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4" r:id="rId3"/>
    <p:sldMasterId id="2147483686" r:id="rId4"/>
    <p:sldMasterId id="2147483701" r:id="rId5"/>
  </p:sldMasterIdLst>
  <p:notesMasterIdLst>
    <p:notesMasterId r:id="rId26"/>
  </p:notesMasterIdLst>
  <p:sldIdLst>
    <p:sldId id="260" r:id="rId6"/>
    <p:sldId id="355" r:id="rId7"/>
    <p:sldId id="258" r:id="rId8"/>
    <p:sldId id="259" r:id="rId9"/>
    <p:sldId id="263" r:id="rId10"/>
    <p:sldId id="356" r:id="rId11"/>
    <p:sldId id="257" r:id="rId12"/>
    <p:sldId id="264" r:id="rId13"/>
    <p:sldId id="266" r:id="rId14"/>
    <p:sldId id="357" r:id="rId15"/>
    <p:sldId id="358" r:id="rId16"/>
    <p:sldId id="359" r:id="rId17"/>
    <p:sldId id="360" r:id="rId18"/>
    <p:sldId id="361" r:id="rId19"/>
    <p:sldId id="269" r:id="rId20"/>
    <p:sldId id="280" r:id="rId21"/>
    <p:sldId id="281" r:id="rId22"/>
    <p:sldId id="362" r:id="rId23"/>
    <p:sldId id="363" r:id="rId24"/>
    <p:sldId id="262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CC"/>
    <a:srgbClr val="99FFCC"/>
    <a:srgbClr val="0000CC"/>
    <a:srgbClr val="000000"/>
    <a:srgbClr val="BCA05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53" autoAdjust="0"/>
    <p:restoredTop sz="86478" autoAdjust="0"/>
  </p:normalViewPr>
  <p:slideViewPr>
    <p:cSldViewPr snapToGrid="0">
      <p:cViewPr varScale="1">
        <p:scale>
          <a:sx n="64" d="100"/>
          <a:sy n="64" d="100"/>
        </p:scale>
        <p:origin x="1284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1A423-0966-4E7D-BF08-EA71C956D82F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70DB3-9A77-42D0-8D9E-908513F21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079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70DB3-9A77-42D0-8D9E-908513F21E2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7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70DB3-9A77-42D0-8D9E-908513F21E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77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2126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2" name="Google Shape;2822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3" name="Google Shape;2823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1691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70DB3-9A77-42D0-8D9E-908513F21E2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1900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70DB3-9A77-42D0-8D9E-908513F21E2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32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70DB3-9A77-42D0-8D9E-908513F21E2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111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2"/>
          <p:cNvGrpSpPr/>
          <p:nvPr/>
        </p:nvGrpSpPr>
        <p:grpSpPr>
          <a:xfrm rot="10800000">
            <a:off x="-328011" y="-734215"/>
            <a:ext cx="13261707" cy="8169829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9;p2"/>
          <p:cNvSpPr/>
          <p:nvPr/>
        </p:nvSpPr>
        <p:spPr>
          <a:xfrm rot="-5062406">
            <a:off x="-2095029" y="-230741"/>
            <a:ext cx="3757380" cy="3745045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9837435" y="3744260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8781778" y="-359617"/>
            <a:ext cx="3816621" cy="2261032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632295" y="4934495"/>
            <a:ext cx="1293389" cy="2557788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521984" y="2075957"/>
            <a:ext cx="7148000" cy="1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496767" y="4254133"/>
            <a:ext cx="5198400" cy="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641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714909" y="933996"/>
            <a:ext cx="9348020" cy="5758816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374976" y="4599052"/>
            <a:ext cx="3816621" cy="2261032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10030430" y="-779445"/>
            <a:ext cx="1567268" cy="3099404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41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8922344" y="4624311"/>
            <a:ext cx="3816621" cy="2261032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766294" y="-779445"/>
            <a:ext cx="1567268" cy="3099404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203582" y="5950534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264383" y="1927767"/>
            <a:ext cx="634372" cy="6344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4129238" y="6665373"/>
            <a:ext cx="454377" cy="45443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11800954" y="12453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1" name="Google Shape;2491;p37"/>
          <p:cNvSpPr/>
          <p:nvPr/>
        </p:nvSpPr>
        <p:spPr>
          <a:xfrm>
            <a:off x="7245287" y="-253091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146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721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6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5546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2510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876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921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480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5180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 rot="1430153">
            <a:off x="-2725348" y="-927043"/>
            <a:ext cx="10591208" cy="10715915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3"/>
          <p:cNvGrpSpPr/>
          <p:nvPr/>
        </p:nvGrpSpPr>
        <p:grpSpPr>
          <a:xfrm rot="-5400000" flipH="1">
            <a:off x="766294" y="-779445"/>
            <a:ext cx="1567268" cy="3099404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10800000" flipH="1">
            <a:off x="3306326" y="-398800"/>
            <a:ext cx="9750745" cy="7519955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8375378" y="4599052"/>
            <a:ext cx="3816621" cy="2261032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4863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6792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4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0362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144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1796E5-AE23-4A3E-A18D-DCE96780A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7C08977-7A19-4453-8D24-6FA2FEEF98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474D44-900A-4B6F-9F82-35DA05718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4767D7F-E81F-4944-B180-2AECDE99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967DF5-68B8-4EFF-9600-151799117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3485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FFD8F1-F025-4022-8CA3-CE78C0D94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EC9049-1C78-4774-A341-8BD801F6CF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E04D4B-E219-4F85-A456-ED63EC9D0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05A2DF-C569-4CC4-9EBA-F14C36717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938C546-54DD-4154-AC90-F9DC417B1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5836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49D1BB0-2675-4786-879A-2FEE3E5E9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358C347-CCC5-4E70-8467-52B33274E5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D720665-EC12-4A15-870C-947C33ECE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A92ACF-8E66-4B61-9984-2BE77B569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B75E8D7-4EA7-46BA-8DCF-BE9241AA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4256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D17A53-C47C-400C-9D21-1CBCDB6CF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2370C5-1153-4F93-97E0-7A11C17439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6C6885-973E-49C4-9F4E-B2C27AE7D5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3ADFA21-C22B-4B92-82D8-5F4B9DA57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5C6053-888E-4576-B083-49BFE8DE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5697B16-6BD0-4CDC-AA32-CB5810CDA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3388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B6324ED-7C5A-4E96-9889-61D4060D7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BB6D6EF-E367-45E1-A269-0C6D0AE75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FBE1DD1-36E2-4338-8EBC-9160BD78A0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689921A-598D-4B9A-BF68-7F79A94C6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8361C2C-2B5F-4644-875B-318F0C741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4C57007-577D-4AD9-8C06-3AB1A5E7F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3597076-C26C-40D7-B6EC-4E249303D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EE25EEC-B6E3-49A6-8E0D-7C3FA0D2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44901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2FCDA3-8C31-430F-BE34-C3F814D76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63BF15-2E67-4F05-A577-31D43F7EC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D349BC60-F145-4D48-AC23-8DE35B1D1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4D08E5B-99FB-4FD8-B73C-160E26D8B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3823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 userDrawn="1">
  <p:cSld name="Title and text 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-223420" y="-376296"/>
            <a:ext cx="12600211" cy="7762317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7" name="Google Shape;827;p15"/>
          <p:cNvSpPr/>
          <p:nvPr/>
        </p:nvSpPr>
        <p:spPr>
          <a:xfrm rot="10800000" flipH="1">
            <a:off x="-1381071" y="-961244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8" name="Google Shape;828;p15"/>
          <p:cNvSpPr/>
          <p:nvPr/>
        </p:nvSpPr>
        <p:spPr>
          <a:xfrm rot="5737592">
            <a:off x="9690799" y="3743468"/>
            <a:ext cx="4715584" cy="470010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10290895" y="-645622"/>
            <a:ext cx="1293389" cy="2557788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594679" y="4937719"/>
            <a:ext cx="3816621" cy="2261032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9602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9C546D7-030D-4BC0-9503-DCECF5F97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7098CFA-0F3A-41C1-BC2C-A66BBA966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6261EF-42DA-4F3E-AA07-A428A6F6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595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BC77CB-E5FD-429B-8BE0-0110B73F1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2FAF519-39AE-41B3-B687-25B8FBF8E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546C458-216E-4E55-828A-EF6A5E9C5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5D4D4F-4460-41F4-9CCE-52A0F9DA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84A983-5BE3-4C97-9819-17D6625E5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742ECEA-0251-4603-8810-3FD57AB98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8694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194AB5-A059-43E8-AFC5-7817D38AF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C634F09-1E7E-41B8-A06C-7BE16A5434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B7E0B4-92D6-4853-8B83-930171634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361D37-73D7-46FE-B837-832E72618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AA909A5-BC7F-4E26-B513-9953FF58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51A4504-82BE-45C0-B1B2-A51FB2F06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22578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EACF39-2AFD-4A54-8CA6-015D462F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801745-E6EB-4A91-B7C6-F96D6DE3D9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8C3FD5-66A9-4FC1-B445-B26E0241D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E3FFD40-154C-4EFB-828E-4A7A2F039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912FEA-E0B9-416D-8927-F26DCC37F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39399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9E8E1DD-82A4-45E4-9F4A-0AC6C3175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7C0760A-FBCC-456D-A5CB-A2C08DE923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8EDFA1-A47A-4394-86D7-B7FDE38EB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49A385-1922-4C96-ABEE-EE2C67618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D2193B0-3FB4-4DE0-8F5D-B9A9BF5B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25860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E1ABA3BE-18E6-4010-9492-4FBFC48D5492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A0CB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37C3314B-EF1D-4293-876E-FCBFD460FA97}"/>
              </a:ext>
            </a:extLst>
          </p:cNvPr>
          <p:cNvSpPr/>
          <p:nvPr userDrawn="1"/>
        </p:nvSpPr>
        <p:spPr>
          <a:xfrm>
            <a:off x="0" y="0"/>
            <a:ext cx="12192000" cy="3429001"/>
          </a:xfrm>
          <a:prstGeom prst="rect">
            <a:avLst/>
          </a:prstGeom>
          <a:solidFill>
            <a:srgbClr val="FAD3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xmlns="" id="{3C3015F2-B8FA-4BFE-8BFA-054E3A312611}"/>
              </a:ext>
            </a:extLst>
          </p:cNvPr>
          <p:cNvSpPr/>
          <p:nvPr userDrawn="1"/>
        </p:nvSpPr>
        <p:spPr>
          <a:xfrm>
            <a:off x="270113" y="191067"/>
            <a:ext cx="11721068" cy="6480628"/>
          </a:xfrm>
          <a:prstGeom prst="roundRect">
            <a:avLst>
              <a:gd name="adj" fmla="val 3785"/>
            </a:avLst>
          </a:prstGeom>
          <a:solidFill>
            <a:schemeClr val="bg1"/>
          </a:solidFill>
          <a:ln w="19304">
            <a:solidFill>
              <a:srgbClr val="727272"/>
            </a:solidFill>
          </a:ln>
          <a:effectLst>
            <a:outerShdw blurRad="1397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  <a:sym typeface="Arial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1996CCC-4024-4AD3-950C-6384B5FBA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5" t="28208" r="52504" b="33610"/>
          <a:stretch/>
        </p:blipFill>
        <p:spPr>
          <a:xfrm>
            <a:off x="-454808" y="596900"/>
            <a:ext cx="3405971" cy="55626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174023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Phot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4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5113336"/>
          </a:xfrm>
        </p:spPr>
        <p:txBody>
          <a:bodyPr/>
          <a:lstStyle>
            <a:lvl1pPr algn="ctr">
              <a:buNone/>
              <a:defRPr sz="16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09498076-A8F2-48B0-807A-C402BDA60D35}"/>
              </a:ext>
            </a:extLst>
          </p:cNvPr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0" y="5074048"/>
            <a:ext cx="6407956" cy="17839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CF9E2C1-844F-4C0E-A423-111C77AE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4223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ttom Pattern Blac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F781D833-01F3-4F75-8F62-D60039CA3703}"/>
              </a:ext>
            </a:extLst>
          </p:cNvPr>
          <p:cNvPicPr>
            <a:picLocks noChangeAspect="1"/>
          </p:cNvPicPr>
          <p:nvPr userDrawn="1"/>
        </p:nvPicPr>
        <p:blipFill>
          <a:blip>
            <a:alphaModFix amt="50000"/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25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1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2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8" name="Google Shape;2408;p36"/>
          <p:cNvGrpSpPr/>
          <p:nvPr/>
        </p:nvGrpSpPr>
        <p:grpSpPr>
          <a:xfrm flipH="1">
            <a:off x="1714909" y="933996"/>
            <a:ext cx="9348020" cy="5758816"/>
            <a:chOff x="1569550" y="629994"/>
            <a:chExt cx="5900038" cy="3634698"/>
          </a:xfrm>
        </p:grpSpPr>
        <p:grpSp>
          <p:nvGrpSpPr>
            <p:cNvPr id="2409" name="Google Shape;2409;p36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2410" name="Google Shape;2410;p36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Google Shape;2411;p36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Google Shape;2412;p36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3" name="Google Shape;2413;p36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4" name="Google Shape;2414;p36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5" name="Google Shape;2415;p36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16" name="Google Shape;2416;p36"/>
          <p:cNvGrpSpPr/>
          <p:nvPr/>
        </p:nvGrpSpPr>
        <p:grpSpPr>
          <a:xfrm rot="10800000">
            <a:off x="-374976" y="4599052"/>
            <a:ext cx="3816621" cy="2261032"/>
            <a:chOff x="238125" y="3383650"/>
            <a:chExt cx="1287775" cy="762900"/>
          </a:xfrm>
        </p:grpSpPr>
        <p:sp>
          <p:nvSpPr>
            <p:cNvPr id="2417" name="Google Shape;2417;p36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6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6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0" name="Google Shape;2420;p36"/>
          <p:cNvGrpSpPr/>
          <p:nvPr/>
        </p:nvGrpSpPr>
        <p:grpSpPr>
          <a:xfrm rot="5400000">
            <a:off x="10030430" y="-779445"/>
            <a:ext cx="1567268" cy="3099404"/>
            <a:chOff x="961675" y="1958725"/>
            <a:chExt cx="563225" cy="1113825"/>
          </a:xfrm>
        </p:grpSpPr>
        <p:sp>
          <p:nvSpPr>
            <p:cNvPr id="2421" name="Google Shape;2421;p36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6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82094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69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36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18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76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884F1-FFEA-405F-9602-3DCA865EDA4E}" type="datetime1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6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5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0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4" name="Google Shape;2424;p37"/>
          <p:cNvGrpSpPr/>
          <p:nvPr/>
        </p:nvGrpSpPr>
        <p:grpSpPr>
          <a:xfrm rot="10800000" flipH="1">
            <a:off x="8922344" y="4624311"/>
            <a:ext cx="3816621" cy="2261032"/>
            <a:chOff x="238125" y="3383650"/>
            <a:chExt cx="1287775" cy="762900"/>
          </a:xfrm>
        </p:grpSpPr>
        <p:sp>
          <p:nvSpPr>
            <p:cNvPr id="2425" name="Google Shape;2425;p37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7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7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28" name="Google Shape;2428;p37"/>
          <p:cNvGrpSpPr/>
          <p:nvPr/>
        </p:nvGrpSpPr>
        <p:grpSpPr>
          <a:xfrm rot="-5400000" flipH="1">
            <a:off x="766294" y="-779445"/>
            <a:ext cx="1567268" cy="3099404"/>
            <a:chOff x="961675" y="1958725"/>
            <a:chExt cx="563225" cy="1113825"/>
          </a:xfrm>
        </p:grpSpPr>
        <p:sp>
          <p:nvSpPr>
            <p:cNvPr id="2429" name="Google Shape;2429;p37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7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31" name="Google Shape;2431;p37"/>
          <p:cNvSpPr/>
          <p:nvPr/>
        </p:nvSpPr>
        <p:spPr>
          <a:xfrm>
            <a:off x="-203582" y="5950534"/>
            <a:ext cx="628297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32" name="Google Shape;2432;p37"/>
          <p:cNvGrpSpPr/>
          <p:nvPr/>
        </p:nvGrpSpPr>
        <p:grpSpPr>
          <a:xfrm>
            <a:off x="-264383" y="1927767"/>
            <a:ext cx="634372" cy="634400"/>
            <a:chOff x="1460350" y="2402425"/>
            <a:chExt cx="208950" cy="208950"/>
          </a:xfrm>
        </p:grpSpPr>
        <p:sp>
          <p:nvSpPr>
            <p:cNvPr id="2433" name="Google Shape;243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1" name="Google Shape;2461;p37"/>
          <p:cNvGrpSpPr/>
          <p:nvPr/>
        </p:nvGrpSpPr>
        <p:grpSpPr>
          <a:xfrm rot="3427705">
            <a:off x="4129238" y="6665373"/>
            <a:ext cx="454377" cy="454439"/>
            <a:chOff x="1460350" y="2402425"/>
            <a:chExt cx="208950" cy="208950"/>
          </a:xfrm>
        </p:grpSpPr>
        <p:sp>
          <p:nvSpPr>
            <p:cNvPr id="2462" name="Google Shape;2462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37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37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37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FA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37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37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7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37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37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37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37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37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37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7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37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37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37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rgbClr val="210A06">
                <a:alpha val="3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90" name="Google Shape;2490;p37"/>
          <p:cNvSpPr/>
          <p:nvPr/>
        </p:nvSpPr>
        <p:spPr>
          <a:xfrm>
            <a:off x="11800954" y="1245376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91" name="Google Shape;2491;p37"/>
          <p:cNvSpPr/>
          <p:nvPr/>
        </p:nvSpPr>
        <p:spPr>
          <a:xfrm>
            <a:off x="7245287" y="-253091"/>
            <a:ext cx="633805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7530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6181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oogle Shape;18;p2"/>
          <p:cNvGrpSpPr/>
          <p:nvPr/>
        </p:nvGrpSpPr>
        <p:grpSpPr>
          <a:xfrm rot="10800000">
            <a:off x="-328011" y="-734215"/>
            <a:ext cx="13261707" cy="8169829"/>
            <a:chOff x="6012925" y="2964625"/>
            <a:chExt cx="1368950" cy="1009975"/>
          </a:xfrm>
        </p:grpSpPr>
        <p:sp>
          <p:nvSpPr>
            <p:cNvPr id="19" name="Google Shape;19;p2"/>
            <p:cNvSpPr/>
            <p:nvPr/>
          </p:nvSpPr>
          <p:spPr>
            <a:xfrm>
              <a:off x="6057275" y="3010525"/>
              <a:ext cx="1324600" cy="885925"/>
            </a:xfrm>
            <a:custGeom>
              <a:avLst/>
              <a:gdLst/>
              <a:ahLst/>
              <a:cxnLst/>
              <a:rect l="l" t="t" r="r" b="b"/>
              <a:pathLst>
                <a:path w="52984" h="35437" extrusionOk="0">
                  <a:moveTo>
                    <a:pt x="38866" y="0"/>
                  </a:moveTo>
                  <a:lnTo>
                    <a:pt x="38261" y="20"/>
                  </a:lnTo>
                  <a:lnTo>
                    <a:pt x="37656" y="81"/>
                  </a:lnTo>
                  <a:lnTo>
                    <a:pt x="37071" y="182"/>
                  </a:lnTo>
                  <a:lnTo>
                    <a:pt x="36466" y="323"/>
                  </a:lnTo>
                  <a:lnTo>
                    <a:pt x="35861" y="525"/>
                  </a:lnTo>
                  <a:lnTo>
                    <a:pt x="35276" y="767"/>
                  </a:lnTo>
                  <a:lnTo>
                    <a:pt x="34691" y="1089"/>
                  </a:lnTo>
                  <a:lnTo>
                    <a:pt x="34146" y="1412"/>
                  </a:lnTo>
                  <a:lnTo>
                    <a:pt x="33602" y="1694"/>
                  </a:lnTo>
                  <a:lnTo>
                    <a:pt x="33057" y="1936"/>
                  </a:lnTo>
                  <a:lnTo>
                    <a:pt x="32553" y="2158"/>
                  </a:lnTo>
                  <a:lnTo>
                    <a:pt x="32029" y="2360"/>
                  </a:lnTo>
                  <a:lnTo>
                    <a:pt x="31525" y="2541"/>
                  </a:lnTo>
                  <a:lnTo>
                    <a:pt x="31040" y="2683"/>
                  </a:lnTo>
                  <a:lnTo>
                    <a:pt x="30536" y="2804"/>
                  </a:lnTo>
                  <a:lnTo>
                    <a:pt x="30052" y="2904"/>
                  </a:lnTo>
                  <a:lnTo>
                    <a:pt x="29568" y="2985"/>
                  </a:lnTo>
                  <a:lnTo>
                    <a:pt x="29084" y="3046"/>
                  </a:lnTo>
                  <a:lnTo>
                    <a:pt x="28600" y="3086"/>
                  </a:lnTo>
                  <a:lnTo>
                    <a:pt x="28116" y="3126"/>
                  </a:lnTo>
                  <a:lnTo>
                    <a:pt x="27148" y="3126"/>
                  </a:lnTo>
                  <a:lnTo>
                    <a:pt x="26644" y="3106"/>
                  </a:lnTo>
                  <a:lnTo>
                    <a:pt x="26139" y="3066"/>
                  </a:lnTo>
                  <a:lnTo>
                    <a:pt x="25091" y="2945"/>
                  </a:lnTo>
                  <a:lnTo>
                    <a:pt x="24022" y="2804"/>
                  </a:lnTo>
                  <a:lnTo>
                    <a:pt x="22872" y="2622"/>
                  </a:lnTo>
                  <a:lnTo>
                    <a:pt x="20371" y="2199"/>
                  </a:lnTo>
                  <a:lnTo>
                    <a:pt x="19000" y="1957"/>
                  </a:lnTo>
                  <a:lnTo>
                    <a:pt x="17507" y="1735"/>
                  </a:lnTo>
                  <a:lnTo>
                    <a:pt x="16741" y="1654"/>
                  </a:lnTo>
                  <a:lnTo>
                    <a:pt x="15974" y="1594"/>
                  </a:lnTo>
                  <a:lnTo>
                    <a:pt x="15208" y="1594"/>
                  </a:lnTo>
                  <a:lnTo>
                    <a:pt x="14442" y="1634"/>
                  </a:lnTo>
                  <a:lnTo>
                    <a:pt x="13675" y="1694"/>
                  </a:lnTo>
                  <a:lnTo>
                    <a:pt x="12929" y="1815"/>
                  </a:lnTo>
                  <a:lnTo>
                    <a:pt x="12183" y="1957"/>
                  </a:lnTo>
                  <a:lnTo>
                    <a:pt x="11437" y="2158"/>
                  </a:lnTo>
                  <a:lnTo>
                    <a:pt x="10710" y="2380"/>
                  </a:lnTo>
                  <a:lnTo>
                    <a:pt x="10005" y="2642"/>
                  </a:lnTo>
                  <a:lnTo>
                    <a:pt x="9299" y="2945"/>
                  </a:lnTo>
                  <a:lnTo>
                    <a:pt x="8613" y="3288"/>
                  </a:lnTo>
                  <a:lnTo>
                    <a:pt x="7947" y="3651"/>
                  </a:lnTo>
                  <a:lnTo>
                    <a:pt x="7302" y="4054"/>
                  </a:lnTo>
                  <a:lnTo>
                    <a:pt x="6657" y="4498"/>
                  </a:lnTo>
                  <a:lnTo>
                    <a:pt x="6051" y="4962"/>
                  </a:lnTo>
                  <a:lnTo>
                    <a:pt x="5446" y="5466"/>
                  </a:lnTo>
                  <a:lnTo>
                    <a:pt x="4882" y="6010"/>
                  </a:lnTo>
                  <a:lnTo>
                    <a:pt x="4337" y="6575"/>
                  </a:lnTo>
                  <a:lnTo>
                    <a:pt x="3813" y="7180"/>
                  </a:lnTo>
                  <a:lnTo>
                    <a:pt x="3329" y="7805"/>
                  </a:lnTo>
                  <a:lnTo>
                    <a:pt x="2865" y="8471"/>
                  </a:lnTo>
                  <a:lnTo>
                    <a:pt x="2441" y="9157"/>
                  </a:lnTo>
                  <a:lnTo>
                    <a:pt x="2038" y="9883"/>
                  </a:lnTo>
                  <a:lnTo>
                    <a:pt x="1675" y="10629"/>
                  </a:lnTo>
                  <a:lnTo>
                    <a:pt x="1332" y="11416"/>
                  </a:lnTo>
                  <a:lnTo>
                    <a:pt x="1050" y="12202"/>
                  </a:lnTo>
                  <a:lnTo>
                    <a:pt x="787" y="13049"/>
                  </a:lnTo>
                  <a:lnTo>
                    <a:pt x="566" y="13896"/>
                  </a:lnTo>
                  <a:lnTo>
                    <a:pt x="384" y="14784"/>
                  </a:lnTo>
                  <a:lnTo>
                    <a:pt x="243" y="15691"/>
                  </a:lnTo>
                  <a:lnTo>
                    <a:pt x="142" y="16619"/>
                  </a:lnTo>
                  <a:lnTo>
                    <a:pt x="82" y="17547"/>
                  </a:lnTo>
                  <a:lnTo>
                    <a:pt x="41" y="18434"/>
                  </a:lnTo>
                  <a:lnTo>
                    <a:pt x="21" y="19302"/>
                  </a:lnTo>
                  <a:lnTo>
                    <a:pt x="1" y="20129"/>
                  </a:lnTo>
                  <a:lnTo>
                    <a:pt x="21" y="20915"/>
                  </a:lnTo>
                  <a:lnTo>
                    <a:pt x="61" y="21682"/>
                  </a:lnTo>
                  <a:lnTo>
                    <a:pt x="122" y="22408"/>
                  </a:lnTo>
                  <a:lnTo>
                    <a:pt x="203" y="23113"/>
                  </a:lnTo>
                  <a:lnTo>
                    <a:pt x="324" y="23799"/>
                  </a:lnTo>
                  <a:lnTo>
                    <a:pt x="465" y="24465"/>
                  </a:lnTo>
                  <a:lnTo>
                    <a:pt x="646" y="25090"/>
                  </a:lnTo>
                  <a:lnTo>
                    <a:pt x="848" y="25675"/>
                  </a:lnTo>
                  <a:lnTo>
                    <a:pt x="1070" y="26260"/>
                  </a:lnTo>
                  <a:lnTo>
                    <a:pt x="1332" y="26804"/>
                  </a:lnTo>
                  <a:lnTo>
                    <a:pt x="1635" y="27349"/>
                  </a:lnTo>
                  <a:lnTo>
                    <a:pt x="1977" y="27853"/>
                  </a:lnTo>
                  <a:lnTo>
                    <a:pt x="2340" y="28337"/>
                  </a:lnTo>
                  <a:lnTo>
                    <a:pt x="2744" y="28801"/>
                  </a:lnTo>
                  <a:lnTo>
                    <a:pt x="3208" y="29265"/>
                  </a:lnTo>
                  <a:lnTo>
                    <a:pt x="3692" y="29688"/>
                  </a:lnTo>
                  <a:lnTo>
                    <a:pt x="4216" y="30092"/>
                  </a:lnTo>
                  <a:lnTo>
                    <a:pt x="4781" y="30495"/>
                  </a:lnTo>
                  <a:lnTo>
                    <a:pt x="5406" y="30878"/>
                  </a:lnTo>
                  <a:lnTo>
                    <a:pt x="6072" y="31241"/>
                  </a:lnTo>
                  <a:lnTo>
                    <a:pt x="6757" y="31584"/>
                  </a:lnTo>
                  <a:lnTo>
                    <a:pt x="7524" y="31927"/>
                  </a:lnTo>
                  <a:lnTo>
                    <a:pt x="8331" y="32250"/>
                  </a:lnTo>
                  <a:lnTo>
                    <a:pt x="9178" y="32552"/>
                  </a:lnTo>
                  <a:lnTo>
                    <a:pt x="10085" y="32855"/>
                  </a:lnTo>
                  <a:lnTo>
                    <a:pt x="11033" y="33157"/>
                  </a:lnTo>
                  <a:lnTo>
                    <a:pt x="12042" y="33440"/>
                  </a:lnTo>
                  <a:lnTo>
                    <a:pt x="13111" y="33702"/>
                  </a:lnTo>
                  <a:lnTo>
                    <a:pt x="14200" y="33964"/>
                  </a:lnTo>
                  <a:lnTo>
                    <a:pt x="15309" y="34206"/>
                  </a:lnTo>
                  <a:lnTo>
                    <a:pt x="16438" y="34408"/>
                  </a:lnTo>
                  <a:lnTo>
                    <a:pt x="17568" y="34610"/>
                  </a:lnTo>
                  <a:lnTo>
                    <a:pt x="18697" y="34771"/>
                  </a:lnTo>
                  <a:lnTo>
                    <a:pt x="19847" y="34932"/>
                  </a:lnTo>
                  <a:lnTo>
                    <a:pt x="21017" y="35053"/>
                  </a:lnTo>
                  <a:lnTo>
                    <a:pt x="22166" y="35174"/>
                  </a:lnTo>
                  <a:lnTo>
                    <a:pt x="23316" y="35255"/>
                  </a:lnTo>
                  <a:lnTo>
                    <a:pt x="24486" y="35336"/>
                  </a:lnTo>
                  <a:lnTo>
                    <a:pt x="25635" y="35396"/>
                  </a:lnTo>
                  <a:lnTo>
                    <a:pt x="26785" y="35416"/>
                  </a:lnTo>
                  <a:lnTo>
                    <a:pt x="27935" y="35437"/>
                  </a:lnTo>
                  <a:lnTo>
                    <a:pt x="29064" y="35437"/>
                  </a:lnTo>
                  <a:lnTo>
                    <a:pt x="30193" y="35416"/>
                  </a:lnTo>
                  <a:lnTo>
                    <a:pt x="31323" y="35376"/>
                  </a:lnTo>
                  <a:lnTo>
                    <a:pt x="32432" y="35316"/>
                  </a:lnTo>
                  <a:lnTo>
                    <a:pt x="33521" y="35255"/>
                  </a:lnTo>
                  <a:lnTo>
                    <a:pt x="34610" y="35154"/>
                  </a:lnTo>
                  <a:lnTo>
                    <a:pt x="35659" y="35053"/>
                  </a:lnTo>
                  <a:lnTo>
                    <a:pt x="36708" y="34932"/>
                  </a:lnTo>
                  <a:lnTo>
                    <a:pt x="37716" y="34811"/>
                  </a:lnTo>
                  <a:lnTo>
                    <a:pt x="38725" y="34650"/>
                  </a:lnTo>
                  <a:lnTo>
                    <a:pt x="39693" y="34489"/>
                  </a:lnTo>
                  <a:lnTo>
                    <a:pt x="40641" y="34307"/>
                  </a:lnTo>
                  <a:lnTo>
                    <a:pt x="41569" y="34105"/>
                  </a:lnTo>
                  <a:lnTo>
                    <a:pt x="42456" y="33904"/>
                  </a:lnTo>
                  <a:lnTo>
                    <a:pt x="43303" y="33682"/>
                  </a:lnTo>
                  <a:lnTo>
                    <a:pt x="44130" y="33460"/>
                  </a:lnTo>
                  <a:lnTo>
                    <a:pt x="44917" y="33198"/>
                  </a:lnTo>
                  <a:lnTo>
                    <a:pt x="45683" y="32936"/>
                  </a:lnTo>
                  <a:lnTo>
                    <a:pt x="46389" y="32673"/>
                  </a:lnTo>
                  <a:lnTo>
                    <a:pt x="46732" y="32532"/>
                  </a:lnTo>
                  <a:lnTo>
                    <a:pt x="47075" y="32371"/>
                  </a:lnTo>
                  <a:lnTo>
                    <a:pt x="47397" y="32210"/>
                  </a:lnTo>
                  <a:lnTo>
                    <a:pt x="47700" y="32048"/>
                  </a:lnTo>
                  <a:lnTo>
                    <a:pt x="48002" y="31867"/>
                  </a:lnTo>
                  <a:lnTo>
                    <a:pt x="48305" y="31685"/>
                  </a:lnTo>
                  <a:lnTo>
                    <a:pt x="48849" y="31282"/>
                  </a:lnTo>
                  <a:lnTo>
                    <a:pt x="49374" y="30858"/>
                  </a:lnTo>
                  <a:lnTo>
                    <a:pt x="49858" y="30415"/>
                  </a:lnTo>
                  <a:lnTo>
                    <a:pt x="50281" y="29930"/>
                  </a:lnTo>
                  <a:lnTo>
                    <a:pt x="50705" y="29406"/>
                  </a:lnTo>
                  <a:lnTo>
                    <a:pt x="51068" y="28882"/>
                  </a:lnTo>
                  <a:lnTo>
                    <a:pt x="51391" y="28317"/>
                  </a:lnTo>
                  <a:lnTo>
                    <a:pt x="51693" y="27732"/>
                  </a:lnTo>
                  <a:lnTo>
                    <a:pt x="51976" y="27107"/>
                  </a:lnTo>
                  <a:lnTo>
                    <a:pt x="52197" y="26482"/>
                  </a:lnTo>
                  <a:lnTo>
                    <a:pt x="52399" y="25836"/>
                  </a:lnTo>
                  <a:lnTo>
                    <a:pt x="52581" y="25171"/>
                  </a:lnTo>
                  <a:lnTo>
                    <a:pt x="52722" y="24485"/>
                  </a:lnTo>
                  <a:lnTo>
                    <a:pt x="52823" y="23779"/>
                  </a:lnTo>
                  <a:lnTo>
                    <a:pt x="52903" y="23053"/>
                  </a:lnTo>
                  <a:lnTo>
                    <a:pt x="52964" y="22327"/>
                  </a:lnTo>
                  <a:lnTo>
                    <a:pt x="52984" y="21581"/>
                  </a:lnTo>
                  <a:lnTo>
                    <a:pt x="52984" y="20814"/>
                  </a:lnTo>
                  <a:lnTo>
                    <a:pt x="52964" y="20048"/>
                  </a:lnTo>
                  <a:lnTo>
                    <a:pt x="52903" y="19261"/>
                  </a:lnTo>
                  <a:lnTo>
                    <a:pt x="52823" y="18475"/>
                  </a:lnTo>
                  <a:lnTo>
                    <a:pt x="52722" y="17688"/>
                  </a:lnTo>
                  <a:lnTo>
                    <a:pt x="52601" y="16881"/>
                  </a:lnTo>
                  <a:lnTo>
                    <a:pt x="52460" y="16075"/>
                  </a:lnTo>
                  <a:lnTo>
                    <a:pt x="52278" y="15268"/>
                  </a:lnTo>
                  <a:lnTo>
                    <a:pt x="52097" y="14461"/>
                  </a:lnTo>
                  <a:lnTo>
                    <a:pt x="51895" y="13634"/>
                  </a:lnTo>
                  <a:lnTo>
                    <a:pt x="51653" y="12827"/>
                  </a:lnTo>
                  <a:lnTo>
                    <a:pt x="51411" y="12001"/>
                  </a:lnTo>
                  <a:lnTo>
                    <a:pt x="51149" y="11214"/>
                  </a:lnTo>
                  <a:lnTo>
                    <a:pt x="50846" y="10427"/>
                  </a:lnTo>
                  <a:lnTo>
                    <a:pt x="50523" y="9661"/>
                  </a:lnTo>
                  <a:lnTo>
                    <a:pt x="50181" y="8915"/>
                  </a:lnTo>
                  <a:lnTo>
                    <a:pt x="49818" y="8209"/>
                  </a:lnTo>
                  <a:lnTo>
                    <a:pt x="49434" y="7503"/>
                  </a:lnTo>
                  <a:lnTo>
                    <a:pt x="49031" y="6837"/>
                  </a:lnTo>
                  <a:lnTo>
                    <a:pt x="48607" y="6192"/>
                  </a:lnTo>
                  <a:lnTo>
                    <a:pt x="48184" y="5567"/>
                  </a:lnTo>
                  <a:lnTo>
                    <a:pt x="47720" y="4982"/>
                  </a:lnTo>
                  <a:lnTo>
                    <a:pt x="47256" y="4417"/>
                  </a:lnTo>
                  <a:lnTo>
                    <a:pt x="46752" y="3893"/>
                  </a:lnTo>
                  <a:lnTo>
                    <a:pt x="46268" y="3389"/>
                  </a:lnTo>
                  <a:lnTo>
                    <a:pt x="45743" y="2925"/>
                  </a:lnTo>
                  <a:lnTo>
                    <a:pt x="45219" y="2481"/>
                  </a:lnTo>
                  <a:lnTo>
                    <a:pt x="44675" y="2078"/>
                  </a:lnTo>
                  <a:lnTo>
                    <a:pt x="44130" y="1694"/>
                  </a:lnTo>
                  <a:lnTo>
                    <a:pt x="43565" y="1351"/>
                  </a:lnTo>
                  <a:lnTo>
                    <a:pt x="43001" y="1049"/>
                  </a:lnTo>
                  <a:lnTo>
                    <a:pt x="42436" y="787"/>
                  </a:lnTo>
                  <a:lnTo>
                    <a:pt x="41851" y="565"/>
                  </a:lnTo>
                  <a:lnTo>
                    <a:pt x="41266" y="363"/>
                  </a:lnTo>
                  <a:lnTo>
                    <a:pt x="40661" y="222"/>
                  </a:lnTo>
                  <a:lnTo>
                    <a:pt x="40076" y="101"/>
                  </a:lnTo>
                  <a:lnTo>
                    <a:pt x="39471" y="41"/>
                  </a:lnTo>
                  <a:lnTo>
                    <a:pt x="3886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65050" y="2964625"/>
              <a:ext cx="189600" cy="218350"/>
            </a:xfrm>
            <a:custGeom>
              <a:avLst/>
              <a:gdLst/>
              <a:ahLst/>
              <a:cxnLst/>
              <a:rect l="l" t="t" r="r" b="b"/>
              <a:pathLst>
                <a:path w="7584" h="8734" extrusionOk="0">
                  <a:moveTo>
                    <a:pt x="545" y="1"/>
                  </a:moveTo>
                  <a:lnTo>
                    <a:pt x="424" y="41"/>
                  </a:lnTo>
                  <a:lnTo>
                    <a:pt x="323" y="102"/>
                  </a:lnTo>
                  <a:lnTo>
                    <a:pt x="243" y="182"/>
                  </a:lnTo>
                  <a:lnTo>
                    <a:pt x="162" y="283"/>
                  </a:lnTo>
                  <a:lnTo>
                    <a:pt x="101" y="384"/>
                  </a:lnTo>
                  <a:lnTo>
                    <a:pt x="41" y="505"/>
                  </a:lnTo>
                  <a:lnTo>
                    <a:pt x="21" y="626"/>
                  </a:lnTo>
                  <a:lnTo>
                    <a:pt x="0" y="787"/>
                  </a:lnTo>
                  <a:lnTo>
                    <a:pt x="41" y="969"/>
                  </a:lnTo>
                  <a:lnTo>
                    <a:pt x="121" y="1150"/>
                  </a:lnTo>
                  <a:lnTo>
                    <a:pt x="222" y="1372"/>
                  </a:lnTo>
                  <a:lnTo>
                    <a:pt x="404" y="1635"/>
                  </a:lnTo>
                  <a:lnTo>
                    <a:pt x="626" y="1917"/>
                  </a:lnTo>
                  <a:lnTo>
                    <a:pt x="908" y="2219"/>
                  </a:lnTo>
                  <a:lnTo>
                    <a:pt x="1251" y="2582"/>
                  </a:lnTo>
                  <a:lnTo>
                    <a:pt x="1695" y="2966"/>
                  </a:lnTo>
                  <a:lnTo>
                    <a:pt x="2199" y="3389"/>
                  </a:lnTo>
                  <a:lnTo>
                    <a:pt x="2784" y="3853"/>
                  </a:lnTo>
                  <a:lnTo>
                    <a:pt x="3207" y="4236"/>
                  </a:lnTo>
                  <a:lnTo>
                    <a:pt x="3631" y="4660"/>
                  </a:lnTo>
                  <a:lnTo>
                    <a:pt x="4034" y="5104"/>
                  </a:lnTo>
                  <a:lnTo>
                    <a:pt x="4438" y="5567"/>
                  </a:lnTo>
                  <a:lnTo>
                    <a:pt x="5184" y="6475"/>
                  </a:lnTo>
                  <a:lnTo>
                    <a:pt x="5849" y="7322"/>
                  </a:lnTo>
                  <a:lnTo>
                    <a:pt x="6434" y="8028"/>
                  </a:lnTo>
                  <a:lnTo>
                    <a:pt x="6676" y="8310"/>
                  </a:lnTo>
                  <a:lnTo>
                    <a:pt x="6918" y="8532"/>
                  </a:lnTo>
                  <a:lnTo>
                    <a:pt x="7120" y="8673"/>
                  </a:lnTo>
                  <a:lnTo>
                    <a:pt x="7201" y="8714"/>
                  </a:lnTo>
                  <a:lnTo>
                    <a:pt x="7281" y="8734"/>
                  </a:lnTo>
                  <a:lnTo>
                    <a:pt x="7362" y="8734"/>
                  </a:lnTo>
                  <a:lnTo>
                    <a:pt x="7423" y="8714"/>
                  </a:lnTo>
                  <a:lnTo>
                    <a:pt x="7483" y="8653"/>
                  </a:lnTo>
                  <a:lnTo>
                    <a:pt x="7523" y="8573"/>
                  </a:lnTo>
                  <a:lnTo>
                    <a:pt x="7564" y="8472"/>
                  </a:lnTo>
                  <a:lnTo>
                    <a:pt x="7584" y="8351"/>
                  </a:lnTo>
                  <a:lnTo>
                    <a:pt x="7584" y="8230"/>
                  </a:lnTo>
                  <a:lnTo>
                    <a:pt x="7564" y="8088"/>
                  </a:lnTo>
                  <a:lnTo>
                    <a:pt x="7483" y="7766"/>
                  </a:lnTo>
                  <a:lnTo>
                    <a:pt x="7342" y="7403"/>
                  </a:lnTo>
                  <a:lnTo>
                    <a:pt x="7160" y="6999"/>
                  </a:lnTo>
                  <a:lnTo>
                    <a:pt x="6939" y="6576"/>
                  </a:lnTo>
                  <a:lnTo>
                    <a:pt x="6676" y="6132"/>
                  </a:lnTo>
                  <a:lnTo>
                    <a:pt x="6374" y="5668"/>
                  </a:lnTo>
                  <a:lnTo>
                    <a:pt x="6071" y="5184"/>
                  </a:lnTo>
                  <a:lnTo>
                    <a:pt x="5749" y="4700"/>
                  </a:lnTo>
                  <a:lnTo>
                    <a:pt x="5063" y="3772"/>
                  </a:lnTo>
                  <a:lnTo>
                    <a:pt x="4397" y="2925"/>
                  </a:lnTo>
                  <a:lnTo>
                    <a:pt x="3812" y="2199"/>
                  </a:lnTo>
                  <a:lnTo>
                    <a:pt x="3550" y="1897"/>
                  </a:lnTo>
                  <a:lnTo>
                    <a:pt x="3288" y="1594"/>
                  </a:lnTo>
                  <a:lnTo>
                    <a:pt x="3006" y="1332"/>
                  </a:lnTo>
                  <a:lnTo>
                    <a:pt x="2743" y="1090"/>
                  </a:lnTo>
                  <a:lnTo>
                    <a:pt x="2481" y="868"/>
                  </a:lnTo>
                  <a:lnTo>
                    <a:pt x="2219" y="687"/>
                  </a:lnTo>
                  <a:lnTo>
                    <a:pt x="1957" y="505"/>
                  </a:lnTo>
                  <a:lnTo>
                    <a:pt x="1715" y="364"/>
                  </a:lnTo>
                  <a:lnTo>
                    <a:pt x="1473" y="243"/>
                  </a:lnTo>
                  <a:lnTo>
                    <a:pt x="1271" y="142"/>
                  </a:lnTo>
                  <a:lnTo>
                    <a:pt x="1049" y="61"/>
                  </a:lnTo>
                  <a:lnTo>
                    <a:pt x="868" y="21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16275" y="3023125"/>
              <a:ext cx="172475" cy="132125"/>
            </a:xfrm>
            <a:custGeom>
              <a:avLst/>
              <a:gdLst/>
              <a:ahLst/>
              <a:cxnLst/>
              <a:rect l="l" t="t" r="r" b="b"/>
              <a:pathLst>
                <a:path w="6899" h="5285" extrusionOk="0">
                  <a:moveTo>
                    <a:pt x="5386" y="0"/>
                  </a:moveTo>
                  <a:lnTo>
                    <a:pt x="5063" y="21"/>
                  </a:lnTo>
                  <a:lnTo>
                    <a:pt x="4720" y="81"/>
                  </a:lnTo>
                  <a:lnTo>
                    <a:pt x="4357" y="162"/>
                  </a:lnTo>
                  <a:lnTo>
                    <a:pt x="3974" y="283"/>
                  </a:lnTo>
                  <a:lnTo>
                    <a:pt x="3591" y="444"/>
                  </a:lnTo>
                  <a:lnTo>
                    <a:pt x="3207" y="626"/>
                  </a:lnTo>
                  <a:lnTo>
                    <a:pt x="2804" y="827"/>
                  </a:lnTo>
                  <a:lnTo>
                    <a:pt x="2401" y="1090"/>
                  </a:lnTo>
                  <a:lnTo>
                    <a:pt x="1997" y="1372"/>
                  </a:lnTo>
                  <a:lnTo>
                    <a:pt x="1796" y="1533"/>
                  </a:lnTo>
                  <a:lnTo>
                    <a:pt x="1614" y="1695"/>
                  </a:lnTo>
                  <a:lnTo>
                    <a:pt x="1271" y="2017"/>
                  </a:lnTo>
                  <a:lnTo>
                    <a:pt x="969" y="2380"/>
                  </a:lnTo>
                  <a:lnTo>
                    <a:pt x="707" y="2743"/>
                  </a:lnTo>
                  <a:lnTo>
                    <a:pt x="485" y="3106"/>
                  </a:lnTo>
                  <a:lnTo>
                    <a:pt x="323" y="3469"/>
                  </a:lnTo>
                  <a:lnTo>
                    <a:pt x="182" y="3812"/>
                  </a:lnTo>
                  <a:lnTo>
                    <a:pt x="81" y="4135"/>
                  </a:lnTo>
                  <a:lnTo>
                    <a:pt x="21" y="4438"/>
                  </a:lnTo>
                  <a:lnTo>
                    <a:pt x="1" y="4700"/>
                  </a:lnTo>
                  <a:lnTo>
                    <a:pt x="1" y="4922"/>
                  </a:lnTo>
                  <a:lnTo>
                    <a:pt x="61" y="5103"/>
                  </a:lnTo>
                  <a:lnTo>
                    <a:pt x="81" y="5164"/>
                  </a:lnTo>
                  <a:lnTo>
                    <a:pt x="122" y="5224"/>
                  </a:lnTo>
                  <a:lnTo>
                    <a:pt x="182" y="5264"/>
                  </a:lnTo>
                  <a:lnTo>
                    <a:pt x="243" y="5285"/>
                  </a:lnTo>
                  <a:lnTo>
                    <a:pt x="384" y="5285"/>
                  </a:lnTo>
                  <a:lnTo>
                    <a:pt x="485" y="5244"/>
                  </a:lnTo>
                  <a:lnTo>
                    <a:pt x="565" y="5184"/>
                  </a:lnTo>
                  <a:lnTo>
                    <a:pt x="767" y="5043"/>
                  </a:lnTo>
                  <a:lnTo>
                    <a:pt x="989" y="4861"/>
                  </a:lnTo>
                  <a:lnTo>
                    <a:pt x="1493" y="4377"/>
                  </a:lnTo>
                  <a:lnTo>
                    <a:pt x="2078" y="3792"/>
                  </a:lnTo>
                  <a:lnTo>
                    <a:pt x="2401" y="3469"/>
                  </a:lnTo>
                  <a:lnTo>
                    <a:pt x="2764" y="3127"/>
                  </a:lnTo>
                  <a:lnTo>
                    <a:pt x="3167" y="2804"/>
                  </a:lnTo>
                  <a:lnTo>
                    <a:pt x="3591" y="2461"/>
                  </a:lnTo>
                  <a:lnTo>
                    <a:pt x="4034" y="2118"/>
                  </a:lnTo>
                  <a:lnTo>
                    <a:pt x="4539" y="1795"/>
                  </a:lnTo>
                  <a:lnTo>
                    <a:pt x="5063" y="1493"/>
                  </a:lnTo>
                  <a:lnTo>
                    <a:pt x="5628" y="1190"/>
                  </a:lnTo>
                  <a:lnTo>
                    <a:pt x="6253" y="928"/>
                  </a:lnTo>
                  <a:lnTo>
                    <a:pt x="6898" y="686"/>
                  </a:lnTo>
                  <a:lnTo>
                    <a:pt x="6838" y="585"/>
                  </a:lnTo>
                  <a:lnTo>
                    <a:pt x="6777" y="505"/>
                  </a:lnTo>
                  <a:lnTo>
                    <a:pt x="6616" y="343"/>
                  </a:lnTo>
                  <a:lnTo>
                    <a:pt x="6434" y="202"/>
                  </a:lnTo>
                  <a:lnTo>
                    <a:pt x="6213" y="101"/>
                  </a:lnTo>
                  <a:lnTo>
                    <a:pt x="5971" y="41"/>
                  </a:lnTo>
                  <a:lnTo>
                    <a:pt x="568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24700" y="3909025"/>
              <a:ext cx="511300" cy="65575"/>
            </a:xfrm>
            <a:custGeom>
              <a:avLst/>
              <a:gdLst/>
              <a:ahLst/>
              <a:cxnLst/>
              <a:rect l="l" t="t" r="r" b="b"/>
              <a:pathLst>
                <a:path w="20452" h="2623" extrusionOk="0">
                  <a:moveTo>
                    <a:pt x="19806" y="1"/>
                  </a:moveTo>
                  <a:lnTo>
                    <a:pt x="19342" y="41"/>
                  </a:lnTo>
                  <a:lnTo>
                    <a:pt x="18757" y="142"/>
                  </a:lnTo>
                  <a:lnTo>
                    <a:pt x="18051" y="283"/>
                  </a:lnTo>
                  <a:lnTo>
                    <a:pt x="17325" y="384"/>
                  </a:lnTo>
                  <a:lnTo>
                    <a:pt x="16539" y="505"/>
                  </a:lnTo>
                  <a:lnTo>
                    <a:pt x="15712" y="586"/>
                  </a:lnTo>
                  <a:lnTo>
                    <a:pt x="14824" y="666"/>
                  </a:lnTo>
                  <a:lnTo>
                    <a:pt x="13896" y="727"/>
                  </a:lnTo>
                  <a:lnTo>
                    <a:pt x="12928" y="787"/>
                  </a:lnTo>
                  <a:lnTo>
                    <a:pt x="11920" y="807"/>
                  </a:lnTo>
                  <a:lnTo>
                    <a:pt x="10851" y="828"/>
                  </a:lnTo>
                  <a:lnTo>
                    <a:pt x="9742" y="828"/>
                  </a:lnTo>
                  <a:lnTo>
                    <a:pt x="8592" y="807"/>
                  </a:lnTo>
                  <a:lnTo>
                    <a:pt x="7382" y="767"/>
                  </a:lnTo>
                  <a:lnTo>
                    <a:pt x="6152" y="707"/>
                  </a:lnTo>
                  <a:lnTo>
                    <a:pt x="4861" y="606"/>
                  </a:lnTo>
                  <a:lnTo>
                    <a:pt x="3530" y="505"/>
                  </a:lnTo>
                  <a:lnTo>
                    <a:pt x="2158" y="384"/>
                  </a:lnTo>
                  <a:lnTo>
                    <a:pt x="1614" y="344"/>
                  </a:lnTo>
                  <a:lnTo>
                    <a:pt x="1150" y="344"/>
                  </a:lnTo>
                  <a:lnTo>
                    <a:pt x="767" y="384"/>
                  </a:lnTo>
                  <a:lnTo>
                    <a:pt x="444" y="444"/>
                  </a:lnTo>
                  <a:lnTo>
                    <a:pt x="323" y="505"/>
                  </a:lnTo>
                  <a:lnTo>
                    <a:pt x="222" y="545"/>
                  </a:lnTo>
                  <a:lnTo>
                    <a:pt x="141" y="606"/>
                  </a:lnTo>
                  <a:lnTo>
                    <a:pt x="61" y="666"/>
                  </a:lnTo>
                  <a:lnTo>
                    <a:pt x="20" y="747"/>
                  </a:lnTo>
                  <a:lnTo>
                    <a:pt x="0" y="807"/>
                  </a:lnTo>
                  <a:lnTo>
                    <a:pt x="0" y="888"/>
                  </a:lnTo>
                  <a:lnTo>
                    <a:pt x="20" y="969"/>
                  </a:lnTo>
                  <a:lnTo>
                    <a:pt x="41" y="1050"/>
                  </a:lnTo>
                  <a:lnTo>
                    <a:pt x="101" y="1130"/>
                  </a:lnTo>
                  <a:lnTo>
                    <a:pt x="182" y="1211"/>
                  </a:lnTo>
                  <a:lnTo>
                    <a:pt x="283" y="1292"/>
                  </a:lnTo>
                  <a:lnTo>
                    <a:pt x="404" y="1372"/>
                  </a:lnTo>
                  <a:lnTo>
                    <a:pt x="545" y="1453"/>
                  </a:lnTo>
                  <a:lnTo>
                    <a:pt x="888" y="1614"/>
                  </a:lnTo>
                  <a:lnTo>
                    <a:pt x="1331" y="1776"/>
                  </a:lnTo>
                  <a:lnTo>
                    <a:pt x="1856" y="1897"/>
                  </a:lnTo>
                  <a:lnTo>
                    <a:pt x="2461" y="2018"/>
                  </a:lnTo>
                  <a:lnTo>
                    <a:pt x="3167" y="2098"/>
                  </a:lnTo>
                  <a:lnTo>
                    <a:pt x="4659" y="2260"/>
                  </a:lnTo>
                  <a:lnTo>
                    <a:pt x="6172" y="2401"/>
                  </a:lnTo>
                  <a:lnTo>
                    <a:pt x="7685" y="2522"/>
                  </a:lnTo>
                  <a:lnTo>
                    <a:pt x="9197" y="2603"/>
                  </a:lnTo>
                  <a:lnTo>
                    <a:pt x="9964" y="2623"/>
                  </a:lnTo>
                  <a:lnTo>
                    <a:pt x="11517" y="2623"/>
                  </a:lnTo>
                  <a:lnTo>
                    <a:pt x="12303" y="2582"/>
                  </a:lnTo>
                  <a:lnTo>
                    <a:pt x="13090" y="2542"/>
                  </a:lnTo>
                  <a:lnTo>
                    <a:pt x="13876" y="2481"/>
                  </a:lnTo>
                  <a:lnTo>
                    <a:pt x="14683" y="2381"/>
                  </a:lnTo>
                  <a:lnTo>
                    <a:pt x="15490" y="2280"/>
                  </a:lnTo>
                  <a:lnTo>
                    <a:pt x="16276" y="2139"/>
                  </a:lnTo>
                  <a:lnTo>
                    <a:pt x="17023" y="1957"/>
                  </a:lnTo>
                  <a:lnTo>
                    <a:pt x="17708" y="1776"/>
                  </a:lnTo>
                  <a:lnTo>
                    <a:pt x="18334" y="1554"/>
                  </a:lnTo>
                  <a:lnTo>
                    <a:pt x="18898" y="1332"/>
                  </a:lnTo>
                  <a:lnTo>
                    <a:pt x="19362" y="1110"/>
                  </a:lnTo>
                  <a:lnTo>
                    <a:pt x="19766" y="888"/>
                  </a:lnTo>
                  <a:lnTo>
                    <a:pt x="20088" y="686"/>
                  </a:lnTo>
                  <a:lnTo>
                    <a:pt x="20310" y="485"/>
                  </a:lnTo>
                  <a:lnTo>
                    <a:pt x="20371" y="404"/>
                  </a:lnTo>
                  <a:lnTo>
                    <a:pt x="20431" y="323"/>
                  </a:lnTo>
                  <a:lnTo>
                    <a:pt x="20451" y="243"/>
                  </a:lnTo>
                  <a:lnTo>
                    <a:pt x="20451" y="182"/>
                  </a:lnTo>
                  <a:lnTo>
                    <a:pt x="20411" y="122"/>
                  </a:lnTo>
                  <a:lnTo>
                    <a:pt x="20350" y="81"/>
                  </a:lnTo>
                  <a:lnTo>
                    <a:pt x="20270" y="41"/>
                  </a:lnTo>
                  <a:lnTo>
                    <a:pt x="20149" y="21"/>
                  </a:lnTo>
                  <a:lnTo>
                    <a:pt x="1998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12925" y="3613050"/>
              <a:ext cx="210775" cy="250125"/>
            </a:xfrm>
            <a:custGeom>
              <a:avLst/>
              <a:gdLst/>
              <a:ahLst/>
              <a:cxnLst/>
              <a:rect l="l" t="t" r="r" b="b"/>
              <a:pathLst>
                <a:path w="8431" h="10005" extrusionOk="0">
                  <a:moveTo>
                    <a:pt x="101" y="1"/>
                  </a:moveTo>
                  <a:lnTo>
                    <a:pt x="61" y="485"/>
                  </a:lnTo>
                  <a:lnTo>
                    <a:pt x="20" y="949"/>
                  </a:lnTo>
                  <a:lnTo>
                    <a:pt x="0" y="1413"/>
                  </a:lnTo>
                  <a:lnTo>
                    <a:pt x="20" y="1876"/>
                  </a:lnTo>
                  <a:lnTo>
                    <a:pt x="40" y="2320"/>
                  </a:lnTo>
                  <a:lnTo>
                    <a:pt x="81" y="2744"/>
                  </a:lnTo>
                  <a:lnTo>
                    <a:pt x="141" y="3167"/>
                  </a:lnTo>
                  <a:lnTo>
                    <a:pt x="202" y="3591"/>
                  </a:lnTo>
                  <a:lnTo>
                    <a:pt x="303" y="3994"/>
                  </a:lnTo>
                  <a:lnTo>
                    <a:pt x="424" y="4377"/>
                  </a:lnTo>
                  <a:lnTo>
                    <a:pt x="565" y="4761"/>
                  </a:lnTo>
                  <a:lnTo>
                    <a:pt x="706" y="5144"/>
                  </a:lnTo>
                  <a:lnTo>
                    <a:pt x="887" y="5507"/>
                  </a:lnTo>
                  <a:lnTo>
                    <a:pt x="1089" y="5850"/>
                  </a:lnTo>
                  <a:lnTo>
                    <a:pt x="1311" y="6193"/>
                  </a:lnTo>
                  <a:lnTo>
                    <a:pt x="1553" y="6515"/>
                  </a:lnTo>
                  <a:lnTo>
                    <a:pt x="1795" y="6818"/>
                  </a:lnTo>
                  <a:lnTo>
                    <a:pt x="2077" y="7120"/>
                  </a:lnTo>
                  <a:lnTo>
                    <a:pt x="2380" y="7423"/>
                  </a:lnTo>
                  <a:lnTo>
                    <a:pt x="2723" y="7705"/>
                  </a:lnTo>
                  <a:lnTo>
                    <a:pt x="3066" y="7967"/>
                  </a:lnTo>
                  <a:lnTo>
                    <a:pt x="3429" y="8209"/>
                  </a:lnTo>
                  <a:lnTo>
                    <a:pt x="3832" y="8451"/>
                  </a:lnTo>
                  <a:lnTo>
                    <a:pt x="4235" y="8673"/>
                  </a:lnTo>
                  <a:lnTo>
                    <a:pt x="4679" y="8895"/>
                  </a:lnTo>
                  <a:lnTo>
                    <a:pt x="5143" y="9097"/>
                  </a:lnTo>
                  <a:lnTo>
                    <a:pt x="5627" y="9278"/>
                  </a:lnTo>
                  <a:lnTo>
                    <a:pt x="6131" y="9440"/>
                  </a:lnTo>
                  <a:lnTo>
                    <a:pt x="6676" y="9601"/>
                  </a:lnTo>
                  <a:lnTo>
                    <a:pt x="7241" y="9742"/>
                  </a:lnTo>
                  <a:lnTo>
                    <a:pt x="7825" y="9883"/>
                  </a:lnTo>
                  <a:lnTo>
                    <a:pt x="8431" y="10004"/>
                  </a:lnTo>
                  <a:lnTo>
                    <a:pt x="7785" y="9641"/>
                  </a:lnTo>
                  <a:lnTo>
                    <a:pt x="7180" y="9278"/>
                  </a:lnTo>
                  <a:lnTo>
                    <a:pt x="6595" y="8895"/>
                  </a:lnTo>
                  <a:lnTo>
                    <a:pt x="6051" y="8512"/>
                  </a:lnTo>
                  <a:lnTo>
                    <a:pt x="5526" y="8109"/>
                  </a:lnTo>
                  <a:lnTo>
                    <a:pt x="5042" y="7705"/>
                  </a:lnTo>
                  <a:lnTo>
                    <a:pt x="4598" y="7282"/>
                  </a:lnTo>
                  <a:lnTo>
                    <a:pt x="4155" y="6878"/>
                  </a:lnTo>
                  <a:lnTo>
                    <a:pt x="3751" y="6455"/>
                  </a:lnTo>
                  <a:lnTo>
                    <a:pt x="3388" y="6031"/>
                  </a:lnTo>
                  <a:lnTo>
                    <a:pt x="3025" y="5608"/>
                  </a:lnTo>
                  <a:lnTo>
                    <a:pt x="2703" y="5204"/>
                  </a:lnTo>
                  <a:lnTo>
                    <a:pt x="2400" y="4801"/>
                  </a:lnTo>
                  <a:lnTo>
                    <a:pt x="2118" y="4398"/>
                  </a:lnTo>
                  <a:lnTo>
                    <a:pt x="1856" y="3994"/>
                  </a:lnTo>
                  <a:lnTo>
                    <a:pt x="1634" y="3611"/>
                  </a:lnTo>
                  <a:lnTo>
                    <a:pt x="1210" y="2865"/>
                  </a:lnTo>
                  <a:lnTo>
                    <a:pt x="887" y="2179"/>
                  </a:lnTo>
                  <a:lnTo>
                    <a:pt x="605" y="1574"/>
                  </a:lnTo>
                  <a:lnTo>
                    <a:pt x="403" y="1029"/>
                  </a:lnTo>
                  <a:lnTo>
                    <a:pt x="262" y="606"/>
                  </a:lnTo>
                  <a:lnTo>
                    <a:pt x="161" y="263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9;p2"/>
          <p:cNvSpPr/>
          <p:nvPr/>
        </p:nvSpPr>
        <p:spPr>
          <a:xfrm rot="-5062406">
            <a:off x="-2095029" y="-230741"/>
            <a:ext cx="3757380" cy="3745045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 flipH="1">
            <a:off x="9837435" y="3744260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8781778" y="-359617"/>
            <a:ext cx="3816621" cy="2261032"/>
            <a:chOff x="238125" y="3383650"/>
            <a:chExt cx="1287775" cy="762900"/>
          </a:xfrm>
        </p:grpSpPr>
        <p:sp>
          <p:nvSpPr>
            <p:cNvPr id="12" name="Google Shape;12;p2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rgbClr val="FFD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15;p2"/>
          <p:cNvGrpSpPr/>
          <p:nvPr/>
        </p:nvGrpSpPr>
        <p:grpSpPr>
          <a:xfrm rot="-5400000">
            <a:off x="632295" y="4934495"/>
            <a:ext cx="1293389" cy="2557788"/>
            <a:chOff x="961675" y="1958725"/>
            <a:chExt cx="563225" cy="1113825"/>
          </a:xfrm>
        </p:grpSpPr>
        <p:sp>
          <p:nvSpPr>
            <p:cNvPr id="16" name="Google Shape;16;p2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ctrTitle"/>
          </p:nvPr>
        </p:nvSpPr>
        <p:spPr>
          <a:xfrm>
            <a:off x="2521984" y="2075957"/>
            <a:ext cx="7148000" cy="1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subTitle" idx="1"/>
          </p:nvPr>
        </p:nvSpPr>
        <p:spPr>
          <a:xfrm>
            <a:off x="3496767" y="4254133"/>
            <a:ext cx="5198400" cy="6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4727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3"/>
          <p:cNvGrpSpPr/>
          <p:nvPr/>
        </p:nvGrpSpPr>
        <p:grpSpPr>
          <a:xfrm rot="1430153">
            <a:off x="-2725348" y="-927043"/>
            <a:ext cx="10591208" cy="10715915"/>
            <a:chOff x="4544101" y="322704"/>
            <a:chExt cx="4764719" cy="4498098"/>
          </a:xfrm>
        </p:grpSpPr>
        <p:sp>
          <p:nvSpPr>
            <p:cNvPr id="96" name="Google Shape;96;p3"/>
            <p:cNvSpPr/>
            <p:nvPr/>
          </p:nvSpPr>
          <p:spPr>
            <a:xfrm rot="-5400000">
              <a:off x="4868120" y="592796"/>
              <a:ext cx="3880390" cy="3390833"/>
            </a:xfrm>
            <a:custGeom>
              <a:avLst/>
              <a:gdLst/>
              <a:ahLst/>
              <a:cxnLst/>
              <a:rect l="l" t="t" r="r" b="b"/>
              <a:pathLst>
                <a:path w="46369" h="40519" extrusionOk="0">
                  <a:moveTo>
                    <a:pt x="35639" y="0"/>
                  </a:moveTo>
                  <a:lnTo>
                    <a:pt x="35135" y="20"/>
                  </a:lnTo>
                  <a:lnTo>
                    <a:pt x="34631" y="61"/>
                  </a:lnTo>
                  <a:lnTo>
                    <a:pt x="34126" y="121"/>
                  </a:lnTo>
                  <a:lnTo>
                    <a:pt x="33602" y="202"/>
                  </a:lnTo>
                  <a:lnTo>
                    <a:pt x="33098" y="303"/>
                  </a:lnTo>
                  <a:lnTo>
                    <a:pt x="32614" y="424"/>
                  </a:lnTo>
                  <a:lnTo>
                    <a:pt x="32110" y="565"/>
                  </a:lnTo>
                  <a:lnTo>
                    <a:pt x="31625" y="706"/>
                  </a:lnTo>
                  <a:lnTo>
                    <a:pt x="31141" y="887"/>
                  </a:lnTo>
                  <a:lnTo>
                    <a:pt x="30657" y="1089"/>
                  </a:lnTo>
                  <a:lnTo>
                    <a:pt x="30193" y="1291"/>
                  </a:lnTo>
                  <a:lnTo>
                    <a:pt x="29730" y="1513"/>
                  </a:lnTo>
                  <a:lnTo>
                    <a:pt x="29286" y="1755"/>
                  </a:lnTo>
                  <a:lnTo>
                    <a:pt x="28842" y="1997"/>
                  </a:lnTo>
                  <a:lnTo>
                    <a:pt x="27995" y="2602"/>
                  </a:lnTo>
                  <a:lnTo>
                    <a:pt x="27209" y="3126"/>
                  </a:lnTo>
                  <a:lnTo>
                    <a:pt x="26422" y="3590"/>
                  </a:lnTo>
                  <a:lnTo>
                    <a:pt x="25676" y="3993"/>
                  </a:lnTo>
                  <a:lnTo>
                    <a:pt x="24929" y="4336"/>
                  </a:lnTo>
                  <a:lnTo>
                    <a:pt x="24546" y="4498"/>
                  </a:lnTo>
                  <a:lnTo>
                    <a:pt x="24183" y="4639"/>
                  </a:lnTo>
                  <a:lnTo>
                    <a:pt x="23820" y="4760"/>
                  </a:lnTo>
                  <a:lnTo>
                    <a:pt x="23437" y="4861"/>
                  </a:lnTo>
                  <a:lnTo>
                    <a:pt x="22711" y="5062"/>
                  </a:lnTo>
                  <a:lnTo>
                    <a:pt x="21945" y="5204"/>
                  </a:lnTo>
                  <a:lnTo>
                    <a:pt x="21158" y="5304"/>
                  </a:lnTo>
                  <a:lnTo>
                    <a:pt x="20371" y="5365"/>
                  </a:lnTo>
                  <a:lnTo>
                    <a:pt x="19524" y="5405"/>
                  </a:lnTo>
                  <a:lnTo>
                    <a:pt x="17729" y="5405"/>
                  </a:lnTo>
                  <a:lnTo>
                    <a:pt x="16761" y="5365"/>
                  </a:lnTo>
                  <a:lnTo>
                    <a:pt x="15733" y="5304"/>
                  </a:lnTo>
                  <a:lnTo>
                    <a:pt x="15208" y="5284"/>
                  </a:lnTo>
                  <a:lnTo>
                    <a:pt x="14664" y="5284"/>
                  </a:lnTo>
                  <a:lnTo>
                    <a:pt x="14099" y="5345"/>
                  </a:lnTo>
                  <a:lnTo>
                    <a:pt x="13534" y="5405"/>
                  </a:lnTo>
                  <a:lnTo>
                    <a:pt x="12969" y="5506"/>
                  </a:lnTo>
                  <a:lnTo>
                    <a:pt x="12385" y="5627"/>
                  </a:lnTo>
                  <a:lnTo>
                    <a:pt x="11800" y="5788"/>
                  </a:lnTo>
                  <a:lnTo>
                    <a:pt x="11215" y="5970"/>
                  </a:lnTo>
                  <a:lnTo>
                    <a:pt x="10630" y="6172"/>
                  </a:lnTo>
                  <a:lnTo>
                    <a:pt x="10045" y="6414"/>
                  </a:lnTo>
                  <a:lnTo>
                    <a:pt x="9480" y="6676"/>
                  </a:lnTo>
                  <a:lnTo>
                    <a:pt x="8895" y="6958"/>
                  </a:lnTo>
                  <a:lnTo>
                    <a:pt x="8310" y="7281"/>
                  </a:lnTo>
                  <a:lnTo>
                    <a:pt x="7746" y="7624"/>
                  </a:lnTo>
                  <a:lnTo>
                    <a:pt x="7201" y="7987"/>
                  </a:lnTo>
                  <a:lnTo>
                    <a:pt x="6657" y="8370"/>
                  </a:lnTo>
                  <a:lnTo>
                    <a:pt x="6112" y="8794"/>
                  </a:lnTo>
                  <a:lnTo>
                    <a:pt x="5588" y="9237"/>
                  </a:lnTo>
                  <a:lnTo>
                    <a:pt x="5063" y="9681"/>
                  </a:lnTo>
                  <a:lnTo>
                    <a:pt x="4579" y="10185"/>
                  </a:lnTo>
                  <a:lnTo>
                    <a:pt x="4095" y="10689"/>
                  </a:lnTo>
                  <a:lnTo>
                    <a:pt x="3631" y="11214"/>
                  </a:lnTo>
                  <a:lnTo>
                    <a:pt x="3188" y="11779"/>
                  </a:lnTo>
                  <a:lnTo>
                    <a:pt x="2764" y="12343"/>
                  </a:lnTo>
                  <a:lnTo>
                    <a:pt x="2381" y="12948"/>
                  </a:lnTo>
                  <a:lnTo>
                    <a:pt x="1998" y="13574"/>
                  </a:lnTo>
                  <a:lnTo>
                    <a:pt x="1655" y="14199"/>
                  </a:lnTo>
                  <a:lnTo>
                    <a:pt x="1332" y="14864"/>
                  </a:lnTo>
                  <a:lnTo>
                    <a:pt x="1030" y="15550"/>
                  </a:lnTo>
                  <a:lnTo>
                    <a:pt x="767" y="16256"/>
                  </a:lnTo>
                  <a:lnTo>
                    <a:pt x="546" y="16962"/>
                  </a:lnTo>
                  <a:lnTo>
                    <a:pt x="344" y="17708"/>
                  </a:lnTo>
                  <a:lnTo>
                    <a:pt x="182" y="18454"/>
                  </a:lnTo>
                  <a:lnTo>
                    <a:pt x="82" y="19201"/>
                  </a:lnTo>
                  <a:lnTo>
                    <a:pt x="21" y="19947"/>
                  </a:lnTo>
                  <a:lnTo>
                    <a:pt x="1" y="20673"/>
                  </a:lnTo>
                  <a:lnTo>
                    <a:pt x="41" y="21379"/>
                  </a:lnTo>
                  <a:lnTo>
                    <a:pt x="102" y="22085"/>
                  </a:lnTo>
                  <a:lnTo>
                    <a:pt x="223" y="22791"/>
                  </a:lnTo>
                  <a:lnTo>
                    <a:pt x="384" y="23476"/>
                  </a:lnTo>
                  <a:lnTo>
                    <a:pt x="566" y="24142"/>
                  </a:lnTo>
                  <a:lnTo>
                    <a:pt x="808" y="24807"/>
                  </a:lnTo>
                  <a:lnTo>
                    <a:pt x="1070" y="25433"/>
                  </a:lnTo>
                  <a:lnTo>
                    <a:pt x="1352" y="26058"/>
                  </a:lnTo>
                  <a:lnTo>
                    <a:pt x="1695" y="26683"/>
                  </a:lnTo>
                  <a:lnTo>
                    <a:pt x="2038" y="27268"/>
                  </a:lnTo>
                  <a:lnTo>
                    <a:pt x="2441" y="27833"/>
                  </a:lnTo>
                  <a:lnTo>
                    <a:pt x="2845" y="28397"/>
                  </a:lnTo>
                  <a:lnTo>
                    <a:pt x="3288" y="28922"/>
                  </a:lnTo>
                  <a:lnTo>
                    <a:pt x="3752" y="29426"/>
                  </a:lnTo>
                  <a:lnTo>
                    <a:pt x="4236" y="29910"/>
                  </a:lnTo>
                  <a:lnTo>
                    <a:pt x="4741" y="30374"/>
                  </a:lnTo>
                  <a:lnTo>
                    <a:pt x="5265" y="30818"/>
                  </a:lnTo>
                  <a:lnTo>
                    <a:pt x="5810" y="31221"/>
                  </a:lnTo>
                  <a:lnTo>
                    <a:pt x="6354" y="31604"/>
                  </a:lnTo>
                  <a:lnTo>
                    <a:pt x="6939" y="31967"/>
                  </a:lnTo>
                  <a:lnTo>
                    <a:pt x="7524" y="32290"/>
                  </a:lnTo>
                  <a:lnTo>
                    <a:pt x="8109" y="32572"/>
                  </a:lnTo>
                  <a:lnTo>
                    <a:pt x="8714" y="32835"/>
                  </a:lnTo>
                  <a:lnTo>
                    <a:pt x="9319" y="33077"/>
                  </a:lnTo>
                  <a:lnTo>
                    <a:pt x="9944" y="33278"/>
                  </a:lnTo>
                  <a:lnTo>
                    <a:pt x="10569" y="33440"/>
                  </a:lnTo>
                  <a:lnTo>
                    <a:pt x="11195" y="33561"/>
                  </a:lnTo>
                  <a:lnTo>
                    <a:pt x="11820" y="33662"/>
                  </a:lnTo>
                  <a:lnTo>
                    <a:pt x="13292" y="33803"/>
                  </a:lnTo>
                  <a:lnTo>
                    <a:pt x="14704" y="33944"/>
                  </a:lnTo>
                  <a:lnTo>
                    <a:pt x="15390" y="34025"/>
                  </a:lnTo>
                  <a:lnTo>
                    <a:pt x="16055" y="34105"/>
                  </a:lnTo>
                  <a:lnTo>
                    <a:pt x="16701" y="34206"/>
                  </a:lnTo>
                  <a:lnTo>
                    <a:pt x="17326" y="34347"/>
                  </a:lnTo>
                  <a:lnTo>
                    <a:pt x="17931" y="34509"/>
                  </a:lnTo>
                  <a:lnTo>
                    <a:pt x="18496" y="34710"/>
                  </a:lnTo>
                  <a:lnTo>
                    <a:pt x="18778" y="34811"/>
                  </a:lnTo>
                  <a:lnTo>
                    <a:pt x="19040" y="34932"/>
                  </a:lnTo>
                  <a:lnTo>
                    <a:pt x="19302" y="35073"/>
                  </a:lnTo>
                  <a:lnTo>
                    <a:pt x="19565" y="35235"/>
                  </a:lnTo>
                  <a:lnTo>
                    <a:pt x="19807" y="35396"/>
                  </a:lnTo>
                  <a:lnTo>
                    <a:pt x="20028" y="35557"/>
                  </a:lnTo>
                  <a:lnTo>
                    <a:pt x="20271" y="35759"/>
                  </a:lnTo>
                  <a:lnTo>
                    <a:pt x="20472" y="35961"/>
                  </a:lnTo>
                  <a:lnTo>
                    <a:pt x="20674" y="36183"/>
                  </a:lnTo>
                  <a:lnTo>
                    <a:pt x="20876" y="36425"/>
                  </a:lnTo>
                  <a:lnTo>
                    <a:pt x="21077" y="36687"/>
                  </a:lnTo>
                  <a:lnTo>
                    <a:pt x="21239" y="36969"/>
                  </a:lnTo>
                  <a:lnTo>
                    <a:pt x="21541" y="37453"/>
                  </a:lnTo>
                  <a:lnTo>
                    <a:pt x="21864" y="37917"/>
                  </a:lnTo>
                  <a:lnTo>
                    <a:pt x="22207" y="38341"/>
                  </a:lnTo>
                  <a:lnTo>
                    <a:pt x="22570" y="38764"/>
                  </a:lnTo>
                  <a:lnTo>
                    <a:pt x="22953" y="39127"/>
                  </a:lnTo>
                  <a:lnTo>
                    <a:pt x="23356" y="39470"/>
                  </a:lnTo>
                  <a:lnTo>
                    <a:pt x="23558" y="39611"/>
                  </a:lnTo>
                  <a:lnTo>
                    <a:pt x="23780" y="39752"/>
                  </a:lnTo>
                  <a:lnTo>
                    <a:pt x="24002" y="39894"/>
                  </a:lnTo>
                  <a:lnTo>
                    <a:pt x="24224" y="40015"/>
                  </a:lnTo>
                  <a:lnTo>
                    <a:pt x="24466" y="40115"/>
                  </a:lnTo>
                  <a:lnTo>
                    <a:pt x="24728" y="40216"/>
                  </a:lnTo>
                  <a:lnTo>
                    <a:pt x="24970" y="40297"/>
                  </a:lnTo>
                  <a:lnTo>
                    <a:pt x="25232" y="40378"/>
                  </a:lnTo>
                  <a:lnTo>
                    <a:pt x="25514" y="40438"/>
                  </a:lnTo>
                  <a:lnTo>
                    <a:pt x="25797" y="40479"/>
                  </a:lnTo>
                  <a:lnTo>
                    <a:pt x="26079" y="40519"/>
                  </a:lnTo>
                  <a:lnTo>
                    <a:pt x="27007" y="40519"/>
                  </a:lnTo>
                  <a:lnTo>
                    <a:pt x="27330" y="40479"/>
                  </a:lnTo>
                  <a:lnTo>
                    <a:pt x="27672" y="40438"/>
                  </a:lnTo>
                  <a:lnTo>
                    <a:pt x="28015" y="40378"/>
                  </a:lnTo>
                  <a:lnTo>
                    <a:pt x="28378" y="40297"/>
                  </a:lnTo>
                  <a:lnTo>
                    <a:pt x="28741" y="40196"/>
                  </a:lnTo>
                  <a:lnTo>
                    <a:pt x="29125" y="40075"/>
                  </a:lnTo>
                  <a:lnTo>
                    <a:pt x="29810" y="39833"/>
                  </a:lnTo>
                  <a:lnTo>
                    <a:pt x="30456" y="39591"/>
                  </a:lnTo>
                  <a:lnTo>
                    <a:pt x="31061" y="39309"/>
                  </a:lnTo>
                  <a:lnTo>
                    <a:pt x="31646" y="39006"/>
                  </a:lnTo>
                  <a:lnTo>
                    <a:pt x="32210" y="38704"/>
                  </a:lnTo>
                  <a:lnTo>
                    <a:pt x="32715" y="38381"/>
                  </a:lnTo>
                  <a:lnTo>
                    <a:pt x="33219" y="38038"/>
                  </a:lnTo>
                  <a:lnTo>
                    <a:pt x="33683" y="37675"/>
                  </a:lnTo>
                  <a:lnTo>
                    <a:pt x="34126" y="37312"/>
                  </a:lnTo>
                  <a:lnTo>
                    <a:pt x="34530" y="36929"/>
                  </a:lnTo>
                  <a:lnTo>
                    <a:pt x="34913" y="36546"/>
                  </a:lnTo>
                  <a:lnTo>
                    <a:pt x="35296" y="36162"/>
                  </a:lnTo>
                  <a:lnTo>
                    <a:pt x="35639" y="35759"/>
                  </a:lnTo>
                  <a:lnTo>
                    <a:pt x="35962" y="35356"/>
                  </a:lnTo>
                  <a:lnTo>
                    <a:pt x="36264" y="34932"/>
                  </a:lnTo>
                  <a:lnTo>
                    <a:pt x="36547" y="34529"/>
                  </a:lnTo>
                  <a:lnTo>
                    <a:pt x="36809" y="34105"/>
                  </a:lnTo>
                  <a:lnTo>
                    <a:pt x="37051" y="33702"/>
                  </a:lnTo>
                  <a:lnTo>
                    <a:pt x="37293" y="33278"/>
                  </a:lnTo>
                  <a:lnTo>
                    <a:pt x="37515" y="32875"/>
                  </a:lnTo>
                  <a:lnTo>
                    <a:pt x="37918" y="32048"/>
                  </a:lnTo>
                  <a:lnTo>
                    <a:pt x="38281" y="31261"/>
                  </a:lnTo>
                  <a:lnTo>
                    <a:pt x="38604" y="30495"/>
                  </a:lnTo>
                  <a:lnTo>
                    <a:pt x="38886" y="29789"/>
                  </a:lnTo>
                  <a:lnTo>
                    <a:pt x="39169" y="29124"/>
                  </a:lnTo>
                  <a:lnTo>
                    <a:pt x="39431" y="28519"/>
                  </a:lnTo>
                  <a:lnTo>
                    <a:pt x="39713" y="27954"/>
                  </a:lnTo>
                  <a:lnTo>
                    <a:pt x="40016" y="27429"/>
                  </a:lnTo>
                  <a:lnTo>
                    <a:pt x="40338" y="26925"/>
                  </a:lnTo>
                  <a:lnTo>
                    <a:pt x="40681" y="26441"/>
                  </a:lnTo>
                  <a:lnTo>
                    <a:pt x="41044" y="25957"/>
                  </a:lnTo>
                  <a:lnTo>
                    <a:pt x="41407" y="25493"/>
                  </a:lnTo>
                  <a:lnTo>
                    <a:pt x="42154" y="24565"/>
                  </a:lnTo>
                  <a:lnTo>
                    <a:pt x="42920" y="23618"/>
                  </a:lnTo>
                  <a:lnTo>
                    <a:pt x="43283" y="23133"/>
                  </a:lnTo>
                  <a:lnTo>
                    <a:pt x="43646" y="22649"/>
                  </a:lnTo>
                  <a:lnTo>
                    <a:pt x="43989" y="22125"/>
                  </a:lnTo>
                  <a:lnTo>
                    <a:pt x="44312" y="21601"/>
                  </a:lnTo>
                  <a:lnTo>
                    <a:pt x="44614" y="21036"/>
                  </a:lnTo>
                  <a:lnTo>
                    <a:pt x="44896" y="20451"/>
                  </a:lnTo>
                  <a:lnTo>
                    <a:pt x="45159" y="19806"/>
                  </a:lnTo>
                  <a:lnTo>
                    <a:pt x="45421" y="19059"/>
                  </a:lnTo>
                  <a:lnTo>
                    <a:pt x="45663" y="18253"/>
                  </a:lnTo>
                  <a:lnTo>
                    <a:pt x="45885" y="17385"/>
                  </a:lnTo>
                  <a:lnTo>
                    <a:pt x="46066" y="16437"/>
                  </a:lnTo>
                  <a:lnTo>
                    <a:pt x="46147" y="15953"/>
                  </a:lnTo>
                  <a:lnTo>
                    <a:pt x="46207" y="15449"/>
                  </a:lnTo>
                  <a:lnTo>
                    <a:pt x="46268" y="14945"/>
                  </a:lnTo>
                  <a:lnTo>
                    <a:pt x="46308" y="14421"/>
                  </a:lnTo>
                  <a:lnTo>
                    <a:pt x="46349" y="13896"/>
                  </a:lnTo>
                  <a:lnTo>
                    <a:pt x="46369" y="13352"/>
                  </a:lnTo>
                  <a:lnTo>
                    <a:pt x="46369" y="12807"/>
                  </a:lnTo>
                  <a:lnTo>
                    <a:pt x="46349" y="12242"/>
                  </a:lnTo>
                  <a:lnTo>
                    <a:pt x="46308" y="11698"/>
                  </a:lnTo>
                  <a:lnTo>
                    <a:pt x="46268" y="11133"/>
                  </a:lnTo>
                  <a:lnTo>
                    <a:pt x="46187" y="10568"/>
                  </a:lnTo>
                  <a:lnTo>
                    <a:pt x="46107" y="10004"/>
                  </a:lnTo>
                  <a:lnTo>
                    <a:pt x="45986" y="9419"/>
                  </a:lnTo>
                  <a:lnTo>
                    <a:pt x="45844" y="8854"/>
                  </a:lnTo>
                  <a:lnTo>
                    <a:pt x="45703" y="8289"/>
                  </a:lnTo>
                  <a:lnTo>
                    <a:pt x="45522" y="7725"/>
                  </a:lnTo>
                  <a:lnTo>
                    <a:pt x="45300" y="7160"/>
                  </a:lnTo>
                  <a:lnTo>
                    <a:pt x="45078" y="6595"/>
                  </a:lnTo>
                  <a:lnTo>
                    <a:pt x="44816" y="6051"/>
                  </a:lnTo>
                  <a:lnTo>
                    <a:pt x="44533" y="5486"/>
                  </a:lnTo>
                  <a:lnTo>
                    <a:pt x="44231" y="4941"/>
                  </a:lnTo>
                  <a:lnTo>
                    <a:pt x="43888" y="4417"/>
                  </a:lnTo>
                  <a:lnTo>
                    <a:pt x="43505" y="3893"/>
                  </a:lnTo>
                  <a:lnTo>
                    <a:pt x="43122" y="3429"/>
                  </a:lnTo>
                  <a:lnTo>
                    <a:pt x="42738" y="2985"/>
                  </a:lnTo>
                  <a:lnTo>
                    <a:pt x="42335" y="2582"/>
                  </a:lnTo>
                  <a:lnTo>
                    <a:pt x="41912" y="2198"/>
                  </a:lnTo>
                  <a:lnTo>
                    <a:pt x="41468" y="1856"/>
                  </a:lnTo>
                  <a:lnTo>
                    <a:pt x="41024" y="1533"/>
                  </a:lnTo>
                  <a:lnTo>
                    <a:pt x="40560" y="1250"/>
                  </a:lnTo>
                  <a:lnTo>
                    <a:pt x="40096" y="1008"/>
                  </a:lnTo>
                  <a:lnTo>
                    <a:pt x="39632" y="787"/>
                  </a:lnTo>
                  <a:lnTo>
                    <a:pt x="39148" y="605"/>
                  </a:lnTo>
                  <a:lnTo>
                    <a:pt x="38664" y="444"/>
                  </a:lnTo>
                  <a:lnTo>
                    <a:pt x="38160" y="303"/>
                  </a:lnTo>
                  <a:lnTo>
                    <a:pt x="37676" y="182"/>
                  </a:lnTo>
                  <a:lnTo>
                    <a:pt x="37172" y="101"/>
                  </a:lnTo>
                  <a:lnTo>
                    <a:pt x="36668" y="40"/>
                  </a:lnTo>
                  <a:lnTo>
                    <a:pt x="36163" y="20"/>
                  </a:lnTo>
                  <a:lnTo>
                    <a:pt x="356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 rot="-5400000">
              <a:off x="4089190" y="777616"/>
              <a:ext cx="1694705" cy="784882"/>
            </a:xfrm>
            <a:custGeom>
              <a:avLst/>
              <a:gdLst/>
              <a:ahLst/>
              <a:cxnLst/>
              <a:rect l="l" t="t" r="r" b="b"/>
              <a:pathLst>
                <a:path w="20251" h="9379" extrusionOk="0">
                  <a:moveTo>
                    <a:pt x="12324" y="0"/>
                  </a:moveTo>
                  <a:lnTo>
                    <a:pt x="11679" y="20"/>
                  </a:lnTo>
                  <a:lnTo>
                    <a:pt x="11013" y="61"/>
                  </a:lnTo>
                  <a:lnTo>
                    <a:pt x="10327" y="141"/>
                  </a:lnTo>
                  <a:lnTo>
                    <a:pt x="9601" y="262"/>
                  </a:lnTo>
                  <a:lnTo>
                    <a:pt x="8835" y="424"/>
                  </a:lnTo>
                  <a:lnTo>
                    <a:pt x="8028" y="605"/>
                  </a:lnTo>
                  <a:lnTo>
                    <a:pt x="7625" y="726"/>
                  </a:lnTo>
                  <a:lnTo>
                    <a:pt x="7221" y="847"/>
                  </a:lnTo>
                  <a:lnTo>
                    <a:pt x="6495" y="1089"/>
                  </a:lnTo>
                  <a:lnTo>
                    <a:pt x="5830" y="1372"/>
                  </a:lnTo>
                  <a:lnTo>
                    <a:pt x="5204" y="1674"/>
                  </a:lnTo>
                  <a:lnTo>
                    <a:pt x="4640" y="1997"/>
                  </a:lnTo>
                  <a:lnTo>
                    <a:pt x="4115" y="2340"/>
                  </a:lnTo>
                  <a:lnTo>
                    <a:pt x="3651" y="2683"/>
                  </a:lnTo>
                  <a:lnTo>
                    <a:pt x="3228" y="3046"/>
                  </a:lnTo>
                  <a:lnTo>
                    <a:pt x="2825" y="3409"/>
                  </a:lnTo>
                  <a:lnTo>
                    <a:pt x="2482" y="3752"/>
                  </a:lnTo>
                  <a:lnTo>
                    <a:pt x="2159" y="4115"/>
                  </a:lnTo>
                  <a:lnTo>
                    <a:pt x="1856" y="4457"/>
                  </a:lnTo>
                  <a:lnTo>
                    <a:pt x="1332" y="5103"/>
                  </a:lnTo>
                  <a:lnTo>
                    <a:pt x="868" y="5688"/>
                  </a:lnTo>
                  <a:lnTo>
                    <a:pt x="606" y="6031"/>
                  </a:lnTo>
                  <a:lnTo>
                    <a:pt x="384" y="6353"/>
                  </a:lnTo>
                  <a:lnTo>
                    <a:pt x="223" y="6656"/>
                  </a:lnTo>
                  <a:lnTo>
                    <a:pt x="102" y="6938"/>
                  </a:lnTo>
                  <a:lnTo>
                    <a:pt x="41" y="7200"/>
                  </a:lnTo>
                  <a:lnTo>
                    <a:pt x="1" y="7422"/>
                  </a:lnTo>
                  <a:lnTo>
                    <a:pt x="21" y="7624"/>
                  </a:lnTo>
                  <a:lnTo>
                    <a:pt x="82" y="7805"/>
                  </a:lnTo>
                  <a:lnTo>
                    <a:pt x="162" y="7947"/>
                  </a:lnTo>
                  <a:lnTo>
                    <a:pt x="283" y="8047"/>
                  </a:lnTo>
                  <a:lnTo>
                    <a:pt x="445" y="8128"/>
                  </a:lnTo>
                  <a:lnTo>
                    <a:pt x="626" y="8168"/>
                  </a:lnTo>
                  <a:lnTo>
                    <a:pt x="828" y="8189"/>
                  </a:lnTo>
                  <a:lnTo>
                    <a:pt x="1070" y="8148"/>
                  </a:lnTo>
                  <a:lnTo>
                    <a:pt x="1312" y="8088"/>
                  </a:lnTo>
                  <a:lnTo>
                    <a:pt x="1594" y="7967"/>
                  </a:lnTo>
                  <a:lnTo>
                    <a:pt x="2542" y="7422"/>
                  </a:lnTo>
                  <a:lnTo>
                    <a:pt x="3450" y="6918"/>
                  </a:lnTo>
                  <a:lnTo>
                    <a:pt x="4357" y="6474"/>
                  </a:lnTo>
                  <a:lnTo>
                    <a:pt x="5204" y="6091"/>
                  </a:lnTo>
                  <a:lnTo>
                    <a:pt x="6052" y="5768"/>
                  </a:lnTo>
                  <a:lnTo>
                    <a:pt x="6858" y="5486"/>
                  </a:lnTo>
                  <a:lnTo>
                    <a:pt x="7645" y="5264"/>
                  </a:lnTo>
                  <a:lnTo>
                    <a:pt x="8411" y="5083"/>
                  </a:lnTo>
                  <a:lnTo>
                    <a:pt x="9158" y="4942"/>
                  </a:lnTo>
                  <a:lnTo>
                    <a:pt x="9884" y="4861"/>
                  </a:lnTo>
                  <a:lnTo>
                    <a:pt x="10590" y="4820"/>
                  </a:lnTo>
                  <a:lnTo>
                    <a:pt x="11275" y="4820"/>
                  </a:lnTo>
                  <a:lnTo>
                    <a:pt x="11941" y="4861"/>
                  </a:lnTo>
                  <a:lnTo>
                    <a:pt x="12606" y="4921"/>
                  </a:lnTo>
                  <a:lnTo>
                    <a:pt x="13232" y="5042"/>
                  </a:lnTo>
                  <a:lnTo>
                    <a:pt x="13857" y="5204"/>
                  </a:lnTo>
                  <a:lnTo>
                    <a:pt x="14159" y="5284"/>
                  </a:lnTo>
                  <a:lnTo>
                    <a:pt x="14442" y="5405"/>
                  </a:lnTo>
                  <a:lnTo>
                    <a:pt x="14724" y="5526"/>
                  </a:lnTo>
                  <a:lnTo>
                    <a:pt x="14986" y="5647"/>
                  </a:lnTo>
                  <a:lnTo>
                    <a:pt x="15248" y="5809"/>
                  </a:lnTo>
                  <a:lnTo>
                    <a:pt x="15491" y="5970"/>
                  </a:lnTo>
                  <a:lnTo>
                    <a:pt x="15975" y="6313"/>
                  </a:lnTo>
                  <a:lnTo>
                    <a:pt x="16398" y="6676"/>
                  </a:lnTo>
                  <a:lnTo>
                    <a:pt x="16801" y="7059"/>
                  </a:lnTo>
                  <a:lnTo>
                    <a:pt x="17185" y="7442"/>
                  </a:lnTo>
                  <a:lnTo>
                    <a:pt x="17528" y="7826"/>
                  </a:lnTo>
                  <a:lnTo>
                    <a:pt x="18133" y="8511"/>
                  </a:lnTo>
                  <a:lnTo>
                    <a:pt x="18415" y="8814"/>
                  </a:lnTo>
                  <a:lnTo>
                    <a:pt x="18677" y="9056"/>
                  </a:lnTo>
                  <a:lnTo>
                    <a:pt x="18899" y="9237"/>
                  </a:lnTo>
                  <a:lnTo>
                    <a:pt x="19020" y="9298"/>
                  </a:lnTo>
                  <a:lnTo>
                    <a:pt x="19141" y="9358"/>
                  </a:lnTo>
                  <a:lnTo>
                    <a:pt x="19242" y="9379"/>
                  </a:lnTo>
                  <a:lnTo>
                    <a:pt x="19363" y="9379"/>
                  </a:lnTo>
                  <a:lnTo>
                    <a:pt x="19464" y="9358"/>
                  </a:lnTo>
                  <a:lnTo>
                    <a:pt x="19565" y="9318"/>
                  </a:lnTo>
                  <a:lnTo>
                    <a:pt x="19665" y="9237"/>
                  </a:lnTo>
                  <a:lnTo>
                    <a:pt x="19746" y="9157"/>
                  </a:lnTo>
                  <a:lnTo>
                    <a:pt x="19847" y="9036"/>
                  </a:lnTo>
                  <a:lnTo>
                    <a:pt x="19928" y="8915"/>
                  </a:lnTo>
                  <a:lnTo>
                    <a:pt x="19988" y="8753"/>
                  </a:lnTo>
                  <a:lnTo>
                    <a:pt x="20049" y="8592"/>
                  </a:lnTo>
                  <a:lnTo>
                    <a:pt x="20109" y="8411"/>
                  </a:lnTo>
                  <a:lnTo>
                    <a:pt x="20149" y="8209"/>
                  </a:lnTo>
                  <a:lnTo>
                    <a:pt x="20230" y="7765"/>
                  </a:lnTo>
                  <a:lnTo>
                    <a:pt x="20250" y="7281"/>
                  </a:lnTo>
                  <a:lnTo>
                    <a:pt x="20230" y="6757"/>
                  </a:lnTo>
                  <a:lnTo>
                    <a:pt x="20170" y="6212"/>
                  </a:lnTo>
                  <a:lnTo>
                    <a:pt x="20049" y="5627"/>
                  </a:lnTo>
                  <a:lnTo>
                    <a:pt x="19968" y="5345"/>
                  </a:lnTo>
                  <a:lnTo>
                    <a:pt x="19887" y="5042"/>
                  </a:lnTo>
                  <a:lnTo>
                    <a:pt x="19766" y="4760"/>
                  </a:lnTo>
                  <a:lnTo>
                    <a:pt x="19665" y="4457"/>
                  </a:lnTo>
                  <a:lnTo>
                    <a:pt x="19524" y="4175"/>
                  </a:lnTo>
                  <a:lnTo>
                    <a:pt x="19363" y="3873"/>
                  </a:lnTo>
                  <a:lnTo>
                    <a:pt x="19202" y="3590"/>
                  </a:lnTo>
                  <a:lnTo>
                    <a:pt x="19020" y="3308"/>
                  </a:lnTo>
                  <a:lnTo>
                    <a:pt x="18818" y="3025"/>
                  </a:lnTo>
                  <a:lnTo>
                    <a:pt x="18617" y="2763"/>
                  </a:lnTo>
                  <a:lnTo>
                    <a:pt x="18375" y="2501"/>
                  </a:lnTo>
                  <a:lnTo>
                    <a:pt x="18133" y="2259"/>
                  </a:lnTo>
                  <a:lnTo>
                    <a:pt x="17850" y="2017"/>
                  </a:lnTo>
                  <a:lnTo>
                    <a:pt x="17568" y="1775"/>
                  </a:lnTo>
                  <a:lnTo>
                    <a:pt x="17104" y="1452"/>
                  </a:lnTo>
                  <a:lnTo>
                    <a:pt x="16620" y="1150"/>
                  </a:lnTo>
                  <a:lnTo>
                    <a:pt x="16136" y="888"/>
                  </a:lnTo>
                  <a:lnTo>
                    <a:pt x="15632" y="646"/>
                  </a:lnTo>
                  <a:lnTo>
                    <a:pt x="15127" y="464"/>
                  </a:lnTo>
                  <a:lnTo>
                    <a:pt x="14603" y="303"/>
                  </a:lnTo>
                  <a:lnTo>
                    <a:pt x="14059" y="162"/>
                  </a:lnTo>
                  <a:lnTo>
                    <a:pt x="13514" y="81"/>
                  </a:lnTo>
                  <a:lnTo>
                    <a:pt x="12929" y="20"/>
                  </a:lnTo>
                  <a:lnTo>
                    <a:pt x="1232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 rot="-5400000">
              <a:off x="7984669" y="2625693"/>
              <a:ext cx="688644" cy="433907"/>
            </a:xfrm>
            <a:custGeom>
              <a:avLst/>
              <a:gdLst/>
              <a:ahLst/>
              <a:cxnLst/>
              <a:rect l="l" t="t" r="r" b="b"/>
              <a:pathLst>
                <a:path w="8229" h="5185" extrusionOk="0">
                  <a:moveTo>
                    <a:pt x="2077" y="1"/>
                  </a:moveTo>
                  <a:lnTo>
                    <a:pt x="1634" y="21"/>
                  </a:lnTo>
                  <a:lnTo>
                    <a:pt x="1271" y="81"/>
                  </a:lnTo>
                  <a:lnTo>
                    <a:pt x="928" y="162"/>
                  </a:lnTo>
                  <a:lnTo>
                    <a:pt x="645" y="283"/>
                  </a:lnTo>
                  <a:lnTo>
                    <a:pt x="424" y="444"/>
                  </a:lnTo>
                  <a:lnTo>
                    <a:pt x="323" y="525"/>
                  </a:lnTo>
                  <a:lnTo>
                    <a:pt x="242" y="606"/>
                  </a:lnTo>
                  <a:lnTo>
                    <a:pt x="161" y="707"/>
                  </a:lnTo>
                  <a:lnTo>
                    <a:pt x="101" y="787"/>
                  </a:lnTo>
                  <a:lnTo>
                    <a:pt x="61" y="888"/>
                  </a:lnTo>
                  <a:lnTo>
                    <a:pt x="20" y="989"/>
                  </a:lnTo>
                  <a:lnTo>
                    <a:pt x="20" y="1090"/>
                  </a:lnTo>
                  <a:lnTo>
                    <a:pt x="0" y="1191"/>
                  </a:lnTo>
                  <a:lnTo>
                    <a:pt x="20" y="1292"/>
                  </a:lnTo>
                  <a:lnTo>
                    <a:pt x="40" y="1392"/>
                  </a:lnTo>
                  <a:lnTo>
                    <a:pt x="81" y="1493"/>
                  </a:lnTo>
                  <a:lnTo>
                    <a:pt x="121" y="1574"/>
                  </a:lnTo>
                  <a:lnTo>
                    <a:pt x="182" y="1675"/>
                  </a:lnTo>
                  <a:lnTo>
                    <a:pt x="262" y="1776"/>
                  </a:lnTo>
                  <a:lnTo>
                    <a:pt x="343" y="1856"/>
                  </a:lnTo>
                  <a:lnTo>
                    <a:pt x="444" y="1937"/>
                  </a:lnTo>
                  <a:lnTo>
                    <a:pt x="565" y="2018"/>
                  </a:lnTo>
                  <a:lnTo>
                    <a:pt x="706" y="2078"/>
                  </a:lnTo>
                  <a:lnTo>
                    <a:pt x="1008" y="2219"/>
                  </a:lnTo>
                  <a:lnTo>
                    <a:pt x="1372" y="2300"/>
                  </a:lnTo>
                  <a:lnTo>
                    <a:pt x="1735" y="2381"/>
                  </a:lnTo>
                  <a:lnTo>
                    <a:pt x="2077" y="2421"/>
                  </a:lnTo>
                  <a:lnTo>
                    <a:pt x="2703" y="2481"/>
                  </a:lnTo>
                  <a:lnTo>
                    <a:pt x="3227" y="2522"/>
                  </a:lnTo>
                  <a:lnTo>
                    <a:pt x="3671" y="2582"/>
                  </a:lnTo>
                  <a:lnTo>
                    <a:pt x="3893" y="2623"/>
                  </a:lnTo>
                  <a:lnTo>
                    <a:pt x="4094" y="2663"/>
                  </a:lnTo>
                  <a:lnTo>
                    <a:pt x="4296" y="2744"/>
                  </a:lnTo>
                  <a:lnTo>
                    <a:pt x="4477" y="2865"/>
                  </a:lnTo>
                  <a:lnTo>
                    <a:pt x="4679" y="2986"/>
                  </a:lnTo>
                  <a:lnTo>
                    <a:pt x="4881" y="3167"/>
                  </a:lnTo>
                  <a:lnTo>
                    <a:pt x="5083" y="3369"/>
                  </a:lnTo>
                  <a:lnTo>
                    <a:pt x="5284" y="3631"/>
                  </a:lnTo>
                  <a:lnTo>
                    <a:pt x="5990" y="4539"/>
                  </a:lnTo>
                  <a:lnTo>
                    <a:pt x="6252" y="4841"/>
                  </a:lnTo>
                  <a:lnTo>
                    <a:pt x="6373" y="4962"/>
                  </a:lnTo>
                  <a:lnTo>
                    <a:pt x="6474" y="5043"/>
                  </a:lnTo>
                  <a:lnTo>
                    <a:pt x="6595" y="5103"/>
                  </a:lnTo>
                  <a:lnTo>
                    <a:pt x="6716" y="5164"/>
                  </a:lnTo>
                  <a:lnTo>
                    <a:pt x="6837" y="5184"/>
                  </a:lnTo>
                  <a:lnTo>
                    <a:pt x="6978" y="5184"/>
                  </a:lnTo>
                  <a:lnTo>
                    <a:pt x="7120" y="5164"/>
                  </a:lnTo>
                  <a:lnTo>
                    <a:pt x="7281" y="5124"/>
                  </a:lnTo>
                  <a:lnTo>
                    <a:pt x="7644" y="4982"/>
                  </a:lnTo>
                  <a:lnTo>
                    <a:pt x="7745" y="4922"/>
                  </a:lnTo>
                  <a:lnTo>
                    <a:pt x="7846" y="4861"/>
                  </a:lnTo>
                  <a:lnTo>
                    <a:pt x="7926" y="4801"/>
                  </a:lnTo>
                  <a:lnTo>
                    <a:pt x="7987" y="4720"/>
                  </a:lnTo>
                  <a:lnTo>
                    <a:pt x="8047" y="4619"/>
                  </a:lnTo>
                  <a:lnTo>
                    <a:pt x="8108" y="4539"/>
                  </a:lnTo>
                  <a:lnTo>
                    <a:pt x="8189" y="4317"/>
                  </a:lnTo>
                  <a:lnTo>
                    <a:pt x="8229" y="4095"/>
                  </a:lnTo>
                  <a:lnTo>
                    <a:pt x="8229" y="3833"/>
                  </a:lnTo>
                  <a:lnTo>
                    <a:pt x="8209" y="3550"/>
                  </a:lnTo>
                  <a:lnTo>
                    <a:pt x="8148" y="3268"/>
                  </a:lnTo>
                  <a:lnTo>
                    <a:pt x="8047" y="2986"/>
                  </a:lnTo>
                  <a:lnTo>
                    <a:pt x="7926" y="2683"/>
                  </a:lnTo>
                  <a:lnTo>
                    <a:pt x="7785" y="2401"/>
                  </a:lnTo>
                  <a:lnTo>
                    <a:pt x="7604" y="2098"/>
                  </a:lnTo>
                  <a:lnTo>
                    <a:pt x="7382" y="1816"/>
                  </a:lnTo>
                  <a:lnTo>
                    <a:pt x="7160" y="1554"/>
                  </a:lnTo>
                  <a:lnTo>
                    <a:pt x="6898" y="1292"/>
                  </a:lnTo>
                  <a:lnTo>
                    <a:pt x="6615" y="1070"/>
                  </a:lnTo>
                  <a:lnTo>
                    <a:pt x="6313" y="868"/>
                  </a:lnTo>
                  <a:lnTo>
                    <a:pt x="5970" y="686"/>
                  </a:lnTo>
                  <a:lnTo>
                    <a:pt x="5627" y="525"/>
                  </a:lnTo>
                  <a:lnTo>
                    <a:pt x="5244" y="404"/>
                  </a:lnTo>
                  <a:lnTo>
                    <a:pt x="4881" y="303"/>
                  </a:lnTo>
                  <a:lnTo>
                    <a:pt x="4498" y="223"/>
                  </a:lnTo>
                  <a:lnTo>
                    <a:pt x="4114" y="142"/>
                  </a:lnTo>
                  <a:lnTo>
                    <a:pt x="3751" y="102"/>
                  </a:lnTo>
                  <a:lnTo>
                    <a:pt x="3106" y="21"/>
                  </a:lnTo>
                  <a:lnTo>
                    <a:pt x="25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 rot="-5400000">
              <a:off x="7949190" y="672925"/>
              <a:ext cx="1291260" cy="1428001"/>
            </a:xfrm>
            <a:custGeom>
              <a:avLst/>
              <a:gdLst/>
              <a:ahLst/>
              <a:cxnLst/>
              <a:rect l="l" t="t" r="r" b="b"/>
              <a:pathLst>
                <a:path w="15430" h="17064" extrusionOk="0">
                  <a:moveTo>
                    <a:pt x="14461" y="1"/>
                  </a:moveTo>
                  <a:lnTo>
                    <a:pt x="14340" y="21"/>
                  </a:lnTo>
                  <a:lnTo>
                    <a:pt x="14219" y="61"/>
                  </a:lnTo>
                  <a:lnTo>
                    <a:pt x="14078" y="122"/>
                  </a:lnTo>
                  <a:lnTo>
                    <a:pt x="13937" y="222"/>
                  </a:lnTo>
                  <a:lnTo>
                    <a:pt x="13776" y="343"/>
                  </a:lnTo>
                  <a:lnTo>
                    <a:pt x="13634" y="485"/>
                  </a:lnTo>
                  <a:lnTo>
                    <a:pt x="13473" y="646"/>
                  </a:lnTo>
                  <a:lnTo>
                    <a:pt x="13312" y="848"/>
                  </a:lnTo>
                  <a:lnTo>
                    <a:pt x="13150" y="1070"/>
                  </a:lnTo>
                  <a:lnTo>
                    <a:pt x="12989" y="1312"/>
                  </a:lnTo>
                  <a:lnTo>
                    <a:pt x="12868" y="1513"/>
                  </a:lnTo>
                  <a:lnTo>
                    <a:pt x="12545" y="2058"/>
                  </a:lnTo>
                  <a:lnTo>
                    <a:pt x="12041" y="2865"/>
                  </a:lnTo>
                  <a:lnTo>
                    <a:pt x="11718" y="3349"/>
                  </a:lnTo>
                  <a:lnTo>
                    <a:pt x="11355" y="3853"/>
                  </a:lnTo>
                  <a:lnTo>
                    <a:pt x="10952" y="4377"/>
                  </a:lnTo>
                  <a:lnTo>
                    <a:pt x="10508" y="4942"/>
                  </a:lnTo>
                  <a:lnTo>
                    <a:pt x="10024" y="5487"/>
                  </a:lnTo>
                  <a:lnTo>
                    <a:pt x="9520" y="6031"/>
                  </a:lnTo>
                  <a:lnTo>
                    <a:pt x="8996" y="6555"/>
                  </a:lnTo>
                  <a:lnTo>
                    <a:pt x="8431" y="7039"/>
                  </a:lnTo>
                  <a:lnTo>
                    <a:pt x="8128" y="7282"/>
                  </a:lnTo>
                  <a:lnTo>
                    <a:pt x="7846" y="7503"/>
                  </a:lnTo>
                  <a:lnTo>
                    <a:pt x="7544" y="7725"/>
                  </a:lnTo>
                  <a:lnTo>
                    <a:pt x="7221" y="7907"/>
                  </a:lnTo>
                  <a:lnTo>
                    <a:pt x="6011" y="8653"/>
                  </a:lnTo>
                  <a:lnTo>
                    <a:pt x="4861" y="9339"/>
                  </a:lnTo>
                  <a:lnTo>
                    <a:pt x="4317" y="9661"/>
                  </a:lnTo>
                  <a:lnTo>
                    <a:pt x="3792" y="10004"/>
                  </a:lnTo>
                  <a:lnTo>
                    <a:pt x="3308" y="10347"/>
                  </a:lnTo>
                  <a:lnTo>
                    <a:pt x="2824" y="10690"/>
                  </a:lnTo>
                  <a:lnTo>
                    <a:pt x="2380" y="11033"/>
                  </a:lnTo>
                  <a:lnTo>
                    <a:pt x="1957" y="11396"/>
                  </a:lnTo>
                  <a:lnTo>
                    <a:pt x="1574" y="11779"/>
                  </a:lnTo>
                  <a:lnTo>
                    <a:pt x="1231" y="12182"/>
                  </a:lnTo>
                  <a:lnTo>
                    <a:pt x="908" y="12606"/>
                  </a:lnTo>
                  <a:lnTo>
                    <a:pt x="626" y="13050"/>
                  </a:lnTo>
                  <a:lnTo>
                    <a:pt x="505" y="13292"/>
                  </a:lnTo>
                  <a:lnTo>
                    <a:pt x="384" y="13534"/>
                  </a:lnTo>
                  <a:lnTo>
                    <a:pt x="283" y="13796"/>
                  </a:lnTo>
                  <a:lnTo>
                    <a:pt x="202" y="14058"/>
                  </a:lnTo>
                  <a:lnTo>
                    <a:pt x="121" y="14320"/>
                  </a:lnTo>
                  <a:lnTo>
                    <a:pt x="61" y="14562"/>
                  </a:lnTo>
                  <a:lnTo>
                    <a:pt x="21" y="14804"/>
                  </a:lnTo>
                  <a:lnTo>
                    <a:pt x="0" y="15026"/>
                  </a:lnTo>
                  <a:lnTo>
                    <a:pt x="0" y="15248"/>
                  </a:lnTo>
                  <a:lnTo>
                    <a:pt x="21" y="15470"/>
                  </a:lnTo>
                  <a:lnTo>
                    <a:pt x="61" y="15652"/>
                  </a:lnTo>
                  <a:lnTo>
                    <a:pt x="121" y="15853"/>
                  </a:lnTo>
                  <a:lnTo>
                    <a:pt x="182" y="16015"/>
                  </a:lnTo>
                  <a:lnTo>
                    <a:pt x="283" y="16176"/>
                  </a:lnTo>
                  <a:lnTo>
                    <a:pt x="384" y="16337"/>
                  </a:lnTo>
                  <a:lnTo>
                    <a:pt x="505" y="16458"/>
                  </a:lnTo>
                  <a:lnTo>
                    <a:pt x="646" y="16579"/>
                  </a:lnTo>
                  <a:lnTo>
                    <a:pt x="807" y="16700"/>
                  </a:lnTo>
                  <a:lnTo>
                    <a:pt x="989" y="16801"/>
                  </a:lnTo>
                  <a:lnTo>
                    <a:pt x="1170" y="16882"/>
                  </a:lnTo>
                  <a:lnTo>
                    <a:pt x="1372" y="16942"/>
                  </a:lnTo>
                  <a:lnTo>
                    <a:pt x="1574" y="17003"/>
                  </a:lnTo>
                  <a:lnTo>
                    <a:pt x="1816" y="17043"/>
                  </a:lnTo>
                  <a:lnTo>
                    <a:pt x="2037" y="17063"/>
                  </a:lnTo>
                  <a:lnTo>
                    <a:pt x="2562" y="17063"/>
                  </a:lnTo>
                  <a:lnTo>
                    <a:pt x="2844" y="17043"/>
                  </a:lnTo>
                  <a:lnTo>
                    <a:pt x="3127" y="17003"/>
                  </a:lnTo>
                  <a:lnTo>
                    <a:pt x="3429" y="16942"/>
                  </a:lnTo>
                  <a:lnTo>
                    <a:pt x="3732" y="16882"/>
                  </a:lnTo>
                  <a:lnTo>
                    <a:pt x="4054" y="16781"/>
                  </a:lnTo>
                  <a:lnTo>
                    <a:pt x="4377" y="16680"/>
                  </a:lnTo>
                  <a:lnTo>
                    <a:pt x="4720" y="16559"/>
                  </a:lnTo>
                  <a:lnTo>
                    <a:pt x="5063" y="16418"/>
                  </a:lnTo>
                  <a:lnTo>
                    <a:pt x="5406" y="16257"/>
                  </a:lnTo>
                  <a:lnTo>
                    <a:pt x="5769" y="16075"/>
                  </a:lnTo>
                  <a:lnTo>
                    <a:pt x="6132" y="15873"/>
                  </a:lnTo>
                  <a:lnTo>
                    <a:pt x="6495" y="15672"/>
                  </a:lnTo>
                  <a:lnTo>
                    <a:pt x="6858" y="15430"/>
                  </a:lnTo>
                  <a:lnTo>
                    <a:pt x="7241" y="15188"/>
                  </a:lnTo>
                  <a:lnTo>
                    <a:pt x="7604" y="14905"/>
                  </a:lnTo>
                  <a:lnTo>
                    <a:pt x="7967" y="14623"/>
                  </a:lnTo>
                  <a:lnTo>
                    <a:pt x="8693" y="14018"/>
                  </a:lnTo>
                  <a:lnTo>
                    <a:pt x="9419" y="13372"/>
                  </a:lnTo>
                  <a:lnTo>
                    <a:pt x="10105" y="12667"/>
                  </a:lnTo>
                  <a:lnTo>
                    <a:pt x="10791" y="11920"/>
                  </a:lnTo>
                  <a:lnTo>
                    <a:pt x="11436" y="11154"/>
                  </a:lnTo>
                  <a:lnTo>
                    <a:pt x="12061" y="10347"/>
                  </a:lnTo>
                  <a:lnTo>
                    <a:pt x="12646" y="9540"/>
                  </a:lnTo>
                  <a:lnTo>
                    <a:pt x="13171" y="8713"/>
                  </a:lnTo>
                  <a:lnTo>
                    <a:pt x="13655" y="7866"/>
                  </a:lnTo>
                  <a:lnTo>
                    <a:pt x="14098" y="7039"/>
                  </a:lnTo>
                  <a:lnTo>
                    <a:pt x="14300" y="6636"/>
                  </a:lnTo>
                  <a:lnTo>
                    <a:pt x="14482" y="6213"/>
                  </a:lnTo>
                  <a:lnTo>
                    <a:pt x="14643" y="5809"/>
                  </a:lnTo>
                  <a:lnTo>
                    <a:pt x="14784" y="5406"/>
                  </a:lnTo>
                  <a:lnTo>
                    <a:pt x="14925" y="5023"/>
                  </a:lnTo>
                  <a:lnTo>
                    <a:pt x="15026" y="4619"/>
                  </a:lnTo>
                  <a:lnTo>
                    <a:pt x="15208" y="3873"/>
                  </a:lnTo>
                  <a:lnTo>
                    <a:pt x="15329" y="3187"/>
                  </a:lnTo>
                  <a:lnTo>
                    <a:pt x="15409" y="2542"/>
                  </a:lnTo>
                  <a:lnTo>
                    <a:pt x="15429" y="1977"/>
                  </a:lnTo>
                  <a:lnTo>
                    <a:pt x="15409" y="1473"/>
                  </a:lnTo>
                  <a:lnTo>
                    <a:pt x="15369" y="1231"/>
                  </a:lnTo>
                  <a:lnTo>
                    <a:pt x="15349" y="1029"/>
                  </a:lnTo>
                  <a:lnTo>
                    <a:pt x="15288" y="828"/>
                  </a:lnTo>
                  <a:lnTo>
                    <a:pt x="15228" y="666"/>
                  </a:lnTo>
                  <a:lnTo>
                    <a:pt x="15167" y="505"/>
                  </a:lnTo>
                  <a:lnTo>
                    <a:pt x="15087" y="364"/>
                  </a:lnTo>
                  <a:lnTo>
                    <a:pt x="15006" y="243"/>
                  </a:lnTo>
                  <a:lnTo>
                    <a:pt x="14905" y="162"/>
                  </a:lnTo>
                  <a:lnTo>
                    <a:pt x="14804" y="81"/>
                  </a:lnTo>
                  <a:lnTo>
                    <a:pt x="14703" y="41"/>
                  </a:lnTo>
                  <a:lnTo>
                    <a:pt x="1458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 rot="-5400000">
              <a:off x="5771957" y="2833325"/>
              <a:ext cx="1541059" cy="2433895"/>
            </a:xfrm>
            <a:custGeom>
              <a:avLst/>
              <a:gdLst/>
              <a:ahLst/>
              <a:cxnLst/>
              <a:rect l="l" t="t" r="r" b="b"/>
              <a:pathLst>
                <a:path w="18415" h="29084" extrusionOk="0">
                  <a:moveTo>
                    <a:pt x="17104" y="0"/>
                  </a:moveTo>
                  <a:lnTo>
                    <a:pt x="16539" y="41"/>
                  </a:lnTo>
                  <a:lnTo>
                    <a:pt x="15894" y="121"/>
                  </a:lnTo>
                  <a:lnTo>
                    <a:pt x="15168" y="262"/>
                  </a:lnTo>
                  <a:lnTo>
                    <a:pt x="14462" y="404"/>
                  </a:lnTo>
                  <a:lnTo>
                    <a:pt x="13756" y="565"/>
                  </a:lnTo>
                  <a:lnTo>
                    <a:pt x="13050" y="747"/>
                  </a:lnTo>
                  <a:lnTo>
                    <a:pt x="12344" y="948"/>
                  </a:lnTo>
                  <a:lnTo>
                    <a:pt x="11658" y="1170"/>
                  </a:lnTo>
                  <a:lnTo>
                    <a:pt x="10973" y="1392"/>
                  </a:lnTo>
                  <a:lnTo>
                    <a:pt x="10287" y="1654"/>
                  </a:lnTo>
                  <a:lnTo>
                    <a:pt x="9621" y="1936"/>
                  </a:lnTo>
                  <a:lnTo>
                    <a:pt x="8956" y="2239"/>
                  </a:lnTo>
                  <a:lnTo>
                    <a:pt x="8290" y="2562"/>
                  </a:lnTo>
                  <a:lnTo>
                    <a:pt x="7645" y="2905"/>
                  </a:lnTo>
                  <a:lnTo>
                    <a:pt x="6999" y="3247"/>
                  </a:lnTo>
                  <a:lnTo>
                    <a:pt x="6374" y="3631"/>
                  </a:lnTo>
                  <a:lnTo>
                    <a:pt x="5769" y="4014"/>
                  </a:lnTo>
                  <a:lnTo>
                    <a:pt x="5164" y="4437"/>
                  </a:lnTo>
                  <a:lnTo>
                    <a:pt x="4559" y="4861"/>
                  </a:lnTo>
                  <a:lnTo>
                    <a:pt x="4256" y="5103"/>
                  </a:lnTo>
                  <a:lnTo>
                    <a:pt x="3974" y="5365"/>
                  </a:lnTo>
                  <a:lnTo>
                    <a:pt x="3692" y="5627"/>
                  </a:lnTo>
                  <a:lnTo>
                    <a:pt x="3409" y="5910"/>
                  </a:lnTo>
                  <a:lnTo>
                    <a:pt x="3147" y="6212"/>
                  </a:lnTo>
                  <a:lnTo>
                    <a:pt x="2905" y="6515"/>
                  </a:lnTo>
                  <a:lnTo>
                    <a:pt x="2663" y="6837"/>
                  </a:lnTo>
                  <a:lnTo>
                    <a:pt x="2441" y="7160"/>
                  </a:lnTo>
                  <a:lnTo>
                    <a:pt x="2219" y="7503"/>
                  </a:lnTo>
                  <a:lnTo>
                    <a:pt x="2018" y="7846"/>
                  </a:lnTo>
                  <a:lnTo>
                    <a:pt x="1816" y="8189"/>
                  </a:lnTo>
                  <a:lnTo>
                    <a:pt x="1634" y="8552"/>
                  </a:lnTo>
                  <a:lnTo>
                    <a:pt x="1453" y="8915"/>
                  </a:lnTo>
                  <a:lnTo>
                    <a:pt x="1292" y="9298"/>
                  </a:lnTo>
                  <a:lnTo>
                    <a:pt x="989" y="10064"/>
                  </a:lnTo>
                  <a:lnTo>
                    <a:pt x="727" y="10851"/>
                  </a:lnTo>
                  <a:lnTo>
                    <a:pt x="525" y="11638"/>
                  </a:lnTo>
                  <a:lnTo>
                    <a:pt x="344" y="12444"/>
                  </a:lnTo>
                  <a:lnTo>
                    <a:pt x="202" y="13251"/>
                  </a:lnTo>
                  <a:lnTo>
                    <a:pt x="81" y="14038"/>
                  </a:lnTo>
                  <a:lnTo>
                    <a:pt x="21" y="14844"/>
                  </a:lnTo>
                  <a:lnTo>
                    <a:pt x="1" y="15631"/>
                  </a:lnTo>
                  <a:lnTo>
                    <a:pt x="1" y="16397"/>
                  </a:lnTo>
                  <a:lnTo>
                    <a:pt x="41" y="17164"/>
                  </a:lnTo>
                  <a:lnTo>
                    <a:pt x="102" y="17950"/>
                  </a:lnTo>
                  <a:lnTo>
                    <a:pt x="202" y="18717"/>
                  </a:lnTo>
                  <a:lnTo>
                    <a:pt x="344" y="19503"/>
                  </a:lnTo>
                  <a:lnTo>
                    <a:pt x="525" y="20250"/>
                  </a:lnTo>
                  <a:lnTo>
                    <a:pt x="727" y="21016"/>
                  </a:lnTo>
                  <a:lnTo>
                    <a:pt x="949" y="21762"/>
                  </a:lnTo>
                  <a:lnTo>
                    <a:pt x="1211" y="22509"/>
                  </a:lnTo>
                  <a:lnTo>
                    <a:pt x="1493" y="23235"/>
                  </a:lnTo>
                  <a:lnTo>
                    <a:pt x="1816" y="23961"/>
                  </a:lnTo>
                  <a:lnTo>
                    <a:pt x="2159" y="24667"/>
                  </a:lnTo>
                  <a:lnTo>
                    <a:pt x="2522" y="25352"/>
                  </a:lnTo>
                  <a:lnTo>
                    <a:pt x="2925" y="26038"/>
                  </a:lnTo>
                  <a:lnTo>
                    <a:pt x="3329" y="26704"/>
                  </a:lnTo>
                  <a:lnTo>
                    <a:pt x="3772" y="27349"/>
                  </a:lnTo>
                  <a:lnTo>
                    <a:pt x="4236" y="27994"/>
                  </a:lnTo>
                  <a:lnTo>
                    <a:pt x="4357" y="28136"/>
                  </a:lnTo>
                  <a:lnTo>
                    <a:pt x="4498" y="28277"/>
                  </a:lnTo>
                  <a:lnTo>
                    <a:pt x="4640" y="28418"/>
                  </a:lnTo>
                  <a:lnTo>
                    <a:pt x="4801" y="28539"/>
                  </a:lnTo>
                  <a:lnTo>
                    <a:pt x="4962" y="28640"/>
                  </a:lnTo>
                  <a:lnTo>
                    <a:pt x="5124" y="28741"/>
                  </a:lnTo>
                  <a:lnTo>
                    <a:pt x="5487" y="28902"/>
                  </a:lnTo>
                  <a:lnTo>
                    <a:pt x="5830" y="29003"/>
                  </a:lnTo>
                  <a:lnTo>
                    <a:pt x="6172" y="29063"/>
                  </a:lnTo>
                  <a:lnTo>
                    <a:pt x="6515" y="29083"/>
                  </a:lnTo>
                  <a:lnTo>
                    <a:pt x="6677" y="29063"/>
                  </a:lnTo>
                  <a:lnTo>
                    <a:pt x="6818" y="29043"/>
                  </a:lnTo>
                  <a:lnTo>
                    <a:pt x="6959" y="29023"/>
                  </a:lnTo>
                  <a:lnTo>
                    <a:pt x="7100" y="28983"/>
                  </a:lnTo>
                  <a:lnTo>
                    <a:pt x="7201" y="28922"/>
                  </a:lnTo>
                  <a:lnTo>
                    <a:pt x="7322" y="28862"/>
                  </a:lnTo>
                  <a:lnTo>
                    <a:pt x="7403" y="28781"/>
                  </a:lnTo>
                  <a:lnTo>
                    <a:pt x="7483" y="28700"/>
                  </a:lnTo>
                  <a:lnTo>
                    <a:pt x="7544" y="28599"/>
                  </a:lnTo>
                  <a:lnTo>
                    <a:pt x="7584" y="28478"/>
                  </a:lnTo>
                  <a:lnTo>
                    <a:pt x="7604" y="28357"/>
                  </a:lnTo>
                  <a:lnTo>
                    <a:pt x="7604" y="28216"/>
                  </a:lnTo>
                  <a:lnTo>
                    <a:pt x="7584" y="28075"/>
                  </a:lnTo>
                  <a:lnTo>
                    <a:pt x="7544" y="27934"/>
                  </a:lnTo>
                  <a:lnTo>
                    <a:pt x="7483" y="27752"/>
                  </a:lnTo>
                  <a:lnTo>
                    <a:pt x="7382" y="27591"/>
                  </a:lnTo>
                  <a:lnTo>
                    <a:pt x="7261" y="27389"/>
                  </a:lnTo>
                  <a:lnTo>
                    <a:pt x="7120" y="27188"/>
                  </a:lnTo>
                  <a:lnTo>
                    <a:pt x="6939" y="26966"/>
                  </a:lnTo>
                  <a:lnTo>
                    <a:pt x="6757" y="26704"/>
                  </a:lnTo>
                  <a:lnTo>
                    <a:pt x="6596" y="26421"/>
                  </a:lnTo>
                  <a:lnTo>
                    <a:pt x="6435" y="26119"/>
                  </a:lnTo>
                  <a:lnTo>
                    <a:pt x="6273" y="25796"/>
                  </a:lnTo>
                  <a:lnTo>
                    <a:pt x="6132" y="25453"/>
                  </a:lnTo>
                  <a:lnTo>
                    <a:pt x="5850" y="24747"/>
                  </a:lnTo>
                  <a:lnTo>
                    <a:pt x="5608" y="23961"/>
                  </a:lnTo>
                  <a:lnTo>
                    <a:pt x="5386" y="23134"/>
                  </a:lnTo>
                  <a:lnTo>
                    <a:pt x="5184" y="22266"/>
                  </a:lnTo>
                  <a:lnTo>
                    <a:pt x="5043" y="21359"/>
                  </a:lnTo>
                  <a:lnTo>
                    <a:pt x="4902" y="20431"/>
                  </a:lnTo>
                  <a:lnTo>
                    <a:pt x="4821" y="19483"/>
                  </a:lnTo>
                  <a:lnTo>
                    <a:pt x="4761" y="18515"/>
                  </a:lnTo>
                  <a:lnTo>
                    <a:pt x="4720" y="17547"/>
                  </a:lnTo>
                  <a:lnTo>
                    <a:pt x="4740" y="16599"/>
                  </a:lnTo>
                  <a:lnTo>
                    <a:pt x="4781" y="15651"/>
                  </a:lnTo>
                  <a:lnTo>
                    <a:pt x="4861" y="14723"/>
                  </a:lnTo>
                  <a:lnTo>
                    <a:pt x="4982" y="13816"/>
                  </a:lnTo>
                  <a:lnTo>
                    <a:pt x="5063" y="13372"/>
                  </a:lnTo>
                  <a:lnTo>
                    <a:pt x="5164" y="12928"/>
                  </a:lnTo>
                  <a:lnTo>
                    <a:pt x="5305" y="12505"/>
                  </a:lnTo>
                  <a:lnTo>
                    <a:pt x="5446" y="12081"/>
                  </a:lnTo>
                  <a:lnTo>
                    <a:pt x="5608" y="11658"/>
                  </a:lnTo>
                  <a:lnTo>
                    <a:pt x="5789" y="11234"/>
                  </a:lnTo>
                  <a:lnTo>
                    <a:pt x="5991" y="10811"/>
                  </a:lnTo>
                  <a:lnTo>
                    <a:pt x="6213" y="10387"/>
                  </a:lnTo>
                  <a:lnTo>
                    <a:pt x="6455" y="9984"/>
                  </a:lnTo>
                  <a:lnTo>
                    <a:pt x="6717" y="9580"/>
                  </a:lnTo>
                  <a:lnTo>
                    <a:pt x="6999" y="9177"/>
                  </a:lnTo>
                  <a:lnTo>
                    <a:pt x="7282" y="8794"/>
                  </a:lnTo>
                  <a:lnTo>
                    <a:pt x="7604" y="8390"/>
                  </a:lnTo>
                  <a:lnTo>
                    <a:pt x="7927" y="8007"/>
                  </a:lnTo>
                  <a:lnTo>
                    <a:pt x="8270" y="7644"/>
                  </a:lnTo>
                  <a:lnTo>
                    <a:pt x="8613" y="7261"/>
                  </a:lnTo>
                  <a:lnTo>
                    <a:pt x="8976" y="6898"/>
                  </a:lnTo>
                  <a:lnTo>
                    <a:pt x="9359" y="6535"/>
                  </a:lnTo>
                  <a:lnTo>
                    <a:pt x="9762" y="6192"/>
                  </a:lnTo>
                  <a:lnTo>
                    <a:pt x="10166" y="5829"/>
                  </a:lnTo>
                  <a:lnTo>
                    <a:pt x="10569" y="5486"/>
                  </a:lnTo>
                  <a:lnTo>
                    <a:pt x="11013" y="5163"/>
                  </a:lnTo>
                  <a:lnTo>
                    <a:pt x="11900" y="4518"/>
                  </a:lnTo>
                  <a:lnTo>
                    <a:pt x="12828" y="3893"/>
                  </a:lnTo>
                  <a:lnTo>
                    <a:pt x="13776" y="3308"/>
                  </a:lnTo>
                  <a:lnTo>
                    <a:pt x="14784" y="2743"/>
                  </a:lnTo>
                  <a:lnTo>
                    <a:pt x="15793" y="2219"/>
                  </a:lnTo>
                  <a:lnTo>
                    <a:pt x="16337" y="2017"/>
                  </a:lnTo>
                  <a:lnTo>
                    <a:pt x="16821" y="1795"/>
                  </a:lnTo>
                  <a:lnTo>
                    <a:pt x="17265" y="1594"/>
                  </a:lnTo>
                  <a:lnTo>
                    <a:pt x="17628" y="1372"/>
                  </a:lnTo>
                  <a:lnTo>
                    <a:pt x="17931" y="1150"/>
                  </a:lnTo>
                  <a:lnTo>
                    <a:pt x="18153" y="948"/>
                  </a:lnTo>
                  <a:lnTo>
                    <a:pt x="18253" y="847"/>
                  </a:lnTo>
                  <a:lnTo>
                    <a:pt x="18314" y="747"/>
                  </a:lnTo>
                  <a:lnTo>
                    <a:pt x="18374" y="646"/>
                  </a:lnTo>
                  <a:lnTo>
                    <a:pt x="18395" y="565"/>
                  </a:lnTo>
                  <a:lnTo>
                    <a:pt x="18415" y="464"/>
                  </a:lnTo>
                  <a:lnTo>
                    <a:pt x="18395" y="383"/>
                  </a:lnTo>
                  <a:lnTo>
                    <a:pt x="18374" y="323"/>
                  </a:lnTo>
                  <a:lnTo>
                    <a:pt x="18314" y="242"/>
                  </a:lnTo>
                  <a:lnTo>
                    <a:pt x="18253" y="182"/>
                  </a:lnTo>
                  <a:lnTo>
                    <a:pt x="18153" y="141"/>
                  </a:lnTo>
                  <a:lnTo>
                    <a:pt x="18032" y="81"/>
                  </a:lnTo>
                  <a:lnTo>
                    <a:pt x="17890" y="61"/>
                  </a:lnTo>
                  <a:lnTo>
                    <a:pt x="17729" y="20"/>
                  </a:lnTo>
                  <a:lnTo>
                    <a:pt x="175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4" name="Google Shape;104;p3"/>
          <p:cNvGrpSpPr/>
          <p:nvPr/>
        </p:nvGrpSpPr>
        <p:grpSpPr>
          <a:xfrm rot="-5400000" flipH="1">
            <a:off x="766294" y="-779445"/>
            <a:ext cx="1567268" cy="3099404"/>
            <a:chOff x="961675" y="1958725"/>
            <a:chExt cx="563225" cy="1113825"/>
          </a:xfrm>
        </p:grpSpPr>
        <p:sp>
          <p:nvSpPr>
            <p:cNvPr id="105" name="Google Shape;105;p3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 rot="10800000" flipH="1">
            <a:off x="3306326" y="-398800"/>
            <a:ext cx="9750745" cy="7519955"/>
            <a:chOff x="1569550" y="795179"/>
            <a:chExt cx="6519663" cy="3469513"/>
          </a:xfrm>
        </p:grpSpPr>
        <p:sp>
          <p:nvSpPr>
            <p:cNvPr id="108" name="Google Shape;108;p3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1569550" y="795179"/>
              <a:ext cx="6519663" cy="3469513"/>
              <a:chOff x="6012925" y="3010525"/>
              <a:chExt cx="1512718" cy="9640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 rot="2145846">
                <a:off x="7297308" y="3198654"/>
                <a:ext cx="200225" cy="20938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5" name="Google Shape;115;p3"/>
          <p:cNvGrpSpPr/>
          <p:nvPr/>
        </p:nvGrpSpPr>
        <p:grpSpPr>
          <a:xfrm rot="10800000" flipH="1">
            <a:off x="8375378" y="4599052"/>
            <a:ext cx="3816621" cy="2261032"/>
            <a:chOff x="238125" y="3383650"/>
            <a:chExt cx="1287775" cy="762900"/>
          </a:xfrm>
        </p:grpSpPr>
        <p:sp>
          <p:nvSpPr>
            <p:cNvPr id="116" name="Google Shape;116;p3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805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 userDrawn="1">
  <p:cSld name="Title and text "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" name="Google Shape;817;p15"/>
          <p:cNvGrpSpPr/>
          <p:nvPr/>
        </p:nvGrpSpPr>
        <p:grpSpPr>
          <a:xfrm>
            <a:off x="-223420" y="-376296"/>
            <a:ext cx="12600211" cy="7762317"/>
            <a:chOff x="1569550" y="629994"/>
            <a:chExt cx="5900038" cy="3634698"/>
          </a:xfrm>
        </p:grpSpPr>
        <p:grpSp>
          <p:nvGrpSpPr>
            <p:cNvPr id="818" name="Google Shape;818;p1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819" name="Google Shape;819;p1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Google Shape;822;p1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1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4" name="Google Shape;824;p1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27" name="Google Shape;827;p15"/>
          <p:cNvSpPr/>
          <p:nvPr/>
        </p:nvSpPr>
        <p:spPr>
          <a:xfrm rot="10800000" flipH="1">
            <a:off x="-1381071" y="-961244"/>
            <a:ext cx="3300883" cy="4455731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rgbClr val="FFE2D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8" name="Google Shape;828;p15"/>
          <p:cNvSpPr/>
          <p:nvPr/>
        </p:nvSpPr>
        <p:spPr>
          <a:xfrm rot="5737592">
            <a:off x="9690799" y="3743468"/>
            <a:ext cx="4715584" cy="4700104"/>
          </a:xfrm>
          <a:custGeom>
            <a:avLst/>
            <a:gdLst/>
            <a:ahLst/>
            <a:cxnLst/>
            <a:rect l="l" t="t" r="r" b="b"/>
            <a:pathLst>
              <a:path w="61535" h="61333" extrusionOk="0">
                <a:moveTo>
                  <a:pt x="25312" y="0"/>
                </a:moveTo>
                <a:lnTo>
                  <a:pt x="24384" y="40"/>
                </a:lnTo>
                <a:lnTo>
                  <a:pt x="23618" y="101"/>
                </a:lnTo>
                <a:lnTo>
                  <a:pt x="22851" y="182"/>
                </a:lnTo>
                <a:lnTo>
                  <a:pt x="22065" y="303"/>
                </a:lnTo>
                <a:lnTo>
                  <a:pt x="21298" y="464"/>
                </a:lnTo>
                <a:lnTo>
                  <a:pt x="20532" y="625"/>
                </a:lnTo>
                <a:lnTo>
                  <a:pt x="19766" y="847"/>
                </a:lnTo>
                <a:lnTo>
                  <a:pt x="18979" y="1069"/>
                </a:lnTo>
                <a:lnTo>
                  <a:pt x="18213" y="1331"/>
                </a:lnTo>
                <a:lnTo>
                  <a:pt x="17446" y="1593"/>
                </a:lnTo>
                <a:lnTo>
                  <a:pt x="16700" y="1896"/>
                </a:lnTo>
                <a:lnTo>
                  <a:pt x="15934" y="2219"/>
                </a:lnTo>
                <a:lnTo>
                  <a:pt x="15187" y="2561"/>
                </a:lnTo>
                <a:lnTo>
                  <a:pt x="14441" y="2945"/>
                </a:lnTo>
                <a:lnTo>
                  <a:pt x="13695" y="3328"/>
                </a:lnTo>
                <a:lnTo>
                  <a:pt x="12969" y="3711"/>
                </a:lnTo>
                <a:lnTo>
                  <a:pt x="12243" y="4135"/>
                </a:lnTo>
                <a:lnTo>
                  <a:pt x="11517" y="4578"/>
                </a:lnTo>
                <a:lnTo>
                  <a:pt x="10811" y="5022"/>
                </a:lnTo>
                <a:lnTo>
                  <a:pt x="10125" y="5486"/>
                </a:lnTo>
                <a:lnTo>
                  <a:pt x="9439" y="5970"/>
                </a:lnTo>
                <a:lnTo>
                  <a:pt x="8753" y="6454"/>
                </a:lnTo>
                <a:lnTo>
                  <a:pt x="8088" y="6958"/>
                </a:lnTo>
                <a:lnTo>
                  <a:pt x="7443" y="7483"/>
                </a:lnTo>
                <a:lnTo>
                  <a:pt x="6817" y="8007"/>
                </a:lnTo>
                <a:lnTo>
                  <a:pt x="6192" y="8531"/>
                </a:lnTo>
                <a:lnTo>
                  <a:pt x="5587" y="9076"/>
                </a:lnTo>
                <a:lnTo>
                  <a:pt x="4982" y="9620"/>
                </a:lnTo>
                <a:lnTo>
                  <a:pt x="4417" y="10185"/>
                </a:lnTo>
                <a:lnTo>
                  <a:pt x="3852" y="10730"/>
                </a:lnTo>
                <a:lnTo>
                  <a:pt x="3308" y="11294"/>
                </a:lnTo>
                <a:lnTo>
                  <a:pt x="2784" y="11859"/>
                </a:lnTo>
                <a:lnTo>
                  <a:pt x="2279" y="12424"/>
                </a:lnTo>
                <a:lnTo>
                  <a:pt x="2057" y="12686"/>
                </a:lnTo>
                <a:lnTo>
                  <a:pt x="1856" y="12968"/>
                </a:lnTo>
                <a:lnTo>
                  <a:pt x="1654" y="13231"/>
                </a:lnTo>
                <a:lnTo>
                  <a:pt x="1473" y="13513"/>
                </a:lnTo>
                <a:lnTo>
                  <a:pt x="1311" y="13795"/>
                </a:lnTo>
                <a:lnTo>
                  <a:pt x="1150" y="14078"/>
                </a:lnTo>
                <a:lnTo>
                  <a:pt x="868" y="14663"/>
                </a:lnTo>
                <a:lnTo>
                  <a:pt x="625" y="15268"/>
                </a:lnTo>
                <a:lnTo>
                  <a:pt x="424" y="15873"/>
                </a:lnTo>
                <a:lnTo>
                  <a:pt x="262" y="16518"/>
                </a:lnTo>
                <a:lnTo>
                  <a:pt x="141" y="17143"/>
                </a:lnTo>
                <a:lnTo>
                  <a:pt x="61" y="17809"/>
                </a:lnTo>
                <a:lnTo>
                  <a:pt x="20" y="18454"/>
                </a:lnTo>
                <a:lnTo>
                  <a:pt x="0" y="19140"/>
                </a:lnTo>
                <a:lnTo>
                  <a:pt x="20" y="19806"/>
                </a:lnTo>
                <a:lnTo>
                  <a:pt x="81" y="20491"/>
                </a:lnTo>
                <a:lnTo>
                  <a:pt x="162" y="21157"/>
                </a:lnTo>
                <a:lnTo>
                  <a:pt x="283" y="21843"/>
                </a:lnTo>
                <a:lnTo>
                  <a:pt x="424" y="22528"/>
                </a:lnTo>
                <a:lnTo>
                  <a:pt x="605" y="23214"/>
                </a:lnTo>
                <a:lnTo>
                  <a:pt x="807" y="23880"/>
                </a:lnTo>
                <a:lnTo>
                  <a:pt x="1029" y="24545"/>
                </a:lnTo>
                <a:lnTo>
                  <a:pt x="1271" y="25211"/>
                </a:lnTo>
                <a:lnTo>
                  <a:pt x="1533" y="25876"/>
                </a:lnTo>
                <a:lnTo>
                  <a:pt x="1815" y="26522"/>
                </a:lnTo>
                <a:lnTo>
                  <a:pt x="2118" y="27167"/>
                </a:lnTo>
                <a:lnTo>
                  <a:pt x="2441" y="27792"/>
                </a:lnTo>
                <a:lnTo>
                  <a:pt x="2784" y="28397"/>
                </a:lnTo>
                <a:lnTo>
                  <a:pt x="3147" y="29003"/>
                </a:lnTo>
                <a:lnTo>
                  <a:pt x="3510" y="29567"/>
                </a:lnTo>
                <a:lnTo>
                  <a:pt x="3893" y="30132"/>
                </a:lnTo>
                <a:lnTo>
                  <a:pt x="4276" y="30677"/>
                </a:lnTo>
                <a:lnTo>
                  <a:pt x="4679" y="31201"/>
                </a:lnTo>
                <a:lnTo>
                  <a:pt x="5083" y="31685"/>
                </a:lnTo>
                <a:lnTo>
                  <a:pt x="5486" y="32169"/>
                </a:lnTo>
                <a:lnTo>
                  <a:pt x="5890" y="32613"/>
                </a:lnTo>
                <a:lnTo>
                  <a:pt x="6313" y="33036"/>
                </a:lnTo>
                <a:lnTo>
                  <a:pt x="6737" y="33440"/>
                </a:lnTo>
                <a:lnTo>
                  <a:pt x="7180" y="33843"/>
                </a:lnTo>
                <a:lnTo>
                  <a:pt x="7624" y="34226"/>
                </a:lnTo>
                <a:lnTo>
                  <a:pt x="8088" y="34589"/>
                </a:lnTo>
                <a:lnTo>
                  <a:pt x="8572" y="34952"/>
                </a:lnTo>
                <a:lnTo>
                  <a:pt x="9056" y="35315"/>
                </a:lnTo>
                <a:lnTo>
                  <a:pt x="9540" y="35638"/>
                </a:lnTo>
                <a:lnTo>
                  <a:pt x="10044" y="35961"/>
                </a:lnTo>
                <a:lnTo>
                  <a:pt x="10548" y="36263"/>
                </a:lnTo>
                <a:lnTo>
                  <a:pt x="11073" y="36566"/>
                </a:lnTo>
                <a:lnTo>
                  <a:pt x="11597" y="36828"/>
                </a:lnTo>
                <a:lnTo>
                  <a:pt x="12122" y="37090"/>
                </a:lnTo>
                <a:lnTo>
                  <a:pt x="12666" y="37352"/>
                </a:lnTo>
                <a:lnTo>
                  <a:pt x="13211" y="37574"/>
                </a:lnTo>
                <a:lnTo>
                  <a:pt x="13775" y="37796"/>
                </a:lnTo>
                <a:lnTo>
                  <a:pt x="14340" y="37998"/>
                </a:lnTo>
                <a:lnTo>
                  <a:pt x="14905" y="38179"/>
                </a:lnTo>
                <a:lnTo>
                  <a:pt x="15470" y="38361"/>
                </a:lnTo>
                <a:lnTo>
                  <a:pt x="16034" y="38522"/>
                </a:lnTo>
                <a:lnTo>
                  <a:pt x="16619" y="38663"/>
                </a:lnTo>
                <a:lnTo>
                  <a:pt x="17204" y="38784"/>
                </a:lnTo>
                <a:lnTo>
                  <a:pt x="17789" y="38885"/>
                </a:lnTo>
                <a:lnTo>
                  <a:pt x="18374" y="38986"/>
                </a:lnTo>
                <a:lnTo>
                  <a:pt x="18959" y="39067"/>
                </a:lnTo>
                <a:lnTo>
                  <a:pt x="19564" y="39107"/>
                </a:lnTo>
                <a:lnTo>
                  <a:pt x="20149" y="39168"/>
                </a:lnTo>
                <a:lnTo>
                  <a:pt x="20754" y="39188"/>
                </a:lnTo>
                <a:lnTo>
                  <a:pt x="21924" y="39188"/>
                </a:lnTo>
                <a:lnTo>
                  <a:pt x="22529" y="39147"/>
                </a:lnTo>
                <a:lnTo>
                  <a:pt x="23255" y="39107"/>
                </a:lnTo>
                <a:lnTo>
                  <a:pt x="23961" y="39026"/>
                </a:lnTo>
                <a:lnTo>
                  <a:pt x="25413" y="38865"/>
                </a:lnTo>
                <a:lnTo>
                  <a:pt x="26865" y="38683"/>
                </a:lnTo>
                <a:lnTo>
                  <a:pt x="27591" y="38603"/>
                </a:lnTo>
                <a:lnTo>
                  <a:pt x="28317" y="38562"/>
                </a:lnTo>
                <a:lnTo>
                  <a:pt x="29043" y="38522"/>
                </a:lnTo>
                <a:lnTo>
                  <a:pt x="29749" y="38522"/>
                </a:lnTo>
                <a:lnTo>
                  <a:pt x="30455" y="38542"/>
                </a:lnTo>
                <a:lnTo>
                  <a:pt x="31141" y="38623"/>
                </a:lnTo>
                <a:lnTo>
                  <a:pt x="31484" y="38663"/>
                </a:lnTo>
                <a:lnTo>
                  <a:pt x="31826" y="38724"/>
                </a:lnTo>
                <a:lnTo>
                  <a:pt x="32169" y="38805"/>
                </a:lnTo>
                <a:lnTo>
                  <a:pt x="32512" y="38905"/>
                </a:lnTo>
                <a:lnTo>
                  <a:pt x="32835" y="39006"/>
                </a:lnTo>
                <a:lnTo>
                  <a:pt x="33178" y="39127"/>
                </a:lnTo>
                <a:lnTo>
                  <a:pt x="33500" y="39248"/>
                </a:lnTo>
                <a:lnTo>
                  <a:pt x="33823" y="39410"/>
                </a:lnTo>
                <a:lnTo>
                  <a:pt x="34186" y="39591"/>
                </a:lnTo>
                <a:lnTo>
                  <a:pt x="34529" y="39813"/>
                </a:lnTo>
                <a:lnTo>
                  <a:pt x="34872" y="40035"/>
                </a:lnTo>
                <a:lnTo>
                  <a:pt x="35174" y="40277"/>
                </a:lnTo>
                <a:lnTo>
                  <a:pt x="35497" y="40539"/>
                </a:lnTo>
                <a:lnTo>
                  <a:pt x="35780" y="40801"/>
                </a:lnTo>
                <a:lnTo>
                  <a:pt x="36062" y="41084"/>
                </a:lnTo>
                <a:lnTo>
                  <a:pt x="36324" y="41386"/>
                </a:lnTo>
                <a:lnTo>
                  <a:pt x="36586" y="41689"/>
                </a:lnTo>
                <a:lnTo>
                  <a:pt x="36808" y="42011"/>
                </a:lnTo>
                <a:lnTo>
                  <a:pt x="37050" y="42334"/>
                </a:lnTo>
                <a:lnTo>
                  <a:pt x="37272" y="42677"/>
                </a:lnTo>
                <a:lnTo>
                  <a:pt x="37474" y="43020"/>
                </a:lnTo>
                <a:lnTo>
                  <a:pt x="37675" y="43383"/>
                </a:lnTo>
                <a:lnTo>
                  <a:pt x="38038" y="44129"/>
                </a:lnTo>
                <a:lnTo>
                  <a:pt x="38381" y="44895"/>
                </a:lnTo>
                <a:lnTo>
                  <a:pt x="38684" y="45682"/>
                </a:lnTo>
                <a:lnTo>
                  <a:pt x="38966" y="46489"/>
                </a:lnTo>
                <a:lnTo>
                  <a:pt x="39228" y="47296"/>
                </a:lnTo>
                <a:lnTo>
                  <a:pt x="39450" y="48122"/>
                </a:lnTo>
                <a:lnTo>
                  <a:pt x="39672" y="48949"/>
                </a:lnTo>
                <a:lnTo>
                  <a:pt x="40075" y="50583"/>
                </a:lnTo>
                <a:lnTo>
                  <a:pt x="40277" y="51390"/>
                </a:lnTo>
                <a:lnTo>
                  <a:pt x="40499" y="52217"/>
                </a:lnTo>
                <a:lnTo>
                  <a:pt x="40761" y="53044"/>
                </a:lnTo>
                <a:lnTo>
                  <a:pt x="41023" y="53850"/>
                </a:lnTo>
                <a:lnTo>
                  <a:pt x="41326" y="54657"/>
                </a:lnTo>
                <a:lnTo>
                  <a:pt x="41649" y="55464"/>
                </a:lnTo>
                <a:lnTo>
                  <a:pt x="42012" y="56230"/>
                </a:lnTo>
                <a:lnTo>
                  <a:pt x="42415" y="56956"/>
                </a:lnTo>
                <a:lnTo>
                  <a:pt x="42637" y="57319"/>
                </a:lnTo>
                <a:lnTo>
                  <a:pt x="42859" y="57662"/>
                </a:lnTo>
                <a:lnTo>
                  <a:pt x="43081" y="58005"/>
                </a:lnTo>
                <a:lnTo>
                  <a:pt x="43343" y="58328"/>
                </a:lnTo>
                <a:lnTo>
                  <a:pt x="43585" y="58630"/>
                </a:lnTo>
                <a:lnTo>
                  <a:pt x="43847" y="58933"/>
                </a:lnTo>
                <a:lnTo>
                  <a:pt x="44129" y="59215"/>
                </a:lnTo>
                <a:lnTo>
                  <a:pt x="44412" y="59498"/>
                </a:lnTo>
                <a:lnTo>
                  <a:pt x="44714" y="59740"/>
                </a:lnTo>
                <a:lnTo>
                  <a:pt x="45017" y="59982"/>
                </a:lnTo>
                <a:lnTo>
                  <a:pt x="45360" y="60203"/>
                </a:lnTo>
                <a:lnTo>
                  <a:pt x="45682" y="60425"/>
                </a:lnTo>
                <a:lnTo>
                  <a:pt x="46045" y="60607"/>
                </a:lnTo>
                <a:lnTo>
                  <a:pt x="46408" y="60768"/>
                </a:lnTo>
                <a:lnTo>
                  <a:pt x="46771" y="60930"/>
                </a:lnTo>
                <a:lnTo>
                  <a:pt x="47175" y="61051"/>
                </a:lnTo>
                <a:lnTo>
                  <a:pt x="47598" y="61172"/>
                </a:lnTo>
                <a:lnTo>
                  <a:pt x="48042" y="61252"/>
                </a:lnTo>
                <a:lnTo>
                  <a:pt x="48486" y="61313"/>
                </a:lnTo>
                <a:lnTo>
                  <a:pt x="48929" y="61333"/>
                </a:lnTo>
                <a:lnTo>
                  <a:pt x="49393" y="61333"/>
                </a:lnTo>
                <a:lnTo>
                  <a:pt x="49837" y="61293"/>
                </a:lnTo>
                <a:lnTo>
                  <a:pt x="50281" y="61252"/>
                </a:lnTo>
                <a:lnTo>
                  <a:pt x="50725" y="61172"/>
                </a:lnTo>
                <a:lnTo>
                  <a:pt x="51168" y="61071"/>
                </a:lnTo>
                <a:lnTo>
                  <a:pt x="51612" y="60950"/>
                </a:lnTo>
                <a:lnTo>
                  <a:pt x="52056" y="60809"/>
                </a:lnTo>
                <a:lnTo>
                  <a:pt x="52479" y="60647"/>
                </a:lnTo>
                <a:lnTo>
                  <a:pt x="52903" y="60466"/>
                </a:lnTo>
                <a:lnTo>
                  <a:pt x="53306" y="60264"/>
                </a:lnTo>
                <a:lnTo>
                  <a:pt x="53709" y="60042"/>
                </a:lnTo>
                <a:lnTo>
                  <a:pt x="54093" y="59800"/>
                </a:lnTo>
                <a:lnTo>
                  <a:pt x="54718" y="59397"/>
                </a:lnTo>
                <a:lnTo>
                  <a:pt x="55303" y="58933"/>
                </a:lnTo>
                <a:lnTo>
                  <a:pt x="55847" y="58449"/>
                </a:lnTo>
                <a:lnTo>
                  <a:pt x="56372" y="57945"/>
                </a:lnTo>
                <a:lnTo>
                  <a:pt x="56876" y="57400"/>
                </a:lnTo>
                <a:lnTo>
                  <a:pt x="57360" y="56835"/>
                </a:lnTo>
                <a:lnTo>
                  <a:pt x="57804" y="56230"/>
                </a:lnTo>
                <a:lnTo>
                  <a:pt x="58207" y="55625"/>
                </a:lnTo>
                <a:lnTo>
                  <a:pt x="58590" y="54980"/>
                </a:lnTo>
                <a:lnTo>
                  <a:pt x="58953" y="54334"/>
                </a:lnTo>
                <a:lnTo>
                  <a:pt x="59296" y="53649"/>
                </a:lnTo>
                <a:lnTo>
                  <a:pt x="59599" y="52983"/>
                </a:lnTo>
                <a:lnTo>
                  <a:pt x="59881" y="52277"/>
                </a:lnTo>
                <a:lnTo>
                  <a:pt x="60143" y="51571"/>
                </a:lnTo>
                <a:lnTo>
                  <a:pt x="60365" y="50865"/>
                </a:lnTo>
                <a:lnTo>
                  <a:pt x="60567" y="50139"/>
                </a:lnTo>
                <a:lnTo>
                  <a:pt x="60728" y="49413"/>
                </a:lnTo>
                <a:lnTo>
                  <a:pt x="60890" y="48687"/>
                </a:lnTo>
                <a:lnTo>
                  <a:pt x="61031" y="47961"/>
                </a:lnTo>
                <a:lnTo>
                  <a:pt x="61132" y="47235"/>
                </a:lnTo>
                <a:lnTo>
                  <a:pt x="61232" y="46489"/>
                </a:lnTo>
                <a:lnTo>
                  <a:pt x="61313" y="45763"/>
                </a:lnTo>
                <a:lnTo>
                  <a:pt x="61374" y="45016"/>
                </a:lnTo>
                <a:lnTo>
                  <a:pt x="61434" y="44270"/>
                </a:lnTo>
                <a:lnTo>
                  <a:pt x="61495" y="42778"/>
                </a:lnTo>
                <a:lnTo>
                  <a:pt x="61535" y="41285"/>
                </a:lnTo>
                <a:lnTo>
                  <a:pt x="61535" y="39793"/>
                </a:lnTo>
                <a:lnTo>
                  <a:pt x="61515" y="38300"/>
                </a:lnTo>
                <a:lnTo>
                  <a:pt x="61495" y="36485"/>
                </a:lnTo>
                <a:lnTo>
                  <a:pt x="61434" y="34670"/>
                </a:lnTo>
                <a:lnTo>
                  <a:pt x="61353" y="32835"/>
                </a:lnTo>
                <a:lnTo>
                  <a:pt x="61232" y="30979"/>
                </a:lnTo>
                <a:lnTo>
                  <a:pt x="61172" y="30071"/>
                </a:lnTo>
                <a:lnTo>
                  <a:pt x="61071" y="29144"/>
                </a:lnTo>
                <a:lnTo>
                  <a:pt x="60970" y="28236"/>
                </a:lnTo>
                <a:lnTo>
                  <a:pt x="60849" y="27329"/>
                </a:lnTo>
                <a:lnTo>
                  <a:pt x="60728" y="26421"/>
                </a:lnTo>
                <a:lnTo>
                  <a:pt x="60567" y="25534"/>
                </a:lnTo>
                <a:lnTo>
                  <a:pt x="60405" y="24626"/>
                </a:lnTo>
                <a:lnTo>
                  <a:pt x="60224" y="23739"/>
                </a:lnTo>
                <a:lnTo>
                  <a:pt x="60022" y="22871"/>
                </a:lnTo>
                <a:lnTo>
                  <a:pt x="59800" y="22004"/>
                </a:lnTo>
                <a:lnTo>
                  <a:pt x="59558" y="21137"/>
                </a:lnTo>
                <a:lnTo>
                  <a:pt x="59296" y="20290"/>
                </a:lnTo>
                <a:lnTo>
                  <a:pt x="58994" y="19443"/>
                </a:lnTo>
                <a:lnTo>
                  <a:pt x="58691" y="18616"/>
                </a:lnTo>
                <a:lnTo>
                  <a:pt x="58348" y="17809"/>
                </a:lnTo>
                <a:lnTo>
                  <a:pt x="57985" y="17002"/>
                </a:lnTo>
                <a:lnTo>
                  <a:pt x="57582" y="16216"/>
                </a:lnTo>
                <a:lnTo>
                  <a:pt x="57158" y="15449"/>
                </a:lnTo>
                <a:lnTo>
                  <a:pt x="56715" y="14703"/>
                </a:lnTo>
                <a:lnTo>
                  <a:pt x="56231" y="13957"/>
                </a:lnTo>
                <a:lnTo>
                  <a:pt x="55726" y="13251"/>
                </a:lnTo>
                <a:lnTo>
                  <a:pt x="55182" y="12545"/>
                </a:lnTo>
                <a:lnTo>
                  <a:pt x="54617" y="11859"/>
                </a:lnTo>
                <a:lnTo>
                  <a:pt x="53992" y="11214"/>
                </a:lnTo>
                <a:lnTo>
                  <a:pt x="53609" y="10831"/>
                </a:lnTo>
                <a:lnTo>
                  <a:pt x="53225" y="10447"/>
                </a:lnTo>
                <a:lnTo>
                  <a:pt x="52822" y="10084"/>
                </a:lnTo>
                <a:lnTo>
                  <a:pt x="52419" y="9741"/>
                </a:lnTo>
                <a:lnTo>
                  <a:pt x="51995" y="9399"/>
                </a:lnTo>
                <a:lnTo>
                  <a:pt x="51572" y="9056"/>
                </a:lnTo>
                <a:lnTo>
                  <a:pt x="50704" y="8431"/>
                </a:lnTo>
                <a:lnTo>
                  <a:pt x="49817" y="7825"/>
                </a:lnTo>
                <a:lnTo>
                  <a:pt x="48889" y="7261"/>
                </a:lnTo>
                <a:lnTo>
                  <a:pt x="47941" y="6736"/>
                </a:lnTo>
                <a:lnTo>
                  <a:pt x="46973" y="6232"/>
                </a:lnTo>
                <a:lnTo>
                  <a:pt x="46005" y="5768"/>
                </a:lnTo>
                <a:lnTo>
                  <a:pt x="44997" y="5304"/>
                </a:lnTo>
                <a:lnTo>
                  <a:pt x="44008" y="4881"/>
                </a:lnTo>
                <a:lnTo>
                  <a:pt x="42980" y="4457"/>
                </a:lnTo>
                <a:lnTo>
                  <a:pt x="41971" y="4074"/>
                </a:lnTo>
                <a:lnTo>
                  <a:pt x="40943" y="3691"/>
                </a:lnTo>
                <a:lnTo>
                  <a:pt x="38885" y="2945"/>
                </a:lnTo>
                <a:lnTo>
                  <a:pt x="37111" y="2340"/>
                </a:lnTo>
                <a:lnTo>
                  <a:pt x="35336" y="1755"/>
                </a:lnTo>
                <a:lnTo>
                  <a:pt x="34448" y="1492"/>
                </a:lnTo>
                <a:lnTo>
                  <a:pt x="33541" y="1230"/>
                </a:lnTo>
                <a:lnTo>
                  <a:pt x="32633" y="988"/>
                </a:lnTo>
                <a:lnTo>
                  <a:pt x="31726" y="766"/>
                </a:lnTo>
                <a:lnTo>
                  <a:pt x="30818" y="565"/>
                </a:lnTo>
                <a:lnTo>
                  <a:pt x="29910" y="383"/>
                </a:lnTo>
                <a:lnTo>
                  <a:pt x="29003" y="242"/>
                </a:lnTo>
                <a:lnTo>
                  <a:pt x="28075" y="141"/>
                </a:lnTo>
                <a:lnTo>
                  <a:pt x="27167" y="61"/>
                </a:lnTo>
                <a:lnTo>
                  <a:pt x="2624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29" name="Google Shape;829;p15"/>
          <p:cNvGrpSpPr/>
          <p:nvPr/>
        </p:nvGrpSpPr>
        <p:grpSpPr>
          <a:xfrm rot="5400000">
            <a:off x="10290895" y="-645622"/>
            <a:ext cx="1293389" cy="2557788"/>
            <a:chOff x="961675" y="1958725"/>
            <a:chExt cx="563225" cy="1113825"/>
          </a:xfrm>
        </p:grpSpPr>
        <p:sp>
          <p:nvSpPr>
            <p:cNvPr id="830" name="Google Shape;830;p1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32" name="Google Shape;832;p15"/>
          <p:cNvGrpSpPr/>
          <p:nvPr/>
        </p:nvGrpSpPr>
        <p:grpSpPr>
          <a:xfrm rot="10800000">
            <a:off x="-594679" y="4937719"/>
            <a:ext cx="3816621" cy="2261032"/>
            <a:chOff x="238125" y="3383650"/>
            <a:chExt cx="1287775" cy="762900"/>
          </a:xfrm>
        </p:grpSpPr>
        <p:sp>
          <p:nvSpPr>
            <p:cNvPr id="833" name="Google Shape;833;p1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1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1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495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FEA22844-9C6C-4B86-A465-24C57FEDC751}"/>
              </a:ext>
            </a:extLst>
          </p:cNvPr>
          <p:cNvSpPr txBox="1"/>
          <p:nvPr userDrawn="1"/>
        </p:nvSpPr>
        <p:spPr>
          <a:xfrm>
            <a:off x="0" y="-9496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3033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FEA22844-9C6C-4B86-A465-24C57FEDC751}"/>
              </a:ext>
            </a:extLst>
          </p:cNvPr>
          <p:cNvSpPr txBox="1"/>
          <p:nvPr userDrawn="1"/>
        </p:nvSpPr>
        <p:spPr>
          <a:xfrm>
            <a:off x="0" y="-9496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●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xo 2"/>
              <a:buChar char="○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xo 2"/>
              <a:buChar char="■"/>
              <a:defRPr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7737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F6C616-6D8B-42B8-BC93-10C13A704D8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64C21B-A44B-4354-96FC-525622CD44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61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8FCE17A-58DA-4B4B-8316-76B782BEF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B70A408-5A9D-490A-9E77-35B24B7BB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11FC8C-C2BA-4696-AC61-F3FE574710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8BCE2-6AD5-4A8B-84C0-FDFC1FD0FE3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C4446E-4DD9-478D-ADB1-A0E415FC8A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0D323E-F333-4A01-A758-1A7DA5125D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8238DB-0EEE-4820-81D5-63E866DA60E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501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50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2.docx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emf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Relationship Id="rId9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8.png"/><Relationship Id="rId10" Type="http://schemas.openxmlformats.org/officeDocument/2006/relationships/image" Target="../media/image32.png"/><Relationship Id="rId4" Type="http://schemas.openxmlformats.org/officeDocument/2006/relationships/image" Target="../media/image12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8.jpg"/><Relationship Id="rId4" Type="http://schemas.openxmlformats.org/officeDocument/2006/relationships/image" Target="../media/image12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hytocine-vn: Tổng hợp các mẫu background hoa đẹp nhất 1184x78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135" y="0"/>
            <a:ext cx="12192001" cy="688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33888" y="1098477"/>
            <a:ext cx="6608947" cy="1111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#9Slide03 Sympathique Alt" panose="02000506000000020002" pitchFamily="2" charset="0"/>
                <a:ea typeface="+mn-ea"/>
                <a:cs typeface="Arial" panose="020B0604020202020204" pitchFamily="34" charset="0"/>
              </a:rPr>
              <a:t>CHÀO MỪNG </a:t>
            </a:r>
          </a:p>
        </p:txBody>
      </p:sp>
      <p:sp>
        <p:nvSpPr>
          <p:cNvPr id="6" name="Rectangle 5"/>
          <p:cNvSpPr/>
          <p:nvPr/>
        </p:nvSpPr>
        <p:spPr>
          <a:xfrm>
            <a:off x="2918845" y="2464981"/>
            <a:ext cx="7442384" cy="225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+mn-ea"/>
                <a:cs typeface="Arial" panose="020B0604020202020204" pitchFamily="34" charset="0"/>
              </a:rPr>
              <a:t>QUÝ THẦY CÔ GIÁO </a:t>
            </a:r>
          </a:p>
          <a:p>
            <a:pPr marL="0" marR="0" lvl="0" indent="0" algn="ctr" defTabSz="9144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all" spc="0" normalizeH="0" baseline="0" noProof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+mn-ea"/>
                <a:cs typeface="Arial" panose="020B0604020202020204" pitchFamily="34" charset="0"/>
              </a:rPr>
              <a:t>VỀ </a:t>
            </a:r>
            <a:r>
              <a:rPr kumimoji="0" lang="en-US" sz="5400" b="1" i="0" u="none" strike="noStrike" kern="1200" cap="all" spc="0" normalizeH="0" baseline="0" noProof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+mn-ea"/>
                <a:cs typeface="Arial" panose="020B0604020202020204" pitchFamily="34" charset="0"/>
              </a:rPr>
              <a:t>DỰ </a:t>
            </a:r>
            <a:r>
              <a:rPr kumimoji="0" lang="en-US" sz="54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5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54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+mn-ea"/>
                <a:cs typeface="Arial" panose="020B0604020202020204" pitchFamily="34" charset="0"/>
              </a:rPr>
              <a:t>thăm</a:t>
            </a:r>
            <a:r>
              <a:rPr kumimoji="0" lang="en-US" sz="5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all" spc="0" normalizeH="0" baseline="0" noProof="0" dirty="0" err="1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54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204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569071C-227C-6BBF-3612-4B5332310D43}"/>
              </a:ext>
            </a:extLst>
          </p:cNvPr>
          <p:cNvSpPr txBox="1"/>
          <p:nvPr/>
        </p:nvSpPr>
        <p:spPr>
          <a:xfrm>
            <a:off x="565355" y="1795186"/>
            <a:ext cx="11061290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00">
              <a:lnSpc>
                <a:spcPct val="150000"/>
              </a:lnSpc>
              <a:defRPr/>
            </a:pPr>
            <a:r>
              <a:rPr lang="en-US" sz="2800" b="1" i="1" dirty="0" err="1">
                <a:solidFill>
                  <a:srgbClr val="99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rgbClr val="99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9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99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9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i="1" dirty="0">
                <a:solidFill>
                  <a:srgbClr val="99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99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động</a:t>
            </a:r>
            <a:endParaRPr lang="en-US" sz="2800" b="1" i="1" dirty="0">
              <a:solidFill>
                <a:srgbClr val="99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 defTabSz="457200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slide.</a:t>
            </a:r>
          </a:p>
          <a:p>
            <a:pPr algn="just" defTabSz="457200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5 phút.</a:t>
            </a:r>
            <a:endParaRPr lang="en-US" sz="2800" b="1" dirty="0">
              <a:solidFill>
                <a:srgbClr val="00206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just" defTabSz="457200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- Sau</a:t>
            </a:r>
            <a:r>
              <a:rPr lang="vi-VN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5 ph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út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ngồi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yên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phiếu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trạm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mũi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như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 defTabSz="457200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- Sau 2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, GV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ngẫu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cụm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ý.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DB89C9-2E5A-B6F9-B8AA-5105377886D2}"/>
              </a:ext>
            </a:extLst>
          </p:cNvPr>
          <p:cNvSpPr txBox="1"/>
          <p:nvPr/>
        </p:nvSpPr>
        <p:spPr>
          <a:xfrm>
            <a:off x="2896233" y="1149824"/>
            <a:ext cx="671855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lang="vi-VN" sz="3600" b="1" dirty="0">
                <a:solidFill>
                  <a:prstClr val="black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HOẠT ĐỘNG</a:t>
            </a:r>
            <a:r>
              <a:rPr lang="en-US" sz="3600" b="1" dirty="0">
                <a:solidFill>
                  <a:prstClr val="black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THEO TRẠM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F76A35-6C64-23AB-F349-29EAFEB75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0146" y="828393"/>
            <a:ext cx="2011854" cy="2005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F2D6D3-374C-1FF8-CF70-22BD54B7CCE1}"/>
              </a:ext>
            </a:extLst>
          </p:cNvPr>
          <p:cNvSpPr txBox="1"/>
          <p:nvPr/>
        </p:nvSpPr>
        <p:spPr>
          <a:xfrm>
            <a:off x="263858" y="148531"/>
            <a:ext cx="11362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VẬN DỤNG QUY TẮC OCTET TRONG QUÁ TRÌNH HÌNH THÀNH LIÊN KẾT HÓA HỌC CỦA NGUYÊN TỐ NHÓM A</a:t>
            </a:r>
            <a:endParaRPr lang="en-SG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51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EF078D62-095A-3B17-AD2F-0CE6370C38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8767437"/>
              </p:ext>
            </p:extLst>
          </p:nvPr>
        </p:nvGraphicFramePr>
        <p:xfrm>
          <a:off x="109182" y="109179"/>
          <a:ext cx="5986818" cy="6892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5" imgW="6629729" imgH="8895004" progId="Word.Document.12">
                  <p:embed/>
                </p:oleObj>
              </mc:Choice>
              <mc:Fallback>
                <p:oleObj name="Document" r:id="rId5" imgW="6629729" imgH="889500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182" y="109179"/>
                        <a:ext cx="5986818" cy="6892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BF9D016C-30F1-76E6-33CD-4FD9BF7026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986802"/>
              </p:ext>
            </p:extLst>
          </p:nvPr>
        </p:nvGraphicFramePr>
        <p:xfrm>
          <a:off x="6096000" y="109179"/>
          <a:ext cx="5709313" cy="6892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ocument" r:id="rId8" imgW="6629729" imgH="9596321" progId="Word.Document.12">
                  <p:embed/>
                </p:oleObj>
              </mc:Choice>
              <mc:Fallback>
                <p:oleObj name="Document" r:id="rId8" imgW="6629729" imgH="959632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96000" y="109179"/>
                        <a:ext cx="5709313" cy="6892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003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1E8626-70BB-85A5-A63A-F4ECF13DF3F7}"/>
              </a:ext>
            </a:extLst>
          </p:cNvPr>
          <p:cNvSpPr txBox="1">
            <a:spLocks/>
          </p:cNvSpPr>
          <p:nvPr/>
        </p:nvSpPr>
        <p:spPr>
          <a:xfrm>
            <a:off x="0" y="14288"/>
            <a:ext cx="12192000" cy="84897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SƠ ĐỒ DI CHUYỂN HỌC LIỆU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18E5DED6-A43D-8A32-737A-D12DF581DDD8}"/>
              </a:ext>
            </a:extLst>
          </p:cNvPr>
          <p:cNvCxnSpPr/>
          <p:nvPr/>
        </p:nvCxnSpPr>
        <p:spPr>
          <a:xfrm>
            <a:off x="5389620" y="2147273"/>
            <a:ext cx="0" cy="2059445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413E72-E834-B9F2-EA36-0AC23F563A93}"/>
              </a:ext>
            </a:extLst>
          </p:cNvPr>
          <p:cNvSpPr txBox="1"/>
          <p:nvPr/>
        </p:nvSpPr>
        <p:spPr>
          <a:xfrm>
            <a:off x="426375" y="1149774"/>
            <a:ext cx="2251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8624B3A-7941-3275-E114-6393E04540BC}"/>
              </a:ext>
            </a:extLst>
          </p:cNvPr>
          <p:cNvSpPr txBox="1"/>
          <p:nvPr/>
        </p:nvSpPr>
        <p:spPr>
          <a:xfrm>
            <a:off x="8388732" y="1141269"/>
            <a:ext cx="2251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xmlns="" id="{F97FD679-E8F0-EA71-09FB-0B1850E05536}"/>
              </a:ext>
            </a:extLst>
          </p:cNvPr>
          <p:cNvSpPr/>
          <p:nvPr/>
        </p:nvSpPr>
        <p:spPr>
          <a:xfrm>
            <a:off x="4227570" y="988309"/>
            <a:ext cx="2324100" cy="953483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LƯỢT 1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xmlns="" id="{01ACEF1E-9BAE-2DE5-234B-CCC0205B35D3}"/>
              </a:ext>
            </a:extLst>
          </p:cNvPr>
          <p:cNvSpPr/>
          <p:nvPr/>
        </p:nvSpPr>
        <p:spPr>
          <a:xfrm>
            <a:off x="145125" y="2362405"/>
            <a:ext cx="1912275" cy="922338"/>
          </a:xfrm>
          <a:prstGeom prst="roundRect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 1</a:t>
            </a:r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xmlns="" id="{09AC4AFC-3CEE-5CEB-51C5-6A09597C2ECA}"/>
              </a:ext>
            </a:extLst>
          </p:cNvPr>
          <p:cNvSpPr/>
          <p:nvPr/>
        </p:nvSpPr>
        <p:spPr>
          <a:xfrm>
            <a:off x="172479" y="3290498"/>
            <a:ext cx="1939628" cy="683048"/>
          </a:xfrm>
          <a:prstGeom prst="trapezoid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TRẠM 1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xmlns="" id="{113841FC-3215-FEA9-F8C2-DDD161ACED0F}"/>
              </a:ext>
            </a:extLst>
          </p:cNvPr>
          <p:cNvSpPr/>
          <p:nvPr/>
        </p:nvSpPr>
        <p:spPr>
          <a:xfrm>
            <a:off x="2504730" y="2338096"/>
            <a:ext cx="1956843" cy="922338"/>
          </a:xfrm>
          <a:prstGeom prst="roundRect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 2</a:t>
            </a: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xmlns="" id="{513E5AFA-E05C-B5DA-47F0-6E4F3AEFA3B9}"/>
              </a:ext>
            </a:extLst>
          </p:cNvPr>
          <p:cNvSpPr/>
          <p:nvPr/>
        </p:nvSpPr>
        <p:spPr>
          <a:xfrm>
            <a:off x="2518429" y="3333362"/>
            <a:ext cx="1929490" cy="683048"/>
          </a:xfrm>
          <a:prstGeom prst="trapezoid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TRẠM 2</a:t>
            </a: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xmlns="" id="{F4CE3BA8-A612-25DF-460B-7E5112C3B0AE}"/>
              </a:ext>
            </a:extLst>
          </p:cNvPr>
          <p:cNvSpPr/>
          <p:nvPr/>
        </p:nvSpPr>
        <p:spPr>
          <a:xfrm>
            <a:off x="6475632" y="2136439"/>
            <a:ext cx="1913100" cy="922338"/>
          </a:xfrm>
          <a:prstGeom prst="roundRect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 3</a:t>
            </a:r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xmlns="" id="{D6CD2D54-F89A-8A14-BD89-27819D7B7C00}"/>
              </a:ext>
            </a:extLst>
          </p:cNvPr>
          <p:cNvSpPr/>
          <p:nvPr/>
        </p:nvSpPr>
        <p:spPr>
          <a:xfrm>
            <a:off x="6440953" y="3284506"/>
            <a:ext cx="2029843" cy="683048"/>
          </a:xfrm>
          <a:prstGeom prst="trapezoid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TRẠM 1</a:t>
            </a:r>
          </a:p>
        </p:txBody>
      </p: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xmlns="" id="{95925303-D62A-6E44-AA65-1F24F4A93441}"/>
              </a:ext>
            </a:extLst>
          </p:cNvPr>
          <p:cNvSpPr/>
          <p:nvPr/>
        </p:nvSpPr>
        <p:spPr>
          <a:xfrm>
            <a:off x="9194252" y="2147273"/>
            <a:ext cx="2078659" cy="922338"/>
          </a:xfrm>
          <a:prstGeom prst="roundRect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 4</a:t>
            </a:r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xmlns="" id="{C02AD560-766A-68C4-C049-0B6540B68C90}"/>
              </a:ext>
            </a:extLst>
          </p:cNvPr>
          <p:cNvSpPr/>
          <p:nvPr/>
        </p:nvSpPr>
        <p:spPr>
          <a:xfrm>
            <a:off x="9213615" y="3220635"/>
            <a:ext cx="2039932" cy="683048"/>
          </a:xfrm>
          <a:prstGeom prst="trapezoid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TRẠM 2</a:t>
            </a:r>
          </a:p>
        </p:txBody>
      </p:sp>
      <p:pic>
        <p:nvPicPr>
          <p:cNvPr id="15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772AAF7D-C20D-6986-0228-42B14549E4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06029" y="4338963"/>
            <a:ext cx="3494223" cy="221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3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7E4AEF-A228-D249-8288-88FDC310B8CE}"/>
              </a:ext>
            </a:extLst>
          </p:cNvPr>
          <p:cNvSpPr txBox="1">
            <a:spLocks/>
          </p:cNvSpPr>
          <p:nvPr/>
        </p:nvSpPr>
        <p:spPr>
          <a:xfrm>
            <a:off x="0" y="14288"/>
            <a:ext cx="12192000" cy="848975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SƠ ĐỒ DI CHUYỂN HỌC LIỆU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BE07ABA9-F34B-8198-852D-F91235047B89}"/>
              </a:ext>
            </a:extLst>
          </p:cNvPr>
          <p:cNvCxnSpPr/>
          <p:nvPr/>
        </p:nvCxnSpPr>
        <p:spPr>
          <a:xfrm>
            <a:off x="6072007" y="1956965"/>
            <a:ext cx="0" cy="2059445"/>
          </a:xfrm>
          <a:prstGeom prst="line">
            <a:avLst/>
          </a:prstGeom>
          <a:noFill/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F9DE489-846B-C4A1-CC8E-4004D90678C1}"/>
              </a:ext>
            </a:extLst>
          </p:cNvPr>
          <p:cNvSpPr txBox="1"/>
          <p:nvPr/>
        </p:nvSpPr>
        <p:spPr>
          <a:xfrm>
            <a:off x="1943389" y="1137967"/>
            <a:ext cx="2251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B0CE25-D6AD-251F-7AE9-D8CD85BDC02B}"/>
              </a:ext>
            </a:extLst>
          </p:cNvPr>
          <p:cNvSpPr txBox="1"/>
          <p:nvPr/>
        </p:nvSpPr>
        <p:spPr>
          <a:xfrm>
            <a:off x="8388732" y="1141269"/>
            <a:ext cx="22512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xmlns="" id="{73F281C9-399B-980F-7842-FF13680A4433}"/>
              </a:ext>
            </a:extLst>
          </p:cNvPr>
          <p:cNvSpPr/>
          <p:nvPr/>
        </p:nvSpPr>
        <p:spPr>
          <a:xfrm>
            <a:off x="4933950" y="854730"/>
            <a:ext cx="2324100" cy="922338"/>
          </a:xfrm>
          <a:prstGeom prst="roundRect">
            <a:avLst/>
          </a:prstGeom>
          <a:solidFill>
            <a:srgbClr val="92D050"/>
          </a:solidFill>
          <a:ln w="127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LƯỢT 2</a:t>
            </a:r>
          </a:p>
        </p:txBody>
      </p:sp>
      <p:sp>
        <p:nvSpPr>
          <p:cNvPr id="7" name="Rounded Rectangle 11">
            <a:extLst>
              <a:ext uri="{FF2B5EF4-FFF2-40B4-BE49-F238E27FC236}">
                <a16:creationId xmlns:a16="http://schemas.microsoft.com/office/drawing/2014/main" xmlns="" id="{945D2601-B273-0B24-7A80-5D1C0A2FBEC1}"/>
              </a:ext>
            </a:extLst>
          </p:cNvPr>
          <p:cNvSpPr/>
          <p:nvPr/>
        </p:nvSpPr>
        <p:spPr>
          <a:xfrm>
            <a:off x="145125" y="2362405"/>
            <a:ext cx="1912275" cy="922338"/>
          </a:xfrm>
          <a:prstGeom prst="roundRect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 1</a:t>
            </a:r>
          </a:p>
        </p:txBody>
      </p:sp>
      <p:sp>
        <p:nvSpPr>
          <p:cNvPr id="8" name="Trapezoid 7">
            <a:extLst>
              <a:ext uri="{FF2B5EF4-FFF2-40B4-BE49-F238E27FC236}">
                <a16:creationId xmlns:a16="http://schemas.microsoft.com/office/drawing/2014/main" xmlns="" id="{C644D3C1-9A02-A069-5F1A-45E81DC4057E}"/>
              </a:ext>
            </a:extLst>
          </p:cNvPr>
          <p:cNvSpPr/>
          <p:nvPr/>
        </p:nvSpPr>
        <p:spPr>
          <a:xfrm>
            <a:off x="172479" y="3290498"/>
            <a:ext cx="1939628" cy="683048"/>
          </a:xfrm>
          <a:prstGeom prst="trapezoid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TRẠM 1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xmlns="" id="{223E8896-CD39-BE97-78CC-DA1306B76DC0}"/>
              </a:ext>
            </a:extLst>
          </p:cNvPr>
          <p:cNvSpPr/>
          <p:nvPr/>
        </p:nvSpPr>
        <p:spPr>
          <a:xfrm>
            <a:off x="3692502" y="2356650"/>
            <a:ext cx="1956843" cy="922338"/>
          </a:xfrm>
          <a:prstGeom prst="roundRect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 2</a:t>
            </a:r>
          </a:p>
        </p:txBody>
      </p:sp>
      <p:sp>
        <p:nvSpPr>
          <p:cNvPr id="10" name="Trapezoid 9">
            <a:extLst>
              <a:ext uri="{FF2B5EF4-FFF2-40B4-BE49-F238E27FC236}">
                <a16:creationId xmlns:a16="http://schemas.microsoft.com/office/drawing/2014/main" xmlns="" id="{6611AF22-04FC-9D64-8936-AA526C845ED1}"/>
              </a:ext>
            </a:extLst>
          </p:cNvPr>
          <p:cNvSpPr/>
          <p:nvPr/>
        </p:nvSpPr>
        <p:spPr>
          <a:xfrm>
            <a:off x="3719856" y="3284743"/>
            <a:ext cx="1929490" cy="683048"/>
          </a:xfrm>
          <a:prstGeom prst="trapezoid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TRẠM 2</a:t>
            </a: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xmlns="" id="{2573D6A6-40FB-7005-8737-E717A0A1B367}"/>
              </a:ext>
            </a:extLst>
          </p:cNvPr>
          <p:cNvSpPr/>
          <p:nvPr/>
        </p:nvSpPr>
        <p:spPr>
          <a:xfrm>
            <a:off x="6487950" y="2366803"/>
            <a:ext cx="1913100" cy="922338"/>
          </a:xfrm>
          <a:prstGeom prst="roundRect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 3</a:t>
            </a:r>
          </a:p>
        </p:txBody>
      </p:sp>
      <p:sp>
        <p:nvSpPr>
          <p:cNvPr id="12" name="Trapezoid 11">
            <a:extLst>
              <a:ext uri="{FF2B5EF4-FFF2-40B4-BE49-F238E27FC236}">
                <a16:creationId xmlns:a16="http://schemas.microsoft.com/office/drawing/2014/main" xmlns="" id="{3B85A111-90A0-B843-6060-BCCEB4226CC6}"/>
              </a:ext>
            </a:extLst>
          </p:cNvPr>
          <p:cNvSpPr/>
          <p:nvPr/>
        </p:nvSpPr>
        <p:spPr>
          <a:xfrm>
            <a:off x="6429578" y="3290498"/>
            <a:ext cx="2029843" cy="683048"/>
          </a:xfrm>
          <a:prstGeom prst="trapezoid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TRẠM 1</a:t>
            </a:r>
          </a:p>
        </p:txBody>
      </p:sp>
      <p:sp>
        <p:nvSpPr>
          <p:cNvPr id="13" name="Rounded Rectangle 24">
            <a:extLst>
              <a:ext uri="{FF2B5EF4-FFF2-40B4-BE49-F238E27FC236}">
                <a16:creationId xmlns:a16="http://schemas.microsoft.com/office/drawing/2014/main" xmlns="" id="{67E1EB81-B39E-C19C-6432-E8C43840FBA1}"/>
              </a:ext>
            </a:extLst>
          </p:cNvPr>
          <p:cNvSpPr/>
          <p:nvPr/>
        </p:nvSpPr>
        <p:spPr>
          <a:xfrm>
            <a:off x="9921220" y="2366803"/>
            <a:ext cx="2078659" cy="922338"/>
          </a:xfrm>
          <a:prstGeom prst="roundRect">
            <a:avLst/>
          </a:prstGeom>
          <a:solidFill>
            <a:srgbClr val="ED7D31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 4</a:t>
            </a:r>
          </a:p>
        </p:txBody>
      </p:sp>
      <p:sp>
        <p:nvSpPr>
          <p:cNvPr id="14" name="Trapezoid 13">
            <a:extLst>
              <a:ext uri="{FF2B5EF4-FFF2-40B4-BE49-F238E27FC236}">
                <a16:creationId xmlns:a16="http://schemas.microsoft.com/office/drawing/2014/main" xmlns="" id="{1298EADC-79AF-273E-2FDB-0A23B109CAC9}"/>
              </a:ext>
            </a:extLst>
          </p:cNvPr>
          <p:cNvSpPr/>
          <p:nvPr/>
        </p:nvSpPr>
        <p:spPr>
          <a:xfrm>
            <a:off x="9979591" y="3278988"/>
            <a:ext cx="2039932" cy="683048"/>
          </a:xfrm>
          <a:prstGeom prst="trapezoid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TRẠM 2</a:t>
            </a:r>
          </a:p>
        </p:txBody>
      </p:sp>
      <p:sp>
        <p:nvSpPr>
          <p:cNvPr id="15" name="Trapezoid 14">
            <a:extLst>
              <a:ext uri="{FF2B5EF4-FFF2-40B4-BE49-F238E27FC236}">
                <a16:creationId xmlns:a16="http://schemas.microsoft.com/office/drawing/2014/main" xmlns="" id="{431FBC0E-FBAD-A123-C748-BB8251C87A1F}"/>
              </a:ext>
            </a:extLst>
          </p:cNvPr>
          <p:cNvSpPr/>
          <p:nvPr/>
        </p:nvSpPr>
        <p:spPr>
          <a:xfrm>
            <a:off x="152835" y="3293856"/>
            <a:ext cx="1939628" cy="683048"/>
          </a:xfrm>
          <a:prstGeom prst="trapezoid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TRẠM 2</a:t>
            </a:r>
          </a:p>
        </p:txBody>
      </p:sp>
      <p:sp>
        <p:nvSpPr>
          <p:cNvPr id="16" name="Trapezoid 15">
            <a:extLst>
              <a:ext uri="{FF2B5EF4-FFF2-40B4-BE49-F238E27FC236}">
                <a16:creationId xmlns:a16="http://schemas.microsoft.com/office/drawing/2014/main" xmlns="" id="{89C85A6A-D55B-B8E7-31A7-B42E95FCF8F3}"/>
              </a:ext>
            </a:extLst>
          </p:cNvPr>
          <p:cNvSpPr/>
          <p:nvPr/>
        </p:nvSpPr>
        <p:spPr>
          <a:xfrm>
            <a:off x="3700212" y="3288101"/>
            <a:ext cx="1929490" cy="683048"/>
          </a:xfrm>
          <a:prstGeom prst="trapezoid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TRẠM 1</a:t>
            </a:r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xmlns="" id="{5DA1D9C4-6E52-3347-9153-130A5101536E}"/>
              </a:ext>
            </a:extLst>
          </p:cNvPr>
          <p:cNvSpPr/>
          <p:nvPr/>
        </p:nvSpPr>
        <p:spPr>
          <a:xfrm>
            <a:off x="6409934" y="3293856"/>
            <a:ext cx="2029843" cy="683048"/>
          </a:xfrm>
          <a:prstGeom prst="trapezoid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TRẠM 2</a:t>
            </a:r>
          </a:p>
        </p:txBody>
      </p:sp>
      <p:sp>
        <p:nvSpPr>
          <p:cNvPr id="18" name="Trapezoid 17">
            <a:extLst>
              <a:ext uri="{FF2B5EF4-FFF2-40B4-BE49-F238E27FC236}">
                <a16:creationId xmlns:a16="http://schemas.microsoft.com/office/drawing/2014/main" xmlns="" id="{249CAE85-687F-DC71-3ABE-76486C9DDB30}"/>
              </a:ext>
            </a:extLst>
          </p:cNvPr>
          <p:cNvSpPr/>
          <p:nvPr/>
        </p:nvSpPr>
        <p:spPr>
          <a:xfrm>
            <a:off x="9959947" y="3282346"/>
            <a:ext cx="2039932" cy="683048"/>
          </a:xfrm>
          <a:prstGeom prst="trapezoid">
            <a:avLst/>
          </a:prstGeom>
          <a:solidFill>
            <a:srgbClr val="00B05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TRẠM 1</a:t>
            </a:r>
          </a:p>
        </p:txBody>
      </p:sp>
      <p:sp>
        <p:nvSpPr>
          <p:cNvPr id="19" name="Right Arrow 19">
            <a:extLst>
              <a:ext uri="{FF2B5EF4-FFF2-40B4-BE49-F238E27FC236}">
                <a16:creationId xmlns:a16="http://schemas.microsoft.com/office/drawing/2014/main" xmlns="" id="{28E32253-F5C5-F3E5-6485-3831E71E0DAC}"/>
              </a:ext>
            </a:extLst>
          </p:cNvPr>
          <p:cNvSpPr/>
          <p:nvPr/>
        </p:nvSpPr>
        <p:spPr>
          <a:xfrm>
            <a:off x="2215194" y="3222205"/>
            <a:ext cx="1346867" cy="349676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ight Arrow 25">
            <a:extLst>
              <a:ext uri="{FF2B5EF4-FFF2-40B4-BE49-F238E27FC236}">
                <a16:creationId xmlns:a16="http://schemas.microsoft.com/office/drawing/2014/main" xmlns="" id="{0C3D86B5-A8AB-BF68-564E-9033304AF7B3}"/>
              </a:ext>
            </a:extLst>
          </p:cNvPr>
          <p:cNvSpPr/>
          <p:nvPr/>
        </p:nvSpPr>
        <p:spPr>
          <a:xfrm rot="10800000">
            <a:off x="2161658" y="3557200"/>
            <a:ext cx="1346867" cy="349676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ight Arrow 26">
            <a:extLst>
              <a:ext uri="{FF2B5EF4-FFF2-40B4-BE49-F238E27FC236}">
                <a16:creationId xmlns:a16="http://schemas.microsoft.com/office/drawing/2014/main" xmlns="" id="{ACBE59FE-A7DA-FED2-F71A-22276DDC5065}"/>
              </a:ext>
            </a:extLst>
          </p:cNvPr>
          <p:cNvSpPr/>
          <p:nvPr/>
        </p:nvSpPr>
        <p:spPr>
          <a:xfrm>
            <a:off x="8602025" y="3288875"/>
            <a:ext cx="1346867" cy="349676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ight Arrow 27">
            <a:extLst>
              <a:ext uri="{FF2B5EF4-FFF2-40B4-BE49-F238E27FC236}">
                <a16:creationId xmlns:a16="http://schemas.microsoft.com/office/drawing/2014/main" xmlns="" id="{396BFAC4-BB85-53CE-96B5-E5A5146B2481}"/>
              </a:ext>
            </a:extLst>
          </p:cNvPr>
          <p:cNvSpPr/>
          <p:nvPr/>
        </p:nvSpPr>
        <p:spPr>
          <a:xfrm rot="10800000">
            <a:off x="8548489" y="3623870"/>
            <a:ext cx="1346867" cy="349676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xmlns="" id="{B05ADF9C-5378-DEA5-4FB0-5DD8E36506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49079" y="4078712"/>
            <a:ext cx="4293841" cy="271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5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100000">
                <p:cTn id="52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E6B64E-DC20-1BA9-9D52-52C33E692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420" y="95536"/>
            <a:ext cx="5800299" cy="6762464"/>
          </a:xfrm>
          <a:prstGeom prst="rect">
            <a:avLst/>
          </a:prstGeom>
          <a:solidFill>
            <a:srgbClr val="CCFFCC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FFF2EDA-438F-FA5F-EB46-17D3F5859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95535"/>
            <a:ext cx="5800299" cy="705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4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Periodic table - Free education icons">
            <a:extLst>
              <a:ext uri="{FF2B5EF4-FFF2-40B4-BE49-F238E27FC236}">
                <a16:creationId xmlns:a16="http://schemas.microsoft.com/office/drawing/2014/main" xmlns="" id="{1E2D02AE-33EA-4578-84EB-C74E8D010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735">
            <a:off x="-751995" y="5392551"/>
            <a:ext cx="2131243" cy="21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hemistry Vector SVG Icon (12) - PNG Repo Free PNG Icons">
            <a:extLst>
              <a:ext uri="{FF2B5EF4-FFF2-40B4-BE49-F238E27FC236}">
                <a16:creationId xmlns:a16="http://schemas.microsoft.com/office/drawing/2014/main" xmlns="" id="{3F35A0C8-EBC3-42C4-8AC3-8ED3A8EE8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4792">
            <a:off x="-296320" y="-124529"/>
            <a:ext cx="1264552" cy="126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Química ícones em vetor livre criados por surang | Free icons, Vector free,  Vector icon design">
            <a:extLst>
              <a:ext uri="{FF2B5EF4-FFF2-40B4-BE49-F238E27FC236}">
                <a16:creationId xmlns:a16="http://schemas.microsoft.com/office/drawing/2014/main" xmlns="" id="{F6D3B115-7F85-455F-913A-6C6A70E0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3040">
            <a:off x="10920379" y="-437960"/>
            <a:ext cx="1566296" cy="15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hemistry Icon Png #410513 - Free Icons Library">
            <a:extLst>
              <a:ext uri="{FF2B5EF4-FFF2-40B4-BE49-F238E27FC236}">
                <a16:creationId xmlns:a16="http://schemas.microsoft.com/office/drawing/2014/main" xmlns="" id="{2996930D-CCB8-4C87-8E02-58EE766B0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8605">
            <a:off x="10732099" y="5141816"/>
            <a:ext cx="2257293" cy="22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D67CF3-ED56-48D1-B034-3FEF21613281}"/>
              </a:ext>
            </a:extLst>
          </p:cNvPr>
          <p:cNvSpPr/>
          <p:nvPr/>
        </p:nvSpPr>
        <p:spPr>
          <a:xfrm>
            <a:off x="563671" y="945987"/>
            <a:ext cx="11241741" cy="5374131"/>
          </a:xfrm>
          <a:prstGeom prst="rect">
            <a:avLst/>
          </a:prstGeom>
          <a:solidFill>
            <a:srgbClr val="FFFFF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57836" y="4656189"/>
            <a:ext cx="5375591" cy="1308810"/>
            <a:chOff x="390144" y="3289423"/>
            <a:chExt cx="5375591" cy="1308810"/>
          </a:xfrm>
        </p:grpSpPr>
        <p:sp>
          <p:nvSpPr>
            <p:cNvPr id="8" name="Text Box 56"/>
            <p:cNvSpPr txBox="1">
              <a:spLocks noChangeArrowheads="1"/>
            </p:cNvSpPr>
            <p:nvPr/>
          </p:nvSpPr>
          <p:spPr bwMode="auto">
            <a:xfrm>
              <a:off x="390144" y="3314797"/>
              <a:ext cx="2261050" cy="1261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zh-CN" b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Kim </a:t>
              </a:r>
              <a:r>
                <a:rPr lang="en-US" altLang="zh-CN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loại</a:t>
              </a:r>
              <a:endPara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(1,2,3 </a:t>
              </a:r>
              <a:r>
                <a:rPr lang="en-US" altLang="zh-CN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e </a:t>
              </a:r>
              <a:r>
                <a:rPr lang="en-US" altLang="zh-CN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lớp</a:t>
              </a:r>
              <a:r>
                <a:rPr lang="en-US" altLang="zh-CN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altLang="zh-CN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ngo</a:t>
              </a:r>
              <a:r>
                <a:rPr lang="en-US" altLang="zh-CN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à</a:t>
              </a:r>
              <a:r>
                <a:rPr lang="en-US" altLang="zh-CN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altLang="zh-CN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cùng</a:t>
              </a:r>
              <a:r>
                <a:rPr lang="en-US" altLang="zh-CN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sp>
          <p:nvSpPr>
            <p:cNvPr id="9" name="Line 57"/>
            <p:cNvSpPr>
              <a:spLocks noChangeShapeType="1"/>
            </p:cNvSpPr>
            <p:nvPr/>
          </p:nvSpPr>
          <p:spPr bwMode="auto">
            <a:xfrm>
              <a:off x="2419617" y="4028014"/>
              <a:ext cx="1447800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0" name="Text Box 58"/>
            <p:cNvSpPr txBox="1">
              <a:spLocks noChangeArrowheads="1"/>
            </p:cNvSpPr>
            <p:nvPr/>
          </p:nvSpPr>
          <p:spPr bwMode="auto">
            <a:xfrm>
              <a:off x="2408537" y="3543621"/>
              <a:ext cx="1981200" cy="460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vi-VN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Nhường e</a:t>
              </a:r>
              <a:endParaRPr lang="vi-V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59"/>
            <p:cNvSpPr txBox="1">
              <a:spLocks noChangeArrowheads="1"/>
            </p:cNvSpPr>
            <p:nvPr/>
          </p:nvSpPr>
          <p:spPr bwMode="auto">
            <a:xfrm>
              <a:off x="3784535" y="3495154"/>
              <a:ext cx="1981200" cy="95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vi-VN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Ion dương (cation)</a:t>
              </a:r>
              <a:endParaRPr lang="vi-VN" altLang="en-US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21143" y="3289423"/>
              <a:ext cx="5040069" cy="1308810"/>
            </a:xfrm>
            <a:prstGeom prst="rect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35629" y="4641560"/>
            <a:ext cx="5800782" cy="1323439"/>
            <a:chOff x="4007223" y="5105039"/>
            <a:chExt cx="5800782" cy="1323439"/>
          </a:xfrm>
        </p:grpSpPr>
        <p:sp>
          <p:nvSpPr>
            <p:cNvPr id="13" name="Text Box 56"/>
            <p:cNvSpPr txBox="1">
              <a:spLocks noChangeArrowheads="1"/>
            </p:cNvSpPr>
            <p:nvPr/>
          </p:nvSpPr>
          <p:spPr bwMode="auto">
            <a:xfrm>
              <a:off x="4007223" y="5105039"/>
              <a:ext cx="2289285" cy="13234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zh-CN" sz="3200" b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Phi kim</a:t>
              </a:r>
            </a:p>
            <a:p>
              <a:pPr algn="ctr"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zh-CN" sz="2400" b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(5,6,7e </a:t>
              </a:r>
              <a:r>
                <a:rPr lang="en-US" altLang="zh-CN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lớp</a:t>
              </a:r>
              <a:r>
                <a:rPr lang="en-US" altLang="zh-CN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altLang="zh-CN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ngo</a:t>
              </a:r>
              <a:r>
                <a:rPr lang="en-US" altLang="zh-CN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à</a:t>
              </a:r>
              <a:r>
                <a:rPr lang="en-US" altLang="zh-CN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</a:t>
              </a:r>
              <a:r>
                <a:rPr lang="en-US" altLang="zh-CN" sz="2400" b="1" dirty="0" err="1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cùng</a:t>
              </a:r>
              <a:r>
                <a:rPr lang="en-US" altLang="zh-CN" sz="2400" b="1" dirty="0">
                  <a:solidFill>
                    <a:srgbClr val="00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sp>
          <p:nvSpPr>
            <p:cNvPr id="14" name="Line 57"/>
            <p:cNvSpPr>
              <a:spLocks noChangeShapeType="1"/>
            </p:cNvSpPr>
            <p:nvPr/>
          </p:nvSpPr>
          <p:spPr bwMode="auto">
            <a:xfrm>
              <a:off x="6350406" y="5834434"/>
              <a:ext cx="1447800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15" name="Text Box 58"/>
            <p:cNvSpPr txBox="1">
              <a:spLocks noChangeArrowheads="1"/>
            </p:cNvSpPr>
            <p:nvPr/>
          </p:nvSpPr>
          <p:spPr bwMode="auto">
            <a:xfrm>
              <a:off x="6382234" y="5191209"/>
              <a:ext cx="19812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vi-VN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Nh</a:t>
              </a:r>
              <a:r>
                <a:rPr lang="en-US" altLang="zh-C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ận</a:t>
              </a:r>
              <a:r>
                <a:rPr lang="vi-VN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e</a:t>
              </a:r>
              <a:endPara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59"/>
            <p:cNvSpPr txBox="1">
              <a:spLocks noChangeArrowheads="1"/>
            </p:cNvSpPr>
            <p:nvPr/>
          </p:nvSpPr>
          <p:spPr bwMode="auto">
            <a:xfrm>
              <a:off x="7826805" y="5237375"/>
              <a:ext cx="19812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0" fontAlgn="base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vi-VN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Ion </a:t>
              </a:r>
              <a:r>
                <a:rPr lang="en-US" altLang="zh-CN" sz="3200" b="1" dirty="0" err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âm</a:t>
              </a:r>
              <a:r>
                <a:rPr lang="vi-VN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 (a</a:t>
              </a:r>
              <a:r>
                <a:rPr lang="en-US" altLang="zh-CN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n</a:t>
              </a:r>
              <a:r>
                <a:rPr lang="vi-VN" altLang="en-US" sz="3200" b="1" dirty="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ion)</a:t>
              </a:r>
              <a:endParaRPr lang="vi-VN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262718" y="5119668"/>
              <a:ext cx="4961964" cy="1308810"/>
            </a:xfrm>
            <a:prstGeom prst="rect">
              <a:avLst/>
            </a:prstGeom>
            <a:noFill/>
            <a:ln w="28575" cap="flat" cmpd="sng" algn="ctr">
              <a:solidFill>
                <a:srgbClr val="ED7D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44776" y="1104979"/>
            <a:ext cx="1939981" cy="1963394"/>
            <a:chOff x="1005840" y="1681578"/>
            <a:chExt cx="3267170" cy="33354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5840" y="1681578"/>
              <a:ext cx="3267170" cy="333549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86000" y="3148007"/>
              <a:ext cx="770709" cy="612486"/>
            </a:xfrm>
            <a:prstGeom prst="rect">
              <a:avLst/>
            </a:prstGeom>
          </p:spPr>
        </p:pic>
      </p:grpSp>
      <p:cxnSp>
        <p:nvCxnSpPr>
          <p:cNvPr id="34" name="Straight Arrow Connector 33"/>
          <p:cNvCxnSpPr/>
          <p:nvPr/>
        </p:nvCxnSpPr>
        <p:spPr>
          <a:xfrm flipV="1">
            <a:off x="9120684" y="2209599"/>
            <a:ext cx="675233" cy="673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050694" y="1813566"/>
            <a:ext cx="1498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507435" y="1429742"/>
            <a:ext cx="1446576" cy="1506277"/>
            <a:chOff x="8319656" y="1385254"/>
            <a:chExt cx="2144753" cy="219307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8"/>
            <a:srcRect r="2204"/>
            <a:stretch/>
          </p:blipFill>
          <p:spPr>
            <a:xfrm>
              <a:off x="8319656" y="1385254"/>
              <a:ext cx="2144753" cy="2193079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045866" y="2241993"/>
              <a:ext cx="770709" cy="612486"/>
            </a:xfrm>
            <a:prstGeom prst="rect">
              <a:avLst/>
            </a:prstGeom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7107" y="1319857"/>
            <a:ext cx="1755498" cy="1604153"/>
          </a:xfrm>
          <a:prstGeom prst="rect">
            <a:avLst/>
          </a:prstGeom>
        </p:spPr>
      </p:pic>
      <p:cxnSp>
        <p:nvCxnSpPr>
          <p:cNvPr id="40" name="Straight Arrow Connector 39"/>
          <p:cNvCxnSpPr/>
          <p:nvPr/>
        </p:nvCxnSpPr>
        <p:spPr>
          <a:xfrm>
            <a:off x="2742315" y="2152648"/>
            <a:ext cx="566271" cy="0"/>
          </a:xfrm>
          <a:prstGeom prst="straightConnector1">
            <a:avLst/>
          </a:prstGeom>
          <a:ln w="38100"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8327" y="1244893"/>
            <a:ext cx="1835966" cy="1794893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8290756" y="1895680"/>
            <a:ext cx="1450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81064" y="1133566"/>
            <a:ext cx="2044665" cy="1815357"/>
          </a:xfrm>
          <a:prstGeom prst="rect">
            <a:avLst/>
          </a:prstGeom>
        </p:spPr>
      </p:pic>
      <p:cxnSp>
        <p:nvCxnSpPr>
          <p:cNvPr id="47" name="Straight Connector 46"/>
          <p:cNvCxnSpPr>
            <a:stCxn id="6" idx="0"/>
          </p:cNvCxnSpPr>
          <p:nvPr/>
        </p:nvCxnSpPr>
        <p:spPr>
          <a:xfrm>
            <a:off x="6184542" y="945987"/>
            <a:ext cx="51087" cy="5266554"/>
          </a:xfrm>
          <a:prstGeom prst="line">
            <a:avLst/>
          </a:prstGeom>
          <a:ln w="28575">
            <a:solidFill>
              <a:srgbClr val="BCA0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 Box 60"/>
          <p:cNvSpPr txBox="1">
            <a:spLocks noChangeArrowheads="1"/>
          </p:cNvSpPr>
          <p:nvPr/>
        </p:nvSpPr>
        <p:spPr bwMode="auto">
          <a:xfrm>
            <a:off x="1358323" y="3257310"/>
            <a:ext cx="4210953" cy="6463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Na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  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   </a:t>
            </a:r>
            <a:r>
              <a:rPr lang="en-US" sz="3600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Na</a:t>
            </a:r>
            <a:r>
              <a:rPr kumimoji="0" lang="en-US" sz="4800" b="1" i="0" u="none" strike="noStrike" kern="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+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  + 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e</a:t>
            </a:r>
          </a:p>
        </p:txBody>
      </p:sp>
      <p:sp>
        <p:nvSpPr>
          <p:cNvPr id="49" name="Text Box 60"/>
          <p:cNvSpPr txBox="1">
            <a:spLocks noChangeArrowheads="1"/>
          </p:cNvSpPr>
          <p:nvPr/>
        </p:nvSpPr>
        <p:spPr bwMode="auto">
          <a:xfrm>
            <a:off x="7090464" y="3127407"/>
            <a:ext cx="4210953" cy="83099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noProof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Cl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  +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1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e 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Symbol" panose="05050102010706020507" pitchFamily="18" charset="2"/>
              </a:rPr>
              <a:t>   </a:t>
            </a:r>
            <a:r>
              <a:rPr lang="en-US" sz="3600" b="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Cl</a:t>
            </a:r>
            <a:r>
              <a:rPr lang="en-US" sz="4800" b="1" kern="0" baseline="30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-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0522470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/>
        </p:nvSpPr>
        <p:spPr>
          <a:xfrm>
            <a:off x="4499995" y="144463"/>
            <a:ext cx="7556050" cy="2021544"/>
          </a:xfrm>
          <a:custGeom>
            <a:avLst/>
            <a:gdLst>
              <a:gd name="connsiteX0" fmla="*/ 186305 w 7556050"/>
              <a:gd name="connsiteY0" fmla="*/ 1384300 h 2021544"/>
              <a:gd name="connsiteX1" fmla="*/ 86293 w 7556050"/>
              <a:gd name="connsiteY1" fmla="*/ 1169987 h 2021544"/>
              <a:gd name="connsiteX2" fmla="*/ 568 w 7556050"/>
              <a:gd name="connsiteY2" fmla="*/ 827087 h 2021544"/>
              <a:gd name="connsiteX3" fmla="*/ 129155 w 7556050"/>
              <a:gd name="connsiteY3" fmla="*/ 369887 h 2021544"/>
              <a:gd name="connsiteX4" fmla="*/ 372043 w 7556050"/>
              <a:gd name="connsiteY4" fmla="*/ 184150 h 2021544"/>
              <a:gd name="connsiteX5" fmla="*/ 1114993 w 7556050"/>
              <a:gd name="connsiteY5" fmla="*/ 12700 h 2021544"/>
              <a:gd name="connsiteX6" fmla="*/ 2300855 w 7556050"/>
              <a:gd name="connsiteY6" fmla="*/ 12700 h 2021544"/>
              <a:gd name="connsiteX7" fmla="*/ 3501005 w 7556050"/>
              <a:gd name="connsiteY7" fmla="*/ 12700 h 2021544"/>
              <a:gd name="connsiteX8" fmla="*/ 5372668 w 7556050"/>
              <a:gd name="connsiteY8" fmla="*/ 41275 h 2021544"/>
              <a:gd name="connsiteX9" fmla="*/ 6458518 w 7556050"/>
              <a:gd name="connsiteY9" fmla="*/ 55562 h 2021544"/>
              <a:gd name="connsiteX10" fmla="*/ 6901430 w 7556050"/>
              <a:gd name="connsiteY10" fmla="*/ 169862 h 2021544"/>
              <a:gd name="connsiteX11" fmla="*/ 7258618 w 7556050"/>
              <a:gd name="connsiteY11" fmla="*/ 384175 h 2021544"/>
              <a:gd name="connsiteX12" fmla="*/ 7487218 w 7556050"/>
              <a:gd name="connsiteY12" fmla="*/ 569912 h 2021544"/>
              <a:gd name="connsiteX13" fmla="*/ 7530080 w 7556050"/>
              <a:gd name="connsiteY13" fmla="*/ 869950 h 2021544"/>
              <a:gd name="connsiteX14" fmla="*/ 7544368 w 7556050"/>
              <a:gd name="connsiteY14" fmla="*/ 1441450 h 2021544"/>
              <a:gd name="connsiteX15" fmla="*/ 7430068 w 7556050"/>
              <a:gd name="connsiteY15" fmla="*/ 1927225 h 2021544"/>
              <a:gd name="connsiteX16" fmla="*/ 6344218 w 7556050"/>
              <a:gd name="connsiteY16" fmla="*/ 2012950 h 2021544"/>
              <a:gd name="connsiteX17" fmla="*/ 5086918 w 7556050"/>
              <a:gd name="connsiteY17" fmla="*/ 2012950 h 2021544"/>
              <a:gd name="connsiteX18" fmla="*/ 2272280 w 7556050"/>
              <a:gd name="connsiteY18" fmla="*/ 2012950 h 2021544"/>
              <a:gd name="connsiteX19" fmla="*/ 714943 w 7556050"/>
              <a:gd name="connsiteY19" fmla="*/ 2012950 h 2021544"/>
              <a:gd name="connsiteX20" fmla="*/ 157730 w 7556050"/>
              <a:gd name="connsiteY20" fmla="*/ 1998662 h 2021544"/>
              <a:gd name="connsiteX21" fmla="*/ 114868 w 7556050"/>
              <a:gd name="connsiteY21" fmla="*/ 1755775 h 2021544"/>
              <a:gd name="connsiteX22" fmla="*/ 143443 w 7556050"/>
              <a:gd name="connsiteY22" fmla="*/ 1527175 h 2021544"/>
              <a:gd name="connsiteX23" fmla="*/ 186305 w 7556050"/>
              <a:gd name="connsiteY23" fmla="*/ 1384300 h 2021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556050" h="2021544">
                <a:moveTo>
                  <a:pt x="186305" y="1384300"/>
                </a:moveTo>
                <a:cubicBezTo>
                  <a:pt x="176780" y="1324769"/>
                  <a:pt x="117249" y="1262856"/>
                  <a:pt x="86293" y="1169987"/>
                </a:cubicBezTo>
                <a:cubicBezTo>
                  <a:pt x="55337" y="1077118"/>
                  <a:pt x="-6576" y="960437"/>
                  <a:pt x="568" y="827087"/>
                </a:cubicBezTo>
                <a:cubicBezTo>
                  <a:pt x="7712" y="693737"/>
                  <a:pt x="67243" y="477043"/>
                  <a:pt x="129155" y="369887"/>
                </a:cubicBezTo>
                <a:cubicBezTo>
                  <a:pt x="191067" y="262731"/>
                  <a:pt x="207737" y="243681"/>
                  <a:pt x="372043" y="184150"/>
                </a:cubicBezTo>
                <a:cubicBezTo>
                  <a:pt x="536349" y="124619"/>
                  <a:pt x="793524" y="41275"/>
                  <a:pt x="1114993" y="12700"/>
                </a:cubicBezTo>
                <a:cubicBezTo>
                  <a:pt x="1436462" y="-15875"/>
                  <a:pt x="2300855" y="12700"/>
                  <a:pt x="2300855" y="12700"/>
                </a:cubicBezTo>
                <a:lnTo>
                  <a:pt x="3501005" y="12700"/>
                </a:lnTo>
                <a:lnTo>
                  <a:pt x="5372668" y="41275"/>
                </a:lnTo>
                <a:lnTo>
                  <a:pt x="6458518" y="55562"/>
                </a:lnTo>
                <a:cubicBezTo>
                  <a:pt x="6713312" y="76993"/>
                  <a:pt x="6768080" y="115093"/>
                  <a:pt x="6901430" y="169862"/>
                </a:cubicBezTo>
                <a:cubicBezTo>
                  <a:pt x="7034780" y="224631"/>
                  <a:pt x="7160987" y="317500"/>
                  <a:pt x="7258618" y="384175"/>
                </a:cubicBezTo>
                <a:cubicBezTo>
                  <a:pt x="7356249" y="450850"/>
                  <a:pt x="7441974" y="488949"/>
                  <a:pt x="7487218" y="569912"/>
                </a:cubicBezTo>
                <a:cubicBezTo>
                  <a:pt x="7532462" y="650874"/>
                  <a:pt x="7520555" y="724694"/>
                  <a:pt x="7530080" y="869950"/>
                </a:cubicBezTo>
                <a:cubicBezTo>
                  <a:pt x="7539605" y="1015206"/>
                  <a:pt x="7561037" y="1265238"/>
                  <a:pt x="7544368" y="1441450"/>
                </a:cubicBezTo>
                <a:cubicBezTo>
                  <a:pt x="7527699" y="1617662"/>
                  <a:pt x="7630093" y="1831975"/>
                  <a:pt x="7430068" y="1927225"/>
                </a:cubicBezTo>
                <a:cubicBezTo>
                  <a:pt x="7230043" y="2022475"/>
                  <a:pt x="6734743" y="1998663"/>
                  <a:pt x="6344218" y="2012950"/>
                </a:cubicBezTo>
                <a:cubicBezTo>
                  <a:pt x="5953693" y="2027237"/>
                  <a:pt x="5086918" y="2012950"/>
                  <a:pt x="5086918" y="2012950"/>
                </a:cubicBezTo>
                <a:lnTo>
                  <a:pt x="2272280" y="2012950"/>
                </a:lnTo>
                <a:lnTo>
                  <a:pt x="714943" y="2012950"/>
                </a:lnTo>
                <a:cubicBezTo>
                  <a:pt x="362518" y="2010569"/>
                  <a:pt x="257742" y="2041524"/>
                  <a:pt x="157730" y="1998662"/>
                </a:cubicBezTo>
                <a:cubicBezTo>
                  <a:pt x="57718" y="1955800"/>
                  <a:pt x="117249" y="1834356"/>
                  <a:pt x="114868" y="1755775"/>
                </a:cubicBezTo>
                <a:cubicBezTo>
                  <a:pt x="112487" y="1677194"/>
                  <a:pt x="126774" y="1586706"/>
                  <a:pt x="143443" y="1527175"/>
                </a:cubicBezTo>
                <a:cubicBezTo>
                  <a:pt x="160112" y="1467644"/>
                  <a:pt x="195830" y="1443831"/>
                  <a:pt x="186305" y="138430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rot="687190" flipV="1">
            <a:off x="2147785" y="3656224"/>
            <a:ext cx="2790669" cy="1186094"/>
          </a:xfrm>
          <a:custGeom>
            <a:avLst/>
            <a:gdLst>
              <a:gd name="connsiteX0" fmla="*/ 0 w 2805972"/>
              <a:gd name="connsiteY0" fmla="*/ 780506 h 1186094"/>
              <a:gd name="connsiteX1" fmla="*/ 1267097 w 2805972"/>
              <a:gd name="connsiteY1" fmla="*/ 114300 h 1186094"/>
              <a:gd name="connsiteX2" fmla="*/ 2795451 w 2805972"/>
              <a:gd name="connsiteY2" fmla="*/ 22860 h 1186094"/>
              <a:gd name="connsiteX3" fmla="*/ 1854926 w 2805972"/>
              <a:gd name="connsiteY3" fmla="*/ 114300 h 1186094"/>
              <a:gd name="connsiteX4" fmla="*/ 209006 w 2805972"/>
              <a:gd name="connsiteY4" fmla="*/ 1120140 h 1186094"/>
              <a:gd name="connsiteX5" fmla="*/ 182880 w 2805972"/>
              <a:gd name="connsiteY5" fmla="*/ 1094015 h 1186094"/>
              <a:gd name="connsiteX6" fmla="*/ 156754 w 2805972"/>
              <a:gd name="connsiteY6" fmla="*/ 1133203 h 118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5972" h="1186094">
                <a:moveTo>
                  <a:pt x="0" y="780506"/>
                </a:moveTo>
                <a:cubicBezTo>
                  <a:pt x="400594" y="510540"/>
                  <a:pt x="801189" y="240574"/>
                  <a:pt x="1267097" y="114300"/>
                </a:cubicBezTo>
                <a:cubicBezTo>
                  <a:pt x="1733005" y="-11974"/>
                  <a:pt x="2697480" y="22860"/>
                  <a:pt x="2795451" y="22860"/>
                </a:cubicBezTo>
                <a:cubicBezTo>
                  <a:pt x="2893422" y="22860"/>
                  <a:pt x="2286000" y="-68580"/>
                  <a:pt x="1854926" y="114300"/>
                </a:cubicBezTo>
                <a:cubicBezTo>
                  <a:pt x="1423852" y="297180"/>
                  <a:pt x="487680" y="956854"/>
                  <a:pt x="209006" y="1120140"/>
                </a:cubicBezTo>
                <a:cubicBezTo>
                  <a:pt x="-69668" y="1283426"/>
                  <a:pt x="191589" y="1091838"/>
                  <a:pt x="182880" y="1094015"/>
                </a:cubicBezTo>
                <a:cubicBezTo>
                  <a:pt x="174171" y="1096192"/>
                  <a:pt x="165462" y="1114697"/>
                  <a:pt x="156754" y="1133203"/>
                </a:cubicBezTo>
              </a:path>
            </a:pathLst>
          </a:cu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3" name="Freeform 62"/>
          <p:cNvSpPr/>
          <p:nvPr/>
        </p:nvSpPr>
        <p:spPr>
          <a:xfrm rot="20912810">
            <a:off x="2513324" y="1740843"/>
            <a:ext cx="2385269" cy="1283906"/>
          </a:xfrm>
          <a:custGeom>
            <a:avLst/>
            <a:gdLst>
              <a:gd name="connsiteX0" fmla="*/ 0 w 2805972"/>
              <a:gd name="connsiteY0" fmla="*/ 780506 h 1186094"/>
              <a:gd name="connsiteX1" fmla="*/ 1267097 w 2805972"/>
              <a:gd name="connsiteY1" fmla="*/ 114300 h 1186094"/>
              <a:gd name="connsiteX2" fmla="*/ 2795451 w 2805972"/>
              <a:gd name="connsiteY2" fmla="*/ 22860 h 1186094"/>
              <a:gd name="connsiteX3" fmla="*/ 1854926 w 2805972"/>
              <a:gd name="connsiteY3" fmla="*/ 114300 h 1186094"/>
              <a:gd name="connsiteX4" fmla="*/ 209006 w 2805972"/>
              <a:gd name="connsiteY4" fmla="*/ 1120140 h 1186094"/>
              <a:gd name="connsiteX5" fmla="*/ 182880 w 2805972"/>
              <a:gd name="connsiteY5" fmla="*/ 1094015 h 1186094"/>
              <a:gd name="connsiteX6" fmla="*/ 156754 w 2805972"/>
              <a:gd name="connsiteY6" fmla="*/ 1133203 h 118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5972" h="1186094">
                <a:moveTo>
                  <a:pt x="0" y="780506"/>
                </a:moveTo>
                <a:cubicBezTo>
                  <a:pt x="400594" y="510540"/>
                  <a:pt x="801189" y="240574"/>
                  <a:pt x="1267097" y="114300"/>
                </a:cubicBezTo>
                <a:cubicBezTo>
                  <a:pt x="1733005" y="-11974"/>
                  <a:pt x="2697480" y="22860"/>
                  <a:pt x="2795451" y="22860"/>
                </a:cubicBezTo>
                <a:cubicBezTo>
                  <a:pt x="2893422" y="22860"/>
                  <a:pt x="2286000" y="-68580"/>
                  <a:pt x="1854926" y="114300"/>
                </a:cubicBezTo>
                <a:cubicBezTo>
                  <a:pt x="1423852" y="297180"/>
                  <a:pt x="487680" y="956854"/>
                  <a:pt x="209006" y="1120140"/>
                </a:cubicBezTo>
                <a:cubicBezTo>
                  <a:pt x="-69668" y="1283426"/>
                  <a:pt x="191589" y="1091838"/>
                  <a:pt x="182880" y="1094015"/>
                </a:cubicBezTo>
                <a:cubicBezTo>
                  <a:pt x="174171" y="1096192"/>
                  <a:pt x="165462" y="1114697"/>
                  <a:pt x="156754" y="1133203"/>
                </a:cubicBezTo>
              </a:path>
            </a:pathLst>
          </a:custGeom>
          <a:solidFill>
            <a:srgbClr val="82B7F8">
              <a:lumMod val="50000"/>
            </a:srgbClr>
          </a:solidFill>
          <a:ln w="12700" cap="flat" cmpd="sng" algn="ctr">
            <a:solidFill>
              <a:srgbClr val="82B7F8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4" name="TextBox 63"/>
          <p:cNvSpPr txBox="1"/>
          <p:nvPr/>
        </p:nvSpPr>
        <p:spPr>
          <a:xfrm rot="19930599">
            <a:off x="2718375" y="1016590"/>
            <a:ext cx="2111121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516412" y="2135137"/>
            <a:ext cx="2831647" cy="1917231"/>
            <a:chOff x="4310742" y="2037802"/>
            <a:chExt cx="2808514" cy="2233749"/>
          </a:xfrm>
        </p:grpSpPr>
        <p:grpSp>
          <p:nvGrpSpPr>
            <p:cNvPr id="66" name="Group 65"/>
            <p:cNvGrpSpPr/>
            <p:nvPr/>
          </p:nvGrpSpPr>
          <p:grpSpPr>
            <a:xfrm>
              <a:off x="4310742" y="2037802"/>
              <a:ext cx="2808514" cy="2233749"/>
              <a:chOff x="3392117" y="1246704"/>
              <a:chExt cx="5179294" cy="3931920"/>
            </a:xfrm>
          </p:grpSpPr>
          <p:sp>
            <p:nvSpPr>
              <p:cNvPr id="68" name="Freeform 67"/>
              <p:cNvSpPr/>
              <p:nvPr/>
            </p:nvSpPr>
            <p:spPr>
              <a:xfrm>
                <a:off x="3392117" y="1246704"/>
                <a:ext cx="5179294" cy="3931920"/>
              </a:xfrm>
              <a:custGeom>
                <a:avLst/>
                <a:gdLst>
                  <a:gd name="connsiteX0" fmla="*/ 2070058 w 4663853"/>
                  <a:gd name="connsiteY0" fmla="*/ 0 h 3141604"/>
                  <a:gd name="connsiteX1" fmla="*/ 3012436 w 4663853"/>
                  <a:gd name="connsiteY1" fmla="*/ 336919 h 3141604"/>
                  <a:gd name="connsiteX2" fmla="*/ 3018114 w 4663853"/>
                  <a:gd name="connsiteY2" fmla="*/ 343953 h 3141604"/>
                  <a:gd name="connsiteX3" fmla="*/ 3117100 w 4663853"/>
                  <a:gd name="connsiteY3" fmla="*/ 323291 h 3141604"/>
                  <a:gd name="connsiteX4" fmla="*/ 3346138 w 4663853"/>
                  <a:gd name="connsiteY4" fmla="*/ 307766 h 3141604"/>
                  <a:gd name="connsiteX5" fmla="*/ 4482607 w 4663853"/>
                  <a:gd name="connsiteY5" fmla="*/ 1071944 h 3141604"/>
                  <a:gd name="connsiteX6" fmla="*/ 4413647 w 4663853"/>
                  <a:gd name="connsiteY6" fmla="*/ 1334694 h 3141604"/>
                  <a:gd name="connsiteX7" fmla="*/ 4401044 w 4663853"/>
                  <a:gd name="connsiteY7" fmla="*/ 1352859 h 3141604"/>
                  <a:gd name="connsiteX8" fmla="*/ 4469762 w 4663853"/>
                  <a:gd name="connsiteY8" fmla="*/ 1408863 h 3141604"/>
                  <a:gd name="connsiteX9" fmla="*/ 4663853 w 4663853"/>
                  <a:gd name="connsiteY9" fmla="*/ 1836122 h 3141604"/>
                  <a:gd name="connsiteX10" fmla="*/ 4162795 w 4663853"/>
                  <a:gd name="connsiteY10" fmla="*/ 2469791 h 3141604"/>
                  <a:gd name="connsiteX11" fmla="*/ 4107518 w 4663853"/>
                  <a:gd name="connsiteY11" fmla="*/ 2489965 h 3141604"/>
                  <a:gd name="connsiteX12" fmla="*/ 4102737 w 4663853"/>
                  <a:gd name="connsiteY12" fmla="*/ 2511030 h 3141604"/>
                  <a:gd name="connsiteX13" fmla="*/ 2989357 w 4663853"/>
                  <a:gd name="connsiteY13" fmla="*/ 3121199 h 3141604"/>
                  <a:gd name="connsiteX14" fmla="*/ 2774221 w 4663853"/>
                  <a:gd name="connsiteY14" fmla="*/ 3107526 h 3141604"/>
                  <a:gd name="connsiteX15" fmla="*/ 2573209 w 4663853"/>
                  <a:gd name="connsiteY15" fmla="*/ 3068304 h 3141604"/>
                  <a:gd name="connsiteX16" fmla="*/ 2536912 w 4663853"/>
                  <a:gd name="connsiteY16" fmla="*/ 3081551 h 3141604"/>
                  <a:gd name="connsiteX17" fmla="*/ 2094547 w 4663853"/>
                  <a:gd name="connsiteY17" fmla="*/ 3141604 h 3141604"/>
                  <a:gd name="connsiteX18" fmla="*/ 1459137 w 4663853"/>
                  <a:gd name="connsiteY18" fmla="*/ 3011095 h 3141604"/>
                  <a:gd name="connsiteX19" fmla="*/ 1382785 w 4663853"/>
                  <a:gd name="connsiteY19" fmla="*/ 2968735 h 3141604"/>
                  <a:gd name="connsiteX20" fmla="*/ 1288178 w 4663853"/>
                  <a:gd name="connsiteY20" fmla="*/ 2978444 h 3141604"/>
                  <a:gd name="connsiteX21" fmla="*/ 1171980 w 4663853"/>
                  <a:gd name="connsiteY21" fmla="*/ 2982389 h 3141604"/>
                  <a:gd name="connsiteX22" fmla="*/ 35511 w 4663853"/>
                  <a:gd name="connsiteY22" fmla="*/ 2218211 h 3141604"/>
                  <a:gd name="connsiteX23" fmla="*/ 229602 w 4663853"/>
                  <a:gd name="connsiteY23" fmla="*/ 1790952 h 3141604"/>
                  <a:gd name="connsiteX24" fmla="*/ 307677 w 4663853"/>
                  <a:gd name="connsiteY24" fmla="*/ 1727323 h 3141604"/>
                  <a:gd name="connsiteX25" fmla="*/ 194091 w 4663853"/>
                  <a:gd name="connsiteY25" fmla="*/ 1634754 h 3141604"/>
                  <a:gd name="connsiteX26" fmla="*/ 0 w 4663853"/>
                  <a:gd name="connsiteY26" fmla="*/ 1207495 h 3141604"/>
                  <a:gd name="connsiteX27" fmla="*/ 1020272 w 4663853"/>
                  <a:gd name="connsiteY27" fmla="*/ 447262 h 3141604"/>
                  <a:gd name="connsiteX28" fmla="*/ 1039126 w 4663853"/>
                  <a:gd name="connsiteY28" fmla="*/ 446622 h 3141604"/>
                  <a:gd name="connsiteX29" fmla="*/ 1127680 w 4663853"/>
                  <a:gd name="connsiteY29" fmla="*/ 336919 h 3141604"/>
                  <a:gd name="connsiteX30" fmla="*/ 2070058 w 4663853"/>
                  <a:gd name="connsiteY30" fmla="*/ 0 h 31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663853" h="3141604">
                    <a:moveTo>
                      <a:pt x="2070058" y="0"/>
                    </a:moveTo>
                    <a:cubicBezTo>
                      <a:pt x="2462342" y="0"/>
                      <a:pt x="2808204" y="133646"/>
                      <a:pt x="3012436" y="336919"/>
                    </a:cubicBezTo>
                    <a:lnTo>
                      <a:pt x="3018114" y="343953"/>
                    </a:lnTo>
                    <a:lnTo>
                      <a:pt x="3117100" y="323291"/>
                    </a:lnTo>
                    <a:cubicBezTo>
                      <a:pt x="3191082" y="313112"/>
                      <a:pt x="3267682" y="307766"/>
                      <a:pt x="3346138" y="307766"/>
                    </a:cubicBezTo>
                    <a:cubicBezTo>
                      <a:pt x="3973792" y="307766"/>
                      <a:pt x="4482607" y="649900"/>
                      <a:pt x="4482607" y="1071944"/>
                    </a:cubicBezTo>
                    <a:cubicBezTo>
                      <a:pt x="4482607" y="1164266"/>
                      <a:pt x="4458260" y="1252765"/>
                      <a:pt x="4413647" y="1334694"/>
                    </a:cubicBezTo>
                    <a:lnTo>
                      <a:pt x="4401044" y="1352859"/>
                    </a:lnTo>
                    <a:lnTo>
                      <a:pt x="4469762" y="1408863"/>
                    </a:lnTo>
                    <a:cubicBezTo>
                      <a:pt x="4592301" y="1530826"/>
                      <a:pt x="4663853" y="1677856"/>
                      <a:pt x="4663853" y="1836122"/>
                    </a:cubicBezTo>
                    <a:cubicBezTo>
                      <a:pt x="4663853" y="2099900"/>
                      <a:pt x="4465097" y="2332462"/>
                      <a:pt x="4162795" y="2469791"/>
                    </a:cubicBezTo>
                    <a:lnTo>
                      <a:pt x="4107518" y="2489965"/>
                    </a:lnTo>
                    <a:lnTo>
                      <a:pt x="4102737" y="2511030"/>
                    </a:lnTo>
                    <a:cubicBezTo>
                      <a:pt x="3996766" y="2859253"/>
                      <a:pt x="3538555" y="3121199"/>
                      <a:pt x="2989357" y="3121199"/>
                    </a:cubicBezTo>
                    <a:cubicBezTo>
                      <a:pt x="2915804" y="3121199"/>
                      <a:pt x="2843883" y="3116501"/>
                      <a:pt x="2774221" y="3107526"/>
                    </a:cubicBezTo>
                    <a:lnTo>
                      <a:pt x="2573209" y="3068304"/>
                    </a:lnTo>
                    <a:lnTo>
                      <a:pt x="2536912" y="3081551"/>
                    </a:lnTo>
                    <a:cubicBezTo>
                      <a:pt x="2400947" y="3120221"/>
                      <a:pt x="2251461" y="3141604"/>
                      <a:pt x="2094547" y="3141604"/>
                    </a:cubicBezTo>
                    <a:cubicBezTo>
                      <a:pt x="1859177" y="3141604"/>
                      <a:pt x="1640519" y="3093492"/>
                      <a:pt x="1459137" y="3011095"/>
                    </a:cubicBezTo>
                    <a:lnTo>
                      <a:pt x="1382785" y="2968735"/>
                    </a:lnTo>
                    <a:lnTo>
                      <a:pt x="1288178" y="2978444"/>
                    </a:lnTo>
                    <a:cubicBezTo>
                      <a:pt x="1249973" y="2981053"/>
                      <a:pt x="1211209" y="2982389"/>
                      <a:pt x="1171980" y="2982389"/>
                    </a:cubicBezTo>
                    <a:cubicBezTo>
                      <a:pt x="544326" y="2982389"/>
                      <a:pt x="35511" y="2640255"/>
                      <a:pt x="35511" y="2218211"/>
                    </a:cubicBezTo>
                    <a:cubicBezTo>
                      <a:pt x="35511" y="2059945"/>
                      <a:pt x="107063" y="1912915"/>
                      <a:pt x="229602" y="1790952"/>
                    </a:cubicBezTo>
                    <a:lnTo>
                      <a:pt x="307677" y="1727323"/>
                    </a:lnTo>
                    <a:lnTo>
                      <a:pt x="194091" y="1634754"/>
                    </a:lnTo>
                    <a:cubicBezTo>
                      <a:pt x="71552" y="1512791"/>
                      <a:pt x="0" y="1365762"/>
                      <a:pt x="0" y="1207495"/>
                    </a:cubicBezTo>
                    <a:cubicBezTo>
                      <a:pt x="0" y="811829"/>
                      <a:pt x="447200" y="486396"/>
                      <a:pt x="1020272" y="447262"/>
                    </a:cubicBezTo>
                    <a:lnTo>
                      <a:pt x="1039126" y="446622"/>
                    </a:lnTo>
                    <a:lnTo>
                      <a:pt x="1127680" y="336919"/>
                    </a:lnTo>
                    <a:cubicBezTo>
                      <a:pt x="1331912" y="133646"/>
                      <a:pt x="1677775" y="0"/>
                      <a:pt x="2070058" y="0"/>
                    </a:cubicBezTo>
                    <a:close/>
                  </a:path>
                </a:pathLst>
              </a:custGeom>
              <a:solidFill>
                <a:srgbClr val="FFC000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3675963" y="1641862"/>
                <a:ext cx="4663853" cy="3141604"/>
              </a:xfrm>
              <a:custGeom>
                <a:avLst/>
                <a:gdLst>
                  <a:gd name="connsiteX0" fmla="*/ 2070058 w 4663853"/>
                  <a:gd name="connsiteY0" fmla="*/ 0 h 3141604"/>
                  <a:gd name="connsiteX1" fmla="*/ 3012436 w 4663853"/>
                  <a:gd name="connsiteY1" fmla="*/ 336919 h 3141604"/>
                  <a:gd name="connsiteX2" fmla="*/ 3018114 w 4663853"/>
                  <a:gd name="connsiteY2" fmla="*/ 343953 h 3141604"/>
                  <a:gd name="connsiteX3" fmla="*/ 3117100 w 4663853"/>
                  <a:gd name="connsiteY3" fmla="*/ 323291 h 3141604"/>
                  <a:gd name="connsiteX4" fmla="*/ 3346138 w 4663853"/>
                  <a:gd name="connsiteY4" fmla="*/ 307766 h 3141604"/>
                  <a:gd name="connsiteX5" fmla="*/ 4482607 w 4663853"/>
                  <a:gd name="connsiteY5" fmla="*/ 1071944 h 3141604"/>
                  <a:gd name="connsiteX6" fmla="*/ 4413647 w 4663853"/>
                  <a:gd name="connsiteY6" fmla="*/ 1334694 h 3141604"/>
                  <a:gd name="connsiteX7" fmla="*/ 4401044 w 4663853"/>
                  <a:gd name="connsiteY7" fmla="*/ 1352859 h 3141604"/>
                  <a:gd name="connsiteX8" fmla="*/ 4469762 w 4663853"/>
                  <a:gd name="connsiteY8" fmla="*/ 1408863 h 3141604"/>
                  <a:gd name="connsiteX9" fmla="*/ 4663853 w 4663853"/>
                  <a:gd name="connsiteY9" fmla="*/ 1836122 h 3141604"/>
                  <a:gd name="connsiteX10" fmla="*/ 4162795 w 4663853"/>
                  <a:gd name="connsiteY10" fmla="*/ 2469791 h 3141604"/>
                  <a:gd name="connsiteX11" fmla="*/ 4107518 w 4663853"/>
                  <a:gd name="connsiteY11" fmla="*/ 2489965 h 3141604"/>
                  <a:gd name="connsiteX12" fmla="*/ 4102737 w 4663853"/>
                  <a:gd name="connsiteY12" fmla="*/ 2511030 h 3141604"/>
                  <a:gd name="connsiteX13" fmla="*/ 2989357 w 4663853"/>
                  <a:gd name="connsiteY13" fmla="*/ 3121199 h 3141604"/>
                  <a:gd name="connsiteX14" fmla="*/ 2774221 w 4663853"/>
                  <a:gd name="connsiteY14" fmla="*/ 3107526 h 3141604"/>
                  <a:gd name="connsiteX15" fmla="*/ 2573209 w 4663853"/>
                  <a:gd name="connsiteY15" fmla="*/ 3068304 h 3141604"/>
                  <a:gd name="connsiteX16" fmla="*/ 2536912 w 4663853"/>
                  <a:gd name="connsiteY16" fmla="*/ 3081551 h 3141604"/>
                  <a:gd name="connsiteX17" fmla="*/ 2094547 w 4663853"/>
                  <a:gd name="connsiteY17" fmla="*/ 3141604 h 3141604"/>
                  <a:gd name="connsiteX18" fmla="*/ 1459137 w 4663853"/>
                  <a:gd name="connsiteY18" fmla="*/ 3011095 h 3141604"/>
                  <a:gd name="connsiteX19" fmla="*/ 1382785 w 4663853"/>
                  <a:gd name="connsiteY19" fmla="*/ 2968735 h 3141604"/>
                  <a:gd name="connsiteX20" fmla="*/ 1288178 w 4663853"/>
                  <a:gd name="connsiteY20" fmla="*/ 2978444 h 3141604"/>
                  <a:gd name="connsiteX21" fmla="*/ 1171980 w 4663853"/>
                  <a:gd name="connsiteY21" fmla="*/ 2982389 h 3141604"/>
                  <a:gd name="connsiteX22" fmla="*/ 35511 w 4663853"/>
                  <a:gd name="connsiteY22" fmla="*/ 2218211 h 3141604"/>
                  <a:gd name="connsiteX23" fmla="*/ 229602 w 4663853"/>
                  <a:gd name="connsiteY23" fmla="*/ 1790952 h 3141604"/>
                  <a:gd name="connsiteX24" fmla="*/ 307677 w 4663853"/>
                  <a:gd name="connsiteY24" fmla="*/ 1727323 h 3141604"/>
                  <a:gd name="connsiteX25" fmla="*/ 194091 w 4663853"/>
                  <a:gd name="connsiteY25" fmla="*/ 1634754 h 3141604"/>
                  <a:gd name="connsiteX26" fmla="*/ 0 w 4663853"/>
                  <a:gd name="connsiteY26" fmla="*/ 1207495 h 3141604"/>
                  <a:gd name="connsiteX27" fmla="*/ 1020272 w 4663853"/>
                  <a:gd name="connsiteY27" fmla="*/ 447262 h 3141604"/>
                  <a:gd name="connsiteX28" fmla="*/ 1039126 w 4663853"/>
                  <a:gd name="connsiteY28" fmla="*/ 446622 h 3141604"/>
                  <a:gd name="connsiteX29" fmla="*/ 1127680 w 4663853"/>
                  <a:gd name="connsiteY29" fmla="*/ 336919 h 3141604"/>
                  <a:gd name="connsiteX30" fmla="*/ 2070058 w 4663853"/>
                  <a:gd name="connsiteY30" fmla="*/ 0 h 31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663853" h="3141604">
                    <a:moveTo>
                      <a:pt x="2070058" y="0"/>
                    </a:moveTo>
                    <a:cubicBezTo>
                      <a:pt x="2462342" y="0"/>
                      <a:pt x="2808204" y="133646"/>
                      <a:pt x="3012436" y="336919"/>
                    </a:cubicBezTo>
                    <a:lnTo>
                      <a:pt x="3018114" y="343953"/>
                    </a:lnTo>
                    <a:lnTo>
                      <a:pt x="3117100" y="323291"/>
                    </a:lnTo>
                    <a:cubicBezTo>
                      <a:pt x="3191082" y="313112"/>
                      <a:pt x="3267682" y="307766"/>
                      <a:pt x="3346138" y="307766"/>
                    </a:cubicBezTo>
                    <a:cubicBezTo>
                      <a:pt x="3973792" y="307766"/>
                      <a:pt x="4482607" y="649900"/>
                      <a:pt x="4482607" y="1071944"/>
                    </a:cubicBezTo>
                    <a:cubicBezTo>
                      <a:pt x="4482607" y="1164266"/>
                      <a:pt x="4458260" y="1252765"/>
                      <a:pt x="4413647" y="1334694"/>
                    </a:cubicBezTo>
                    <a:lnTo>
                      <a:pt x="4401044" y="1352859"/>
                    </a:lnTo>
                    <a:lnTo>
                      <a:pt x="4469762" y="1408863"/>
                    </a:lnTo>
                    <a:cubicBezTo>
                      <a:pt x="4592301" y="1530826"/>
                      <a:pt x="4663853" y="1677856"/>
                      <a:pt x="4663853" y="1836122"/>
                    </a:cubicBezTo>
                    <a:cubicBezTo>
                      <a:pt x="4663853" y="2099900"/>
                      <a:pt x="4465097" y="2332462"/>
                      <a:pt x="4162795" y="2469791"/>
                    </a:cubicBezTo>
                    <a:lnTo>
                      <a:pt x="4107518" y="2489965"/>
                    </a:lnTo>
                    <a:lnTo>
                      <a:pt x="4102737" y="2511030"/>
                    </a:lnTo>
                    <a:cubicBezTo>
                      <a:pt x="3996766" y="2859253"/>
                      <a:pt x="3538555" y="3121199"/>
                      <a:pt x="2989357" y="3121199"/>
                    </a:cubicBezTo>
                    <a:cubicBezTo>
                      <a:pt x="2915804" y="3121199"/>
                      <a:pt x="2843883" y="3116501"/>
                      <a:pt x="2774221" y="3107526"/>
                    </a:cubicBezTo>
                    <a:lnTo>
                      <a:pt x="2573209" y="3068304"/>
                    </a:lnTo>
                    <a:lnTo>
                      <a:pt x="2536912" y="3081551"/>
                    </a:lnTo>
                    <a:cubicBezTo>
                      <a:pt x="2400947" y="3120221"/>
                      <a:pt x="2251461" y="3141604"/>
                      <a:pt x="2094547" y="3141604"/>
                    </a:cubicBezTo>
                    <a:cubicBezTo>
                      <a:pt x="1859177" y="3141604"/>
                      <a:pt x="1640519" y="3093492"/>
                      <a:pt x="1459137" y="3011095"/>
                    </a:cubicBezTo>
                    <a:lnTo>
                      <a:pt x="1382785" y="2968735"/>
                    </a:lnTo>
                    <a:lnTo>
                      <a:pt x="1288178" y="2978444"/>
                    </a:lnTo>
                    <a:cubicBezTo>
                      <a:pt x="1249973" y="2981053"/>
                      <a:pt x="1211209" y="2982389"/>
                      <a:pt x="1171980" y="2982389"/>
                    </a:cubicBezTo>
                    <a:cubicBezTo>
                      <a:pt x="544326" y="2982389"/>
                      <a:pt x="35511" y="2640255"/>
                      <a:pt x="35511" y="2218211"/>
                    </a:cubicBezTo>
                    <a:cubicBezTo>
                      <a:pt x="35511" y="2059945"/>
                      <a:pt x="107063" y="1912915"/>
                      <a:pt x="229602" y="1790952"/>
                    </a:cubicBezTo>
                    <a:lnTo>
                      <a:pt x="307677" y="1727323"/>
                    </a:lnTo>
                    <a:lnTo>
                      <a:pt x="194091" y="1634754"/>
                    </a:lnTo>
                    <a:cubicBezTo>
                      <a:pt x="71552" y="1512791"/>
                      <a:pt x="0" y="1365762"/>
                      <a:pt x="0" y="1207495"/>
                    </a:cubicBezTo>
                    <a:cubicBezTo>
                      <a:pt x="0" y="811829"/>
                      <a:pt x="447200" y="486396"/>
                      <a:pt x="1020272" y="447262"/>
                    </a:cubicBezTo>
                    <a:lnTo>
                      <a:pt x="1039126" y="446622"/>
                    </a:lnTo>
                    <a:lnTo>
                      <a:pt x="1127680" y="336919"/>
                    </a:lnTo>
                    <a:cubicBezTo>
                      <a:pt x="1331912" y="133646"/>
                      <a:pt x="1677775" y="0"/>
                      <a:pt x="2070058" y="0"/>
                    </a:cubicBezTo>
                    <a:close/>
                  </a:path>
                </a:pathLst>
              </a:cu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4504209" y="2382335"/>
              <a:ext cx="2286000" cy="1709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#9Slide03 Cabin SemiBold" panose="00000700000000000000" pitchFamily="2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244452" y="2572870"/>
            <a:ext cx="33658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TẮC OCTET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 rot="2638531">
            <a:off x="2813911" y="3990986"/>
            <a:ext cx="2066734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cách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Freeform 71"/>
          <p:cNvSpPr/>
          <p:nvPr/>
        </p:nvSpPr>
        <p:spPr>
          <a:xfrm>
            <a:off x="4175961" y="4261613"/>
            <a:ext cx="2769285" cy="822817"/>
          </a:xfrm>
          <a:custGeom>
            <a:avLst/>
            <a:gdLst>
              <a:gd name="connsiteX0" fmla="*/ 0 w 3297382"/>
              <a:gd name="connsiteY0" fmla="*/ 678873 h 678873"/>
              <a:gd name="connsiteX1" fmla="*/ 180110 w 3297382"/>
              <a:gd name="connsiteY1" fmla="*/ 96982 h 678873"/>
              <a:gd name="connsiteX2" fmla="*/ 983673 w 3297382"/>
              <a:gd name="connsiteY2" fmla="*/ 13855 h 678873"/>
              <a:gd name="connsiteX3" fmla="*/ 1981200 w 3297382"/>
              <a:gd name="connsiteY3" fmla="*/ 13855 h 678873"/>
              <a:gd name="connsiteX4" fmla="*/ 3297382 w 3297382"/>
              <a:gd name="connsiteY4" fmla="*/ 0 h 678873"/>
              <a:gd name="connsiteX5" fmla="*/ 3297382 w 3297382"/>
              <a:gd name="connsiteY5" fmla="*/ 0 h 67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7382" h="678873">
                <a:moveTo>
                  <a:pt x="0" y="678873"/>
                </a:moveTo>
                <a:cubicBezTo>
                  <a:pt x="8082" y="443345"/>
                  <a:pt x="16165" y="207818"/>
                  <a:pt x="180110" y="96982"/>
                </a:cubicBezTo>
                <a:cubicBezTo>
                  <a:pt x="344055" y="-13854"/>
                  <a:pt x="683491" y="27709"/>
                  <a:pt x="983673" y="13855"/>
                </a:cubicBezTo>
                <a:cubicBezTo>
                  <a:pt x="1283855" y="0"/>
                  <a:pt x="1981200" y="13855"/>
                  <a:pt x="1981200" y="13855"/>
                </a:cubicBezTo>
                <a:lnTo>
                  <a:pt x="3297382" y="0"/>
                </a:lnTo>
                <a:lnTo>
                  <a:pt x="3297382" y="0"/>
                </a:lnTo>
              </a:path>
            </a:pathLst>
          </a:custGeom>
          <a:noFill/>
          <a:ln w="762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3" name="Freeform 72"/>
          <p:cNvSpPr/>
          <p:nvPr/>
        </p:nvSpPr>
        <p:spPr>
          <a:xfrm flipV="1">
            <a:off x="4186905" y="4952111"/>
            <a:ext cx="7743157" cy="1013197"/>
          </a:xfrm>
          <a:custGeom>
            <a:avLst/>
            <a:gdLst>
              <a:gd name="connsiteX0" fmla="*/ 0 w 3297382"/>
              <a:gd name="connsiteY0" fmla="*/ 678873 h 678873"/>
              <a:gd name="connsiteX1" fmla="*/ 180110 w 3297382"/>
              <a:gd name="connsiteY1" fmla="*/ 96982 h 678873"/>
              <a:gd name="connsiteX2" fmla="*/ 983673 w 3297382"/>
              <a:gd name="connsiteY2" fmla="*/ 13855 h 678873"/>
              <a:gd name="connsiteX3" fmla="*/ 1981200 w 3297382"/>
              <a:gd name="connsiteY3" fmla="*/ 13855 h 678873"/>
              <a:gd name="connsiteX4" fmla="*/ 3297382 w 3297382"/>
              <a:gd name="connsiteY4" fmla="*/ 0 h 678873"/>
              <a:gd name="connsiteX5" fmla="*/ 3297382 w 3297382"/>
              <a:gd name="connsiteY5" fmla="*/ 0 h 67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7382" h="678873">
                <a:moveTo>
                  <a:pt x="0" y="678873"/>
                </a:moveTo>
                <a:cubicBezTo>
                  <a:pt x="8082" y="443345"/>
                  <a:pt x="16165" y="207818"/>
                  <a:pt x="180110" y="96982"/>
                </a:cubicBezTo>
                <a:cubicBezTo>
                  <a:pt x="344055" y="-13854"/>
                  <a:pt x="683491" y="27709"/>
                  <a:pt x="983673" y="13855"/>
                </a:cubicBezTo>
                <a:cubicBezTo>
                  <a:pt x="1283855" y="0"/>
                  <a:pt x="1981200" y="13855"/>
                  <a:pt x="1981200" y="13855"/>
                </a:cubicBezTo>
                <a:lnTo>
                  <a:pt x="3297382" y="0"/>
                </a:lnTo>
                <a:lnTo>
                  <a:pt x="3297382" y="0"/>
                </a:lnTo>
              </a:path>
            </a:pathLst>
          </a:custGeom>
          <a:noFill/>
          <a:ln w="762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5" name="TextBox 74"/>
          <p:cNvSpPr txBox="1"/>
          <p:nvPr/>
        </p:nvSpPr>
        <p:spPr>
          <a:xfrm flipH="1">
            <a:off x="4554419" y="237320"/>
            <a:ext cx="753432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quá trình hình thành liên kết hóa học, nguyên tử của các nguyên tố có xu hướng tạo thành lớp vỏ ngoài cùng có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electron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 ứng với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 hiếm gần nhất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hoặc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electron </a:t>
            </a: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 helium) 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Freeform 78"/>
          <p:cNvSpPr/>
          <p:nvPr/>
        </p:nvSpPr>
        <p:spPr>
          <a:xfrm>
            <a:off x="6952298" y="3727100"/>
            <a:ext cx="5129389" cy="567571"/>
          </a:xfrm>
          <a:custGeom>
            <a:avLst/>
            <a:gdLst>
              <a:gd name="connsiteX0" fmla="*/ 0 w 3297382"/>
              <a:gd name="connsiteY0" fmla="*/ 678873 h 678873"/>
              <a:gd name="connsiteX1" fmla="*/ 180110 w 3297382"/>
              <a:gd name="connsiteY1" fmla="*/ 96982 h 678873"/>
              <a:gd name="connsiteX2" fmla="*/ 983673 w 3297382"/>
              <a:gd name="connsiteY2" fmla="*/ 13855 h 678873"/>
              <a:gd name="connsiteX3" fmla="*/ 1981200 w 3297382"/>
              <a:gd name="connsiteY3" fmla="*/ 13855 h 678873"/>
              <a:gd name="connsiteX4" fmla="*/ 3297382 w 3297382"/>
              <a:gd name="connsiteY4" fmla="*/ 0 h 678873"/>
              <a:gd name="connsiteX5" fmla="*/ 3297382 w 3297382"/>
              <a:gd name="connsiteY5" fmla="*/ 0 h 67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7382" h="678873">
                <a:moveTo>
                  <a:pt x="0" y="678873"/>
                </a:moveTo>
                <a:cubicBezTo>
                  <a:pt x="8082" y="443345"/>
                  <a:pt x="16165" y="207818"/>
                  <a:pt x="180110" y="96982"/>
                </a:cubicBezTo>
                <a:cubicBezTo>
                  <a:pt x="344055" y="-13854"/>
                  <a:pt x="683491" y="27709"/>
                  <a:pt x="983673" y="13855"/>
                </a:cubicBezTo>
                <a:cubicBezTo>
                  <a:pt x="1283855" y="0"/>
                  <a:pt x="1981200" y="13855"/>
                  <a:pt x="1981200" y="13855"/>
                </a:cubicBezTo>
                <a:lnTo>
                  <a:pt x="3297382" y="0"/>
                </a:lnTo>
                <a:lnTo>
                  <a:pt x="3297382" y="0"/>
                </a:ln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0" name="Freeform 79"/>
          <p:cNvSpPr/>
          <p:nvPr/>
        </p:nvSpPr>
        <p:spPr>
          <a:xfrm flipV="1">
            <a:off x="6945246" y="4237252"/>
            <a:ext cx="5143494" cy="625449"/>
          </a:xfrm>
          <a:custGeom>
            <a:avLst/>
            <a:gdLst>
              <a:gd name="connsiteX0" fmla="*/ 0 w 3297382"/>
              <a:gd name="connsiteY0" fmla="*/ 678873 h 678873"/>
              <a:gd name="connsiteX1" fmla="*/ 180110 w 3297382"/>
              <a:gd name="connsiteY1" fmla="*/ 96982 h 678873"/>
              <a:gd name="connsiteX2" fmla="*/ 983673 w 3297382"/>
              <a:gd name="connsiteY2" fmla="*/ 13855 h 678873"/>
              <a:gd name="connsiteX3" fmla="*/ 1981200 w 3297382"/>
              <a:gd name="connsiteY3" fmla="*/ 13855 h 678873"/>
              <a:gd name="connsiteX4" fmla="*/ 3297382 w 3297382"/>
              <a:gd name="connsiteY4" fmla="*/ 0 h 678873"/>
              <a:gd name="connsiteX5" fmla="*/ 3297382 w 3297382"/>
              <a:gd name="connsiteY5" fmla="*/ 0 h 67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7382" h="678873">
                <a:moveTo>
                  <a:pt x="0" y="678873"/>
                </a:moveTo>
                <a:cubicBezTo>
                  <a:pt x="8082" y="443345"/>
                  <a:pt x="16165" y="207818"/>
                  <a:pt x="180110" y="96982"/>
                </a:cubicBezTo>
                <a:cubicBezTo>
                  <a:pt x="344055" y="-13854"/>
                  <a:pt x="683491" y="27709"/>
                  <a:pt x="983673" y="13855"/>
                </a:cubicBezTo>
                <a:cubicBezTo>
                  <a:pt x="1283855" y="0"/>
                  <a:pt x="1981200" y="13855"/>
                  <a:pt x="1981200" y="13855"/>
                </a:cubicBezTo>
                <a:lnTo>
                  <a:pt x="3297382" y="0"/>
                </a:lnTo>
                <a:lnTo>
                  <a:pt x="3297382" y="0"/>
                </a:lnTo>
              </a:path>
            </a:pathLst>
          </a:custGeom>
          <a:noFill/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5" name="TextBox 84"/>
          <p:cNvSpPr txBox="1"/>
          <p:nvPr/>
        </p:nvSpPr>
        <p:spPr>
          <a:xfrm flipH="1">
            <a:off x="3995800" y="5296438"/>
            <a:ext cx="4325779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 chung electron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 flipH="1">
            <a:off x="4217907" y="3629932"/>
            <a:ext cx="2870721" cy="121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 – nhận electron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/>
              <p:cNvSpPr txBox="1"/>
              <p:nvPr/>
            </p:nvSpPr>
            <p:spPr>
              <a:xfrm>
                <a:off x="6983083" y="3037054"/>
                <a:ext cx="5315255" cy="860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en-US" sz="24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Kim loại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ườ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𝑛𝑔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</m:groupCh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ion dương (cation)</a:t>
                </a:r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6" name="TextBox 9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3083" y="3037054"/>
                <a:ext cx="5315255" cy="860428"/>
              </a:xfrm>
              <a:prstGeom prst="rect">
                <a:avLst/>
              </a:prstGeom>
              <a:blipFill>
                <a:blip r:embed="rId2"/>
                <a:stretch>
                  <a:fillRect b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Rectangle 107"/>
          <p:cNvSpPr/>
          <p:nvPr/>
        </p:nvSpPr>
        <p:spPr>
          <a:xfrm>
            <a:off x="4247067" y="4869891"/>
            <a:ext cx="614705" cy="401939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7005407" y="4103073"/>
                <a:ext cx="5315255" cy="740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en-US" sz="24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Phi kim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𝑛h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ậ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</m:groupChr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24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ion âm (anion)</a:t>
                </a:r>
                <a:endParaRPr lang="en-US" sz="2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5407" y="4103073"/>
                <a:ext cx="5315255" cy="740074"/>
              </a:xfrm>
              <a:prstGeom prst="rect">
                <a:avLst/>
              </a:prstGeom>
              <a:blipFill>
                <a:blip r:embed="rId3"/>
                <a:stretch>
                  <a:fillRect b="-190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941" b="33277"/>
          <a:stretch/>
        </p:blipFill>
        <p:spPr>
          <a:xfrm>
            <a:off x="8058483" y="5109153"/>
            <a:ext cx="3748718" cy="84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4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hemistry Vector SVG Icon (12) - PNG Repo Free PNG Icons">
            <a:extLst>
              <a:ext uri="{FF2B5EF4-FFF2-40B4-BE49-F238E27FC236}">
                <a16:creationId xmlns:a16="http://schemas.microsoft.com/office/drawing/2014/main" xmlns="" id="{3F35A0C8-EBC3-42C4-8AC3-8ED3A8EE8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4792">
            <a:off x="-296320" y="-124529"/>
            <a:ext cx="1264552" cy="126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Química ícones em vetor livre criados por surang | Free icons, Vector free,  Vector icon design">
            <a:extLst>
              <a:ext uri="{FF2B5EF4-FFF2-40B4-BE49-F238E27FC236}">
                <a16:creationId xmlns:a16="http://schemas.microsoft.com/office/drawing/2014/main" xmlns="" id="{F6D3B115-7F85-455F-913A-6C6A70E0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3040">
            <a:off x="10920379" y="-437960"/>
            <a:ext cx="1566296" cy="15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D8E356-A6C0-4632-9226-8D67A8C62001}"/>
              </a:ext>
            </a:extLst>
          </p:cNvPr>
          <p:cNvSpPr txBox="1"/>
          <p:nvPr/>
        </p:nvSpPr>
        <p:spPr>
          <a:xfrm>
            <a:off x="1163171" y="-8120"/>
            <a:ext cx="9843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b="1" kern="0" cap="al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Luyện</a:t>
            </a:r>
            <a:r>
              <a:rPr lang="en-US" sz="5400" b="1" kern="0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b="1" kern="0" cap="all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endParaRPr lang="en-US" sz="5400" b="1" kern="0" cap="all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544A8F-8F53-52B7-B843-B5F50401279A}"/>
              </a:ext>
            </a:extLst>
          </p:cNvPr>
          <p:cNvSpPr txBox="1"/>
          <p:nvPr/>
        </p:nvSpPr>
        <p:spPr>
          <a:xfrm>
            <a:off x="1805481" y="875190"/>
            <a:ext cx="10044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HÃY VẬN DỤNG QUY TẮC OCTET ĐỂ HOÀN THÀNH BÔNG HOA TRÍ TUỆ</a:t>
            </a:r>
            <a:endParaRPr lang="en-SG" b="1" dirty="0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xmlns="" id="{34B7E971-E85A-5234-E814-489B4E0AC563}"/>
              </a:ext>
            </a:extLst>
          </p:cNvPr>
          <p:cNvSpPr/>
          <p:nvPr/>
        </p:nvSpPr>
        <p:spPr>
          <a:xfrm>
            <a:off x="1329520" y="2046509"/>
            <a:ext cx="2006221" cy="1729854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OCTET</a:t>
            </a:r>
            <a:endParaRPr lang="en-SG" b="1" dirty="0">
              <a:solidFill>
                <a:srgbClr val="FF0000"/>
              </a:solidFill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xmlns="" id="{D89BDDF3-65D4-5524-6ADF-C606B0F2088B}"/>
              </a:ext>
            </a:extLst>
          </p:cNvPr>
          <p:cNvSpPr/>
          <p:nvPr/>
        </p:nvSpPr>
        <p:spPr>
          <a:xfrm>
            <a:off x="4496366" y="1538779"/>
            <a:ext cx="1446663" cy="13647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Na (z=11)</a:t>
            </a:r>
            <a:endParaRPr lang="en-SG" b="1" dirty="0">
              <a:solidFill>
                <a:schemeClr val="tx1"/>
              </a:solidFill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xmlns="" id="{D136F187-64FC-BCE7-4C3D-F5FDE0AFE31F}"/>
              </a:ext>
            </a:extLst>
          </p:cNvPr>
          <p:cNvSpPr/>
          <p:nvPr/>
        </p:nvSpPr>
        <p:spPr>
          <a:xfrm>
            <a:off x="8863136" y="1626573"/>
            <a:ext cx="1446663" cy="13647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Al (z=13)</a:t>
            </a:r>
            <a:endParaRPr lang="en-SG" b="1" dirty="0">
              <a:solidFill>
                <a:schemeClr val="tx1"/>
              </a:solidFill>
            </a:endParaRP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xmlns="" id="{537076D5-9609-313E-EE4D-D501A7BDF277}"/>
              </a:ext>
            </a:extLst>
          </p:cNvPr>
          <p:cNvSpPr/>
          <p:nvPr/>
        </p:nvSpPr>
        <p:spPr>
          <a:xfrm>
            <a:off x="9062162" y="3281426"/>
            <a:ext cx="1446663" cy="13647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 (Z=9)</a:t>
            </a:r>
            <a:endParaRPr lang="en-SG" b="1" dirty="0">
              <a:solidFill>
                <a:schemeClr val="tx1"/>
              </a:solidFill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xmlns="" id="{7431F196-9B7A-24C6-FED8-32C611A5D1CD}"/>
              </a:ext>
            </a:extLst>
          </p:cNvPr>
          <p:cNvSpPr/>
          <p:nvPr/>
        </p:nvSpPr>
        <p:spPr>
          <a:xfrm>
            <a:off x="6827857" y="3202869"/>
            <a:ext cx="1446663" cy="13647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 (Z=8)</a:t>
            </a:r>
            <a:endParaRPr lang="en-SG" b="1" dirty="0">
              <a:solidFill>
                <a:schemeClr val="tx1"/>
              </a:solidFill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xmlns="" id="{FABA044D-16D0-14FF-7345-FA0B021BCC9C}"/>
              </a:ext>
            </a:extLst>
          </p:cNvPr>
          <p:cNvSpPr/>
          <p:nvPr/>
        </p:nvSpPr>
        <p:spPr>
          <a:xfrm>
            <a:off x="4481008" y="3097796"/>
            <a:ext cx="1446663" cy="13647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N (Z=7)</a:t>
            </a:r>
            <a:endParaRPr lang="en-SG" b="1" dirty="0">
              <a:solidFill>
                <a:schemeClr val="tx1"/>
              </a:solidFill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xmlns="" id="{179462C5-3D5A-ACDE-C25F-D8EFB1AB9C8A}"/>
              </a:ext>
            </a:extLst>
          </p:cNvPr>
          <p:cNvSpPr/>
          <p:nvPr/>
        </p:nvSpPr>
        <p:spPr>
          <a:xfrm>
            <a:off x="6827857" y="1580528"/>
            <a:ext cx="1446663" cy="1364777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Mg (Z=12)</a:t>
            </a:r>
            <a:endParaRPr lang="en-SG" b="1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C52AECAC-1B87-D117-7651-6E7AAC01095B}"/>
              </a:ext>
            </a:extLst>
          </p:cNvPr>
          <p:cNvSpPr txBox="1"/>
          <p:nvPr/>
        </p:nvSpPr>
        <p:spPr>
          <a:xfrm>
            <a:off x="218364" y="4553753"/>
            <a:ext cx="1286983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</a:p>
          <a:p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dung)</a:t>
            </a:r>
          </a:p>
          <a:p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electron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ion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octet</a:t>
            </a:r>
          </a:p>
          <a:p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endParaRPr lang="en-US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2300" dirty="0">
              <a:solidFill>
                <a:srgbClr val="FF0000"/>
              </a:solidFill>
            </a:endParaRPr>
          </a:p>
          <a:p>
            <a:endParaRPr lang="en-SG" sz="2300" dirty="0"/>
          </a:p>
        </p:txBody>
      </p:sp>
    </p:spTree>
    <p:extLst>
      <p:ext uri="{BB962C8B-B14F-4D97-AF65-F5344CB8AC3E}">
        <p14:creationId xmlns:p14="http://schemas.microsoft.com/office/powerpoint/2010/main" val="7818223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0B636D2-D537-3C4C-D591-F63757175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053" y="0"/>
            <a:ext cx="9845893" cy="1457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C72A23-1E50-F534-59F5-2B340CDD4DF9}"/>
              </a:ext>
            </a:extLst>
          </p:cNvPr>
          <p:cNvSpPr txBox="1"/>
          <p:nvPr/>
        </p:nvSpPr>
        <p:spPr>
          <a:xfrm>
            <a:off x="4628537" y="6187306"/>
            <a:ext cx="4818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BÔNG HOA TRÍ TUỆ </a:t>
            </a:r>
            <a:endParaRPr lang="en-SG" sz="2000" b="1" dirty="0"/>
          </a:p>
        </p:txBody>
      </p:sp>
      <p:pic>
        <p:nvPicPr>
          <p:cNvPr id="5" name="Picture 4" descr="Chart, bubble chart&#10;&#10;Description automatically generated">
            <a:extLst>
              <a:ext uri="{FF2B5EF4-FFF2-40B4-BE49-F238E27FC236}">
                <a16:creationId xmlns:a16="http://schemas.microsoft.com/office/drawing/2014/main" xmlns="" id="{0A23C69E-D870-7C4E-9551-3FD50929DC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637" y="1310184"/>
            <a:ext cx="5929954" cy="4517409"/>
          </a:xfrm>
          <a:prstGeom prst="rect">
            <a:avLst/>
          </a:prstGeom>
          <a:solidFill>
            <a:schemeClr val="tx2"/>
          </a:solidFill>
        </p:spPr>
      </p:pic>
    </p:spTree>
    <p:extLst>
      <p:ext uri="{BB962C8B-B14F-4D97-AF65-F5344CB8AC3E}">
        <p14:creationId xmlns:p14="http://schemas.microsoft.com/office/powerpoint/2010/main" val="105499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723FF43-5C2B-57D2-339F-4C319B61481F}"/>
              </a:ext>
            </a:extLst>
          </p:cNvPr>
          <p:cNvSpPr txBox="1"/>
          <p:nvPr/>
        </p:nvSpPr>
        <p:spPr>
          <a:xfrm>
            <a:off x="432621" y="244481"/>
            <a:ext cx="2761175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Palatino Linotype" panose="02040502050505030304" pitchFamily="18" charset="0"/>
              </a:rPr>
              <a:t>VẬN DỤNG</a:t>
            </a:r>
          </a:p>
        </p:txBody>
      </p:sp>
      <p:pic>
        <p:nvPicPr>
          <p:cNvPr id="3" name="Hình ảnh 5">
            <a:extLst>
              <a:ext uri="{FF2B5EF4-FFF2-40B4-BE49-F238E27FC236}">
                <a16:creationId xmlns:a16="http://schemas.microsoft.com/office/drawing/2014/main" xmlns="" id="{7BA07D00-23BF-79EC-BB30-E16C432D6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636" y="1148199"/>
            <a:ext cx="3951556" cy="2771775"/>
          </a:xfrm>
          <a:prstGeom prst="rect">
            <a:avLst/>
          </a:prstGeom>
        </p:spPr>
      </p:pic>
      <p:pic>
        <p:nvPicPr>
          <p:cNvPr id="4" name="Hình ảnh 7">
            <a:extLst>
              <a:ext uri="{FF2B5EF4-FFF2-40B4-BE49-F238E27FC236}">
                <a16:creationId xmlns:a16="http://schemas.microsoft.com/office/drawing/2014/main" xmlns="" id="{A73F80F2-5E76-13C1-2003-3FF0844082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148200"/>
            <a:ext cx="4267200" cy="2771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21505B-1B56-8B7F-1E87-43C11F47F863}"/>
              </a:ext>
            </a:extLst>
          </p:cNvPr>
          <p:cNvSpPr txBox="1"/>
          <p:nvPr/>
        </p:nvSpPr>
        <p:spPr>
          <a:xfrm>
            <a:off x="1202661" y="4554458"/>
            <a:ext cx="97866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xu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S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1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p4">
            <a:hlinkClick r:id="" action="ppaction://media"/>
            <a:extLst>
              <a:ext uri="{FF2B5EF4-FFF2-40B4-BE49-F238E27FC236}">
                <a16:creationId xmlns:a16="http://schemas.microsoft.com/office/drawing/2014/main" xmlns="" id="{A4802900-E9CB-979B-BEB9-3CB1C3C0EA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411" y="375781"/>
            <a:ext cx="11073008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8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0" b="784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90883" y="1123800"/>
            <a:ext cx="9342121" cy="3943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all" spc="0" normalizeH="0" baseline="0" noProof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  <a:sym typeface="Arial"/>
              </a:rPr>
              <a:t>TRÂN TRỌNG CẢM ƠN</a:t>
            </a:r>
            <a:endParaRPr kumimoji="0" lang="en-US" sz="58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charset="0"/>
              <a:ea typeface="+mn-ea"/>
              <a:cs typeface="Arial" panose="020B0604020202020204" pitchFamily="34" charset="0"/>
              <a:sym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all" spc="0" normalizeH="0" baseline="0" noProof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  <a:sym typeface="Arial"/>
              </a:rPr>
              <a:t>QUÍ </a:t>
            </a:r>
            <a:r>
              <a:rPr kumimoji="0" lang="en-US" sz="5800" b="1" i="0" u="none" strike="noStrike" kern="1200" cap="all" spc="0" normalizeH="0" baseline="0" noProof="0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  <a:sym typeface="Arial"/>
              </a:rPr>
              <a:t>THẦY CÔ GIÁO </a:t>
            </a:r>
          </a:p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00" b="1" i="0" u="none" strike="noStrike" kern="1200" cap="all" spc="0" normalizeH="0" baseline="0" noProof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Arial" charset="0"/>
                <a:ea typeface="+mn-ea"/>
                <a:cs typeface="Arial" panose="020B0604020202020204" pitchFamily="34" charset="0"/>
                <a:sym typeface="Arial"/>
              </a:rPr>
              <a:t>VÀ CÁC EM HỌC SINH</a:t>
            </a:r>
            <a:endParaRPr kumimoji="0" lang="en-US" sz="5800" b="1" i="0" u="none" strike="noStrike" kern="1200" cap="all" spc="0" normalizeH="0" baseline="0" noProof="0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Arial" charset="0"/>
              <a:ea typeface="+mn-ea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168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 idx="4294967295"/>
          </p:nvPr>
        </p:nvSpPr>
        <p:spPr>
          <a:xfrm>
            <a:off x="321579" y="912880"/>
            <a:ext cx="12021670" cy="250726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CHỦ ĐỀ 3: </a:t>
            </a:r>
            <a:r>
              <a:rPr lang="en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/>
            </a:r>
            <a:br>
              <a:rPr lang="en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</a:br>
            <a:r>
              <a:rPr lang="en" sz="8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LIÊN KẾT HÓA HỌC</a:t>
            </a:r>
            <a:endParaRPr sz="8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9218" name="Picture 2" descr="Periodic table - Free education icons">
            <a:extLst>
              <a:ext uri="{FF2B5EF4-FFF2-40B4-BE49-F238E27FC236}">
                <a16:creationId xmlns:a16="http://schemas.microsoft.com/office/drawing/2014/main" xmlns="" id="{1CD73A41-D61E-4C31-8D7C-5CAEF05D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297">
            <a:off x="10402912" y="4540060"/>
            <a:ext cx="2722808" cy="272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eriodic table - Free education icons">
            <a:extLst>
              <a:ext uri="{FF2B5EF4-FFF2-40B4-BE49-F238E27FC236}">
                <a16:creationId xmlns:a16="http://schemas.microsoft.com/office/drawing/2014/main" xmlns="" id="{BD4BC06A-7750-414A-9280-A8997D488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3977">
            <a:off x="-717648" y="4320344"/>
            <a:ext cx="2692109" cy="269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hemistry, elements, periodic, table icon - Download on Iconfinder">
            <a:extLst>
              <a:ext uri="{FF2B5EF4-FFF2-40B4-BE49-F238E27FC236}">
                <a16:creationId xmlns:a16="http://schemas.microsoft.com/office/drawing/2014/main" xmlns="" id="{06F7B5B7-8BE8-4C11-9BBF-A4275CD2E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998">
            <a:off x="10040812" y="-203120"/>
            <a:ext cx="1874992" cy="187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hemistry Icon Png #410513 - Free Icons Library">
            <a:extLst>
              <a:ext uri="{FF2B5EF4-FFF2-40B4-BE49-F238E27FC236}">
                <a16:creationId xmlns:a16="http://schemas.microsoft.com/office/drawing/2014/main" xmlns="" id="{AC12448D-B6AE-4E3D-A497-56F7F866A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0629">
            <a:off x="-231765" y="-722525"/>
            <a:ext cx="2573673" cy="257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Molecule free vector icons designed by Freepik | Free icons, Science  images, Vector free">
            <a:extLst>
              <a:ext uri="{FF2B5EF4-FFF2-40B4-BE49-F238E27FC236}">
                <a16:creationId xmlns:a16="http://schemas.microsoft.com/office/drawing/2014/main" xmlns="" id="{999D0990-0F5C-4641-9EA7-8AEE648A0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96">
            <a:off x="4712320" y="5149841"/>
            <a:ext cx="2541984" cy="254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hemistry - Free shapes icons">
            <a:extLst>
              <a:ext uri="{FF2B5EF4-FFF2-40B4-BE49-F238E27FC236}">
                <a16:creationId xmlns:a16="http://schemas.microsoft.com/office/drawing/2014/main" xmlns="" id="{2756552D-B9C1-4EC2-AAAD-543593272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7481">
            <a:off x="5190628" y="-791485"/>
            <a:ext cx="2283573" cy="228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2825;p44"/>
          <p:cNvSpPr txBox="1">
            <a:spLocks/>
          </p:cNvSpPr>
          <p:nvPr/>
        </p:nvSpPr>
        <p:spPr>
          <a:xfrm>
            <a:off x="1541047" y="3106913"/>
            <a:ext cx="9279621" cy="172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Fredoka One"/>
              <a:buNone/>
              <a:defRPr sz="3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algn="ctr"/>
            <a:r>
              <a:rPr lang="en-US" sz="6000" b="1" kern="0" dirty="0" err="1">
                <a:solidFill>
                  <a:srgbClr val="0000CC"/>
                </a:solidFill>
                <a:latin typeface="+mj-lt"/>
              </a:rPr>
              <a:t>Bài</a:t>
            </a:r>
            <a:r>
              <a:rPr lang="en-US" sz="6000" b="1" kern="0" dirty="0">
                <a:solidFill>
                  <a:srgbClr val="0000CC"/>
                </a:solidFill>
                <a:latin typeface="+mj-lt"/>
              </a:rPr>
              <a:t> 9: QUY TẮC OCTET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3133165" y="3227294"/>
            <a:ext cx="6024282" cy="0"/>
          </a:xfrm>
          <a:prstGeom prst="line">
            <a:avLst/>
          </a:prstGeom>
          <a:ln w="38100">
            <a:solidFill>
              <a:srgbClr val="0000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6310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5" name="Google Shape;2825;p44"/>
          <p:cNvSpPr txBox="1">
            <a:spLocks noGrp="1"/>
          </p:cNvSpPr>
          <p:nvPr>
            <p:ph type="title" idx="4294967295"/>
          </p:nvPr>
        </p:nvSpPr>
        <p:spPr>
          <a:xfrm>
            <a:off x="1717645" y="1139183"/>
            <a:ext cx="8922268" cy="119559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" sz="5400" b="1" dirty="0">
                <a:solidFill>
                  <a:srgbClr val="0000CC"/>
                </a:solidFill>
                <a:latin typeface="+mj-lt"/>
              </a:rPr>
              <a:t>Bài 9: QUY TẮC OCTET</a:t>
            </a:r>
            <a:endParaRPr sz="5400" b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9218" name="Picture 2" descr="Periodic table - Free education icons">
            <a:extLst>
              <a:ext uri="{FF2B5EF4-FFF2-40B4-BE49-F238E27FC236}">
                <a16:creationId xmlns:a16="http://schemas.microsoft.com/office/drawing/2014/main" xmlns="" id="{1CD73A41-D61E-4C31-8D7C-5CAEF05D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297">
            <a:off x="10402912" y="4540060"/>
            <a:ext cx="2722808" cy="272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Periodic table - Free education icons">
            <a:extLst>
              <a:ext uri="{FF2B5EF4-FFF2-40B4-BE49-F238E27FC236}">
                <a16:creationId xmlns:a16="http://schemas.microsoft.com/office/drawing/2014/main" xmlns="" id="{BD4BC06A-7750-414A-9280-A8997D488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3977">
            <a:off x="-717648" y="4320344"/>
            <a:ext cx="2692109" cy="269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hemistry, elements, periodic, table icon - Download on Iconfinder">
            <a:extLst>
              <a:ext uri="{FF2B5EF4-FFF2-40B4-BE49-F238E27FC236}">
                <a16:creationId xmlns:a16="http://schemas.microsoft.com/office/drawing/2014/main" xmlns="" id="{06F7B5B7-8BE8-4C11-9BBF-A4275CD2E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23998">
            <a:off x="10040812" y="-203120"/>
            <a:ext cx="1874992" cy="187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Chemistry Icon Png #410513 - Free Icons Library">
            <a:extLst>
              <a:ext uri="{FF2B5EF4-FFF2-40B4-BE49-F238E27FC236}">
                <a16:creationId xmlns:a16="http://schemas.microsoft.com/office/drawing/2014/main" xmlns="" id="{AC12448D-B6AE-4E3D-A497-56F7F866A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0629">
            <a:off x="-231765" y="-722525"/>
            <a:ext cx="2573673" cy="257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Molecule free vector icons designed by Freepik | Free icons, Science  images, Vector free">
            <a:extLst>
              <a:ext uri="{FF2B5EF4-FFF2-40B4-BE49-F238E27FC236}">
                <a16:creationId xmlns:a16="http://schemas.microsoft.com/office/drawing/2014/main" xmlns="" id="{999D0990-0F5C-4641-9EA7-8AEE648A0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96">
            <a:off x="4712320" y="5149841"/>
            <a:ext cx="2541984" cy="254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hemistry - Free shapes icons">
            <a:extLst>
              <a:ext uri="{FF2B5EF4-FFF2-40B4-BE49-F238E27FC236}">
                <a16:creationId xmlns:a16="http://schemas.microsoft.com/office/drawing/2014/main" xmlns="" id="{2756552D-B9C1-4EC2-AAAD-543593272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67481">
            <a:off x="5190628" y="-791485"/>
            <a:ext cx="2283573" cy="2283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3346;p45"/>
          <p:cNvSpPr txBox="1">
            <a:spLocks/>
          </p:cNvSpPr>
          <p:nvPr/>
        </p:nvSpPr>
        <p:spPr>
          <a:xfrm>
            <a:off x="1501727" y="3503930"/>
            <a:ext cx="3801900" cy="841800"/>
          </a:xfrm>
          <a:prstGeom prst="rect">
            <a:avLst/>
          </a:prstGeom>
          <a:noFill/>
          <a:ln w="19050" cap="flat" cmpd="sng">
            <a:solidFill>
              <a:srgbClr val="E3C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ebas Neue"/>
              <a:buNone/>
              <a:tabLst/>
              <a:defRPr/>
            </a:pPr>
            <a:r>
              <a:rPr lang="en-US" b="1" kern="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Quy</a:t>
            </a:r>
            <a:r>
              <a:rPr lang="en-US" b="1" kern="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tắc</a:t>
            </a:r>
            <a:r>
              <a:rPr lang="en-US" b="1" kern="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 Octet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0000"/>
                  <a:lumOff val="10000"/>
                </a:schemeClr>
              </a:solidFill>
              <a:effectLst/>
              <a:uLnTx/>
              <a:uFillTx/>
              <a:latin typeface="Arial" panose="020B0604020202020204" pitchFamily="34" charset="0"/>
              <a:sym typeface="Bebas Neue"/>
            </a:endParaRPr>
          </a:p>
        </p:txBody>
      </p:sp>
      <p:sp>
        <p:nvSpPr>
          <p:cNvPr id="13" name="Google Shape;3348;p45"/>
          <p:cNvSpPr txBox="1">
            <a:spLocks/>
          </p:cNvSpPr>
          <p:nvPr/>
        </p:nvSpPr>
        <p:spPr>
          <a:xfrm>
            <a:off x="2029028" y="2662130"/>
            <a:ext cx="2747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ebas Neue"/>
              <a:buNone/>
              <a:tabLst/>
              <a:defRPr/>
            </a:pPr>
            <a:r>
              <a:rPr kumimoji="0" lang="en" sz="6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ebas Neue"/>
                <a:sym typeface="Bebas Neue"/>
              </a:rPr>
              <a:t>01</a:t>
            </a:r>
          </a:p>
        </p:txBody>
      </p:sp>
      <p:sp>
        <p:nvSpPr>
          <p:cNvPr id="14" name="Google Shape;3346;p45"/>
          <p:cNvSpPr txBox="1">
            <a:spLocks/>
          </p:cNvSpPr>
          <p:nvPr/>
        </p:nvSpPr>
        <p:spPr>
          <a:xfrm>
            <a:off x="6774287" y="3509645"/>
            <a:ext cx="4222510" cy="841800"/>
          </a:xfrm>
          <a:prstGeom prst="rect">
            <a:avLst/>
          </a:prstGeom>
          <a:noFill/>
          <a:ln w="19050" cap="flat" cmpd="sng">
            <a:solidFill>
              <a:srgbClr val="E3CC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accent6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Bebas Neue"/>
              <a:buNone/>
              <a:defRPr sz="36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Bebas Neue"/>
              <a:buNone/>
              <a:tabLst/>
              <a:defRPr/>
            </a:pPr>
            <a:r>
              <a:rPr lang="en-US" b="1" kern="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Vận</a:t>
            </a:r>
            <a:r>
              <a:rPr lang="en-US" b="1" kern="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dụng</a:t>
            </a:r>
            <a:r>
              <a:rPr lang="en-US" b="1" kern="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quy</a:t>
            </a:r>
            <a:r>
              <a:rPr lang="en-US" b="1" kern="0" dirty="0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b="1" kern="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Arial" panose="020B0604020202020204" pitchFamily="34" charset="0"/>
              </a:rPr>
              <a:t>tắc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90000"/>
                    <a:lumOff val="1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sym typeface="Bebas Neue"/>
              </a:rPr>
              <a:t> Octet</a:t>
            </a:r>
          </a:p>
        </p:txBody>
      </p:sp>
      <p:sp>
        <p:nvSpPr>
          <p:cNvPr id="15" name="Google Shape;3348;p45"/>
          <p:cNvSpPr txBox="1">
            <a:spLocks/>
          </p:cNvSpPr>
          <p:nvPr/>
        </p:nvSpPr>
        <p:spPr>
          <a:xfrm>
            <a:off x="7722198" y="2667845"/>
            <a:ext cx="27477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Bebas Neue"/>
              <a:buNone/>
              <a:defRPr sz="6000" b="0" i="0" u="none" strike="noStrike" cap="none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Bebas Neue"/>
              <a:buNone/>
              <a:tabLst/>
              <a:defRPr/>
            </a:pPr>
            <a:r>
              <a:rPr kumimoji="0" lang="en" sz="6000" b="0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latin typeface="Bebas Neue"/>
                <a:sym typeface="Bebas Neue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9817934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Periodic table - Free education icons">
            <a:extLst>
              <a:ext uri="{FF2B5EF4-FFF2-40B4-BE49-F238E27FC236}">
                <a16:creationId xmlns:a16="http://schemas.microsoft.com/office/drawing/2014/main" xmlns="" id="{1E2D02AE-33EA-4578-84EB-C74E8D010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735">
            <a:off x="-751995" y="5392551"/>
            <a:ext cx="2131243" cy="21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hemistry Vector SVG Icon (12) - PNG Repo Free PNG Icons">
            <a:extLst>
              <a:ext uri="{FF2B5EF4-FFF2-40B4-BE49-F238E27FC236}">
                <a16:creationId xmlns:a16="http://schemas.microsoft.com/office/drawing/2014/main" xmlns="" id="{3F35A0C8-EBC3-42C4-8AC3-8ED3A8EE8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4792">
            <a:off x="-296320" y="-124529"/>
            <a:ext cx="1264552" cy="126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Química ícones em vetor livre criados por surang | Free icons, Vector free,  Vector icon design">
            <a:extLst>
              <a:ext uri="{FF2B5EF4-FFF2-40B4-BE49-F238E27FC236}">
                <a16:creationId xmlns:a16="http://schemas.microsoft.com/office/drawing/2014/main" xmlns="" id="{F6D3B115-7F85-455F-913A-6C6A70E0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3040">
            <a:off x="10920379" y="-437960"/>
            <a:ext cx="1566296" cy="15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hemistry Icon Png #410513 - Free Icons Library">
            <a:extLst>
              <a:ext uri="{FF2B5EF4-FFF2-40B4-BE49-F238E27FC236}">
                <a16:creationId xmlns:a16="http://schemas.microsoft.com/office/drawing/2014/main" xmlns="" id="{2996930D-CCB8-4C87-8E02-58EE766B0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8605">
            <a:off x="10732099" y="5141816"/>
            <a:ext cx="2257293" cy="22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D8E356-A6C0-4632-9226-8D67A8C62001}"/>
              </a:ext>
            </a:extLst>
          </p:cNvPr>
          <p:cNvSpPr txBox="1"/>
          <p:nvPr/>
        </p:nvSpPr>
        <p:spPr>
          <a:xfrm>
            <a:off x="2523456" y="0"/>
            <a:ext cx="7417412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FF6B6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1. QUY TẮC OCTET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D67CF3-ED56-48D1-B034-3FEF21613281}"/>
              </a:ext>
            </a:extLst>
          </p:cNvPr>
          <p:cNvSpPr/>
          <p:nvPr/>
        </p:nvSpPr>
        <p:spPr>
          <a:xfrm>
            <a:off x="497541" y="628956"/>
            <a:ext cx="11174506" cy="5852526"/>
          </a:xfrm>
          <a:prstGeom prst="rect">
            <a:avLst/>
          </a:prstGeom>
          <a:solidFill>
            <a:srgbClr val="FFFFF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6B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9791" y="698826"/>
            <a:ext cx="10936082" cy="9787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cấu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hiếm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electron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71617" y="2615277"/>
            <a:ext cx="3321803" cy="3816807"/>
            <a:chOff x="3713581" y="2596407"/>
            <a:chExt cx="3321803" cy="381680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0CA7A90D-6D2D-4031-A172-39EE415275D5}"/>
                </a:ext>
              </a:extLst>
            </p:cNvPr>
            <p:cNvSpPr/>
            <p:nvPr/>
          </p:nvSpPr>
          <p:spPr>
            <a:xfrm>
              <a:off x="3802115" y="2649929"/>
              <a:ext cx="3100526" cy="2863715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72CF6678-6C2F-4904-A1BF-52F51F9ADC9B}"/>
                </a:ext>
              </a:extLst>
            </p:cNvPr>
            <p:cNvSpPr/>
            <p:nvPr/>
          </p:nvSpPr>
          <p:spPr>
            <a:xfrm>
              <a:off x="4195208" y="3039711"/>
              <a:ext cx="2331294" cy="2153235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49444B45-2B4D-4CC6-AEEE-AE566C7C5104}"/>
                </a:ext>
              </a:extLst>
            </p:cNvPr>
            <p:cNvSpPr txBox="1"/>
            <p:nvPr/>
          </p:nvSpPr>
          <p:spPr>
            <a:xfrm>
              <a:off x="4671844" y="5705329"/>
              <a:ext cx="1450980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</a:rPr>
                <a:t>Ne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886DFC9B-AFE4-4FAE-93E3-C350F0ECEA5C}"/>
                </a:ext>
              </a:extLst>
            </p:cNvPr>
            <p:cNvGrpSpPr/>
            <p:nvPr/>
          </p:nvGrpSpPr>
          <p:grpSpPr>
            <a:xfrm>
              <a:off x="3713581" y="2596407"/>
              <a:ext cx="3321803" cy="2944066"/>
              <a:chOff x="1064907" y="2168072"/>
              <a:chExt cx="2072763" cy="1988972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F4484120-B0CC-435D-88C2-7FF14F1D4431}"/>
                  </a:ext>
                </a:extLst>
              </p:cNvPr>
              <p:cNvSpPr/>
              <p:nvPr/>
            </p:nvSpPr>
            <p:spPr>
              <a:xfrm>
                <a:off x="1480151" y="2672072"/>
                <a:ext cx="165660" cy="165660"/>
              </a:xfrm>
              <a:prstGeom prst="ellipse">
                <a:avLst/>
              </a:prstGeom>
              <a:gradFill flip="none" rotWithShape="1">
                <a:gsLst>
                  <a:gs pos="0">
                    <a:srgbClr val="6DC0FF"/>
                  </a:gs>
                  <a:gs pos="36000">
                    <a:srgbClr val="0192FF"/>
                  </a:gs>
                  <a:gs pos="8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xmlns="" id="{254CD321-D050-42F1-B5A4-BB48E7F8483B}"/>
                  </a:ext>
                </a:extLst>
              </p:cNvPr>
              <p:cNvSpPr/>
              <p:nvPr/>
            </p:nvSpPr>
            <p:spPr>
              <a:xfrm>
                <a:off x="2589390" y="3601107"/>
                <a:ext cx="165660" cy="165660"/>
              </a:xfrm>
              <a:prstGeom prst="ellipse">
                <a:avLst/>
              </a:prstGeom>
              <a:gradFill flip="none" rotWithShape="1">
                <a:gsLst>
                  <a:gs pos="0">
                    <a:srgbClr val="6DC0FF"/>
                  </a:gs>
                  <a:gs pos="36000">
                    <a:srgbClr val="0192FF"/>
                  </a:gs>
                  <a:gs pos="8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xmlns="" id="{138A5C9D-8E71-4548-B979-C4AAD3A64796}"/>
                  </a:ext>
                </a:extLst>
              </p:cNvPr>
              <p:cNvSpPr/>
              <p:nvPr/>
            </p:nvSpPr>
            <p:spPr>
              <a:xfrm>
                <a:off x="1673109" y="3991384"/>
                <a:ext cx="165660" cy="1656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xmlns="" id="{8722E3FA-A12B-4591-AFC5-1326B865E723}"/>
                  </a:ext>
                </a:extLst>
              </p:cNvPr>
              <p:cNvSpPr/>
              <p:nvPr/>
            </p:nvSpPr>
            <p:spPr>
              <a:xfrm>
                <a:off x="1064907" y="2935931"/>
                <a:ext cx="165660" cy="1656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xmlns="" id="{19E6C71A-09AC-4B37-9B74-54FD2F3853F6}"/>
                  </a:ext>
                </a:extLst>
              </p:cNvPr>
              <p:cNvSpPr/>
              <p:nvPr/>
            </p:nvSpPr>
            <p:spPr>
              <a:xfrm>
                <a:off x="2248955" y="2168072"/>
                <a:ext cx="165660" cy="1656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xmlns="" id="{CB251514-76E5-4AB1-96F7-323E85982DE1}"/>
                  </a:ext>
                </a:extLst>
              </p:cNvPr>
              <p:cNvSpPr/>
              <p:nvPr/>
            </p:nvSpPr>
            <p:spPr>
              <a:xfrm>
                <a:off x="2481526" y="3953285"/>
                <a:ext cx="165660" cy="1656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xmlns="" id="{71A443EE-2CC4-4093-B75C-25E21B55DCC0}"/>
                  </a:ext>
                </a:extLst>
              </p:cNvPr>
              <p:cNvSpPr/>
              <p:nvPr/>
            </p:nvSpPr>
            <p:spPr>
              <a:xfrm>
                <a:off x="2972010" y="3127874"/>
                <a:ext cx="165660" cy="1656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xmlns="" id="{EF484B83-DB5C-4157-BCE3-03A127552EFD}"/>
                  </a:ext>
                </a:extLst>
              </p:cNvPr>
              <p:cNvSpPr/>
              <p:nvPr/>
            </p:nvSpPr>
            <p:spPr>
              <a:xfrm>
                <a:off x="1444050" y="2300911"/>
                <a:ext cx="165660" cy="1656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xmlns="" id="{F18CF5EE-10E4-43FB-BD47-5A974382F38C}"/>
                  </a:ext>
                </a:extLst>
              </p:cNvPr>
              <p:cNvSpPr/>
              <p:nvPr/>
            </p:nvSpPr>
            <p:spPr>
              <a:xfrm>
                <a:off x="2755050" y="2470437"/>
                <a:ext cx="165660" cy="1656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9E21EE52-D7D0-46E7-A460-4396467AE611}"/>
                  </a:ext>
                </a:extLst>
              </p:cNvPr>
              <p:cNvSpPr/>
              <p:nvPr/>
            </p:nvSpPr>
            <p:spPr>
              <a:xfrm>
                <a:off x="1159964" y="3541967"/>
                <a:ext cx="165660" cy="1656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A1D5023B-09DE-431A-9473-9BC5B8B5B5B8}"/>
                </a:ext>
              </a:extLst>
            </p:cNvPr>
            <p:cNvSpPr/>
            <p:nvPr/>
          </p:nvSpPr>
          <p:spPr>
            <a:xfrm>
              <a:off x="4742102" y="3527956"/>
              <a:ext cx="1250703" cy="1155178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10A0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</a:t>
              </a:r>
              <a:r>
                <a:rPr lang="en-US" sz="2800" dirty="0">
                  <a:solidFill>
                    <a:srgbClr val="210A0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10A0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69984" y="3038244"/>
            <a:ext cx="2137537" cy="3509798"/>
            <a:chOff x="855270" y="2903416"/>
            <a:chExt cx="2137537" cy="3509798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xmlns="" id="{49444B45-2B4D-4CC6-AEEE-AE566C7C5104}"/>
                </a:ext>
              </a:extLst>
            </p:cNvPr>
            <p:cNvSpPr txBox="1"/>
            <p:nvPr/>
          </p:nvSpPr>
          <p:spPr>
            <a:xfrm>
              <a:off x="1183879" y="5705329"/>
              <a:ext cx="1450980" cy="707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</a:rPr>
                <a:t>He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E5C8190C-6277-48BF-A9C4-B98A5213A294}"/>
                </a:ext>
              </a:extLst>
            </p:cNvPr>
            <p:cNvGrpSpPr/>
            <p:nvPr/>
          </p:nvGrpSpPr>
          <p:grpSpPr>
            <a:xfrm>
              <a:off x="855270" y="2903416"/>
              <a:ext cx="2137537" cy="2137490"/>
              <a:chOff x="1261765" y="2533427"/>
              <a:chExt cx="1454698" cy="1454697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xmlns="" id="{84F97EB7-9D7C-46BB-89FD-04AB02089C2D}"/>
                  </a:ext>
                </a:extLst>
              </p:cNvPr>
              <p:cNvSpPr/>
              <p:nvPr/>
            </p:nvSpPr>
            <p:spPr>
              <a:xfrm>
                <a:off x="1261765" y="2533427"/>
                <a:ext cx="1454698" cy="1454697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xmlns="" id="{839CE7D2-24C4-4C41-A070-0E4A59EE72E2}"/>
                  </a:ext>
                </a:extLst>
              </p:cNvPr>
              <p:cNvGrpSpPr/>
              <p:nvPr/>
            </p:nvGrpSpPr>
            <p:grpSpPr>
              <a:xfrm>
                <a:off x="1349564" y="2737937"/>
                <a:ext cx="1277850" cy="1094695"/>
                <a:chOff x="1453235" y="2672072"/>
                <a:chExt cx="1277850" cy="1094695"/>
              </a:xfrm>
            </p:grpSpPr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xmlns="" id="{3EAA1663-733B-4416-866F-04524068BD0F}"/>
                    </a:ext>
                  </a:extLst>
                </p:cNvPr>
                <p:cNvSpPr/>
                <p:nvPr/>
              </p:nvSpPr>
              <p:spPr>
                <a:xfrm>
                  <a:off x="1453235" y="2672072"/>
                  <a:ext cx="165660" cy="16566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xmlns="" id="{1E79AD8F-F890-4E6C-B908-D2A392D7D7BB}"/>
                    </a:ext>
                  </a:extLst>
                </p:cNvPr>
                <p:cNvSpPr/>
                <p:nvPr/>
              </p:nvSpPr>
              <p:spPr>
                <a:xfrm>
                  <a:off x="2565425" y="3601107"/>
                  <a:ext cx="165660" cy="165660"/>
                </a:xfrm>
                <a:prstGeom prst="ellipse">
                  <a:avLst/>
                </a:prstGeom>
                <a:solidFill>
                  <a:schemeClr val="bg1">
                    <a:lumMod val="75000"/>
                  </a:scheme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xmlns="" id="{F819357B-FF21-44B8-865D-A8A137047042}"/>
                  </a:ext>
                </a:extLst>
              </p:cNvPr>
              <p:cNvSpPr/>
              <p:nvPr/>
            </p:nvSpPr>
            <p:spPr>
              <a:xfrm>
                <a:off x="1603020" y="2863279"/>
                <a:ext cx="780423" cy="780423"/>
              </a:xfrm>
              <a:prstGeom prst="ellipse">
                <a:avLst/>
              </a:prstGeom>
              <a:solidFill>
                <a:sysClr val="window" lastClr="FFFFFF"/>
              </a:solidFill>
              <a:ln w="190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10A06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+1             </a:t>
                </a:r>
              </a:p>
            </p:txBody>
          </p: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1EF83ECD-41FF-4B5F-8B08-2C097E35F93A}"/>
              </a:ext>
            </a:extLst>
          </p:cNvPr>
          <p:cNvGrpSpPr/>
          <p:nvPr/>
        </p:nvGrpSpPr>
        <p:grpSpPr>
          <a:xfrm>
            <a:off x="7333204" y="2240855"/>
            <a:ext cx="4034702" cy="4294149"/>
            <a:chOff x="695531" y="1921879"/>
            <a:chExt cx="2517601" cy="2901069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0CA7A90D-6D2D-4031-A172-39EE415275D5}"/>
                </a:ext>
              </a:extLst>
            </p:cNvPr>
            <p:cNvSpPr/>
            <p:nvPr/>
          </p:nvSpPr>
          <p:spPr>
            <a:xfrm>
              <a:off x="746658" y="1969535"/>
              <a:ext cx="2430799" cy="2546473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xmlns="" id="{0CA7A90D-6D2D-4031-A172-39EE415275D5}"/>
                </a:ext>
              </a:extLst>
            </p:cNvPr>
            <p:cNvSpPr/>
            <p:nvPr/>
          </p:nvSpPr>
          <p:spPr>
            <a:xfrm>
              <a:off x="1016480" y="2270096"/>
              <a:ext cx="1934689" cy="1934688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xmlns="" id="{72CF6678-6C2F-4904-A1BF-52F51F9ADC9B}"/>
                </a:ext>
              </a:extLst>
            </p:cNvPr>
            <p:cNvSpPr/>
            <p:nvPr/>
          </p:nvSpPr>
          <p:spPr>
            <a:xfrm>
              <a:off x="1261765" y="2533427"/>
              <a:ext cx="1454698" cy="1454697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49444B45-2B4D-4CC6-AEEE-AE566C7C5104}"/>
                </a:ext>
              </a:extLst>
            </p:cNvPr>
            <p:cNvSpPr txBox="1"/>
            <p:nvPr/>
          </p:nvSpPr>
          <p:spPr>
            <a:xfrm>
              <a:off x="2307739" y="4344710"/>
              <a:ext cx="905393" cy="478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Black" panose="00000A00000000000000" pitchFamily="2" charset="0"/>
                  <a:ea typeface="+mn-ea"/>
                  <a:cs typeface="#9Slide03 Arima Madurai Black" panose="00000A00000000000000" pitchFamily="2" charset="0"/>
                </a:rPr>
                <a:t>Ar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Black" panose="00000A00000000000000" pitchFamily="2" charset="0"/>
                <a:ea typeface="+mn-ea"/>
                <a:cs typeface="#9Slide03 Arima Madurai Black" panose="00000A00000000000000" pitchFamily="2" charset="0"/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886DFC9B-AFE4-4FAE-93E3-C350F0ECEA5C}"/>
                </a:ext>
              </a:extLst>
            </p:cNvPr>
            <p:cNvGrpSpPr/>
            <p:nvPr/>
          </p:nvGrpSpPr>
          <p:grpSpPr>
            <a:xfrm>
              <a:off x="695531" y="1921879"/>
              <a:ext cx="2493256" cy="2666295"/>
              <a:chOff x="799202" y="1856014"/>
              <a:chExt cx="2493256" cy="2666295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xmlns="" id="{F4484120-B0CC-435D-88C2-7FF14F1D4431}"/>
                  </a:ext>
                </a:extLst>
              </p:cNvPr>
              <p:cNvSpPr/>
              <p:nvPr/>
            </p:nvSpPr>
            <p:spPr>
              <a:xfrm>
                <a:off x="1480151" y="2672072"/>
                <a:ext cx="165660" cy="165660"/>
              </a:xfrm>
              <a:prstGeom prst="ellipse">
                <a:avLst/>
              </a:prstGeom>
              <a:gradFill flip="none" rotWithShape="1">
                <a:gsLst>
                  <a:gs pos="0">
                    <a:srgbClr val="6DC0FF"/>
                  </a:gs>
                  <a:gs pos="36000">
                    <a:srgbClr val="0192FF"/>
                  </a:gs>
                  <a:gs pos="8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xmlns="" id="{254CD321-D050-42F1-B5A4-BB48E7F8483B}"/>
                  </a:ext>
                </a:extLst>
              </p:cNvPr>
              <p:cNvSpPr/>
              <p:nvPr/>
            </p:nvSpPr>
            <p:spPr>
              <a:xfrm>
                <a:off x="2589390" y="3601107"/>
                <a:ext cx="165660" cy="165660"/>
              </a:xfrm>
              <a:prstGeom prst="ellipse">
                <a:avLst/>
              </a:prstGeom>
              <a:gradFill flip="none" rotWithShape="1">
                <a:gsLst>
                  <a:gs pos="0">
                    <a:srgbClr val="6DC0FF"/>
                  </a:gs>
                  <a:gs pos="36000">
                    <a:srgbClr val="0192FF"/>
                  </a:gs>
                  <a:gs pos="8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xmlns="" id="{138A5C9D-8E71-4548-B979-C4AAD3A64796}"/>
                  </a:ext>
                </a:extLst>
              </p:cNvPr>
              <p:cNvSpPr/>
              <p:nvPr/>
            </p:nvSpPr>
            <p:spPr>
              <a:xfrm>
                <a:off x="1673109" y="3991384"/>
                <a:ext cx="165660" cy="165660"/>
              </a:xfrm>
              <a:prstGeom prst="ellipse">
                <a:avLst/>
              </a:prstGeom>
              <a:gradFill flip="none" rotWithShape="1">
                <a:gsLst>
                  <a:gs pos="0">
                    <a:srgbClr val="6DC0FF"/>
                  </a:gs>
                  <a:gs pos="36000">
                    <a:srgbClr val="0192FF"/>
                  </a:gs>
                  <a:gs pos="8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xmlns="" id="{8722E3FA-A12B-4591-AFC5-1326B865E723}"/>
                  </a:ext>
                </a:extLst>
              </p:cNvPr>
              <p:cNvSpPr/>
              <p:nvPr/>
            </p:nvSpPr>
            <p:spPr>
              <a:xfrm>
                <a:off x="1081689" y="2945016"/>
                <a:ext cx="165660" cy="165660"/>
              </a:xfrm>
              <a:prstGeom prst="ellipse">
                <a:avLst/>
              </a:prstGeom>
              <a:gradFill flip="none" rotWithShape="1">
                <a:gsLst>
                  <a:gs pos="0">
                    <a:srgbClr val="6DC0FF"/>
                  </a:gs>
                  <a:gs pos="36000">
                    <a:srgbClr val="0192FF"/>
                  </a:gs>
                  <a:gs pos="8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xmlns="" id="{19E6C71A-09AC-4B37-9B74-54FD2F3853F6}"/>
                  </a:ext>
                </a:extLst>
              </p:cNvPr>
              <p:cNvSpPr/>
              <p:nvPr/>
            </p:nvSpPr>
            <p:spPr>
              <a:xfrm>
                <a:off x="2248955" y="2168072"/>
                <a:ext cx="165660" cy="165660"/>
              </a:xfrm>
              <a:prstGeom prst="ellipse">
                <a:avLst/>
              </a:prstGeom>
              <a:gradFill flip="none" rotWithShape="1">
                <a:gsLst>
                  <a:gs pos="0">
                    <a:srgbClr val="6DC0FF"/>
                  </a:gs>
                  <a:gs pos="36000">
                    <a:srgbClr val="0192FF"/>
                  </a:gs>
                  <a:gs pos="8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xmlns="" id="{CB251514-76E5-4AB1-96F7-323E85982DE1}"/>
                  </a:ext>
                </a:extLst>
              </p:cNvPr>
              <p:cNvSpPr/>
              <p:nvPr/>
            </p:nvSpPr>
            <p:spPr>
              <a:xfrm>
                <a:off x="2481526" y="3953285"/>
                <a:ext cx="165660" cy="165660"/>
              </a:xfrm>
              <a:prstGeom prst="ellipse">
                <a:avLst/>
              </a:prstGeom>
              <a:gradFill flip="none" rotWithShape="1">
                <a:gsLst>
                  <a:gs pos="0">
                    <a:srgbClr val="6DC0FF"/>
                  </a:gs>
                  <a:gs pos="36000">
                    <a:srgbClr val="0192FF"/>
                  </a:gs>
                  <a:gs pos="8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xmlns="" id="{71A443EE-2CC4-4093-B75C-25E21B55DCC0}"/>
                  </a:ext>
                </a:extLst>
              </p:cNvPr>
              <p:cNvSpPr/>
              <p:nvPr/>
            </p:nvSpPr>
            <p:spPr>
              <a:xfrm>
                <a:off x="2972010" y="3127874"/>
                <a:ext cx="165660" cy="165660"/>
              </a:xfrm>
              <a:prstGeom prst="ellipse">
                <a:avLst/>
              </a:prstGeom>
              <a:gradFill flip="none" rotWithShape="1">
                <a:gsLst>
                  <a:gs pos="0">
                    <a:srgbClr val="6DC0FF"/>
                  </a:gs>
                  <a:gs pos="36000">
                    <a:srgbClr val="0192FF"/>
                  </a:gs>
                  <a:gs pos="8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xmlns="" id="{EF484B83-DB5C-4157-BCE3-03A127552EFD}"/>
                  </a:ext>
                </a:extLst>
              </p:cNvPr>
              <p:cNvSpPr/>
              <p:nvPr/>
            </p:nvSpPr>
            <p:spPr>
              <a:xfrm>
                <a:off x="1443071" y="2290295"/>
                <a:ext cx="165660" cy="165660"/>
              </a:xfrm>
              <a:prstGeom prst="ellipse">
                <a:avLst/>
              </a:prstGeom>
              <a:gradFill flip="none" rotWithShape="1">
                <a:gsLst>
                  <a:gs pos="0">
                    <a:srgbClr val="6DC0FF"/>
                  </a:gs>
                  <a:gs pos="36000">
                    <a:srgbClr val="0192FF"/>
                  </a:gs>
                  <a:gs pos="8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xmlns="" id="{F18CF5EE-10E4-43FB-BD47-5A974382F38C}"/>
                  </a:ext>
                </a:extLst>
              </p:cNvPr>
              <p:cNvSpPr/>
              <p:nvPr/>
            </p:nvSpPr>
            <p:spPr>
              <a:xfrm>
                <a:off x="2755050" y="2470437"/>
                <a:ext cx="165660" cy="165660"/>
              </a:xfrm>
              <a:prstGeom prst="ellipse">
                <a:avLst/>
              </a:prstGeom>
              <a:gradFill flip="none" rotWithShape="1">
                <a:gsLst>
                  <a:gs pos="0">
                    <a:srgbClr val="6DC0FF"/>
                  </a:gs>
                  <a:gs pos="36000">
                    <a:srgbClr val="0192FF"/>
                  </a:gs>
                  <a:gs pos="8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xmlns="" id="{9E21EE52-D7D0-46E7-A460-4396467AE611}"/>
                  </a:ext>
                </a:extLst>
              </p:cNvPr>
              <p:cNvSpPr/>
              <p:nvPr/>
            </p:nvSpPr>
            <p:spPr>
              <a:xfrm>
                <a:off x="1159964" y="3541967"/>
                <a:ext cx="165660" cy="165660"/>
              </a:xfrm>
              <a:prstGeom prst="ellipse">
                <a:avLst/>
              </a:prstGeom>
              <a:gradFill flip="none" rotWithShape="1">
                <a:gsLst>
                  <a:gs pos="0">
                    <a:srgbClr val="6DC0FF"/>
                  </a:gs>
                  <a:gs pos="36000">
                    <a:srgbClr val="0192FF"/>
                  </a:gs>
                  <a:gs pos="80000">
                    <a:srgbClr val="0070C0"/>
                  </a:gs>
                </a:gsLst>
                <a:path path="circle">
                  <a:fillToRect l="50000" t="50000" r="50000" b="50000"/>
                </a:path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xmlns="" id="{8722E3FA-A12B-4591-AFC5-1326B865E723}"/>
                  </a:ext>
                </a:extLst>
              </p:cNvPr>
              <p:cNvSpPr/>
              <p:nvPr/>
            </p:nvSpPr>
            <p:spPr>
              <a:xfrm>
                <a:off x="799202" y="3329596"/>
                <a:ext cx="165660" cy="1656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xmlns="" id="{138A5C9D-8E71-4548-B979-C4AAD3A64796}"/>
                  </a:ext>
                </a:extLst>
              </p:cNvPr>
              <p:cNvSpPr/>
              <p:nvPr/>
            </p:nvSpPr>
            <p:spPr>
              <a:xfrm>
                <a:off x="1205858" y="4078088"/>
                <a:ext cx="165660" cy="1656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xmlns="" id="{CB251514-76E5-4AB1-96F7-323E85982DE1}"/>
                  </a:ext>
                </a:extLst>
              </p:cNvPr>
              <p:cNvSpPr/>
              <p:nvPr/>
            </p:nvSpPr>
            <p:spPr>
              <a:xfrm>
                <a:off x="2179923" y="4356649"/>
                <a:ext cx="165660" cy="1656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xmlns="" id="{71A443EE-2CC4-4093-B75C-25E21B55DCC0}"/>
                  </a:ext>
                </a:extLst>
              </p:cNvPr>
              <p:cNvSpPr/>
              <p:nvPr/>
            </p:nvSpPr>
            <p:spPr>
              <a:xfrm>
                <a:off x="2975638" y="3814759"/>
                <a:ext cx="165660" cy="1656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xmlns="" id="{71A443EE-2CC4-4093-B75C-25E21B55DCC0}"/>
                  </a:ext>
                </a:extLst>
              </p:cNvPr>
              <p:cNvSpPr/>
              <p:nvPr/>
            </p:nvSpPr>
            <p:spPr>
              <a:xfrm>
                <a:off x="3126798" y="2639271"/>
                <a:ext cx="165660" cy="1656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xmlns="" id="{F18CF5EE-10E4-43FB-BD47-5A974382F38C}"/>
                  </a:ext>
                </a:extLst>
              </p:cNvPr>
              <p:cNvSpPr/>
              <p:nvPr/>
            </p:nvSpPr>
            <p:spPr>
              <a:xfrm>
                <a:off x="1755939" y="1856014"/>
                <a:ext cx="165660" cy="1656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xmlns="" id="{F18CF5EE-10E4-43FB-BD47-5A974382F38C}"/>
                  </a:ext>
                </a:extLst>
              </p:cNvPr>
              <p:cNvSpPr/>
              <p:nvPr/>
            </p:nvSpPr>
            <p:spPr>
              <a:xfrm>
                <a:off x="1006338" y="2341514"/>
                <a:ext cx="165660" cy="1656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xmlns="" id="{F18CF5EE-10E4-43FB-BD47-5A974382F38C}"/>
                  </a:ext>
                </a:extLst>
              </p:cNvPr>
              <p:cNvSpPr/>
              <p:nvPr/>
            </p:nvSpPr>
            <p:spPr>
              <a:xfrm>
                <a:off x="2579857" y="1990963"/>
                <a:ext cx="165660" cy="16566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A1D5023B-09DE-431A-9473-9BC5B8B5B5B8}"/>
                </a:ext>
              </a:extLst>
            </p:cNvPr>
            <p:cNvSpPr/>
            <p:nvPr/>
          </p:nvSpPr>
          <p:spPr>
            <a:xfrm>
              <a:off x="1603020" y="2863279"/>
              <a:ext cx="780423" cy="780423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srgbClr val="210A0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21793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Periodic table - Free education icons">
            <a:extLst>
              <a:ext uri="{FF2B5EF4-FFF2-40B4-BE49-F238E27FC236}">
                <a16:creationId xmlns:a16="http://schemas.microsoft.com/office/drawing/2014/main" xmlns="" id="{1E2D02AE-33EA-4578-84EB-C74E8D010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735">
            <a:off x="-751995" y="5392551"/>
            <a:ext cx="2131243" cy="21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hemistry Vector SVG Icon (12) - PNG Repo Free PNG Icons">
            <a:extLst>
              <a:ext uri="{FF2B5EF4-FFF2-40B4-BE49-F238E27FC236}">
                <a16:creationId xmlns:a16="http://schemas.microsoft.com/office/drawing/2014/main" xmlns="" id="{3F35A0C8-EBC3-42C4-8AC3-8ED3A8EE8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4792">
            <a:off x="-296320" y="-124529"/>
            <a:ext cx="1264552" cy="126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Química ícones em vetor livre criados por surang | Free icons, Vector free,  Vector icon design">
            <a:extLst>
              <a:ext uri="{FF2B5EF4-FFF2-40B4-BE49-F238E27FC236}">
                <a16:creationId xmlns:a16="http://schemas.microsoft.com/office/drawing/2014/main" xmlns="" id="{F6D3B115-7F85-455F-913A-6C6A70E0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3040">
            <a:off x="10920379" y="-437960"/>
            <a:ext cx="1566296" cy="15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hemistry Icon Png #410513 - Free Icons Library">
            <a:extLst>
              <a:ext uri="{FF2B5EF4-FFF2-40B4-BE49-F238E27FC236}">
                <a16:creationId xmlns:a16="http://schemas.microsoft.com/office/drawing/2014/main" xmlns="" id="{2996930D-CCB8-4C87-8E02-58EE766B0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8605">
            <a:off x="10732099" y="5141816"/>
            <a:ext cx="2257293" cy="22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D8E356-A6C0-4632-9226-8D67A8C62001}"/>
              </a:ext>
            </a:extLst>
          </p:cNvPr>
          <p:cNvSpPr txBox="1"/>
          <p:nvPr/>
        </p:nvSpPr>
        <p:spPr>
          <a:xfrm>
            <a:off x="2523456" y="0"/>
            <a:ext cx="7417412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FF6B6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1. QUY TẮC OCTET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D67CF3-ED56-48D1-B034-3FEF21613281}"/>
              </a:ext>
            </a:extLst>
          </p:cNvPr>
          <p:cNvSpPr/>
          <p:nvPr/>
        </p:nvSpPr>
        <p:spPr>
          <a:xfrm>
            <a:off x="476517" y="603589"/>
            <a:ext cx="11462198" cy="5852526"/>
          </a:xfrm>
          <a:prstGeom prst="rect">
            <a:avLst/>
          </a:prstGeom>
          <a:solidFill>
            <a:srgbClr val="FFFFF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6B6B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2738" y="1636552"/>
            <a:ext cx="6177853" cy="30839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quá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phản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xu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bền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hiếm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8 electron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2 electron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đối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He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lớp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ngoài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)</a:t>
            </a:r>
          </a:p>
        </p:txBody>
      </p:sp>
      <p:pic>
        <p:nvPicPr>
          <p:cNvPr id="3" name="Picture 18">
            <a:extLst>
              <a:ext uri="{FF2B5EF4-FFF2-40B4-BE49-F238E27FC236}">
                <a16:creationId xmlns:a16="http://schemas.microsoft.com/office/drawing/2014/main" xmlns="" id="{9683BE0A-96E8-4ECB-03DC-2C09DFC793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00845" y="1346638"/>
            <a:ext cx="2601232" cy="3327747"/>
          </a:xfrm>
          <a:prstGeom prst="rect">
            <a:avLst/>
          </a:prstGeom>
        </p:spPr>
      </p:pic>
      <p:sp>
        <p:nvSpPr>
          <p:cNvPr id="8" name="Hộp Văn bản 9">
            <a:extLst>
              <a:ext uri="{FF2B5EF4-FFF2-40B4-BE49-F238E27FC236}">
                <a16:creationId xmlns:a16="http://schemas.microsoft.com/office/drawing/2014/main" xmlns="" id="{62E77A9E-31B1-8A55-B628-D7F802692DBA}"/>
              </a:ext>
            </a:extLst>
          </p:cNvPr>
          <p:cNvSpPr txBox="1"/>
          <p:nvPr/>
        </p:nvSpPr>
        <p:spPr>
          <a:xfrm>
            <a:off x="8278958" y="5119668"/>
            <a:ext cx="26952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prstClr val="black"/>
                </a:solidFill>
                <a:latin typeface="Calibri" panose="020F0502020204030204"/>
              </a:rPr>
              <a:t>Lewis (1875 -1946)</a:t>
            </a:r>
          </a:p>
        </p:txBody>
      </p:sp>
    </p:spTree>
    <p:extLst>
      <p:ext uri="{BB962C8B-B14F-4D97-AF65-F5344CB8AC3E}">
        <p14:creationId xmlns:p14="http://schemas.microsoft.com/office/powerpoint/2010/main" val="30719664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Periodic table - Free education icons">
            <a:extLst>
              <a:ext uri="{FF2B5EF4-FFF2-40B4-BE49-F238E27FC236}">
                <a16:creationId xmlns:a16="http://schemas.microsoft.com/office/drawing/2014/main" xmlns="" id="{1E2D02AE-33EA-4578-84EB-C74E8D010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8735">
            <a:off x="-751995" y="5392551"/>
            <a:ext cx="2131243" cy="2131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hemistry Vector SVG Icon (12) - PNG Repo Free PNG Icons">
            <a:extLst>
              <a:ext uri="{FF2B5EF4-FFF2-40B4-BE49-F238E27FC236}">
                <a16:creationId xmlns:a16="http://schemas.microsoft.com/office/drawing/2014/main" xmlns="" id="{3F35A0C8-EBC3-42C4-8AC3-8ED3A8EE8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4792">
            <a:off x="-296320" y="-124529"/>
            <a:ext cx="1264552" cy="126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Química ícones em vetor livre criados por surang | Free icons, Vector free,  Vector icon design">
            <a:extLst>
              <a:ext uri="{FF2B5EF4-FFF2-40B4-BE49-F238E27FC236}">
                <a16:creationId xmlns:a16="http://schemas.microsoft.com/office/drawing/2014/main" xmlns="" id="{F6D3B115-7F85-455F-913A-6C6A70E0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3040">
            <a:off x="10920379" y="-437960"/>
            <a:ext cx="1566296" cy="15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hemistry Icon Png #410513 - Free Icons Library">
            <a:extLst>
              <a:ext uri="{FF2B5EF4-FFF2-40B4-BE49-F238E27FC236}">
                <a16:creationId xmlns:a16="http://schemas.microsoft.com/office/drawing/2014/main" xmlns="" id="{2996930D-CCB8-4C87-8E02-58EE766B0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8605">
            <a:off x="10732099" y="5141816"/>
            <a:ext cx="2257293" cy="225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D67CF3-ED56-48D1-B034-3FEF21613281}"/>
              </a:ext>
            </a:extLst>
          </p:cNvPr>
          <p:cNvSpPr/>
          <p:nvPr/>
        </p:nvSpPr>
        <p:spPr>
          <a:xfrm>
            <a:off x="497541" y="628956"/>
            <a:ext cx="11174506" cy="5852526"/>
          </a:xfrm>
          <a:prstGeom prst="rect">
            <a:avLst/>
          </a:prstGeom>
          <a:solidFill>
            <a:srgbClr val="FFFFF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38744" y="3630831"/>
            <a:ext cx="6671938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bền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vững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27" name="Group 3"/>
          <p:cNvGrpSpPr>
            <a:grpSpLocks/>
          </p:cNvGrpSpPr>
          <p:nvPr/>
        </p:nvGrpSpPr>
        <p:grpSpPr bwMode="auto">
          <a:xfrm>
            <a:off x="749299" y="773113"/>
            <a:ext cx="2200275" cy="2236787"/>
            <a:chOff x="714" y="479"/>
            <a:chExt cx="1632" cy="1555"/>
          </a:xfrm>
        </p:grpSpPr>
        <p:pic>
          <p:nvPicPr>
            <p:cNvPr id="28" name="Picture 4" descr="hcl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" y="479"/>
              <a:ext cx="1560" cy="1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Text Box 5"/>
            <p:cNvSpPr txBox="1"/>
            <p:nvPr/>
          </p:nvSpPr>
          <p:spPr>
            <a:xfrm>
              <a:off x="714" y="1632"/>
              <a:ext cx="1632" cy="402"/>
            </a:xfrm>
            <a:prstGeom prst="rect">
              <a:avLst/>
            </a:prstGeom>
            <a:noFill/>
            <a:ln w="38100">
              <a:noFill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noProof="1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HCl</a:t>
              </a:r>
            </a:p>
          </p:txBody>
        </p:sp>
      </p:grpSp>
      <p:grpSp>
        <p:nvGrpSpPr>
          <p:cNvPr id="30" name="Group 6"/>
          <p:cNvGrpSpPr>
            <a:grpSpLocks/>
          </p:cNvGrpSpPr>
          <p:nvPr/>
        </p:nvGrpSpPr>
        <p:grpSpPr bwMode="auto">
          <a:xfrm>
            <a:off x="9255125" y="757238"/>
            <a:ext cx="2255557" cy="2362317"/>
            <a:chOff x="753" y="2256"/>
            <a:chExt cx="1536" cy="1786"/>
          </a:xfrm>
        </p:grpSpPr>
        <p:pic>
          <p:nvPicPr>
            <p:cNvPr id="31" name="Picture 7" descr="NH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" y="2256"/>
              <a:ext cx="1536" cy="1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8"/>
            <p:cNvSpPr txBox="1"/>
            <p:nvPr/>
          </p:nvSpPr>
          <p:spPr>
            <a:xfrm>
              <a:off x="951" y="3606"/>
              <a:ext cx="1248" cy="436"/>
            </a:xfrm>
            <a:prstGeom prst="rect">
              <a:avLst/>
            </a:prstGeom>
            <a:noFill/>
            <a:ln w="28575">
              <a:noFill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noProof="1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NH</a:t>
              </a:r>
              <a:r>
                <a:rPr lang="en-US" sz="2800" b="1" baseline="-25000" noProof="1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3</a:t>
              </a:r>
              <a:endParaRPr lang="en-US" sz="2800" b="1" baseline="30000" noProof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3" name="Group 9"/>
          <p:cNvGrpSpPr>
            <a:grpSpLocks/>
          </p:cNvGrpSpPr>
          <p:nvPr/>
        </p:nvGrpSpPr>
        <p:grpSpPr bwMode="auto">
          <a:xfrm>
            <a:off x="3476626" y="791179"/>
            <a:ext cx="2313212" cy="2218719"/>
            <a:chOff x="3543" y="465"/>
            <a:chExt cx="1305" cy="1498"/>
          </a:xfrm>
        </p:grpSpPr>
        <p:sp>
          <p:nvSpPr>
            <p:cNvPr id="34" name="Text Box 10"/>
            <p:cNvSpPr txBox="1"/>
            <p:nvPr/>
          </p:nvSpPr>
          <p:spPr>
            <a:xfrm>
              <a:off x="3744" y="1584"/>
              <a:ext cx="1007" cy="37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noProof="1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Cl</a:t>
              </a:r>
              <a:r>
                <a:rPr lang="en-US" sz="2800" b="1" baseline="-25000" noProof="1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2</a:t>
              </a:r>
              <a:endParaRPr lang="en-US" sz="2800" b="1" noProof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5" name="Picture 11" descr="main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" y="465"/>
              <a:ext cx="1305" cy="1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6" name="Group 12"/>
          <p:cNvGrpSpPr>
            <a:grpSpLocks/>
          </p:cNvGrpSpPr>
          <p:nvPr/>
        </p:nvGrpSpPr>
        <p:grpSpPr bwMode="auto">
          <a:xfrm>
            <a:off x="6392864" y="791179"/>
            <a:ext cx="2428408" cy="2218719"/>
            <a:chOff x="3552" y="2304"/>
            <a:chExt cx="1296" cy="1722"/>
          </a:xfrm>
        </p:grpSpPr>
        <p:sp>
          <p:nvSpPr>
            <p:cNvPr id="37" name="Text Box 13"/>
            <p:cNvSpPr txBox="1"/>
            <p:nvPr/>
          </p:nvSpPr>
          <p:spPr>
            <a:xfrm>
              <a:off x="3635" y="3609"/>
              <a:ext cx="1209" cy="417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2800" b="1" noProof="1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CO</a:t>
              </a:r>
              <a:r>
                <a:rPr lang="en-US" sz="2800" b="1" baseline="-25000" noProof="1">
                  <a:solidFill>
                    <a:srgbClr val="3333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SimSun" panose="02010600030101010101" pitchFamily="2" charset="-122"/>
                  <a:cs typeface="Times New Roman" panose="02020603050405020304" pitchFamily="18" charset="0"/>
                </a:rPr>
                <a:t>2</a:t>
              </a:r>
              <a:endParaRPr lang="en-US" sz="2800" b="1" noProof="1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8" name="Picture 14" descr="mai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2" y="2304"/>
              <a:ext cx="1296" cy="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" name="Picture 39"/>
          <p:cNvPicPr/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4" b="12334"/>
          <a:stretch/>
        </p:blipFill>
        <p:spPr bwMode="auto">
          <a:xfrm>
            <a:off x="497542" y="3043786"/>
            <a:ext cx="3881276" cy="24683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1EC9ACE-C11C-3DF6-6D0D-ADB79B443B78}"/>
              </a:ext>
            </a:extLst>
          </p:cNvPr>
          <p:cNvSpPr txBox="1"/>
          <p:nvPr/>
        </p:nvSpPr>
        <p:spPr>
          <a:xfrm>
            <a:off x="2387294" y="12781"/>
            <a:ext cx="7417412" cy="628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all" spc="0" normalizeH="0" baseline="0" noProof="0" dirty="0">
                <a:ln>
                  <a:noFill/>
                </a:ln>
                <a:solidFill>
                  <a:srgbClr val="FF6B6B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1. QUY TẮC OCTET</a:t>
            </a:r>
          </a:p>
        </p:txBody>
      </p:sp>
    </p:spTree>
    <p:extLst>
      <p:ext uri="{BB962C8B-B14F-4D97-AF65-F5344CB8AC3E}">
        <p14:creationId xmlns:p14="http://schemas.microsoft.com/office/powerpoint/2010/main" val="31731491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hemistry Vector SVG Icon (12) - PNG Repo Free PNG Icons">
            <a:extLst>
              <a:ext uri="{FF2B5EF4-FFF2-40B4-BE49-F238E27FC236}">
                <a16:creationId xmlns:a16="http://schemas.microsoft.com/office/drawing/2014/main" xmlns="" id="{3F35A0C8-EBC3-42C4-8AC3-8ED3A8EE8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4792">
            <a:off x="-296320" y="-124529"/>
            <a:ext cx="1264552" cy="126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Química ícones em vetor livre criados por surang | Free icons, Vector free,  Vector icon design">
            <a:extLst>
              <a:ext uri="{FF2B5EF4-FFF2-40B4-BE49-F238E27FC236}">
                <a16:creationId xmlns:a16="http://schemas.microsoft.com/office/drawing/2014/main" xmlns="" id="{F6D3B115-7F85-455F-913A-6C6A70E0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3040">
            <a:off x="11313636" y="-495583"/>
            <a:ext cx="1566296" cy="15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D67CF3-ED56-48D1-B034-3FEF21613281}"/>
              </a:ext>
            </a:extLst>
          </p:cNvPr>
          <p:cNvSpPr/>
          <p:nvPr/>
        </p:nvSpPr>
        <p:spPr>
          <a:xfrm>
            <a:off x="204651" y="1475181"/>
            <a:ext cx="11782698" cy="5195676"/>
          </a:xfrm>
          <a:prstGeom prst="rect">
            <a:avLst/>
          </a:prstGeom>
          <a:solidFill>
            <a:srgbClr val="FFFFF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35987" y="416508"/>
            <a:ext cx="97901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Quan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mô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theo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liên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US" sz="2400" dirty="0">
              <a:solidFill>
                <a:srgbClr val="000000"/>
              </a:solidFill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39925A02-E3C4-47C3-8127-646A41984EF9}"/>
              </a:ext>
            </a:extLst>
          </p:cNvPr>
          <p:cNvGrpSpPr/>
          <p:nvPr/>
        </p:nvGrpSpPr>
        <p:grpSpPr>
          <a:xfrm>
            <a:off x="2501134" y="4251575"/>
            <a:ext cx="9278471" cy="2549191"/>
            <a:chOff x="1242412" y="3024885"/>
            <a:chExt cx="6423632" cy="1811641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F9C0C603-3C41-4003-BBE1-33DA72B6B429}"/>
                </a:ext>
              </a:extLst>
            </p:cNvPr>
            <p:cNvSpPr txBox="1"/>
            <p:nvPr/>
          </p:nvSpPr>
          <p:spPr>
            <a:xfrm>
              <a:off x="2569132" y="3517997"/>
              <a:ext cx="363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183030"/>
                  </a:solidFill>
                  <a:effectLst/>
                  <a:uLnTx/>
                  <a:uFillTx/>
                  <a:cs typeface="Arial"/>
                  <a:sym typeface="Arial"/>
                </a:rPr>
                <a:t>+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xmlns="" id="{9EDAFF6E-CF62-48D4-B9CB-8A92D5A6EEE8}"/>
                </a:ext>
              </a:extLst>
            </p:cNvPr>
            <p:cNvGrpSpPr/>
            <p:nvPr/>
          </p:nvGrpSpPr>
          <p:grpSpPr>
            <a:xfrm>
              <a:off x="1242412" y="3147871"/>
              <a:ext cx="1187784" cy="1688655"/>
              <a:chOff x="1242412" y="3356417"/>
              <a:chExt cx="1187784" cy="1688655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xmlns="" id="{B2D3E350-FBA0-44ED-B6C0-58C16E2961E8}"/>
                  </a:ext>
                </a:extLst>
              </p:cNvPr>
              <p:cNvGrpSpPr/>
              <p:nvPr/>
            </p:nvGrpSpPr>
            <p:grpSpPr>
              <a:xfrm>
                <a:off x="1242412" y="3356417"/>
                <a:ext cx="1187784" cy="1186821"/>
                <a:chOff x="1242412" y="3637772"/>
                <a:chExt cx="1187784" cy="1186821"/>
              </a:xfrm>
            </p:grpSpPr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xmlns="" id="{B27F314B-3839-4127-906C-47E542D735BB}"/>
                    </a:ext>
                  </a:extLst>
                </p:cNvPr>
                <p:cNvGrpSpPr/>
                <p:nvPr/>
              </p:nvGrpSpPr>
              <p:grpSpPr>
                <a:xfrm>
                  <a:off x="1242412" y="3637772"/>
                  <a:ext cx="1186821" cy="1186821"/>
                  <a:chOff x="4023499" y="3417014"/>
                  <a:chExt cx="1186821" cy="1186821"/>
                </a:xfrm>
              </p:grpSpPr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xmlns="" id="{9F6E098F-419B-497E-9B3F-BE3EB83AF9F7}"/>
                      </a:ext>
                    </a:extLst>
                  </p:cNvPr>
                  <p:cNvSpPr/>
                  <p:nvPr/>
                </p:nvSpPr>
                <p:spPr>
                  <a:xfrm>
                    <a:off x="4023499" y="3417014"/>
                    <a:ext cx="1186821" cy="1186821"/>
                  </a:xfrm>
                  <a:prstGeom prst="ellipse">
                    <a:avLst/>
                  </a:prstGeom>
                  <a:solidFill>
                    <a:schemeClr val="tx1">
                      <a:lumMod val="10000"/>
                      <a:lumOff val="90000"/>
                      <a:alpha val="90000"/>
                    </a:scheme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" name="Oval 166">
                    <a:extLst>
                      <a:ext uri="{FF2B5EF4-FFF2-40B4-BE49-F238E27FC236}">
                        <a16:creationId xmlns:a16="http://schemas.microsoft.com/office/drawing/2014/main" xmlns="" id="{71E0545C-F695-4DAB-A131-A5A0BECED099}"/>
                      </a:ext>
                    </a:extLst>
                  </p:cNvPr>
                  <p:cNvSpPr/>
                  <p:nvPr/>
                </p:nvSpPr>
                <p:spPr>
                  <a:xfrm>
                    <a:off x="4176854" y="3570369"/>
                    <a:ext cx="880110" cy="880110"/>
                  </a:xfrm>
                  <a:prstGeom prst="ellipse">
                    <a:avLst/>
                  </a:prstGeom>
                  <a:solidFill>
                    <a:schemeClr val="tx1">
                      <a:lumMod val="25000"/>
                      <a:lumOff val="75000"/>
                      <a:alpha val="90000"/>
                    </a:scheme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" name="Oval 167">
                    <a:extLst>
                      <a:ext uri="{FF2B5EF4-FFF2-40B4-BE49-F238E27FC236}">
                        <a16:creationId xmlns:a16="http://schemas.microsoft.com/office/drawing/2014/main" xmlns="" id="{6028874E-5FDD-4CF0-AF10-E93994E3C43D}"/>
                      </a:ext>
                    </a:extLst>
                  </p:cNvPr>
                  <p:cNvSpPr/>
                  <p:nvPr/>
                </p:nvSpPr>
                <p:spPr>
                  <a:xfrm>
                    <a:off x="4411169" y="3804684"/>
                    <a:ext cx="411480" cy="41148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25400" cap="flat" cmpd="sng" algn="ctr">
                    <a:noFill/>
                    <a:prstDash val="solid"/>
                  </a:ln>
                  <a:effectLst>
                    <a:outerShdw blurRad="355600" dist="38100" dir="5400000" algn="t" rotWithShape="0">
                      <a:prstClr val="black">
                        <a:alpha val="24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" name="TextBox 168">
                    <a:extLst>
                      <a:ext uri="{FF2B5EF4-FFF2-40B4-BE49-F238E27FC236}">
                        <a16:creationId xmlns:a16="http://schemas.microsoft.com/office/drawing/2014/main" xmlns="" id="{743D4085-2AE2-476C-8BD9-AC203C0AA6B8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4436903" y="3872529"/>
                    <a:ext cx="411480" cy="2843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8303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+9</a:t>
                    </a:r>
                  </a:p>
                </p:txBody>
              </p:sp>
            </p:grp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xmlns="" id="{E82C3C0F-1A4F-4556-AA21-597A80CD6E49}"/>
                    </a:ext>
                  </a:extLst>
                </p:cNvPr>
                <p:cNvSpPr/>
                <p:nvPr/>
              </p:nvSpPr>
              <p:spPr>
                <a:xfrm>
                  <a:off x="1799931" y="3791127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xmlns="" id="{011BC8AA-D0EF-4A9D-8038-CE14FE6B48AC}"/>
                    </a:ext>
                  </a:extLst>
                </p:cNvPr>
                <p:cNvSpPr/>
                <p:nvPr/>
              </p:nvSpPr>
              <p:spPr>
                <a:xfrm>
                  <a:off x="1812875" y="4602439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xmlns="" id="{09EBDA91-E647-47E3-9A5F-E3EBA46A0F05}"/>
                    </a:ext>
                  </a:extLst>
                </p:cNvPr>
                <p:cNvSpPr/>
                <p:nvPr/>
              </p:nvSpPr>
              <p:spPr>
                <a:xfrm>
                  <a:off x="2362266" y="4163252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xmlns="" id="{9304E4CD-99AE-434C-BE95-84E91252BA97}"/>
                    </a:ext>
                  </a:extLst>
                </p:cNvPr>
                <p:cNvSpPr/>
                <p:nvPr/>
              </p:nvSpPr>
              <p:spPr>
                <a:xfrm>
                  <a:off x="1260269" y="4147267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xmlns="" id="{30C55C70-8E2B-4C9E-B27A-74B8A84842CB}"/>
                    </a:ext>
                  </a:extLst>
                </p:cNvPr>
                <p:cNvSpPr/>
                <p:nvPr/>
              </p:nvSpPr>
              <p:spPr>
                <a:xfrm>
                  <a:off x="1260269" y="4246380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xmlns="" id="{13334C6A-ACDC-4FB5-AF27-B4718AC3B099}"/>
                    </a:ext>
                  </a:extLst>
                </p:cNvPr>
                <p:cNvSpPr/>
                <p:nvPr/>
              </p:nvSpPr>
              <p:spPr>
                <a:xfrm>
                  <a:off x="1755173" y="3651295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xmlns="" id="{E6294B93-54CA-4594-A6A1-A5E0693F7280}"/>
                    </a:ext>
                  </a:extLst>
                </p:cNvPr>
                <p:cNvSpPr/>
                <p:nvPr/>
              </p:nvSpPr>
              <p:spPr>
                <a:xfrm>
                  <a:off x="1834749" y="3651295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xmlns="" id="{85F156F2-6EC3-4929-BF72-4D6F926E1638}"/>
                    </a:ext>
                  </a:extLst>
                </p:cNvPr>
                <p:cNvSpPr/>
                <p:nvPr/>
              </p:nvSpPr>
              <p:spPr>
                <a:xfrm>
                  <a:off x="1783249" y="4726588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xmlns="" id="{16A7A8B1-87E9-450F-A076-CB3A1BAC532A}"/>
                    </a:ext>
                  </a:extLst>
                </p:cNvPr>
                <p:cNvSpPr/>
                <p:nvPr/>
              </p:nvSpPr>
              <p:spPr>
                <a:xfrm>
                  <a:off x="1862825" y="4726588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xmlns="" id="{53C16F36-782C-4061-B9CB-4A84645C005B}"/>
                  </a:ext>
                </a:extLst>
              </p:cNvPr>
              <p:cNvSpPr txBox="1"/>
              <p:nvPr/>
            </p:nvSpPr>
            <p:spPr>
              <a:xfrm>
                <a:off x="1654722" y="4644962"/>
                <a:ext cx="363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cs typeface="Arial"/>
                    <a:sym typeface="Arial"/>
                  </a:rPr>
                  <a:t>F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xmlns="" id="{43E17FCC-4811-49A0-9307-BC05CC3607E9}"/>
                </a:ext>
              </a:extLst>
            </p:cNvPr>
            <p:cNvGrpSpPr/>
            <p:nvPr/>
          </p:nvGrpSpPr>
          <p:grpSpPr>
            <a:xfrm>
              <a:off x="2978941" y="3092817"/>
              <a:ext cx="1186821" cy="1743709"/>
              <a:chOff x="2978941" y="3301363"/>
              <a:chExt cx="1186821" cy="1743709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xmlns="" id="{F95B318B-2D55-44B2-9E36-264CF360DA98}"/>
                  </a:ext>
                </a:extLst>
              </p:cNvPr>
              <p:cNvGrpSpPr/>
              <p:nvPr/>
            </p:nvGrpSpPr>
            <p:grpSpPr>
              <a:xfrm>
                <a:off x="2978941" y="3301363"/>
                <a:ext cx="1186821" cy="1186821"/>
                <a:chOff x="1242412" y="3637772"/>
                <a:chExt cx="1186821" cy="1186821"/>
              </a:xfrm>
            </p:grpSpPr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xmlns="" id="{5919367A-7D77-4909-8F05-AB28ADDD1D0A}"/>
                    </a:ext>
                  </a:extLst>
                </p:cNvPr>
                <p:cNvGrpSpPr/>
                <p:nvPr/>
              </p:nvGrpSpPr>
              <p:grpSpPr>
                <a:xfrm>
                  <a:off x="1242412" y="3637772"/>
                  <a:ext cx="1186821" cy="1186821"/>
                  <a:chOff x="4023499" y="3417014"/>
                  <a:chExt cx="1186821" cy="1186821"/>
                </a:xfrm>
              </p:grpSpPr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xmlns="" id="{545AF09D-463B-4A45-A334-37F4ABDD91AB}"/>
                      </a:ext>
                    </a:extLst>
                  </p:cNvPr>
                  <p:cNvSpPr/>
                  <p:nvPr/>
                </p:nvSpPr>
                <p:spPr>
                  <a:xfrm>
                    <a:off x="4023499" y="3417014"/>
                    <a:ext cx="1186821" cy="1186821"/>
                  </a:xfrm>
                  <a:prstGeom prst="ellipse">
                    <a:avLst/>
                  </a:prstGeom>
                  <a:solidFill>
                    <a:schemeClr val="tx1">
                      <a:lumMod val="10000"/>
                      <a:lumOff val="90000"/>
                      <a:alpha val="90000"/>
                    </a:scheme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xmlns="" id="{0372DA62-5F69-43B1-8896-59B1926E085D}"/>
                      </a:ext>
                    </a:extLst>
                  </p:cNvPr>
                  <p:cNvSpPr/>
                  <p:nvPr/>
                </p:nvSpPr>
                <p:spPr>
                  <a:xfrm>
                    <a:off x="4176854" y="3570369"/>
                    <a:ext cx="880110" cy="880110"/>
                  </a:xfrm>
                  <a:prstGeom prst="ellipse">
                    <a:avLst/>
                  </a:prstGeom>
                  <a:solidFill>
                    <a:schemeClr val="tx1">
                      <a:lumMod val="25000"/>
                      <a:lumOff val="75000"/>
                      <a:alpha val="90000"/>
                    </a:scheme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xmlns="" id="{C1CF03E1-080D-4960-B9D3-847D18B2CEEC}"/>
                      </a:ext>
                    </a:extLst>
                  </p:cNvPr>
                  <p:cNvSpPr/>
                  <p:nvPr/>
                </p:nvSpPr>
                <p:spPr>
                  <a:xfrm>
                    <a:off x="4411169" y="3804684"/>
                    <a:ext cx="411480" cy="41148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25400" cap="flat" cmpd="sng" algn="ctr">
                    <a:noFill/>
                    <a:prstDash val="solid"/>
                  </a:ln>
                  <a:effectLst>
                    <a:outerShdw blurRad="355600" dist="38100" dir="5400000" algn="t" rotWithShape="0">
                      <a:prstClr val="black">
                        <a:alpha val="24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" name="TextBox 152">
                    <a:extLst>
                      <a:ext uri="{FF2B5EF4-FFF2-40B4-BE49-F238E27FC236}">
                        <a16:creationId xmlns:a16="http://schemas.microsoft.com/office/drawing/2014/main" xmlns="" id="{4FB01F95-D590-45E0-BBA8-9B3BB9F3A428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4433733" y="3872403"/>
                    <a:ext cx="411480" cy="2843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8303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+9</a:t>
                    </a:r>
                  </a:p>
                </p:txBody>
              </p:sp>
            </p:grp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xmlns="" id="{59337E34-3EBE-4FE5-B5F5-B6A8E26A0A88}"/>
                    </a:ext>
                  </a:extLst>
                </p:cNvPr>
                <p:cNvSpPr/>
                <p:nvPr/>
              </p:nvSpPr>
              <p:spPr>
                <a:xfrm>
                  <a:off x="1799931" y="3791127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xmlns="" id="{B53E1F53-0073-4784-9374-22DC9EE359F7}"/>
                    </a:ext>
                  </a:extLst>
                </p:cNvPr>
                <p:cNvSpPr/>
                <p:nvPr/>
              </p:nvSpPr>
              <p:spPr>
                <a:xfrm>
                  <a:off x="1812875" y="4602439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xmlns="" id="{E5DD9E25-563D-4723-80C9-95DCFAFDA690}"/>
                    </a:ext>
                  </a:extLst>
                </p:cNvPr>
                <p:cNvSpPr/>
                <p:nvPr/>
              </p:nvSpPr>
              <p:spPr>
                <a:xfrm>
                  <a:off x="2358147" y="4163252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xmlns="" id="{FCD1122D-00EA-494C-9198-8086FE6BF673}"/>
                    </a:ext>
                  </a:extLst>
                </p:cNvPr>
                <p:cNvSpPr/>
                <p:nvPr/>
              </p:nvSpPr>
              <p:spPr>
                <a:xfrm>
                  <a:off x="1260269" y="4147267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xmlns="" id="{9C441CCA-FB32-47E8-B60B-C5AEA92655D2}"/>
                    </a:ext>
                  </a:extLst>
                </p:cNvPr>
                <p:cNvSpPr/>
                <p:nvPr/>
              </p:nvSpPr>
              <p:spPr>
                <a:xfrm>
                  <a:off x="2359069" y="4252271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xmlns="" id="{67004AFA-1C63-4621-979F-D6A933818611}"/>
                    </a:ext>
                  </a:extLst>
                </p:cNvPr>
                <p:cNvSpPr/>
                <p:nvPr/>
              </p:nvSpPr>
              <p:spPr>
                <a:xfrm>
                  <a:off x="1755173" y="3651295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xmlns="" id="{D835DC59-34FA-4567-B9A3-E53C1ED55536}"/>
                    </a:ext>
                  </a:extLst>
                </p:cNvPr>
                <p:cNvSpPr/>
                <p:nvPr/>
              </p:nvSpPr>
              <p:spPr>
                <a:xfrm>
                  <a:off x="1834749" y="3651295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xmlns="" id="{F1B69BEE-DEE9-436A-92B6-27E40656F901}"/>
                    </a:ext>
                  </a:extLst>
                </p:cNvPr>
                <p:cNvSpPr/>
                <p:nvPr/>
              </p:nvSpPr>
              <p:spPr>
                <a:xfrm>
                  <a:off x="1783249" y="4726588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xmlns="" id="{48CFC168-98DB-443E-A665-B140CC18E667}"/>
                    </a:ext>
                  </a:extLst>
                </p:cNvPr>
                <p:cNvSpPr/>
                <p:nvPr/>
              </p:nvSpPr>
              <p:spPr>
                <a:xfrm>
                  <a:off x="1862825" y="4726588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xmlns="" id="{D37037B4-C756-441C-B9D7-8B1D12532DB3}"/>
                  </a:ext>
                </a:extLst>
              </p:cNvPr>
              <p:cNvSpPr txBox="1"/>
              <p:nvPr/>
            </p:nvSpPr>
            <p:spPr>
              <a:xfrm>
                <a:off x="3412608" y="4644962"/>
                <a:ext cx="363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cs typeface="Arial"/>
                    <a:sym typeface="Arial"/>
                  </a:rPr>
                  <a:t>F</a:t>
                </a: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xmlns="" id="{BFC370ED-6EC3-4336-9C5B-B346D17426BD}"/>
                </a:ext>
              </a:extLst>
            </p:cNvPr>
            <p:cNvGrpSpPr/>
            <p:nvPr/>
          </p:nvGrpSpPr>
          <p:grpSpPr>
            <a:xfrm>
              <a:off x="5393312" y="3024885"/>
              <a:ext cx="2272732" cy="1811641"/>
              <a:chOff x="5393312" y="3233431"/>
              <a:chExt cx="2272732" cy="1811641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xmlns="" id="{0A159346-F103-45DB-A0B0-DBA38DC96F3D}"/>
                  </a:ext>
                </a:extLst>
              </p:cNvPr>
              <p:cNvGrpSpPr/>
              <p:nvPr/>
            </p:nvGrpSpPr>
            <p:grpSpPr>
              <a:xfrm>
                <a:off x="5393312" y="3233431"/>
                <a:ext cx="2272732" cy="1186822"/>
                <a:chOff x="5340557" y="3233431"/>
                <a:chExt cx="2272732" cy="1186822"/>
              </a:xfrm>
            </p:grpSpPr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xmlns="" id="{DF41D82A-5EC8-4FB0-B4FE-5AC48BBDBF76}"/>
                    </a:ext>
                  </a:extLst>
                </p:cNvPr>
                <p:cNvGrpSpPr/>
                <p:nvPr/>
              </p:nvGrpSpPr>
              <p:grpSpPr>
                <a:xfrm>
                  <a:off x="6426468" y="3233431"/>
                  <a:ext cx="1186821" cy="1186821"/>
                  <a:chOff x="1242412" y="3637772"/>
                  <a:chExt cx="1186821" cy="1186821"/>
                </a:xfrm>
              </p:grpSpPr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xmlns="" id="{7A49C551-207D-447C-A97B-B003A8230DC3}"/>
                      </a:ext>
                    </a:extLst>
                  </p:cNvPr>
                  <p:cNvGrpSpPr/>
                  <p:nvPr/>
                </p:nvGrpSpPr>
                <p:grpSpPr>
                  <a:xfrm>
                    <a:off x="1242412" y="3637772"/>
                    <a:ext cx="1186821" cy="1186821"/>
                    <a:chOff x="4023499" y="3417014"/>
                    <a:chExt cx="1186821" cy="1186821"/>
                  </a:xfrm>
                </p:grpSpPr>
                <p:sp>
                  <p:nvSpPr>
                    <p:cNvPr id="134" name="Oval 133">
                      <a:extLst>
                        <a:ext uri="{FF2B5EF4-FFF2-40B4-BE49-F238E27FC236}">
                          <a16:creationId xmlns:a16="http://schemas.microsoft.com/office/drawing/2014/main" xmlns="" id="{36D54029-0FEF-4593-B3BF-3D55A85AD5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3499" y="3417014"/>
                      <a:ext cx="1186821" cy="1186821"/>
                    </a:xfrm>
                    <a:prstGeom prst="ellipse">
                      <a:avLst/>
                    </a:prstGeom>
                    <a:solidFill>
                      <a:schemeClr val="tx1">
                        <a:lumMod val="10000"/>
                        <a:lumOff val="90000"/>
                        <a:alpha val="90000"/>
                      </a:scheme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8303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35" name="Oval 134">
                      <a:extLst>
                        <a:ext uri="{FF2B5EF4-FFF2-40B4-BE49-F238E27FC236}">
                          <a16:creationId xmlns:a16="http://schemas.microsoft.com/office/drawing/2014/main" xmlns="" id="{B2129E02-8AA3-4E2D-9AA7-911E7F123A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6854" y="3570369"/>
                      <a:ext cx="880110" cy="880110"/>
                    </a:xfrm>
                    <a:prstGeom prst="ellipse">
                      <a:avLst/>
                    </a:prstGeom>
                    <a:solidFill>
                      <a:schemeClr val="tx1">
                        <a:lumMod val="25000"/>
                        <a:lumOff val="75000"/>
                        <a:alpha val="90000"/>
                      </a:scheme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8303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36" name="Oval 135">
                      <a:extLst>
                        <a:ext uri="{FF2B5EF4-FFF2-40B4-BE49-F238E27FC236}">
                          <a16:creationId xmlns:a16="http://schemas.microsoft.com/office/drawing/2014/main" xmlns="" id="{77C2CB93-7CC2-4CD5-9DC3-F63564FB2C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11169" y="3804684"/>
                      <a:ext cx="411480" cy="411480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25400" cap="flat" cmpd="sng" algn="ctr">
                      <a:noFill/>
                      <a:prstDash val="solid"/>
                    </a:ln>
                    <a:effectLst>
                      <a:outerShdw blurRad="355600" dist="38100" dir="5400000" algn="t" rotWithShape="0">
                        <a:prstClr val="black">
                          <a:alpha val="24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8303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xmlns="" id="{D69089A5-9E39-4849-A152-4BBCE0D04C91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4409243" y="3861307"/>
                      <a:ext cx="411480" cy="32809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83030"/>
                          </a:solidFill>
                          <a:effectLst/>
                          <a:uLnTx/>
                          <a:uFillTx/>
                          <a:cs typeface="Arial"/>
                          <a:sym typeface="Arial"/>
                        </a:rPr>
                        <a:t>+9</a:t>
                      </a:r>
                    </a:p>
                  </p:txBody>
                </p:sp>
              </p:grp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xmlns="" id="{8AD74610-00E1-459C-AA47-DDBF4337B1EC}"/>
                      </a:ext>
                    </a:extLst>
                  </p:cNvPr>
                  <p:cNvSpPr/>
                  <p:nvPr/>
                </p:nvSpPr>
                <p:spPr>
                  <a:xfrm>
                    <a:off x="1799931" y="3791127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xmlns="" id="{E235041C-83A9-4748-B987-BBE071F1C55B}"/>
                      </a:ext>
                    </a:extLst>
                  </p:cNvPr>
                  <p:cNvSpPr/>
                  <p:nvPr/>
                </p:nvSpPr>
                <p:spPr>
                  <a:xfrm>
                    <a:off x="1812875" y="4602439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xmlns="" id="{BF4F7CF9-942F-4141-A5C7-26499ADFA83F}"/>
                      </a:ext>
                    </a:extLst>
                  </p:cNvPr>
                  <p:cNvSpPr/>
                  <p:nvPr/>
                </p:nvSpPr>
                <p:spPr>
                  <a:xfrm>
                    <a:off x="2358147" y="4163252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xmlns="" id="{919DEEBE-3353-4E37-B9CB-70CE33434FE6}"/>
                      </a:ext>
                    </a:extLst>
                  </p:cNvPr>
                  <p:cNvSpPr/>
                  <p:nvPr/>
                </p:nvSpPr>
                <p:spPr>
                  <a:xfrm>
                    <a:off x="2359069" y="4252271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xmlns="" id="{E4ECC753-6999-459E-ADD5-E12B5887BD81}"/>
                      </a:ext>
                    </a:extLst>
                  </p:cNvPr>
                  <p:cNvSpPr/>
                  <p:nvPr/>
                </p:nvSpPr>
                <p:spPr>
                  <a:xfrm>
                    <a:off x="1755173" y="3651295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xmlns="" id="{B6120B7D-C640-4355-971C-FA5EB559FF5A}"/>
                      </a:ext>
                    </a:extLst>
                  </p:cNvPr>
                  <p:cNvSpPr/>
                  <p:nvPr/>
                </p:nvSpPr>
                <p:spPr>
                  <a:xfrm>
                    <a:off x="1834749" y="3651295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xmlns="" id="{65490715-2267-40C5-91E1-34E60248426D}"/>
                      </a:ext>
                    </a:extLst>
                  </p:cNvPr>
                  <p:cNvSpPr/>
                  <p:nvPr/>
                </p:nvSpPr>
                <p:spPr>
                  <a:xfrm>
                    <a:off x="1783249" y="4726588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xmlns="" id="{8D27FA2B-6BC7-44C5-9E3A-91FDD5DB2DC4}"/>
                      </a:ext>
                    </a:extLst>
                  </p:cNvPr>
                  <p:cNvSpPr/>
                  <p:nvPr/>
                </p:nvSpPr>
                <p:spPr>
                  <a:xfrm>
                    <a:off x="1862825" y="4726588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xmlns="" id="{203C08F5-5D96-41B0-B213-B35EE91598FA}"/>
                    </a:ext>
                  </a:extLst>
                </p:cNvPr>
                <p:cNvGrpSpPr/>
                <p:nvPr/>
              </p:nvGrpSpPr>
              <p:grpSpPr>
                <a:xfrm>
                  <a:off x="5340557" y="3233432"/>
                  <a:ext cx="1186821" cy="1186821"/>
                  <a:chOff x="1242412" y="3637772"/>
                  <a:chExt cx="1186821" cy="1186821"/>
                </a:xfrm>
              </p:grpSpPr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xmlns="" id="{D7FD7296-75B0-462D-AB64-9F2B584B3C4B}"/>
                      </a:ext>
                    </a:extLst>
                  </p:cNvPr>
                  <p:cNvGrpSpPr/>
                  <p:nvPr/>
                </p:nvGrpSpPr>
                <p:grpSpPr>
                  <a:xfrm>
                    <a:off x="1242412" y="3637772"/>
                    <a:ext cx="1186821" cy="1186821"/>
                    <a:chOff x="4023499" y="3417014"/>
                    <a:chExt cx="1186821" cy="1186821"/>
                  </a:xfrm>
                </p:grpSpPr>
                <p:sp>
                  <p:nvSpPr>
                    <p:cNvPr id="121" name="Oval 120">
                      <a:extLst>
                        <a:ext uri="{FF2B5EF4-FFF2-40B4-BE49-F238E27FC236}">
                          <a16:creationId xmlns:a16="http://schemas.microsoft.com/office/drawing/2014/main" xmlns="" id="{6D50F48E-A7C9-417D-9251-6CD08DB8D6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3499" y="3417014"/>
                      <a:ext cx="1186821" cy="1186821"/>
                    </a:xfrm>
                    <a:prstGeom prst="ellipse">
                      <a:avLst/>
                    </a:prstGeom>
                    <a:solidFill>
                      <a:schemeClr val="tx1">
                        <a:lumMod val="10000"/>
                        <a:lumOff val="90000"/>
                        <a:alpha val="90000"/>
                      </a:scheme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8303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22" name="Oval 121">
                      <a:extLst>
                        <a:ext uri="{FF2B5EF4-FFF2-40B4-BE49-F238E27FC236}">
                          <a16:creationId xmlns:a16="http://schemas.microsoft.com/office/drawing/2014/main" xmlns="" id="{170BC2E5-28F7-4241-B328-530B53E1E5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6854" y="3570369"/>
                      <a:ext cx="880110" cy="880110"/>
                    </a:xfrm>
                    <a:prstGeom prst="ellipse">
                      <a:avLst/>
                    </a:prstGeom>
                    <a:solidFill>
                      <a:schemeClr val="tx1">
                        <a:lumMod val="25000"/>
                        <a:lumOff val="75000"/>
                        <a:alpha val="90000"/>
                      </a:scheme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8303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23" name="Oval 122">
                      <a:extLst>
                        <a:ext uri="{FF2B5EF4-FFF2-40B4-BE49-F238E27FC236}">
                          <a16:creationId xmlns:a16="http://schemas.microsoft.com/office/drawing/2014/main" xmlns="" id="{CFB5D5D6-7951-421E-BB4D-D191CBF750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11169" y="3804684"/>
                      <a:ext cx="411480" cy="411480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25400" cap="flat" cmpd="sng" algn="ctr">
                      <a:noFill/>
                      <a:prstDash val="solid"/>
                    </a:ln>
                    <a:effectLst>
                      <a:outerShdw blurRad="355600" dist="38100" dir="5400000" algn="t" rotWithShape="0">
                        <a:prstClr val="black">
                          <a:alpha val="24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8303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24" name="TextBox 123">
                      <a:extLst>
                        <a:ext uri="{FF2B5EF4-FFF2-40B4-BE49-F238E27FC236}">
                          <a16:creationId xmlns:a16="http://schemas.microsoft.com/office/drawing/2014/main" xmlns="" id="{EA640983-5133-4434-9B87-2F749D576686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4463614" y="3880732"/>
                      <a:ext cx="411480" cy="28434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83030"/>
                          </a:solidFill>
                          <a:effectLst/>
                          <a:uLnTx/>
                          <a:uFillTx/>
                          <a:cs typeface="Arial"/>
                          <a:sym typeface="Arial"/>
                        </a:rPr>
                        <a:t>+9</a:t>
                      </a:r>
                    </a:p>
                  </p:txBody>
                </p:sp>
              </p:grp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xmlns="" id="{25CB8A68-1453-4C1B-A1C2-9BA5BEB3858C}"/>
                      </a:ext>
                    </a:extLst>
                  </p:cNvPr>
                  <p:cNvSpPr/>
                  <p:nvPr/>
                </p:nvSpPr>
                <p:spPr>
                  <a:xfrm>
                    <a:off x="1799931" y="3791127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xmlns="" id="{2B2C4C02-E988-48C9-8B2C-1CC2BF01D838}"/>
                      </a:ext>
                    </a:extLst>
                  </p:cNvPr>
                  <p:cNvSpPr/>
                  <p:nvPr/>
                </p:nvSpPr>
                <p:spPr>
                  <a:xfrm>
                    <a:off x="1812875" y="4602439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xmlns="" id="{AAE3C98B-C861-4E89-A857-5E74CB9C45E3}"/>
                      </a:ext>
                    </a:extLst>
                  </p:cNvPr>
                  <p:cNvSpPr/>
                  <p:nvPr/>
                </p:nvSpPr>
                <p:spPr>
                  <a:xfrm>
                    <a:off x="2358147" y="4163252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xmlns="" id="{732E28F0-4F33-47A0-AD18-90157424D931}"/>
                      </a:ext>
                    </a:extLst>
                  </p:cNvPr>
                  <p:cNvSpPr/>
                  <p:nvPr/>
                </p:nvSpPr>
                <p:spPr>
                  <a:xfrm>
                    <a:off x="1260269" y="4147267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xmlns="" id="{2D76BF01-A66E-4DB3-A3A5-2FDE932E90D3}"/>
                      </a:ext>
                    </a:extLst>
                  </p:cNvPr>
                  <p:cNvSpPr/>
                  <p:nvPr/>
                </p:nvSpPr>
                <p:spPr>
                  <a:xfrm>
                    <a:off x="2359069" y="4252271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xmlns="" id="{10CF937F-E72D-4FC5-8247-0E3C93664689}"/>
                      </a:ext>
                    </a:extLst>
                  </p:cNvPr>
                  <p:cNvSpPr/>
                  <p:nvPr/>
                </p:nvSpPr>
                <p:spPr>
                  <a:xfrm>
                    <a:off x="1755173" y="3651295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xmlns="" id="{7F0601A5-8272-43C5-BABA-B688384F4C43}"/>
                      </a:ext>
                    </a:extLst>
                  </p:cNvPr>
                  <p:cNvSpPr/>
                  <p:nvPr/>
                </p:nvSpPr>
                <p:spPr>
                  <a:xfrm>
                    <a:off x="1834749" y="3651295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xmlns="" id="{FBD9ECBD-5F4D-4879-B886-FD5654AAE190}"/>
                      </a:ext>
                    </a:extLst>
                  </p:cNvPr>
                  <p:cNvSpPr/>
                  <p:nvPr/>
                </p:nvSpPr>
                <p:spPr>
                  <a:xfrm>
                    <a:off x="1783249" y="4726588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xmlns="" id="{992FDFA6-1FDD-4C78-B9D5-945C6432AFAD}"/>
                      </a:ext>
                    </a:extLst>
                  </p:cNvPr>
                  <p:cNvSpPr/>
                  <p:nvPr/>
                </p:nvSpPr>
                <p:spPr>
                  <a:xfrm>
                    <a:off x="1862825" y="4726588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xmlns="" id="{E8A9412F-AA46-4612-B8C7-3B673C383E95}"/>
                      </a:ext>
                    </a:extLst>
                  </p:cNvPr>
                  <p:cNvSpPr/>
                  <p:nvPr/>
                </p:nvSpPr>
                <p:spPr>
                  <a:xfrm>
                    <a:off x="1260088" y="4252271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</p:grp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id="{20240C33-A9FB-4EA3-B71E-806D99DD5B06}"/>
                  </a:ext>
                </a:extLst>
              </p:cNvPr>
              <p:cNvSpPr txBox="1"/>
              <p:nvPr/>
            </p:nvSpPr>
            <p:spPr>
              <a:xfrm>
                <a:off x="6361233" y="4644962"/>
                <a:ext cx="5037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cs typeface="Arial"/>
                    <a:sym typeface="Arial"/>
                  </a:rPr>
                  <a:t>F</a:t>
                </a:r>
                <a:r>
                  <a:rPr kumimoji="0" lang="en-US" sz="2000" b="0" i="0" u="none" strike="noStrike" kern="0" cap="none" spc="0" normalizeH="0" baseline="-2500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cs typeface="Arial"/>
                    <a:sym typeface="Arial"/>
                  </a:rPr>
                  <a:t>2</a:t>
                </a:r>
              </a:p>
            </p:txBody>
          </p:sp>
        </p:grpSp>
      </p:grpSp>
      <p:sp>
        <p:nvSpPr>
          <p:cNvPr id="171" name="Right Arrow 170"/>
          <p:cNvSpPr/>
          <p:nvPr/>
        </p:nvSpPr>
        <p:spPr>
          <a:xfrm>
            <a:off x="7074744" y="4668982"/>
            <a:ext cx="985998" cy="22310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C6D8E356-A6C0-4632-9226-8D67A8C62001}"/>
              </a:ext>
            </a:extLst>
          </p:cNvPr>
          <p:cNvSpPr txBox="1"/>
          <p:nvPr/>
        </p:nvSpPr>
        <p:spPr>
          <a:xfrm>
            <a:off x="2838349" y="-83184"/>
            <a:ext cx="6439659" cy="564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sz="2800" b="1" kern="0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CẶP ĐÔI</a:t>
            </a:r>
          </a:p>
        </p:txBody>
      </p:sp>
      <p:sp>
        <p:nvSpPr>
          <p:cNvPr id="2" name="Rectangle 1"/>
          <p:cNvSpPr/>
          <p:nvPr/>
        </p:nvSpPr>
        <p:spPr>
          <a:xfrm>
            <a:off x="246250" y="1886722"/>
            <a:ext cx="220548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Cho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electron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233247" y="4934946"/>
            <a:ext cx="220548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Góp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electron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81906" y="1495141"/>
            <a:ext cx="9297699" cy="2690343"/>
            <a:chOff x="2542257" y="1140952"/>
            <a:chExt cx="9297699" cy="269034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l="1" r="45890"/>
            <a:stretch/>
          </p:blipFill>
          <p:spPr>
            <a:xfrm>
              <a:off x="2542257" y="1140952"/>
              <a:ext cx="4257975" cy="2378336"/>
            </a:xfrm>
            <a:prstGeom prst="rect">
              <a:avLst/>
            </a:prstGeom>
          </p:spPr>
        </p:pic>
        <p:pic>
          <p:nvPicPr>
            <p:cNvPr id="170" name="Picture 169"/>
            <p:cNvPicPr>
              <a:picLocks noChangeAspect="1"/>
            </p:cNvPicPr>
            <p:nvPr/>
          </p:nvPicPr>
          <p:blipFill rotWithShape="1">
            <a:blip r:embed="rId4"/>
            <a:srcRect l="58881" t="16376" r="221" b="2827"/>
            <a:stretch/>
          </p:blipFill>
          <p:spPr>
            <a:xfrm>
              <a:off x="8263428" y="1300991"/>
              <a:ext cx="3576528" cy="2158171"/>
            </a:xfrm>
            <a:prstGeom prst="rect">
              <a:avLst/>
            </a:prstGeom>
          </p:spPr>
        </p:pic>
        <p:sp>
          <p:nvSpPr>
            <p:cNvPr id="5" name="Right Arrow 4"/>
            <p:cNvSpPr/>
            <p:nvPr/>
          </p:nvSpPr>
          <p:spPr>
            <a:xfrm>
              <a:off x="7074744" y="2366576"/>
              <a:ext cx="985998" cy="223104"/>
            </a:xfrm>
            <a:prstGeom prst="rightArrow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260187" y="3369630"/>
              <a:ext cx="592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Na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75377" y="3262268"/>
              <a:ext cx="592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Cl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9494449" y="3188086"/>
              <a:ext cx="10098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NaCl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23240" y="2272795"/>
              <a:ext cx="542445" cy="465855"/>
            </a:xfrm>
            <a:prstGeom prst="rect">
              <a:avLst/>
            </a:prstGeom>
          </p:spPr>
        </p:pic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09112" y="2164241"/>
              <a:ext cx="542445" cy="46585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73193" y="2313982"/>
              <a:ext cx="453287" cy="418396"/>
            </a:xfrm>
            <a:prstGeom prst="rect">
              <a:avLst/>
            </a:prstGeom>
          </p:spPr>
        </p:pic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31310" y="2153458"/>
              <a:ext cx="469403" cy="4183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1017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hemistry Vector SVG Icon (12) - PNG Repo Free PNG Icons">
            <a:extLst>
              <a:ext uri="{FF2B5EF4-FFF2-40B4-BE49-F238E27FC236}">
                <a16:creationId xmlns:a16="http://schemas.microsoft.com/office/drawing/2014/main" xmlns="" id="{3F35A0C8-EBC3-42C4-8AC3-8ED3A8EE8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64792">
            <a:off x="-296320" y="-124529"/>
            <a:ext cx="1264552" cy="126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Química ícones em vetor livre criados por surang | Free icons, Vector free,  Vector icon design">
            <a:extLst>
              <a:ext uri="{FF2B5EF4-FFF2-40B4-BE49-F238E27FC236}">
                <a16:creationId xmlns:a16="http://schemas.microsoft.com/office/drawing/2014/main" xmlns="" id="{F6D3B115-7F85-455F-913A-6C6A70E084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3040">
            <a:off x="10920379" y="-437960"/>
            <a:ext cx="1566296" cy="1566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D67CF3-ED56-48D1-B034-3FEF21613281}"/>
              </a:ext>
            </a:extLst>
          </p:cNvPr>
          <p:cNvSpPr/>
          <p:nvPr/>
        </p:nvSpPr>
        <p:spPr>
          <a:xfrm>
            <a:off x="186938" y="1450706"/>
            <a:ext cx="11782698" cy="5194020"/>
          </a:xfrm>
          <a:prstGeom prst="rect">
            <a:avLst/>
          </a:prstGeom>
          <a:solidFill>
            <a:srgbClr val="FFFFFF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6B6B"/>
              </a:solidFill>
              <a:latin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0120" y="359810"/>
            <a:ext cx="97901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xét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electron ở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hóa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?</a:t>
            </a:r>
            <a:endParaRPr lang="en-US" sz="6000" dirty="0">
              <a:solidFill>
                <a:srgbClr val="000000"/>
              </a:solidFill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xmlns="" id="{39925A02-E3C4-47C3-8127-646A41984EF9}"/>
              </a:ext>
            </a:extLst>
          </p:cNvPr>
          <p:cNvGrpSpPr/>
          <p:nvPr/>
        </p:nvGrpSpPr>
        <p:grpSpPr>
          <a:xfrm>
            <a:off x="2624795" y="4308809"/>
            <a:ext cx="9278471" cy="2549191"/>
            <a:chOff x="1242412" y="3024885"/>
            <a:chExt cx="6423632" cy="1811641"/>
          </a:xfrm>
        </p:grpSpPr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xmlns="" id="{F9C0C603-3C41-4003-BBE1-33DA72B6B429}"/>
                </a:ext>
              </a:extLst>
            </p:cNvPr>
            <p:cNvSpPr txBox="1"/>
            <p:nvPr/>
          </p:nvSpPr>
          <p:spPr>
            <a:xfrm>
              <a:off x="2569132" y="3517997"/>
              <a:ext cx="3635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183030"/>
                  </a:solidFill>
                  <a:effectLst/>
                  <a:uLnTx/>
                  <a:uFillTx/>
                  <a:cs typeface="Arial"/>
                  <a:sym typeface="Arial"/>
                </a:rPr>
                <a:t>+</a:t>
              </a:r>
            </a:p>
          </p:txBody>
        </p: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xmlns="" id="{9EDAFF6E-CF62-48D4-B9CB-8A92D5A6EEE8}"/>
                </a:ext>
              </a:extLst>
            </p:cNvPr>
            <p:cNvGrpSpPr/>
            <p:nvPr/>
          </p:nvGrpSpPr>
          <p:grpSpPr>
            <a:xfrm>
              <a:off x="1242412" y="3147871"/>
              <a:ext cx="1187784" cy="1688655"/>
              <a:chOff x="1242412" y="3356417"/>
              <a:chExt cx="1187784" cy="1688655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xmlns="" id="{B2D3E350-FBA0-44ED-B6C0-58C16E2961E8}"/>
                  </a:ext>
                </a:extLst>
              </p:cNvPr>
              <p:cNvGrpSpPr/>
              <p:nvPr/>
            </p:nvGrpSpPr>
            <p:grpSpPr>
              <a:xfrm>
                <a:off x="1242412" y="3356417"/>
                <a:ext cx="1187784" cy="1186821"/>
                <a:chOff x="1242412" y="3637772"/>
                <a:chExt cx="1187784" cy="1186821"/>
              </a:xfrm>
            </p:grpSpPr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xmlns="" id="{B27F314B-3839-4127-906C-47E542D735BB}"/>
                    </a:ext>
                  </a:extLst>
                </p:cNvPr>
                <p:cNvGrpSpPr/>
                <p:nvPr/>
              </p:nvGrpSpPr>
              <p:grpSpPr>
                <a:xfrm>
                  <a:off x="1242412" y="3637772"/>
                  <a:ext cx="1186821" cy="1186821"/>
                  <a:chOff x="4023499" y="3417014"/>
                  <a:chExt cx="1186821" cy="1186821"/>
                </a:xfrm>
              </p:grpSpPr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xmlns="" id="{9F6E098F-419B-497E-9B3F-BE3EB83AF9F7}"/>
                      </a:ext>
                    </a:extLst>
                  </p:cNvPr>
                  <p:cNvSpPr/>
                  <p:nvPr/>
                </p:nvSpPr>
                <p:spPr>
                  <a:xfrm>
                    <a:off x="4023499" y="3417014"/>
                    <a:ext cx="1186821" cy="1186821"/>
                  </a:xfrm>
                  <a:prstGeom prst="ellipse">
                    <a:avLst/>
                  </a:prstGeom>
                  <a:solidFill>
                    <a:schemeClr val="tx1">
                      <a:lumMod val="10000"/>
                      <a:lumOff val="90000"/>
                      <a:alpha val="90000"/>
                    </a:scheme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7" name="Oval 166">
                    <a:extLst>
                      <a:ext uri="{FF2B5EF4-FFF2-40B4-BE49-F238E27FC236}">
                        <a16:creationId xmlns:a16="http://schemas.microsoft.com/office/drawing/2014/main" xmlns="" id="{71E0545C-F695-4DAB-A131-A5A0BECED099}"/>
                      </a:ext>
                    </a:extLst>
                  </p:cNvPr>
                  <p:cNvSpPr/>
                  <p:nvPr/>
                </p:nvSpPr>
                <p:spPr>
                  <a:xfrm>
                    <a:off x="4176854" y="3570369"/>
                    <a:ext cx="880110" cy="880110"/>
                  </a:xfrm>
                  <a:prstGeom prst="ellipse">
                    <a:avLst/>
                  </a:prstGeom>
                  <a:solidFill>
                    <a:schemeClr val="tx1">
                      <a:lumMod val="25000"/>
                      <a:lumOff val="75000"/>
                      <a:alpha val="90000"/>
                    </a:scheme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8" name="Oval 167">
                    <a:extLst>
                      <a:ext uri="{FF2B5EF4-FFF2-40B4-BE49-F238E27FC236}">
                        <a16:creationId xmlns:a16="http://schemas.microsoft.com/office/drawing/2014/main" xmlns="" id="{6028874E-5FDD-4CF0-AF10-E93994E3C43D}"/>
                      </a:ext>
                    </a:extLst>
                  </p:cNvPr>
                  <p:cNvSpPr/>
                  <p:nvPr/>
                </p:nvSpPr>
                <p:spPr>
                  <a:xfrm>
                    <a:off x="4411169" y="3804684"/>
                    <a:ext cx="411480" cy="41148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25400" cap="flat" cmpd="sng" algn="ctr">
                    <a:noFill/>
                    <a:prstDash val="solid"/>
                  </a:ln>
                  <a:effectLst>
                    <a:outerShdw blurRad="355600" dist="38100" dir="5400000" algn="t" rotWithShape="0">
                      <a:prstClr val="black">
                        <a:alpha val="24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69" name="TextBox 168">
                    <a:extLst>
                      <a:ext uri="{FF2B5EF4-FFF2-40B4-BE49-F238E27FC236}">
                        <a16:creationId xmlns:a16="http://schemas.microsoft.com/office/drawing/2014/main" xmlns="" id="{743D4085-2AE2-476C-8BD9-AC203C0AA6B8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4436903" y="3872529"/>
                    <a:ext cx="411480" cy="2843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8303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+9</a:t>
                    </a:r>
                  </a:p>
                </p:txBody>
              </p:sp>
            </p:grpSp>
            <p:sp>
              <p:nvSpPr>
                <p:cNvPr id="157" name="Oval 156">
                  <a:extLst>
                    <a:ext uri="{FF2B5EF4-FFF2-40B4-BE49-F238E27FC236}">
                      <a16:creationId xmlns:a16="http://schemas.microsoft.com/office/drawing/2014/main" xmlns="" id="{E82C3C0F-1A4F-4556-AA21-597A80CD6E49}"/>
                    </a:ext>
                  </a:extLst>
                </p:cNvPr>
                <p:cNvSpPr/>
                <p:nvPr/>
              </p:nvSpPr>
              <p:spPr>
                <a:xfrm>
                  <a:off x="1799931" y="3791127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58" name="Oval 157">
                  <a:extLst>
                    <a:ext uri="{FF2B5EF4-FFF2-40B4-BE49-F238E27FC236}">
                      <a16:creationId xmlns:a16="http://schemas.microsoft.com/office/drawing/2014/main" xmlns="" id="{011BC8AA-D0EF-4A9D-8038-CE14FE6B48AC}"/>
                    </a:ext>
                  </a:extLst>
                </p:cNvPr>
                <p:cNvSpPr/>
                <p:nvPr/>
              </p:nvSpPr>
              <p:spPr>
                <a:xfrm>
                  <a:off x="1812875" y="4602439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59" name="Oval 158">
                  <a:extLst>
                    <a:ext uri="{FF2B5EF4-FFF2-40B4-BE49-F238E27FC236}">
                      <a16:creationId xmlns:a16="http://schemas.microsoft.com/office/drawing/2014/main" xmlns="" id="{09EBDA91-E647-47E3-9A5F-E3EBA46A0F05}"/>
                    </a:ext>
                  </a:extLst>
                </p:cNvPr>
                <p:cNvSpPr/>
                <p:nvPr/>
              </p:nvSpPr>
              <p:spPr>
                <a:xfrm>
                  <a:off x="2362266" y="4163252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60" name="Oval 159">
                  <a:extLst>
                    <a:ext uri="{FF2B5EF4-FFF2-40B4-BE49-F238E27FC236}">
                      <a16:creationId xmlns:a16="http://schemas.microsoft.com/office/drawing/2014/main" xmlns="" id="{9304E4CD-99AE-434C-BE95-84E91252BA97}"/>
                    </a:ext>
                  </a:extLst>
                </p:cNvPr>
                <p:cNvSpPr/>
                <p:nvPr/>
              </p:nvSpPr>
              <p:spPr>
                <a:xfrm>
                  <a:off x="1260269" y="4147267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61" name="Oval 160">
                  <a:extLst>
                    <a:ext uri="{FF2B5EF4-FFF2-40B4-BE49-F238E27FC236}">
                      <a16:creationId xmlns:a16="http://schemas.microsoft.com/office/drawing/2014/main" xmlns="" id="{30C55C70-8E2B-4C9E-B27A-74B8A84842CB}"/>
                    </a:ext>
                  </a:extLst>
                </p:cNvPr>
                <p:cNvSpPr/>
                <p:nvPr/>
              </p:nvSpPr>
              <p:spPr>
                <a:xfrm>
                  <a:off x="1260269" y="4246380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62" name="Oval 161">
                  <a:extLst>
                    <a:ext uri="{FF2B5EF4-FFF2-40B4-BE49-F238E27FC236}">
                      <a16:creationId xmlns:a16="http://schemas.microsoft.com/office/drawing/2014/main" xmlns="" id="{13334C6A-ACDC-4FB5-AF27-B4718AC3B099}"/>
                    </a:ext>
                  </a:extLst>
                </p:cNvPr>
                <p:cNvSpPr/>
                <p:nvPr/>
              </p:nvSpPr>
              <p:spPr>
                <a:xfrm>
                  <a:off x="1755173" y="3651295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xmlns="" id="{E6294B93-54CA-4594-A6A1-A5E0693F7280}"/>
                    </a:ext>
                  </a:extLst>
                </p:cNvPr>
                <p:cNvSpPr/>
                <p:nvPr/>
              </p:nvSpPr>
              <p:spPr>
                <a:xfrm>
                  <a:off x="1834749" y="3651295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xmlns="" id="{85F156F2-6EC3-4929-BF72-4D6F926E1638}"/>
                    </a:ext>
                  </a:extLst>
                </p:cNvPr>
                <p:cNvSpPr/>
                <p:nvPr/>
              </p:nvSpPr>
              <p:spPr>
                <a:xfrm>
                  <a:off x="1783249" y="4726588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xmlns="" id="{16A7A8B1-87E9-450F-A076-CB3A1BAC532A}"/>
                    </a:ext>
                  </a:extLst>
                </p:cNvPr>
                <p:cNvSpPr/>
                <p:nvPr/>
              </p:nvSpPr>
              <p:spPr>
                <a:xfrm>
                  <a:off x="1862825" y="4726588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xmlns="" id="{53C16F36-782C-4061-B9CB-4A84645C005B}"/>
                  </a:ext>
                </a:extLst>
              </p:cNvPr>
              <p:cNvSpPr txBox="1"/>
              <p:nvPr/>
            </p:nvSpPr>
            <p:spPr>
              <a:xfrm>
                <a:off x="1654722" y="4644962"/>
                <a:ext cx="363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cs typeface="Arial"/>
                    <a:sym typeface="Arial"/>
                  </a:rPr>
                  <a:t>F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xmlns="" id="{43E17FCC-4811-49A0-9307-BC05CC3607E9}"/>
                </a:ext>
              </a:extLst>
            </p:cNvPr>
            <p:cNvGrpSpPr/>
            <p:nvPr/>
          </p:nvGrpSpPr>
          <p:grpSpPr>
            <a:xfrm>
              <a:off x="2978941" y="3092817"/>
              <a:ext cx="1186821" cy="1743709"/>
              <a:chOff x="2978941" y="3301363"/>
              <a:chExt cx="1186821" cy="1743709"/>
            </a:xfrm>
          </p:grpSpPr>
          <p:grpSp>
            <p:nvGrpSpPr>
              <p:cNvPr id="138" name="Group 137">
                <a:extLst>
                  <a:ext uri="{FF2B5EF4-FFF2-40B4-BE49-F238E27FC236}">
                    <a16:creationId xmlns:a16="http://schemas.microsoft.com/office/drawing/2014/main" xmlns="" id="{F95B318B-2D55-44B2-9E36-264CF360DA98}"/>
                  </a:ext>
                </a:extLst>
              </p:cNvPr>
              <p:cNvGrpSpPr/>
              <p:nvPr/>
            </p:nvGrpSpPr>
            <p:grpSpPr>
              <a:xfrm>
                <a:off x="2978941" y="3301363"/>
                <a:ext cx="1186821" cy="1186821"/>
                <a:chOff x="1242412" y="3637772"/>
                <a:chExt cx="1186821" cy="1186821"/>
              </a:xfrm>
            </p:grpSpPr>
            <p:grpSp>
              <p:nvGrpSpPr>
                <p:cNvPr id="140" name="Group 139">
                  <a:extLst>
                    <a:ext uri="{FF2B5EF4-FFF2-40B4-BE49-F238E27FC236}">
                      <a16:creationId xmlns:a16="http://schemas.microsoft.com/office/drawing/2014/main" xmlns="" id="{5919367A-7D77-4909-8F05-AB28ADDD1D0A}"/>
                    </a:ext>
                  </a:extLst>
                </p:cNvPr>
                <p:cNvGrpSpPr/>
                <p:nvPr/>
              </p:nvGrpSpPr>
              <p:grpSpPr>
                <a:xfrm>
                  <a:off x="1242412" y="3637772"/>
                  <a:ext cx="1186821" cy="1186821"/>
                  <a:chOff x="4023499" y="3417014"/>
                  <a:chExt cx="1186821" cy="1186821"/>
                </a:xfrm>
              </p:grpSpPr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xmlns="" id="{545AF09D-463B-4A45-A334-37F4ABDD91AB}"/>
                      </a:ext>
                    </a:extLst>
                  </p:cNvPr>
                  <p:cNvSpPr/>
                  <p:nvPr/>
                </p:nvSpPr>
                <p:spPr>
                  <a:xfrm>
                    <a:off x="4023499" y="3417014"/>
                    <a:ext cx="1186821" cy="1186821"/>
                  </a:xfrm>
                  <a:prstGeom prst="ellipse">
                    <a:avLst/>
                  </a:prstGeom>
                  <a:solidFill>
                    <a:schemeClr val="tx1">
                      <a:lumMod val="10000"/>
                      <a:lumOff val="90000"/>
                      <a:alpha val="90000"/>
                    </a:scheme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xmlns="" id="{0372DA62-5F69-43B1-8896-59B1926E085D}"/>
                      </a:ext>
                    </a:extLst>
                  </p:cNvPr>
                  <p:cNvSpPr/>
                  <p:nvPr/>
                </p:nvSpPr>
                <p:spPr>
                  <a:xfrm>
                    <a:off x="4176854" y="3570369"/>
                    <a:ext cx="880110" cy="880110"/>
                  </a:xfrm>
                  <a:prstGeom prst="ellipse">
                    <a:avLst/>
                  </a:prstGeom>
                  <a:solidFill>
                    <a:schemeClr val="tx1">
                      <a:lumMod val="25000"/>
                      <a:lumOff val="75000"/>
                      <a:alpha val="90000"/>
                    </a:scheme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2" name="Oval 151">
                    <a:extLst>
                      <a:ext uri="{FF2B5EF4-FFF2-40B4-BE49-F238E27FC236}">
                        <a16:creationId xmlns:a16="http://schemas.microsoft.com/office/drawing/2014/main" xmlns="" id="{C1CF03E1-080D-4960-B9D3-847D18B2CEEC}"/>
                      </a:ext>
                    </a:extLst>
                  </p:cNvPr>
                  <p:cNvSpPr/>
                  <p:nvPr/>
                </p:nvSpPr>
                <p:spPr>
                  <a:xfrm>
                    <a:off x="4411169" y="3804684"/>
                    <a:ext cx="411480" cy="411480"/>
                  </a:xfrm>
                  <a:prstGeom prst="ellipse">
                    <a:avLst/>
                  </a:prstGeom>
                  <a:solidFill>
                    <a:srgbClr val="FFFF00"/>
                  </a:solidFill>
                  <a:ln w="25400" cap="flat" cmpd="sng" algn="ctr">
                    <a:noFill/>
                    <a:prstDash val="solid"/>
                  </a:ln>
                  <a:effectLst>
                    <a:outerShdw blurRad="355600" dist="38100" dir="5400000" algn="t" rotWithShape="0">
                      <a:prstClr val="black">
                        <a:alpha val="24000"/>
                      </a:prstClr>
                    </a:outerShdw>
                  </a:effectLst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53" name="TextBox 152">
                    <a:extLst>
                      <a:ext uri="{FF2B5EF4-FFF2-40B4-BE49-F238E27FC236}">
                        <a16:creationId xmlns:a16="http://schemas.microsoft.com/office/drawing/2014/main" xmlns="" id="{4FB01F95-D590-45E0-BBA8-9B3BB9F3A428}"/>
                      </a:ext>
                    </a:extLst>
                  </p:cNvPr>
                  <p:cNvSpPr txBox="1"/>
                  <p:nvPr/>
                </p:nvSpPr>
                <p:spPr>
                  <a:xfrm flipH="1">
                    <a:off x="4433733" y="3872403"/>
                    <a:ext cx="411480" cy="28434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83030"/>
                        </a:solidFill>
                        <a:effectLst/>
                        <a:uLnTx/>
                        <a:uFillTx/>
                        <a:cs typeface="Arial"/>
                        <a:sym typeface="Arial"/>
                      </a:rPr>
                      <a:t>+9</a:t>
                    </a:r>
                  </a:p>
                </p:txBody>
              </p:sp>
            </p:grpSp>
            <p:sp>
              <p:nvSpPr>
                <p:cNvPr id="141" name="Oval 140">
                  <a:extLst>
                    <a:ext uri="{FF2B5EF4-FFF2-40B4-BE49-F238E27FC236}">
                      <a16:creationId xmlns:a16="http://schemas.microsoft.com/office/drawing/2014/main" xmlns="" id="{59337E34-3EBE-4FE5-B5F5-B6A8E26A0A88}"/>
                    </a:ext>
                  </a:extLst>
                </p:cNvPr>
                <p:cNvSpPr/>
                <p:nvPr/>
              </p:nvSpPr>
              <p:spPr>
                <a:xfrm>
                  <a:off x="1799931" y="3791127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2" name="Oval 141">
                  <a:extLst>
                    <a:ext uri="{FF2B5EF4-FFF2-40B4-BE49-F238E27FC236}">
                      <a16:creationId xmlns:a16="http://schemas.microsoft.com/office/drawing/2014/main" xmlns="" id="{B53E1F53-0073-4784-9374-22DC9EE359F7}"/>
                    </a:ext>
                  </a:extLst>
                </p:cNvPr>
                <p:cNvSpPr/>
                <p:nvPr/>
              </p:nvSpPr>
              <p:spPr>
                <a:xfrm>
                  <a:off x="1812875" y="4602439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3" name="Oval 142">
                  <a:extLst>
                    <a:ext uri="{FF2B5EF4-FFF2-40B4-BE49-F238E27FC236}">
                      <a16:creationId xmlns:a16="http://schemas.microsoft.com/office/drawing/2014/main" xmlns="" id="{E5DD9E25-563D-4723-80C9-95DCFAFDA690}"/>
                    </a:ext>
                  </a:extLst>
                </p:cNvPr>
                <p:cNvSpPr/>
                <p:nvPr/>
              </p:nvSpPr>
              <p:spPr>
                <a:xfrm>
                  <a:off x="2358147" y="4163252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4" name="Oval 143">
                  <a:extLst>
                    <a:ext uri="{FF2B5EF4-FFF2-40B4-BE49-F238E27FC236}">
                      <a16:creationId xmlns:a16="http://schemas.microsoft.com/office/drawing/2014/main" xmlns="" id="{FCD1122D-00EA-494C-9198-8086FE6BF673}"/>
                    </a:ext>
                  </a:extLst>
                </p:cNvPr>
                <p:cNvSpPr/>
                <p:nvPr/>
              </p:nvSpPr>
              <p:spPr>
                <a:xfrm>
                  <a:off x="1260269" y="4147267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5" name="Oval 144">
                  <a:extLst>
                    <a:ext uri="{FF2B5EF4-FFF2-40B4-BE49-F238E27FC236}">
                      <a16:creationId xmlns:a16="http://schemas.microsoft.com/office/drawing/2014/main" xmlns="" id="{9C441CCA-FB32-47E8-B60B-C5AEA92655D2}"/>
                    </a:ext>
                  </a:extLst>
                </p:cNvPr>
                <p:cNvSpPr/>
                <p:nvPr/>
              </p:nvSpPr>
              <p:spPr>
                <a:xfrm>
                  <a:off x="2359069" y="4252271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xmlns="" id="{67004AFA-1C63-4621-979F-D6A933818611}"/>
                    </a:ext>
                  </a:extLst>
                </p:cNvPr>
                <p:cNvSpPr/>
                <p:nvPr/>
              </p:nvSpPr>
              <p:spPr>
                <a:xfrm>
                  <a:off x="1755173" y="3651295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xmlns="" id="{D835DC59-34FA-4567-B9A3-E53C1ED55536}"/>
                    </a:ext>
                  </a:extLst>
                </p:cNvPr>
                <p:cNvSpPr/>
                <p:nvPr/>
              </p:nvSpPr>
              <p:spPr>
                <a:xfrm>
                  <a:off x="1834749" y="3651295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xmlns="" id="{F1B69BEE-DEE9-436A-92B6-27E40656F901}"/>
                    </a:ext>
                  </a:extLst>
                </p:cNvPr>
                <p:cNvSpPr/>
                <p:nvPr/>
              </p:nvSpPr>
              <p:spPr>
                <a:xfrm>
                  <a:off x="1783249" y="4726588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xmlns="" id="{48CFC168-98DB-443E-A665-B140CC18E667}"/>
                    </a:ext>
                  </a:extLst>
                </p:cNvPr>
                <p:cNvSpPr/>
                <p:nvPr/>
              </p:nvSpPr>
              <p:spPr>
                <a:xfrm>
                  <a:off x="1862825" y="4726588"/>
                  <a:ext cx="67930" cy="67930"/>
                </a:xfrm>
                <a:prstGeom prst="ellipse">
                  <a:avLst/>
                </a:prstGeom>
                <a:solidFill>
                  <a:srgbClr val="9C6FE6">
                    <a:lumMod val="75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xmlns="" id="{D37037B4-C756-441C-B9D7-8B1D12532DB3}"/>
                  </a:ext>
                </a:extLst>
              </p:cNvPr>
              <p:cNvSpPr txBox="1"/>
              <p:nvPr/>
            </p:nvSpPr>
            <p:spPr>
              <a:xfrm>
                <a:off x="3412608" y="4644962"/>
                <a:ext cx="3635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cs typeface="Arial"/>
                    <a:sym typeface="Arial"/>
                  </a:rPr>
                  <a:t>F</a:t>
                </a: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xmlns="" id="{BFC370ED-6EC3-4336-9C5B-B346D17426BD}"/>
                </a:ext>
              </a:extLst>
            </p:cNvPr>
            <p:cNvGrpSpPr/>
            <p:nvPr/>
          </p:nvGrpSpPr>
          <p:grpSpPr>
            <a:xfrm>
              <a:off x="5393312" y="3024885"/>
              <a:ext cx="2272732" cy="1811641"/>
              <a:chOff x="5393312" y="3233431"/>
              <a:chExt cx="2272732" cy="1811641"/>
            </a:xfrm>
          </p:grpSpPr>
          <p:grpSp>
            <p:nvGrpSpPr>
              <p:cNvPr id="106" name="Group 105">
                <a:extLst>
                  <a:ext uri="{FF2B5EF4-FFF2-40B4-BE49-F238E27FC236}">
                    <a16:creationId xmlns:a16="http://schemas.microsoft.com/office/drawing/2014/main" xmlns="" id="{0A159346-F103-45DB-A0B0-DBA38DC96F3D}"/>
                  </a:ext>
                </a:extLst>
              </p:cNvPr>
              <p:cNvGrpSpPr/>
              <p:nvPr/>
            </p:nvGrpSpPr>
            <p:grpSpPr>
              <a:xfrm>
                <a:off x="5393312" y="3233431"/>
                <a:ext cx="2272732" cy="1186822"/>
                <a:chOff x="5340557" y="3233431"/>
                <a:chExt cx="2272732" cy="1186822"/>
              </a:xfrm>
            </p:grpSpPr>
            <p:grpSp>
              <p:nvGrpSpPr>
                <p:cNvPr id="108" name="Group 107">
                  <a:extLst>
                    <a:ext uri="{FF2B5EF4-FFF2-40B4-BE49-F238E27FC236}">
                      <a16:creationId xmlns:a16="http://schemas.microsoft.com/office/drawing/2014/main" xmlns="" id="{DF41D82A-5EC8-4FB0-B4FE-5AC48BBDBF76}"/>
                    </a:ext>
                  </a:extLst>
                </p:cNvPr>
                <p:cNvGrpSpPr/>
                <p:nvPr/>
              </p:nvGrpSpPr>
              <p:grpSpPr>
                <a:xfrm>
                  <a:off x="6426468" y="3233431"/>
                  <a:ext cx="1186821" cy="1186821"/>
                  <a:chOff x="1242412" y="3637772"/>
                  <a:chExt cx="1186821" cy="1186821"/>
                </a:xfrm>
              </p:grpSpPr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xmlns="" id="{7A49C551-207D-447C-A97B-B003A8230DC3}"/>
                      </a:ext>
                    </a:extLst>
                  </p:cNvPr>
                  <p:cNvGrpSpPr/>
                  <p:nvPr/>
                </p:nvGrpSpPr>
                <p:grpSpPr>
                  <a:xfrm>
                    <a:off x="1242412" y="3637772"/>
                    <a:ext cx="1186821" cy="1186821"/>
                    <a:chOff x="4023499" y="3417014"/>
                    <a:chExt cx="1186821" cy="1186821"/>
                  </a:xfrm>
                </p:grpSpPr>
                <p:sp>
                  <p:nvSpPr>
                    <p:cNvPr id="134" name="Oval 133">
                      <a:extLst>
                        <a:ext uri="{FF2B5EF4-FFF2-40B4-BE49-F238E27FC236}">
                          <a16:creationId xmlns:a16="http://schemas.microsoft.com/office/drawing/2014/main" xmlns="" id="{36D54029-0FEF-4593-B3BF-3D55A85AD5A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3499" y="3417014"/>
                      <a:ext cx="1186821" cy="1186821"/>
                    </a:xfrm>
                    <a:prstGeom prst="ellipse">
                      <a:avLst/>
                    </a:prstGeom>
                    <a:solidFill>
                      <a:schemeClr val="tx1">
                        <a:lumMod val="10000"/>
                        <a:lumOff val="90000"/>
                        <a:alpha val="90000"/>
                      </a:scheme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8303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35" name="Oval 134">
                      <a:extLst>
                        <a:ext uri="{FF2B5EF4-FFF2-40B4-BE49-F238E27FC236}">
                          <a16:creationId xmlns:a16="http://schemas.microsoft.com/office/drawing/2014/main" xmlns="" id="{B2129E02-8AA3-4E2D-9AA7-911E7F123AB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6854" y="3570369"/>
                      <a:ext cx="880110" cy="880110"/>
                    </a:xfrm>
                    <a:prstGeom prst="ellipse">
                      <a:avLst/>
                    </a:prstGeom>
                    <a:solidFill>
                      <a:schemeClr val="tx1">
                        <a:lumMod val="25000"/>
                        <a:lumOff val="75000"/>
                        <a:alpha val="90000"/>
                      </a:scheme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8303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36" name="Oval 135">
                      <a:extLst>
                        <a:ext uri="{FF2B5EF4-FFF2-40B4-BE49-F238E27FC236}">
                          <a16:creationId xmlns:a16="http://schemas.microsoft.com/office/drawing/2014/main" xmlns="" id="{77C2CB93-7CC2-4CD5-9DC3-F63564FB2C3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11169" y="3804684"/>
                      <a:ext cx="411480" cy="411480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25400" cap="flat" cmpd="sng" algn="ctr">
                      <a:noFill/>
                      <a:prstDash val="solid"/>
                    </a:ln>
                    <a:effectLst>
                      <a:outerShdw blurRad="355600" dist="38100" dir="5400000" algn="t" rotWithShape="0">
                        <a:prstClr val="black">
                          <a:alpha val="24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8303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37" name="TextBox 136">
                      <a:extLst>
                        <a:ext uri="{FF2B5EF4-FFF2-40B4-BE49-F238E27FC236}">
                          <a16:creationId xmlns:a16="http://schemas.microsoft.com/office/drawing/2014/main" xmlns="" id="{D69089A5-9E39-4849-A152-4BBCE0D04C91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4409243" y="3861307"/>
                      <a:ext cx="411480" cy="328093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83030"/>
                          </a:solidFill>
                          <a:effectLst/>
                          <a:uLnTx/>
                          <a:uFillTx/>
                          <a:cs typeface="Arial"/>
                          <a:sym typeface="Arial"/>
                        </a:rPr>
                        <a:t>+9</a:t>
                      </a:r>
                    </a:p>
                  </p:txBody>
                </p:sp>
              </p:grpSp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xmlns="" id="{8AD74610-00E1-459C-AA47-DDBF4337B1EC}"/>
                      </a:ext>
                    </a:extLst>
                  </p:cNvPr>
                  <p:cNvSpPr/>
                  <p:nvPr/>
                </p:nvSpPr>
                <p:spPr>
                  <a:xfrm>
                    <a:off x="1799931" y="3791127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xmlns="" id="{E235041C-83A9-4748-B987-BBE071F1C55B}"/>
                      </a:ext>
                    </a:extLst>
                  </p:cNvPr>
                  <p:cNvSpPr/>
                  <p:nvPr/>
                </p:nvSpPr>
                <p:spPr>
                  <a:xfrm>
                    <a:off x="1812875" y="4602439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xmlns="" id="{BF4F7CF9-942F-4141-A5C7-26499ADFA83F}"/>
                      </a:ext>
                    </a:extLst>
                  </p:cNvPr>
                  <p:cNvSpPr/>
                  <p:nvPr/>
                </p:nvSpPr>
                <p:spPr>
                  <a:xfrm>
                    <a:off x="2358147" y="4163252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xmlns="" id="{919DEEBE-3353-4E37-B9CB-70CE33434FE6}"/>
                      </a:ext>
                    </a:extLst>
                  </p:cNvPr>
                  <p:cNvSpPr/>
                  <p:nvPr/>
                </p:nvSpPr>
                <p:spPr>
                  <a:xfrm>
                    <a:off x="2359069" y="4252271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xmlns="" id="{E4ECC753-6999-459E-ADD5-E12B5887BD81}"/>
                      </a:ext>
                    </a:extLst>
                  </p:cNvPr>
                  <p:cNvSpPr/>
                  <p:nvPr/>
                </p:nvSpPr>
                <p:spPr>
                  <a:xfrm>
                    <a:off x="1755173" y="3651295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xmlns="" id="{B6120B7D-C640-4355-971C-FA5EB559FF5A}"/>
                      </a:ext>
                    </a:extLst>
                  </p:cNvPr>
                  <p:cNvSpPr/>
                  <p:nvPr/>
                </p:nvSpPr>
                <p:spPr>
                  <a:xfrm>
                    <a:off x="1834749" y="3651295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xmlns="" id="{65490715-2267-40C5-91E1-34E60248426D}"/>
                      </a:ext>
                    </a:extLst>
                  </p:cNvPr>
                  <p:cNvSpPr/>
                  <p:nvPr/>
                </p:nvSpPr>
                <p:spPr>
                  <a:xfrm>
                    <a:off x="1783249" y="4726588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xmlns="" id="{8D27FA2B-6BC7-44C5-9E3A-91FDD5DB2DC4}"/>
                      </a:ext>
                    </a:extLst>
                  </p:cNvPr>
                  <p:cNvSpPr/>
                  <p:nvPr/>
                </p:nvSpPr>
                <p:spPr>
                  <a:xfrm>
                    <a:off x="1862825" y="4726588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  <p:grpSp>
              <p:nvGrpSpPr>
                <p:cNvPr id="109" name="Group 108">
                  <a:extLst>
                    <a:ext uri="{FF2B5EF4-FFF2-40B4-BE49-F238E27FC236}">
                      <a16:creationId xmlns:a16="http://schemas.microsoft.com/office/drawing/2014/main" xmlns="" id="{203C08F5-5D96-41B0-B213-B35EE91598FA}"/>
                    </a:ext>
                  </a:extLst>
                </p:cNvPr>
                <p:cNvGrpSpPr/>
                <p:nvPr/>
              </p:nvGrpSpPr>
              <p:grpSpPr>
                <a:xfrm>
                  <a:off x="5340557" y="3233432"/>
                  <a:ext cx="1186821" cy="1186821"/>
                  <a:chOff x="1242412" y="3637772"/>
                  <a:chExt cx="1186821" cy="1186821"/>
                </a:xfrm>
              </p:grpSpPr>
              <p:grpSp>
                <p:nvGrpSpPr>
                  <p:cNvPr id="110" name="Group 109">
                    <a:extLst>
                      <a:ext uri="{FF2B5EF4-FFF2-40B4-BE49-F238E27FC236}">
                        <a16:creationId xmlns:a16="http://schemas.microsoft.com/office/drawing/2014/main" xmlns="" id="{D7FD7296-75B0-462D-AB64-9F2B584B3C4B}"/>
                      </a:ext>
                    </a:extLst>
                  </p:cNvPr>
                  <p:cNvGrpSpPr/>
                  <p:nvPr/>
                </p:nvGrpSpPr>
                <p:grpSpPr>
                  <a:xfrm>
                    <a:off x="1242412" y="3637772"/>
                    <a:ext cx="1186821" cy="1186821"/>
                    <a:chOff x="4023499" y="3417014"/>
                    <a:chExt cx="1186821" cy="1186821"/>
                  </a:xfrm>
                </p:grpSpPr>
                <p:sp>
                  <p:nvSpPr>
                    <p:cNvPr id="121" name="Oval 120">
                      <a:extLst>
                        <a:ext uri="{FF2B5EF4-FFF2-40B4-BE49-F238E27FC236}">
                          <a16:creationId xmlns:a16="http://schemas.microsoft.com/office/drawing/2014/main" xmlns="" id="{6D50F48E-A7C9-417D-9251-6CD08DB8D68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3499" y="3417014"/>
                      <a:ext cx="1186821" cy="1186821"/>
                    </a:xfrm>
                    <a:prstGeom prst="ellipse">
                      <a:avLst/>
                    </a:prstGeom>
                    <a:solidFill>
                      <a:schemeClr val="tx1">
                        <a:lumMod val="10000"/>
                        <a:lumOff val="90000"/>
                        <a:alpha val="90000"/>
                      </a:scheme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8303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22" name="Oval 121">
                      <a:extLst>
                        <a:ext uri="{FF2B5EF4-FFF2-40B4-BE49-F238E27FC236}">
                          <a16:creationId xmlns:a16="http://schemas.microsoft.com/office/drawing/2014/main" xmlns="" id="{170BC2E5-28F7-4241-B328-530B53E1E5C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76854" y="3570369"/>
                      <a:ext cx="880110" cy="880110"/>
                    </a:xfrm>
                    <a:prstGeom prst="ellipse">
                      <a:avLst/>
                    </a:prstGeom>
                    <a:solidFill>
                      <a:schemeClr val="tx1">
                        <a:lumMod val="25000"/>
                        <a:lumOff val="75000"/>
                        <a:alpha val="90000"/>
                      </a:schemeClr>
                    </a:solidFill>
                    <a:ln w="25400" cap="flat" cmpd="sng" algn="ctr">
                      <a:noFill/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8303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23" name="Oval 122">
                      <a:extLst>
                        <a:ext uri="{FF2B5EF4-FFF2-40B4-BE49-F238E27FC236}">
                          <a16:creationId xmlns:a16="http://schemas.microsoft.com/office/drawing/2014/main" xmlns="" id="{CFB5D5D6-7951-421E-BB4D-D191CBF750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11169" y="3804684"/>
                      <a:ext cx="411480" cy="411480"/>
                    </a:xfrm>
                    <a:prstGeom prst="ellipse">
                      <a:avLst/>
                    </a:prstGeom>
                    <a:solidFill>
                      <a:srgbClr val="FFFF00"/>
                    </a:solidFill>
                    <a:ln w="25400" cap="flat" cmpd="sng" algn="ctr">
                      <a:noFill/>
                      <a:prstDash val="solid"/>
                    </a:ln>
                    <a:effectLst>
                      <a:outerShdw blurRad="355600" dist="38100" dir="5400000" algn="t" rotWithShape="0">
                        <a:prstClr val="black">
                          <a:alpha val="24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endParaRPr kumimoji="0" lang="en-US" sz="14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83030"/>
                        </a:solidFill>
                        <a:effectLst/>
                        <a:uLnTx/>
                        <a:uFillTx/>
                        <a:latin typeface="Arial"/>
                        <a:ea typeface="+mn-ea"/>
                        <a:cs typeface="+mn-cs"/>
                        <a:sym typeface="Arial"/>
                      </a:endParaRPr>
                    </a:p>
                  </p:txBody>
                </p:sp>
                <p:sp>
                  <p:nvSpPr>
                    <p:cNvPr id="124" name="TextBox 123">
                      <a:extLst>
                        <a:ext uri="{FF2B5EF4-FFF2-40B4-BE49-F238E27FC236}">
                          <a16:creationId xmlns:a16="http://schemas.microsoft.com/office/drawing/2014/main" xmlns="" id="{EA640983-5133-4434-9B87-2F749D576686}"/>
                        </a:ext>
                      </a:extLst>
                    </p:cNvPr>
                    <p:cNvSpPr txBox="1"/>
                    <p:nvPr/>
                  </p:nvSpPr>
                  <p:spPr>
                    <a:xfrm flipH="1">
                      <a:off x="4463614" y="3880732"/>
                      <a:ext cx="411480" cy="284347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83030"/>
                          </a:solidFill>
                          <a:effectLst/>
                          <a:uLnTx/>
                          <a:uFillTx/>
                          <a:cs typeface="Arial"/>
                          <a:sym typeface="Arial"/>
                        </a:rPr>
                        <a:t>+9</a:t>
                      </a:r>
                    </a:p>
                  </p:txBody>
                </p:sp>
              </p:grpSp>
              <p:sp>
                <p:nvSpPr>
                  <p:cNvPr id="111" name="Oval 110">
                    <a:extLst>
                      <a:ext uri="{FF2B5EF4-FFF2-40B4-BE49-F238E27FC236}">
                        <a16:creationId xmlns:a16="http://schemas.microsoft.com/office/drawing/2014/main" xmlns="" id="{25CB8A68-1453-4C1B-A1C2-9BA5BEB3858C}"/>
                      </a:ext>
                    </a:extLst>
                  </p:cNvPr>
                  <p:cNvSpPr/>
                  <p:nvPr/>
                </p:nvSpPr>
                <p:spPr>
                  <a:xfrm>
                    <a:off x="1799931" y="3791127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2" name="Oval 111">
                    <a:extLst>
                      <a:ext uri="{FF2B5EF4-FFF2-40B4-BE49-F238E27FC236}">
                        <a16:creationId xmlns:a16="http://schemas.microsoft.com/office/drawing/2014/main" xmlns="" id="{2B2C4C02-E988-48C9-8B2C-1CC2BF01D838}"/>
                      </a:ext>
                    </a:extLst>
                  </p:cNvPr>
                  <p:cNvSpPr/>
                  <p:nvPr/>
                </p:nvSpPr>
                <p:spPr>
                  <a:xfrm>
                    <a:off x="1812875" y="4602439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3" name="Oval 112">
                    <a:extLst>
                      <a:ext uri="{FF2B5EF4-FFF2-40B4-BE49-F238E27FC236}">
                        <a16:creationId xmlns:a16="http://schemas.microsoft.com/office/drawing/2014/main" xmlns="" id="{AAE3C98B-C861-4E89-A857-5E74CB9C45E3}"/>
                      </a:ext>
                    </a:extLst>
                  </p:cNvPr>
                  <p:cNvSpPr/>
                  <p:nvPr/>
                </p:nvSpPr>
                <p:spPr>
                  <a:xfrm>
                    <a:off x="2358147" y="4163252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4" name="Oval 113">
                    <a:extLst>
                      <a:ext uri="{FF2B5EF4-FFF2-40B4-BE49-F238E27FC236}">
                        <a16:creationId xmlns:a16="http://schemas.microsoft.com/office/drawing/2014/main" xmlns="" id="{732E28F0-4F33-47A0-AD18-90157424D931}"/>
                      </a:ext>
                    </a:extLst>
                  </p:cNvPr>
                  <p:cNvSpPr/>
                  <p:nvPr/>
                </p:nvSpPr>
                <p:spPr>
                  <a:xfrm>
                    <a:off x="1260269" y="4147267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5" name="Oval 114">
                    <a:extLst>
                      <a:ext uri="{FF2B5EF4-FFF2-40B4-BE49-F238E27FC236}">
                        <a16:creationId xmlns:a16="http://schemas.microsoft.com/office/drawing/2014/main" xmlns="" id="{2D76BF01-A66E-4DB3-A3A5-2FDE932E90D3}"/>
                      </a:ext>
                    </a:extLst>
                  </p:cNvPr>
                  <p:cNvSpPr/>
                  <p:nvPr/>
                </p:nvSpPr>
                <p:spPr>
                  <a:xfrm>
                    <a:off x="2359069" y="4252271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6" name="Oval 115">
                    <a:extLst>
                      <a:ext uri="{FF2B5EF4-FFF2-40B4-BE49-F238E27FC236}">
                        <a16:creationId xmlns:a16="http://schemas.microsoft.com/office/drawing/2014/main" xmlns="" id="{10CF937F-E72D-4FC5-8247-0E3C93664689}"/>
                      </a:ext>
                    </a:extLst>
                  </p:cNvPr>
                  <p:cNvSpPr/>
                  <p:nvPr/>
                </p:nvSpPr>
                <p:spPr>
                  <a:xfrm>
                    <a:off x="1755173" y="3651295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7" name="Oval 116">
                    <a:extLst>
                      <a:ext uri="{FF2B5EF4-FFF2-40B4-BE49-F238E27FC236}">
                        <a16:creationId xmlns:a16="http://schemas.microsoft.com/office/drawing/2014/main" xmlns="" id="{7F0601A5-8272-43C5-BABA-B688384F4C43}"/>
                      </a:ext>
                    </a:extLst>
                  </p:cNvPr>
                  <p:cNvSpPr/>
                  <p:nvPr/>
                </p:nvSpPr>
                <p:spPr>
                  <a:xfrm>
                    <a:off x="1834749" y="3651295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8" name="Oval 117">
                    <a:extLst>
                      <a:ext uri="{FF2B5EF4-FFF2-40B4-BE49-F238E27FC236}">
                        <a16:creationId xmlns:a16="http://schemas.microsoft.com/office/drawing/2014/main" xmlns="" id="{FBD9ECBD-5F4D-4879-B886-FD5654AAE190}"/>
                      </a:ext>
                    </a:extLst>
                  </p:cNvPr>
                  <p:cNvSpPr/>
                  <p:nvPr/>
                </p:nvSpPr>
                <p:spPr>
                  <a:xfrm>
                    <a:off x="1783249" y="4726588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19" name="Oval 118">
                    <a:extLst>
                      <a:ext uri="{FF2B5EF4-FFF2-40B4-BE49-F238E27FC236}">
                        <a16:creationId xmlns:a16="http://schemas.microsoft.com/office/drawing/2014/main" xmlns="" id="{992FDFA6-1FDD-4C78-B9D5-945C6432AFAD}"/>
                      </a:ext>
                    </a:extLst>
                  </p:cNvPr>
                  <p:cNvSpPr/>
                  <p:nvPr/>
                </p:nvSpPr>
                <p:spPr>
                  <a:xfrm>
                    <a:off x="1862825" y="4726588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  <p:sp>
                <p:nvSpPr>
                  <p:cNvPr id="120" name="Oval 119">
                    <a:extLst>
                      <a:ext uri="{FF2B5EF4-FFF2-40B4-BE49-F238E27FC236}">
                        <a16:creationId xmlns:a16="http://schemas.microsoft.com/office/drawing/2014/main" xmlns="" id="{E8A9412F-AA46-4612-B8C7-3B673C383E95}"/>
                      </a:ext>
                    </a:extLst>
                  </p:cNvPr>
                  <p:cNvSpPr/>
                  <p:nvPr/>
                </p:nvSpPr>
                <p:spPr>
                  <a:xfrm>
                    <a:off x="1260088" y="4252271"/>
                    <a:ext cx="67930" cy="67930"/>
                  </a:xfrm>
                  <a:prstGeom prst="ellipse">
                    <a:avLst/>
                  </a:prstGeom>
                  <a:solidFill>
                    <a:srgbClr val="9C6FE6">
                      <a:lumMod val="75000"/>
                    </a:srgbClr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lang="en-US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183030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  <a:sym typeface="Arial"/>
                    </a:endParaRPr>
                  </a:p>
                </p:txBody>
              </p:sp>
            </p:grpSp>
          </p:grpSp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xmlns="" id="{20240C33-A9FB-4EA3-B71E-806D99DD5B06}"/>
                  </a:ext>
                </a:extLst>
              </p:cNvPr>
              <p:cNvSpPr txBox="1"/>
              <p:nvPr/>
            </p:nvSpPr>
            <p:spPr>
              <a:xfrm>
                <a:off x="6361233" y="4644962"/>
                <a:ext cx="5037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cs typeface="Arial"/>
                    <a:sym typeface="Arial"/>
                  </a:rPr>
                  <a:t>F</a:t>
                </a:r>
                <a:r>
                  <a:rPr kumimoji="0" lang="en-US" sz="2000" b="0" i="0" u="none" strike="noStrike" kern="0" cap="none" spc="0" normalizeH="0" baseline="-25000" noProof="0">
                    <a:ln>
                      <a:noFill/>
                    </a:ln>
                    <a:solidFill>
                      <a:srgbClr val="183030"/>
                    </a:solidFill>
                    <a:effectLst/>
                    <a:uLnTx/>
                    <a:uFillTx/>
                    <a:cs typeface="Arial"/>
                    <a:sym typeface="Arial"/>
                  </a:rPr>
                  <a:t>2</a:t>
                </a:r>
              </a:p>
            </p:txBody>
          </p:sp>
        </p:grpSp>
      </p:grpSp>
      <p:sp>
        <p:nvSpPr>
          <p:cNvPr id="171" name="Right Arrow 170"/>
          <p:cNvSpPr/>
          <p:nvPr/>
        </p:nvSpPr>
        <p:spPr>
          <a:xfrm>
            <a:off x="7223450" y="4982921"/>
            <a:ext cx="985998" cy="223104"/>
          </a:xfrm>
          <a:prstGeom prst="right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C6D8E356-A6C0-4632-9226-8D67A8C62001}"/>
              </a:ext>
            </a:extLst>
          </p:cNvPr>
          <p:cNvSpPr txBox="1"/>
          <p:nvPr/>
        </p:nvSpPr>
        <p:spPr>
          <a:xfrm>
            <a:off x="3106462" y="16870"/>
            <a:ext cx="5727158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20000"/>
              </a:lnSpc>
              <a:buClr>
                <a:srgbClr val="000000"/>
              </a:buClr>
            </a:pPr>
            <a:r>
              <a:rPr lang="en-US" sz="2400" b="1" kern="0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CẶP ĐÔI</a:t>
            </a:r>
          </a:p>
        </p:txBody>
      </p:sp>
      <p:sp>
        <p:nvSpPr>
          <p:cNvPr id="2" name="Rectangle 1"/>
          <p:cNvSpPr/>
          <p:nvPr/>
        </p:nvSpPr>
        <p:spPr>
          <a:xfrm>
            <a:off x="313626" y="1567253"/>
            <a:ext cx="220548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Cho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nhận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electron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325782" y="5119668"/>
            <a:ext cx="220548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Góp chung</a:t>
            </a:r>
          </a:p>
          <a:p>
            <a:pPr lvl="0"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</a:rPr>
              <a:t>electron</a:t>
            </a:r>
            <a:endParaRPr lang="en-US" sz="4400" b="1">
              <a:solidFill>
                <a:srgbClr val="FF0000"/>
              </a:solidFill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97619" y="2752502"/>
            <a:ext cx="2205480" cy="206210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Đều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8 electron ở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cùng</a:t>
            </a:r>
            <a:endParaRPr lang="en-US" sz="4400" b="1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0900" y="1632551"/>
            <a:ext cx="9297206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3727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Custom 3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hysics Class for Kids: Kinetic Energy by Slidesgo">
  <a:themeElements>
    <a:clrScheme name="Simple Light">
      <a:dk1>
        <a:srgbClr val="210A06"/>
      </a:dk1>
      <a:lt1>
        <a:srgbClr val="FF6B6B"/>
      </a:lt1>
      <a:dk2>
        <a:srgbClr val="FFF2F0"/>
      </a:dk2>
      <a:lt2>
        <a:srgbClr val="FFE2DC"/>
      </a:lt2>
      <a:accent1>
        <a:srgbClr val="FFDA73"/>
      </a:accent1>
      <a:accent2>
        <a:srgbClr val="82B7F8"/>
      </a:accent2>
      <a:accent3>
        <a:srgbClr val="F57733"/>
      </a:accent3>
      <a:accent4>
        <a:srgbClr val="8C2902"/>
      </a:accent4>
      <a:accent5>
        <a:srgbClr val="FFFFFF"/>
      </a:accent5>
      <a:accent6>
        <a:srgbClr val="4D6D81"/>
      </a:accent6>
      <a:hlink>
        <a:srgbClr val="210A06"/>
      </a:hlink>
      <a:folHlink>
        <a:srgbClr val="0097A7"/>
      </a:folHlink>
    </a:clrScheme>
    <a:fontScheme name="Custom 3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1175</TotalTime>
  <Words>737</Words>
  <Application>Microsoft Office PowerPoint</Application>
  <PresentationFormat>Widescreen</PresentationFormat>
  <Paragraphs>142</Paragraphs>
  <Slides>20</Slides>
  <Notes>7</Notes>
  <HiddenSlides>0</HiddenSlides>
  <MMClips>3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4" baseType="lpstr">
      <vt:lpstr>SimSun</vt:lpstr>
      <vt:lpstr>#9Slide03 Arima Madurai Black</vt:lpstr>
      <vt:lpstr>#9Slide03 Cabin SemiBold</vt:lpstr>
      <vt:lpstr>#9Slide03 Sympathique Alt</vt:lpstr>
      <vt:lpstr>.VnTime</vt:lpstr>
      <vt:lpstr>Arial</vt:lpstr>
      <vt:lpstr>Bebas Neue</vt:lpstr>
      <vt:lpstr>Calibri</vt:lpstr>
      <vt:lpstr>Calibri Light</vt:lpstr>
      <vt:lpstr>Cambria Math</vt:lpstr>
      <vt:lpstr>Exo 2</vt:lpstr>
      <vt:lpstr>Fredoka One</vt:lpstr>
      <vt:lpstr>Nunito Black</vt:lpstr>
      <vt:lpstr>Palatino Linotype</vt:lpstr>
      <vt:lpstr>Segoe UI</vt:lpstr>
      <vt:lpstr>Symbol</vt:lpstr>
      <vt:lpstr>Times New Roman</vt:lpstr>
      <vt:lpstr>等线</vt:lpstr>
      <vt:lpstr>Physics Class for Kids: Kinetic Energy by Slidesgo</vt:lpstr>
      <vt:lpstr>1_Physics Class for Kids: Kinetic Energy by Slidesgo</vt:lpstr>
      <vt:lpstr>1_Office Theme</vt:lpstr>
      <vt:lpstr>4_Office Theme</vt:lpstr>
      <vt:lpstr>2_Office Theme</vt:lpstr>
      <vt:lpstr>Document</vt:lpstr>
      <vt:lpstr>PowerPoint Presentation</vt:lpstr>
      <vt:lpstr>PowerPoint Presentation</vt:lpstr>
      <vt:lpstr>CHỦ ĐỀ 3:  LIÊN KẾT HÓA HỌC</vt:lpstr>
      <vt:lpstr>Bài 9: QUY TẮC OCTET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96</cp:revision>
  <dcterms:created xsi:type="dcterms:W3CDTF">2022-11-02T16:52:07Z</dcterms:created>
  <dcterms:modified xsi:type="dcterms:W3CDTF">2024-11-14T08:47:03Z</dcterms:modified>
</cp:coreProperties>
</file>