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6"/>
  </p:notesMasterIdLst>
  <p:sldIdLst>
    <p:sldId id="256" r:id="rId2"/>
    <p:sldId id="272" r:id="rId3"/>
    <p:sldId id="381" r:id="rId4"/>
    <p:sldId id="328" r:id="rId5"/>
    <p:sldId id="329" r:id="rId6"/>
    <p:sldId id="330" r:id="rId7"/>
    <p:sldId id="331" r:id="rId8"/>
    <p:sldId id="332" r:id="rId9"/>
    <p:sldId id="333" r:id="rId10"/>
    <p:sldId id="334" r:id="rId11"/>
    <p:sldId id="335" r:id="rId12"/>
    <p:sldId id="382" r:id="rId13"/>
    <p:sldId id="337" r:id="rId14"/>
    <p:sldId id="338" r:id="rId15"/>
    <p:sldId id="339" r:id="rId16"/>
    <p:sldId id="341" r:id="rId17"/>
    <p:sldId id="342" r:id="rId18"/>
    <p:sldId id="343" r:id="rId19"/>
    <p:sldId id="344" r:id="rId20"/>
    <p:sldId id="346" r:id="rId21"/>
    <p:sldId id="345" r:id="rId22"/>
    <p:sldId id="383" r:id="rId23"/>
    <p:sldId id="347"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8" r:id="rId43"/>
    <p:sldId id="367" r:id="rId44"/>
    <p:sldId id="377" r:id="rId45"/>
  </p:sldIdLst>
  <p:sldSz cx="9144000" cy="5143500" type="screen16x9"/>
  <p:notesSz cx="6858000" cy="9144000"/>
  <p:embeddedFontLst>
    <p:embeddedFont>
      <p:font typeface="Be Vietnam Pro" panose="020B0604020202020204" charset="0"/>
      <p:regular r:id="rId47"/>
      <p:bold r:id="rId48"/>
      <p:italic r:id="rId49"/>
      <p:boldItalic r:id="rId50"/>
    </p:embeddedFont>
    <p:embeddedFont>
      <p:font typeface="Hammersmith One" panose="020B0604020202020204" charset="0"/>
      <p:regular r:id="rId51"/>
    </p:embeddedFont>
    <p:embeddedFont>
      <p:font typeface="Assistant" panose="020B0604020202020204" charset="-79"/>
      <p:regular r:id="rId52"/>
      <p:bold r:id="rId53"/>
    </p:embeddedFont>
    <p:embeddedFont>
      <p:font typeface="Bebas Neue"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672"/>
    <a:srgbClr val="FF9933"/>
    <a:srgbClr val="7F4A78"/>
    <a:srgbClr val="FFE1AB"/>
    <a:srgbClr val="000000"/>
    <a:srgbClr val="FCCFAE"/>
    <a:srgbClr val="FFFFAB"/>
    <a:srgbClr val="FDB47D"/>
    <a:srgbClr val="996633"/>
    <a:srgbClr val="DE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36D4F3-5D23-45B0-AEC1-CDADCF761F18}">
  <a:tblStyle styleId="{E836D4F3-5D23-45B0-AEC1-CDADCF761F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CD915E-C23D-44B9-B326-10E33099D5C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autoAdjust="0"/>
    <p:restoredTop sz="94660"/>
  </p:normalViewPr>
  <p:slideViewPr>
    <p:cSldViewPr snapToGrid="0">
      <p:cViewPr varScale="1">
        <p:scale>
          <a:sx n="97" d="100"/>
          <a:sy n="97"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53f4dedf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53f4dedf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41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53f4dedf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53f4dedf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5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53f4dedf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53f4dedf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56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59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8100000" flipH="1">
            <a:off x="7073922" y="647596"/>
            <a:ext cx="3071409" cy="3536907"/>
            <a:chOff x="2166075" y="959650"/>
            <a:chExt cx="3498975" cy="4029275"/>
          </a:xfrm>
        </p:grpSpPr>
        <p:sp>
          <p:nvSpPr>
            <p:cNvPr id="10" name="Google Shape;10;p2"/>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153687" y="218725"/>
            <a:ext cx="9326825" cy="185600"/>
            <a:chOff x="-124" y="218725"/>
            <a:chExt cx="9326825" cy="185600"/>
          </a:xfrm>
        </p:grpSpPr>
        <p:sp>
          <p:nvSpPr>
            <p:cNvPr id="73" name="Google Shape;73;p2"/>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txBox="1">
            <a:spLocks noGrp="1"/>
          </p:cNvSpPr>
          <p:nvPr>
            <p:ph type="ctrTitle"/>
          </p:nvPr>
        </p:nvSpPr>
        <p:spPr>
          <a:xfrm>
            <a:off x="713225" y="814625"/>
            <a:ext cx="4981200" cy="3051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713225" y="3866375"/>
            <a:ext cx="4317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flipH="1">
            <a:off x="5445475" y="2571975"/>
            <a:ext cx="29853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2" name="Google Shape;82;p3"/>
          <p:cNvSpPr txBox="1">
            <a:spLocks noGrp="1"/>
          </p:cNvSpPr>
          <p:nvPr>
            <p:ph type="title" idx="2" hasCustomPrompt="1"/>
          </p:nvPr>
        </p:nvSpPr>
        <p:spPr>
          <a:xfrm flipH="1">
            <a:off x="7141975" y="1730175"/>
            <a:ext cx="12888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83" name="Google Shape;83;p3"/>
          <p:cNvGrpSpPr/>
          <p:nvPr/>
        </p:nvGrpSpPr>
        <p:grpSpPr>
          <a:xfrm rot="2700000" flipH="1">
            <a:off x="-1085428" y="958296"/>
            <a:ext cx="3071409" cy="3536907"/>
            <a:chOff x="2166075" y="959650"/>
            <a:chExt cx="3498975" cy="4029275"/>
          </a:xfrm>
        </p:grpSpPr>
        <p:sp>
          <p:nvSpPr>
            <p:cNvPr id="84" name="Google Shape;84;p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153687" y="218725"/>
            <a:ext cx="9326825" cy="185600"/>
            <a:chOff x="-124" y="218725"/>
            <a:chExt cx="9326825" cy="185600"/>
          </a:xfrm>
        </p:grpSpPr>
        <p:sp>
          <p:nvSpPr>
            <p:cNvPr id="147" name="Google Shape;147;p3"/>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a:spLocks noGrp="1"/>
          </p:cNvSpPr>
          <p:nvPr>
            <p:ph type="pic" idx="3"/>
          </p:nvPr>
        </p:nvSpPr>
        <p:spPr>
          <a:xfrm>
            <a:off x="713225" y="717900"/>
            <a:ext cx="3707700" cy="3707700"/>
          </a:xfrm>
          <a:prstGeom prst="rect">
            <a:avLst/>
          </a:prstGeom>
          <a:noFill/>
          <a:ln>
            <a:noFill/>
          </a:ln>
        </p:spPr>
      </p:sp>
      <p:grpSp>
        <p:nvGrpSpPr>
          <p:cNvPr id="153" name="Google Shape;153;p3"/>
          <p:cNvGrpSpPr/>
          <p:nvPr/>
        </p:nvGrpSpPr>
        <p:grpSpPr>
          <a:xfrm rot="-2700000">
            <a:off x="8020690" y="3330630"/>
            <a:ext cx="2632000" cy="3030902"/>
            <a:chOff x="2166075" y="959650"/>
            <a:chExt cx="3498975" cy="4029275"/>
          </a:xfrm>
        </p:grpSpPr>
        <p:sp>
          <p:nvSpPr>
            <p:cNvPr id="154" name="Google Shape;154;p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2"/>
        <p:cNvGrpSpPr/>
        <p:nvPr/>
      </p:nvGrpSpPr>
      <p:grpSpPr>
        <a:xfrm>
          <a:off x="0" y="0"/>
          <a:ext cx="0" cy="0"/>
          <a:chOff x="0" y="0"/>
          <a:chExt cx="0" cy="0"/>
        </a:xfrm>
      </p:grpSpPr>
      <p:sp>
        <p:nvSpPr>
          <p:cNvPr id="693" name="Google Shape;69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4"/>
        <p:cNvGrpSpPr/>
        <p:nvPr/>
      </p:nvGrpSpPr>
      <p:grpSpPr>
        <a:xfrm>
          <a:off x="0" y="0"/>
          <a:ext cx="0" cy="0"/>
          <a:chOff x="0" y="0"/>
          <a:chExt cx="0" cy="0"/>
        </a:xfrm>
      </p:grpSpPr>
      <p:sp>
        <p:nvSpPr>
          <p:cNvPr id="695" name="Google Shape;69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96" name="Google Shape;69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059"/>
        <p:cNvGrpSpPr/>
        <p:nvPr/>
      </p:nvGrpSpPr>
      <p:grpSpPr>
        <a:xfrm>
          <a:off x="0" y="0"/>
          <a:ext cx="0" cy="0"/>
          <a:chOff x="0" y="0"/>
          <a:chExt cx="0" cy="0"/>
        </a:xfrm>
      </p:grpSpPr>
      <p:sp>
        <p:nvSpPr>
          <p:cNvPr id="1060" name="Google Shape;106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61" name="Google Shape;1061;p15"/>
          <p:cNvGrpSpPr/>
          <p:nvPr/>
        </p:nvGrpSpPr>
        <p:grpSpPr>
          <a:xfrm>
            <a:off x="-153687" y="218725"/>
            <a:ext cx="9326825" cy="185600"/>
            <a:chOff x="-124" y="218725"/>
            <a:chExt cx="9326825" cy="185600"/>
          </a:xfrm>
        </p:grpSpPr>
        <p:sp>
          <p:nvSpPr>
            <p:cNvPr id="1062" name="Google Shape;1062;p15"/>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15"/>
          <p:cNvGrpSpPr/>
          <p:nvPr/>
        </p:nvGrpSpPr>
        <p:grpSpPr>
          <a:xfrm rot="-2700000">
            <a:off x="8301734" y="3364508"/>
            <a:ext cx="2200508" cy="2534014"/>
            <a:chOff x="2166075" y="959650"/>
            <a:chExt cx="3498975" cy="4029275"/>
          </a:xfrm>
        </p:grpSpPr>
        <p:sp>
          <p:nvSpPr>
            <p:cNvPr id="1068" name="Google Shape;1068;p15"/>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26"/>
        <p:cNvGrpSpPr/>
        <p:nvPr/>
      </p:nvGrpSpPr>
      <p:grpSpPr>
        <a:xfrm>
          <a:off x="0" y="0"/>
          <a:ext cx="0" cy="0"/>
          <a:chOff x="0" y="0"/>
          <a:chExt cx="0" cy="0"/>
        </a:xfrm>
      </p:grpSpPr>
      <p:sp>
        <p:nvSpPr>
          <p:cNvPr id="1927" name="Google Shape;192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28" name="Google Shape;1928;p21"/>
          <p:cNvSpPr txBox="1">
            <a:spLocks noGrp="1"/>
          </p:cNvSpPr>
          <p:nvPr>
            <p:ph type="subTitle" idx="1"/>
          </p:nvPr>
        </p:nvSpPr>
        <p:spPr>
          <a:xfrm>
            <a:off x="713225" y="1559627"/>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29" name="Google Shape;1929;p21"/>
          <p:cNvSpPr txBox="1">
            <a:spLocks noGrp="1"/>
          </p:cNvSpPr>
          <p:nvPr>
            <p:ph type="subTitle" idx="2"/>
          </p:nvPr>
        </p:nvSpPr>
        <p:spPr>
          <a:xfrm>
            <a:off x="3871066" y="1559632"/>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0" name="Google Shape;1930;p21"/>
          <p:cNvSpPr txBox="1">
            <a:spLocks noGrp="1"/>
          </p:cNvSpPr>
          <p:nvPr>
            <p:ph type="subTitle" idx="3"/>
          </p:nvPr>
        </p:nvSpPr>
        <p:spPr>
          <a:xfrm>
            <a:off x="3871066" y="2724070"/>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1" name="Google Shape;1931;p21"/>
          <p:cNvSpPr txBox="1">
            <a:spLocks noGrp="1"/>
          </p:cNvSpPr>
          <p:nvPr>
            <p:ph type="subTitle" idx="4"/>
          </p:nvPr>
        </p:nvSpPr>
        <p:spPr>
          <a:xfrm>
            <a:off x="713225" y="3888500"/>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2" name="Google Shape;1932;p21"/>
          <p:cNvSpPr txBox="1">
            <a:spLocks noGrp="1"/>
          </p:cNvSpPr>
          <p:nvPr>
            <p:ph type="subTitle" idx="5"/>
          </p:nvPr>
        </p:nvSpPr>
        <p:spPr>
          <a:xfrm>
            <a:off x="713225" y="2725324"/>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3" name="Google Shape;1933;p21"/>
          <p:cNvSpPr txBox="1">
            <a:spLocks noGrp="1"/>
          </p:cNvSpPr>
          <p:nvPr>
            <p:ph type="subTitle" idx="6"/>
          </p:nvPr>
        </p:nvSpPr>
        <p:spPr>
          <a:xfrm>
            <a:off x="3871066" y="3888503"/>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4" name="Google Shape;1934;p21"/>
          <p:cNvSpPr txBox="1">
            <a:spLocks noGrp="1"/>
          </p:cNvSpPr>
          <p:nvPr>
            <p:ph type="subTitle" idx="7"/>
          </p:nvPr>
        </p:nvSpPr>
        <p:spPr>
          <a:xfrm>
            <a:off x="713225" y="1182050"/>
            <a:ext cx="28080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5" name="Google Shape;1935;p21"/>
          <p:cNvSpPr txBox="1">
            <a:spLocks noGrp="1"/>
          </p:cNvSpPr>
          <p:nvPr>
            <p:ph type="subTitle" idx="8"/>
          </p:nvPr>
        </p:nvSpPr>
        <p:spPr>
          <a:xfrm>
            <a:off x="3871066" y="1182050"/>
            <a:ext cx="28044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6" name="Google Shape;1936;p21"/>
          <p:cNvSpPr txBox="1">
            <a:spLocks noGrp="1"/>
          </p:cNvSpPr>
          <p:nvPr>
            <p:ph type="subTitle" idx="9"/>
          </p:nvPr>
        </p:nvSpPr>
        <p:spPr>
          <a:xfrm>
            <a:off x="713225" y="2347743"/>
            <a:ext cx="28062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7" name="Google Shape;1937;p21"/>
          <p:cNvSpPr txBox="1">
            <a:spLocks noGrp="1"/>
          </p:cNvSpPr>
          <p:nvPr>
            <p:ph type="subTitle" idx="13"/>
          </p:nvPr>
        </p:nvSpPr>
        <p:spPr>
          <a:xfrm>
            <a:off x="3871066" y="2349000"/>
            <a:ext cx="28080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8" name="Google Shape;1938;p21"/>
          <p:cNvSpPr txBox="1">
            <a:spLocks noGrp="1"/>
          </p:cNvSpPr>
          <p:nvPr>
            <p:ph type="subTitle" idx="14"/>
          </p:nvPr>
        </p:nvSpPr>
        <p:spPr>
          <a:xfrm>
            <a:off x="713225" y="3513425"/>
            <a:ext cx="28044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9" name="Google Shape;1939;p21"/>
          <p:cNvSpPr txBox="1">
            <a:spLocks noGrp="1"/>
          </p:cNvSpPr>
          <p:nvPr>
            <p:ph type="subTitle" idx="15"/>
          </p:nvPr>
        </p:nvSpPr>
        <p:spPr>
          <a:xfrm>
            <a:off x="3871066" y="3513426"/>
            <a:ext cx="28080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940" name="Google Shape;1940;p21"/>
          <p:cNvGrpSpPr/>
          <p:nvPr/>
        </p:nvGrpSpPr>
        <p:grpSpPr>
          <a:xfrm>
            <a:off x="-153687" y="218725"/>
            <a:ext cx="9326825" cy="185600"/>
            <a:chOff x="-124" y="218725"/>
            <a:chExt cx="9326825" cy="185600"/>
          </a:xfrm>
        </p:grpSpPr>
        <p:sp>
          <p:nvSpPr>
            <p:cNvPr id="1941" name="Google Shape;1941;p21"/>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rot="2700000" flipH="1">
            <a:off x="-1368416" y="3364508"/>
            <a:ext cx="2200508" cy="2534014"/>
            <a:chOff x="2166075" y="959650"/>
            <a:chExt cx="3498975" cy="4029275"/>
          </a:xfrm>
        </p:grpSpPr>
        <p:sp>
          <p:nvSpPr>
            <p:cNvPr id="1947" name="Google Shape;1947;p21"/>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1"/>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1"/>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1"/>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1"/>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1"/>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1"/>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1"/>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1"/>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1"/>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1"/>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1"/>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1"/>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1"/>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1"/>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1"/>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1"/>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1"/>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1"/>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1"/>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1"/>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1"/>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1"/>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1"/>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1"/>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1"/>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1"/>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1"/>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1"/>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1"/>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21"/>
          <p:cNvGrpSpPr/>
          <p:nvPr/>
        </p:nvGrpSpPr>
        <p:grpSpPr>
          <a:xfrm rot="-2700000">
            <a:off x="7141381" y="1086663"/>
            <a:ext cx="2959082" cy="3407557"/>
            <a:chOff x="2166075" y="959650"/>
            <a:chExt cx="3498975" cy="4029275"/>
          </a:xfrm>
        </p:grpSpPr>
        <p:sp>
          <p:nvSpPr>
            <p:cNvPr id="2010" name="Google Shape;2010;p21"/>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1"/>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1"/>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1"/>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1"/>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1"/>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1"/>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1"/>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1"/>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1"/>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1"/>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1"/>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1"/>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1"/>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1"/>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1"/>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1"/>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1"/>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1"/>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1"/>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1"/>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1"/>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1"/>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1"/>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1"/>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1"/>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1"/>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1"/>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1"/>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1"/>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1"/>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1"/>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1"/>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1"/>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1"/>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1"/>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1"/>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1"/>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1"/>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1"/>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1"/>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1"/>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1"/>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1"/>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1"/>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1"/>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1"/>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1"/>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1"/>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1"/>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1"/>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1"/>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1"/>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1"/>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1"/>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1"/>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1"/>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1"/>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1"/>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1"/>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1"/>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1"/>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45"/>
        <p:cNvGrpSpPr/>
        <p:nvPr/>
      </p:nvGrpSpPr>
      <p:grpSpPr>
        <a:xfrm>
          <a:off x="0" y="0"/>
          <a:ext cx="0" cy="0"/>
          <a:chOff x="0" y="0"/>
          <a:chExt cx="0" cy="0"/>
        </a:xfrm>
      </p:grpSpPr>
      <p:grpSp>
        <p:nvGrpSpPr>
          <p:cNvPr id="2146" name="Google Shape;2146;p23"/>
          <p:cNvGrpSpPr/>
          <p:nvPr/>
        </p:nvGrpSpPr>
        <p:grpSpPr>
          <a:xfrm>
            <a:off x="-153687" y="218725"/>
            <a:ext cx="9326825" cy="185600"/>
            <a:chOff x="-124" y="218725"/>
            <a:chExt cx="9326825" cy="185600"/>
          </a:xfrm>
        </p:grpSpPr>
        <p:sp>
          <p:nvSpPr>
            <p:cNvPr id="2147" name="Google Shape;2147;p23"/>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3"/>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3"/>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3"/>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3"/>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23"/>
          <p:cNvGrpSpPr/>
          <p:nvPr/>
        </p:nvGrpSpPr>
        <p:grpSpPr>
          <a:xfrm>
            <a:off x="8424001" y="218732"/>
            <a:ext cx="4089250" cy="2392691"/>
            <a:chOff x="5490925" y="397700"/>
            <a:chExt cx="3012783" cy="1762831"/>
          </a:xfrm>
        </p:grpSpPr>
        <p:sp>
          <p:nvSpPr>
            <p:cNvPr id="2153" name="Google Shape;2153;p23"/>
            <p:cNvSpPr/>
            <p:nvPr/>
          </p:nvSpPr>
          <p:spPr>
            <a:xfrm>
              <a:off x="5667179" y="397700"/>
              <a:ext cx="2836529" cy="764704"/>
            </a:xfrm>
            <a:custGeom>
              <a:avLst/>
              <a:gdLst/>
              <a:ahLst/>
              <a:cxnLst/>
              <a:rect l="l" t="t" r="r" b="b"/>
              <a:pathLst>
                <a:path w="47138" h="12708" extrusionOk="0">
                  <a:moveTo>
                    <a:pt x="22447" y="1"/>
                  </a:moveTo>
                  <a:cubicBezTo>
                    <a:pt x="21420" y="1"/>
                    <a:pt x="19822" y="115"/>
                    <a:pt x="17996" y="229"/>
                  </a:cubicBezTo>
                  <a:cubicBezTo>
                    <a:pt x="15443" y="389"/>
                    <a:pt x="12462" y="586"/>
                    <a:pt x="9833" y="586"/>
                  </a:cubicBezTo>
                  <a:cubicBezTo>
                    <a:pt x="8702" y="586"/>
                    <a:pt x="7635" y="549"/>
                    <a:pt x="6697" y="457"/>
                  </a:cubicBezTo>
                  <a:cubicBezTo>
                    <a:pt x="6123" y="410"/>
                    <a:pt x="5589" y="385"/>
                    <a:pt x="5094" y="385"/>
                  </a:cubicBezTo>
                  <a:cubicBezTo>
                    <a:pt x="3229" y="385"/>
                    <a:pt x="1924" y="733"/>
                    <a:pt x="1142" y="1485"/>
                  </a:cubicBezTo>
                  <a:cubicBezTo>
                    <a:pt x="1" y="2512"/>
                    <a:pt x="1" y="4072"/>
                    <a:pt x="1" y="5441"/>
                  </a:cubicBezTo>
                  <a:lnTo>
                    <a:pt x="1" y="12708"/>
                  </a:lnTo>
                  <a:lnTo>
                    <a:pt x="305" y="12708"/>
                  </a:lnTo>
                  <a:lnTo>
                    <a:pt x="305" y="5441"/>
                  </a:lnTo>
                  <a:cubicBezTo>
                    <a:pt x="305" y="4072"/>
                    <a:pt x="305" y="2626"/>
                    <a:pt x="1332" y="1713"/>
                  </a:cubicBezTo>
                  <a:cubicBezTo>
                    <a:pt x="2081" y="1024"/>
                    <a:pt x="3325" y="689"/>
                    <a:pt x="5102" y="689"/>
                  </a:cubicBezTo>
                  <a:cubicBezTo>
                    <a:pt x="5582" y="689"/>
                    <a:pt x="6100" y="713"/>
                    <a:pt x="6659" y="762"/>
                  </a:cubicBezTo>
                  <a:cubicBezTo>
                    <a:pt x="7609" y="853"/>
                    <a:pt x="8683" y="890"/>
                    <a:pt x="9820" y="890"/>
                  </a:cubicBezTo>
                  <a:cubicBezTo>
                    <a:pt x="12462" y="890"/>
                    <a:pt x="15443" y="693"/>
                    <a:pt x="17996" y="534"/>
                  </a:cubicBezTo>
                  <a:cubicBezTo>
                    <a:pt x="19860" y="419"/>
                    <a:pt x="21458" y="305"/>
                    <a:pt x="22447" y="305"/>
                  </a:cubicBezTo>
                  <a:cubicBezTo>
                    <a:pt x="28572" y="305"/>
                    <a:pt x="46947" y="762"/>
                    <a:pt x="47138" y="762"/>
                  </a:cubicBezTo>
                  <a:lnTo>
                    <a:pt x="47138" y="457"/>
                  </a:lnTo>
                  <a:cubicBezTo>
                    <a:pt x="46947" y="457"/>
                    <a:pt x="28572" y="1"/>
                    <a:pt x="2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3"/>
            <p:cNvSpPr/>
            <p:nvPr/>
          </p:nvSpPr>
          <p:spPr>
            <a:xfrm>
              <a:off x="5648885" y="677034"/>
              <a:ext cx="55000" cy="109940"/>
            </a:xfrm>
            <a:custGeom>
              <a:avLst/>
              <a:gdLst/>
              <a:ahLst/>
              <a:cxnLst/>
              <a:rect l="l" t="t" r="r" b="b"/>
              <a:pathLst>
                <a:path w="914" h="1827" extrusionOk="0">
                  <a:moveTo>
                    <a:pt x="1" y="0"/>
                  </a:moveTo>
                  <a:lnTo>
                    <a:pt x="1" y="1826"/>
                  </a:lnTo>
                  <a:lnTo>
                    <a:pt x="914" y="1826"/>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3"/>
            <p:cNvSpPr/>
            <p:nvPr/>
          </p:nvSpPr>
          <p:spPr>
            <a:xfrm>
              <a:off x="5619099" y="1162348"/>
              <a:ext cx="114573" cy="43567"/>
            </a:xfrm>
            <a:custGeom>
              <a:avLst/>
              <a:gdLst/>
              <a:ahLst/>
              <a:cxnLst/>
              <a:rect l="l" t="t" r="r" b="b"/>
              <a:pathLst>
                <a:path w="1904" h="724" extrusionOk="0">
                  <a:moveTo>
                    <a:pt x="1" y="1"/>
                  </a:moveTo>
                  <a:lnTo>
                    <a:pt x="1" y="723"/>
                  </a:lnTo>
                  <a:lnTo>
                    <a:pt x="1903" y="723"/>
                  </a:lnTo>
                  <a:lnTo>
                    <a:pt x="1903" y="1"/>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3"/>
            <p:cNvSpPr/>
            <p:nvPr/>
          </p:nvSpPr>
          <p:spPr>
            <a:xfrm>
              <a:off x="5490925" y="1205855"/>
              <a:ext cx="1000470" cy="954676"/>
            </a:xfrm>
            <a:custGeom>
              <a:avLst/>
              <a:gdLst/>
              <a:ahLst/>
              <a:cxnLst/>
              <a:rect l="l" t="t" r="r" b="b"/>
              <a:pathLst>
                <a:path w="16626" h="15865" extrusionOk="0">
                  <a:moveTo>
                    <a:pt x="0" y="0"/>
                  </a:moveTo>
                  <a:lnTo>
                    <a:pt x="0" y="15865"/>
                  </a:lnTo>
                  <a:lnTo>
                    <a:pt x="16626" y="15865"/>
                  </a:lnTo>
                  <a:lnTo>
                    <a:pt x="166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3"/>
            <p:cNvSpPr/>
            <p:nvPr/>
          </p:nvSpPr>
          <p:spPr>
            <a:xfrm>
              <a:off x="5543578" y="1253935"/>
              <a:ext cx="892877" cy="858517"/>
            </a:xfrm>
            <a:custGeom>
              <a:avLst/>
              <a:gdLst/>
              <a:ahLst/>
              <a:cxnLst/>
              <a:rect l="l" t="t" r="r" b="b"/>
              <a:pathLst>
                <a:path w="14838" h="14267" extrusionOk="0">
                  <a:moveTo>
                    <a:pt x="0" y="0"/>
                  </a:moveTo>
                  <a:lnTo>
                    <a:pt x="0" y="14267"/>
                  </a:lnTo>
                  <a:lnTo>
                    <a:pt x="14838" y="14267"/>
                  </a:lnTo>
                  <a:lnTo>
                    <a:pt x="14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3"/>
            <p:cNvSpPr/>
            <p:nvPr/>
          </p:nvSpPr>
          <p:spPr>
            <a:xfrm>
              <a:off x="5607665"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3"/>
            <p:cNvSpPr/>
            <p:nvPr/>
          </p:nvSpPr>
          <p:spPr>
            <a:xfrm>
              <a:off x="5694679"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3"/>
            <p:cNvSpPr/>
            <p:nvPr/>
          </p:nvSpPr>
          <p:spPr>
            <a:xfrm>
              <a:off x="5781692"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3"/>
            <p:cNvSpPr/>
            <p:nvPr/>
          </p:nvSpPr>
          <p:spPr>
            <a:xfrm>
              <a:off x="5868646"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3"/>
            <p:cNvSpPr/>
            <p:nvPr/>
          </p:nvSpPr>
          <p:spPr>
            <a:xfrm>
              <a:off x="5953373" y="1279089"/>
              <a:ext cx="27500" cy="45853"/>
            </a:xfrm>
            <a:custGeom>
              <a:avLst/>
              <a:gdLst/>
              <a:ahLst/>
              <a:cxnLst/>
              <a:rect l="l" t="t" r="r" b="b"/>
              <a:pathLst>
                <a:path w="457" h="762" extrusionOk="0">
                  <a:moveTo>
                    <a:pt x="0" y="1"/>
                  </a:moveTo>
                  <a:lnTo>
                    <a:pt x="0" y="762"/>
                  </a:lnTo>
                  <a:lnTo>
                    <a:pt x="457" y="762"/>
                  </a:lnTo>
                  <a:lnTo>
                    <a:pt x="4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3"/>
            <p:cNvSpPr/>
            <p:nvPr/>
          </p:nvSpPr>
          <p:spPr>
            <a:xfrm>
              <a:off x="6040386"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3"/>
            <p:cNvSpPr/>
            <p:nvPr/>
          </p:nvSpPr>
          <p:spPr>
            <a:xfrm>
              <a:off x="5571018" y="1853703"/>
              <a:ext cx="57347" cy="185520"/>
            </a:xfrm>
            <a:custGeom>
              <a:avLst/>
              <a:gdLst/>
              <a:ahLst/>
              <a:cxnLst/>
              <a:rect l="l" t="t" r="r" b="b"/>
              <a:pathLst>
                <a:path w="953" h="3083" extrusionOk="0">
                  <a:moveTo>
                    <a:pt x="686" y="1"/>
                  </a:moveTo>
                  <a:cubicBezTo>
                    <a:pt x="686" y="1"/>
                    <a:pt x="724" y="838"/>
                    <a:pt x="419" y="1485"/>
                  </a:cubicBezTo>
                  <a:cubicBezTo>
                    <a:pt x="191" y="1979"/>
                    <a:pt x="39" y="2550"/>
                    <a:pt x="1" y="3083"/>
                  </a:cubicBezTo>
                  <a:lnTo>
                    <a:pt x="191" y="3083"/>
                  </a:lnTo>
                  <a:cubicBezTo>
                    <a:pt x="267" y="2588"/>
                    <a:pt x="381" y="2017"/>
                    <a:pt x="610" y="1561"/>
                  </a:cubicBezTo>
                  <a:cubicBezTo>
                    <a:pt x="952" y="876"/>
                    <a:pt x="914" y="39"/>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3"/>
            <p:cNvSpPr/>
            <p:nvPr/>
          </p:nvSpPr>
          <p:spPr>
            <a:xfrm>
              <a:off x="5655745" y="1853703"/>
              <a:ext cx="71007" cy="185520"/>
            </a:xfrm>
            <a:custGeom>
              <a:avLst/>
              <a:gdLst/>
              <a:ahLst/>
              <a:cxnLst/>
              <a:rect l="l" t="t" r="r" b="b"/>
              <a:pathLst>
                <a:path w="1180" h="3083" extrusionOk="0">
                  <a:moveTo>
                    <a:pt x="191" y="1"/>
                  </a:moveTo>
                  <a:cubicBezTo>
                    <a:pt x="191" y="77"/>
                    <a:pt x="1" y="1903"/>
                    <a:pt x="647" y="2702"/>
                  </a:cubicBezTo>
                  <a:cubicBezTo>
                    <a:pt x="762" y="2816"/>
                    <a:pt x="876" y="2968"/>
                    <a:pt x="914" y="3083"/>
                  </a:cubicBezTo>
                  <a:lnTo>
                    <a:pt x="1180" y="3083"/>
                  </a:lnTo>
                  <a:cubicBezTo>
                    <a:pt x="1066" y="2930"/>
                    <a:pt x="952" y="2740"/>
                    <a:pt x="800" y="2588"/>
                  </a:cubicBezTo>
                  <a:cubicBezTo>
                    <a:pt x="191" y="1865"/>
                    <a:pt x="381" y="39"/>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3"/>
            <p:cNvSpPr/>
            <p:nvPr/>
          </p:nvSpPr>
          <p:spPr>
            <a:xfrm>
              <a:off x="5655745" y="1858337"/>
              <a:ext cx="73353" cy="180886"/>
            </a:xfrm>
            <a:custGeom>
              <a:avLst/>
              <a:gdLst/>
              <a:ahLst/>
              <a:cxnLst/>
              <a:rect l="l" t="t" r="r" b="b"/>
              <a:pathLst>
                <a:path w="1219" h="3006" extrusionOk="0">
                  <a:moveTo>
                    <a:pt x="990" y="0"/>
                  </a:moveTo>
                  <a:cubicBezTo>
                    <a:pt x="990" y="0"/>
                    <a:pt x="1028" y="685"/>
                    <a:pt x="990" y="1332"/>
                  </a:cubicBezTo>
                  <a:cubicBezTo>
                    <a:pt x="990" y="1636"/>
                    <a:pt x="800" y="1864"/>
                    <a:pt x="571" y="2131"/>
                  </a:cubicBezTo>
                  <a:cubicBezTo>
                    <a:pt x="343" y="2397"/>
                    <a:pt x="77" y="2663"/>
                    <a:pt x="1" y="3006"/>
                  </a:cubicBezTo>
                  <a:lnTo>
                    <a:pt x="229" y="3006"/>
                  </a:lnTo>
                  <a:cubicBezTo>
                    <a:pt x="305" y="2739"/>
                    <a:pt x="495" y="2511"/>
                    <a:pt x="723" y="2283"/>
                  </a:cubicBezTo>
                  <a:cubicBezTo>
                    <a:pt x="952" y="1978"/>
                    <a:pt x="1218" y="1712"/>
                    <a:pt x="1218" y="1370"/>
                  </a:cubicBezTo>
                  <a:cubicBezTo>
                    <a:pt x="1218" y="685"/>
                    <a:pt x="1218"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3"/>
            <p:cNvSpPr/>
            <p:nvPr/>
          </p:nvSpPr>
          <p:spPr>
            <a:xfrm>
              <a:off x="5763339" y="1858337"/>
              <a:ext cx="75640" cy="180886"/>
            </a:xfrm>
            <a:custGeom>
              <a:avLst/>
              <a:gdLst/>
              <a:ahLst/>
              <a:cxnLst/>
              <a:rect l="l" t="t" r="r" b="b"/>
              <a:pathLst>
                <a:path w="1257" h="3006" extrusionOk="0">
                  <a:moveTo>
                    <a:pt x="191" y="0"/>
                  </a:moveTo>
                  <a:cubicBezTo>
                    <a:pt x="191" y="38"/>
                    <a:pt x="1" y="1141"/>
                    <a:pt x="647" y="1940"/>
                  </a:cubicBezTo>
                  <a:cubicBezTo>
                    <a:pt x="838" y="2207"/>
                    <a:pt x="952" y="2587"/>
                    <a:pt x="1028" y="3006"/>
                  </a:cubicBezTo>
                  <a:lnTo>
                    <a:pt x="1256" y="3006"/>
                  </a:lnTo>
                  <a:cubicBezTo>
                    <a:pt x="1180" y="2549"/>
                    <a:pt x="1028" y="2092"/>
                    <a:pt x="800" y="1788"/>
                  </a:cubicBezTo>
                  <a:cubicBezTo>
                    <a:pt x="229" y="1103"/>
                    <a:pt x="381" y="38"/>
                    <a:pt x="381" y="38"/>
                  </a:cubicBezTo>
                  <a:lnTo>
                    <a:pt x="1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3"/>
            <p:cNvSpPr/>
            <p:nvPr/>
          </p:nvSpPr>
          <p:spPr>
            <a:xfrm>
              <a:off x="5870932" y="1853703"/>
              <a:ext cx="25274" cy="185520"/>
            </a:xfrm>
            <a:custGeom>
              <a:avLst/>
              <a:gdLst/>
              <a:ahLst/>
              <a:cxnLst/>
              <a:rect l="l" t="t" r="r" b="b"/>
              <a:pathLst>
                <a:path w="420" h="3083" extrusionOk="0">
                  <a:moveTo>
                    <a:pt x="191" y="1"/>
                  </a:moveTo>
                  <a:cubicBezTo>
                    <a:pt x="191" y="1"/>
                    <a:pt x="153" y="914"/>
                    <a:pt x="115" y="1713"/>
                  </a:cubicBezTo>
                  <a:cubicBezTo>
                    <a:pt x="115" y="2131"/>
                    <a:pt x="39" y="2626"/>
                    <a:pt x="1" y="3083"/>
                  </a:cubicBezTo>
                  <a:lnTo>
                    <a:pt x="191" y="3083"/>
                  </a:lnTo>
                  <a:cubicBezTo>
                    <a:pt x="267" y="2626"/>
                    <a:pt x="305" y="2131"/>
                    <a:pt x="343" y="1713"/>
                  </a:cubicBezTo>
                  <a:cubicBezTo>
                    <a:pt x="343" y="914"/>
                    <a:pt x="419" y="1"/>
                    <a:pt x="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3"/>
            <p:cNvSpPr/>
            <p:nvPr/>
          </p:nvSpPr>
          <p:spPr>
            <a:xfrm>
              <a:off x="5937366" y="1858337"/>
              <a:ext cx="73293" cy="180886"/>
            </a:xfrm>
            <a:custGeom>
              <a:avLst/>
              <a:gdLst/>
              <a:ahLst/>
              <a:cxnLst/>
              <a:rect l="l" t="t" r="r" b="b"/>
              <a:pathLst>
                <a:path w="1218" h="3006" extrusionOk="0">
                  <a:moveTo>
                    <a:pt x="76" y="0"/>
                  </a:moveTo>
                  <a:cubicBezTo>
                    <a:pt x="76" y="38"/>
                    <a:pt x="0" y="1256"/>
                    <a:pt x="76" y="1674"/>
                  </a:cubicBezTo>
                  <a:cubicBezTo>
                    <a:pt x="114" y="1826"/>
                    <a:pt x="266" y="2054"/>
                    <a:pt x="495" y="2283"/>
                  </a:cubicBezTo>
                  <a:cubicBezTo>
                    <a:pt x="685" y="2511"/>
                    <a:pt x="913" y="2739"/>
                    <a:pt x="1027" y="3006"/>
                  </a:cubicBezTo>
                  <a:lnTo>
                    <a:pt x="1217" y="3006"/>
                  </a:lnTo>
                  <a:cubicBezTo>
                    <a:pt x="1103" y="2701"/>
                    <a:pt x="837" y="2397"/>
                    <a:pt x="647" y="2131"/>
                  </a:cubicBezTo>
                  <a:cubicBezTo>
                    <a:pt x="457" y="1940"/>
                    <a:pt x="304" y="1750"/>
                    <a:pt x="266" y="1636"/>
                  </a:cubicBezTo>
                  <a:cubicBezTo>
                    <a:pt x="190" y="1256"/>
                    <a:pt x="266" y="38"/>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3"/>
            <p:cNvSpPr/>
            <p:nvPr/>
          </p:nvSpPr>
          <p:spPr>
            <a:xfrm>
              <a:off x="5941939" y="1858337"/>
              <a:ext cx="61860" cy="180886"/>
            </a:xfrm>
            <a:custGeom>
              <a:avLst/>
              <a:gdLst/>
              <a:ahLst/>
              <a:cxnLst/>
              <a:rect l="l" t="t" r="r" b="b"/>
              <a:pathLst>
                <a:path w="1028" h="3006" extrusionOk="0">
                  <a:moveTo>
                    <a:pt x="837" y="0"/>
                  </a:moveTo>
                  <a:cubicBezTo>
                    <a:pt x="837" y="0"/>
                    <a:pt x="837" y="1027"/>
                    <a:pt x="647" y="1484"/>
                  </a:cubicBezTo>
                  <a:cubicBezTo>
                    <a:pt x="571" y="1674"/>
                    <a:pt x="495" y="1902"/>
                    <a:pt x="381" y="2131"/>
                  </a:cubicBezTo>
                  <a:cubicBezTo>
                    <a:pt x="228" y="2435"/>
                    <a:pt x="76" y="2739"/>
                    <a:pt x="0" y="3006"/>
                  </a:cubicBezTo>
                  <a:lnTo>
                    <a:pt x="190" y="3006"/>
                  </a:lnTo>
                  <a:cubicBezTo>
                    <a:pt x="305" y="2777"/>
                    <a:pt x="419" y="2511"/>
                    <a:pt x="533" y="2245"/>
                  </a:cubicBezTo>
                  <a:cubicBezTo>
                    <a:pt x="647" y="1978"/>
                    <a:pt x="761" y="1750"/>
                    <a:pt x="837" y="1560"/>
                  </a:cubicBezTo>
                  <a:cubicBezTo>
                    <a:pt x="1027" y="1065"/>
                    <a:pt x="1027" y="38"/>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3"/>
            <p:cNvSpPr/>
            <p:nvPr/>
          </p:nvSpPr>
          <p:spPr>
            <a:xfrm>
              <a:off x="6035753" y="1858337"/>
              <a:ext cx="75640" cy="180886"/>
            </a:xfrm>
            <a:custGeom>
              <a:avLst/>
              <a:gdLst/>
              <a:ahLst/>
              <a:cxnLst/>
              <a:rect l="l" t="t" r="r" b="b"/>
              <a:pathLst>
                <a:path w="1257" h="3006" extrusionOk="0">
                  <a:moveTo>
                    <a:pt x="229" y="0"/>
                  </a:moveTo>
                  <a:lnTo>
                    <a:pt x="229" y="0"/>
                  </a:lnTo>
                  <a:cubicBezTo>
                    <a:pt x="191" y="38"/>
                    <a:pt x="1" y="1217"/>
                    <a:pt x="458" y="1788"/>
                  </a:cubicBezTo>
                  <a:cubicBezTo>
                    <a:pt x="686" y="2054"/>
                    <a:pt x="914" y="2511"/>
                    <a:pt x="1066" y="3006"/>
                  </a:cubicBezTo>
                  <a:lnTo>
                    <a:pt x="1256" y="3006"/>
                  </a:lnTo>
                  <a:cubicBezTo>
                    <a:pt x="1104" y="2473"/>
                    <a:pt x="876" y="1978"/>
                    <a:pt x="610" y="1674"/>
                  </a:cubicBezTo>
                  <a:cubicBezTo>
                    <a:pt x="191" y="1141"/>
                    <a:pt x="419" y="38"/>
                    <a:pt x="419" y="38"/>
                  </a:cubicBez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3"/>
            <p:cNvSpPr/>
            <p:nvPr/>
          </p:nvSpPr>
          <p:spPr>
            <a:xfrm>
              <a:off x="5543578" y="2023157"/>
              <a:ext cx="892877" cy="34360"/>
            </a:xfrm>
            <a:custGeom>
              <a:avLst/>
              <a:gdLst/>
              <a:ahLst/>
              <a:cxnLst/>
              <a:rect l="l" t="t" r="r" b="b"/>
              <a:pathLst>
                <a:path w="14838" h="571" extrusionOk="0">
                  <a:moveTo>
                    <a:pt x="0" y="0"/>
                  </a:moveTo>
                  <a:lnTo>
                    <a:pt x="0" y="571"/>
                  </a:lnTo>
                  <a:lnTo>
                    <a:pt x="14838" y="571"/>
                  </a:lnTo>
                  <a:lnTo>
                    <a:pt x="14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3"/>
            <p:cNvSpPr/>
            <p:nvPr/>
          </p:nvSpPr>
          <p:spPr>
            <a:xfrm>
              <a:off x="5609952"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p:nvPr/>
          </p:nvSpPr>
          <p:spPr>
            <a:xfrm>
              <a:off x="560537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3"/>
            <p:cNvSpPr/>
            <p:nvPr/>
          </p:nvSpPr>
          <p:spPr>
            <a:xfrm>
              <a:off x="560537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3"/>
            <p:cNvSpPr/>
            <p:nvPr/>
          </p:nvSpPr>
          <p:spPr>
            <a:xfrm>
              <a:off x="5614525" y="1785043"/>
              <a:ext cx="6920" cy="6920"/>
            </a:xfrm>
            <a:custGeom>
              <a:avLst/>
              <a:gdLst/>
              <a:ahLst/>
              <a:cxnLst/>
              <a:rect l="l" t="t" r="r" b="b"/>
              <a:pathLst>
                <a:path w="115"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5664892" y="1734676"/>
              <a:ext cx="18414" cy="61860"/>
            </a:xfrm>
            <a:custGeom>
              <a:avLst/>
              <a:gdLst/>
              <a:ahLst/>
              <a:cxnLst/>
              <a:rect l="l" t="t" r="r" b="b"/>
              <a:pathLst>
                <a:path w="306" h="1028" extrusionOk="0">
                  <a:moveTo>
                    <a:pt x="1" y="1"/>
                  </a:moveTo>
                  <a:lnTo>
                    <a:pt x="1" y="1028"/>
                  </a:lnTo>
                  <a:lnTo>
                    <a:pt x="305" y="102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566031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566031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5669465"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5717545"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5710685"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5710685"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572211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77" y="115"/>
                    <a:pt x="115" y="77"/>
                    <a:pt x="115" y="77"/>
                  </a:cubicBezTo>
                  <a:cubicBezTo>
                    <a:pt x="115" y="39"/>
                    <a:pt x="77"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5772486"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5767912"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5767912"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577705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588471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5877792"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5877792"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5889286"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593965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5932733"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8" y="381"/>
                    <a:pt x="458" y="267"/>
                  </a:cubicBezTo>
                  <a:lnTo>
                    <a:pt x="458" y="229"/>
                  </a:lnTo>
                  <a:cubicBezTo>
                    <a:pt x="458"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5932733"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5944226" y="1785043"/>
              <a:ext cx="6920" cy="6920"/>
            </a:xfrm>
            <a:custGeom>
              <a:avLst/>
              <a:gdLst/>
              <a:ahLst/>
              <a:cxnLst/>
              <a:rect l="l" t="t" r="r" b="b"/>
              <a:pathLst>
                <a:path w="115" h="115" extrusionOk="0">
                  <a:moveTo>
                    <a:pt x="76" y="1"/>
                  </a:moveTo>
                  <a:cubicBezTo>
                    <a:pt x="38" y="1"/>
                    <a:pt x="0" y="39"/>
                    <a:pt x="0" y="77"/>
                  </a:cubicBezTo>
                  <a:cubicBezTo>
                    <a:pt x="0" y="77"/>
                    <a:pt x="38" y="115"/>
                    <a:pt x="76" y="115"/>
                  </a:cubicBezTo>
                  <a:cubicBezTo>
                    <a:pt x="76" y="115"/>
                    <a:pt x="114" y="77"/>
                    <a:pt x="114" y="77"/>
                  </a:cubicBezTo>
                  <a:cubicBezTo>
                    <a:pt x="114" y="39"/>
                    <a:pt x="76" y="1"/>
                    <a:pt x="76"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5992306"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5985386"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43" y="495"/>
                    <a:pt x="458" y="381"/>
                    <a:pt x="458" y="267"/>
                  </a:cubicBezTo>
                  <a:lnTo>
                    <a:pt x="458" y="229"/>
                  </a:lnTo>
                  <a:cubicBezTo>
                    <a:pt x="458"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5985386" y="1796476"/>
              <a:ext cx="27560" cy="71067"/>
            </a:xfrm>
            <a:custGeom>
              <a:avLst/>
              <a:gdLst/>
              <a:ahLst/>
              <a:cxnLst/>
              <a:rect l="l" t="t" r="r" b="b"/>
              <a:pathLst>
                <a:path w="458" h="1181" extrusionOk="0">
                  <a:moveTo>
                    <a:pt x="1" y="1"/>
                  </a:moveTo>
                  <a:lnTo>
                    <a:pt x="1" y="952"/>
                  </a:lnTo>
                  <a:cubicBezTo>
                    <a:pt x="1" y="1066"/>
                    <a:pt x="115" y="1180"/>
                    <a:pt x="229" y="1180"/>
                  </a:cubicBezTo>
                  <a:cubicBezTo>
                    <a:pt x="343"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5996879" y="1785043"/>
              <a:ext cx="6920" cy="6920"/>
            </a:xfrm>
            <a:custGeom>
              <a:avLst/>
              <a:gdLst/>
              <a:ahLst/>
              <a:cxnLst/>
              <a:rect l="l" t="t" r="r" b="b"/>
              <a:pathLst>
                <a:path w="115" h="115" extrusionOk="0">
                  <a:moveTo>
                    <a:pt x="38" y="1"/>
                  </a:moveTo>
                  <a:cubicBezTo>
                    <a:pt x="0" y="1"/>
                    <a:pt x="0" y="39"/>
                    <a:pt x="0" y="77"/>
                  </a:cubicBezTo>
                  <a:cubicBezTo>
                    <a:pt x="0" y="77"/>
                    <a:pt x="0"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6047246" y="1734676"/>
              <a:ext cx="16067" cy="61860"/>
            </a:xfrm>
            <a:custGeom>
              <a:avLst/>
              <a:gdLst/>
              <a:ahLst/>
              <a:cxnLst/>
              <a:rect l="l" t="t" r="r" b="b"/>
              <a:pathLst>
                <a:path w="267" h="1028" extrusionOk="0">
                  <a:moveTo>
                    <a:pt x="0" y="1"/>
                  </a:moveTo>
                  <a:lnTo>
                    <a:pt x="0"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6040386" y="1782756"/>
              <a:ext cx="27500" cy="29847"/>
            </a:xfrm>
            <a:custGeom>
              <a:avLst/>
              <a:gdLst/>
              <a:ahLst/>
              <a:cxnLst/>
              <a:rect l="l" t="t" r="r" b="b"/>
              <a:pathLst>
                <a:path w="457" h="496" extrusionOk="0">
                  <a:moveTo>
                    <a:pt x="228" y="1"/>
                  </a:moveTo>
                  <a:cubicBezTo>
                    <a:pt x="114" y="1"/>
                    <a:pt x="0" y="77"/>
                    <a:pt x="0" y="229"/>
                  </a:cubicBezTo>
                  <a:lnTo>
                    <a:pt x="0" y="267"/>
                  </a:lnTo>
                  <a:cubicBezTo>
                    <a:pt x="0" y="381"/>
                    <a:pt x="114" y="495"/>
                    <a:pt x="228" y="495"/>
                  </a:cubicBezTo>
                  <a:cubicBezTo>
                    <a:pt x="381" y="495"/>
                    <a:pt x="457" y="381"/>
                    <a:pt x="457" y="267"/>
                  </a:cubicBezTo>
                  <a:lnTo>
                    <a:pt x="457" y="229"/>
                  </a:lnTo>
                  <a:cubicBezTo>
                    <a:pt x="457" y="77"/>
                    <a:pt x="381"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6040386" y="1796476"/>
              <a:ext cx="27500" cy="71067"/>
            </a:xfrm>
            <a:custGeom>
              <a:avLst/>
              <a:gdLst/>
              <a:ahLst/>
              <a:cxnLst/>
              <a:rect l="l" t="t" r="r" b="b"/>
              <a:pathLst>
                <a:path w="457" h="1181" extrusionOk="0">
                  <a:moveTo>
                    <a:pt x="0" y="1"/>
                  </a:moveTo>
                  <a:lnTo>
                    <a:pt x="0" y="952"/>
                  </a:lnTo>
                  <a:cubicBezTo>
                    <a:pt x="0" y="1066"/>
                    <a:pt x="114" y="1180"/>
                    <a:pt x="228"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3"/>
            <p:cNvSpPr/>
            <p:nvPr/>
          </p:nvSpPr>
          <p:spPr>
            <a:xfrm>
              <a:off x="6051820"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5639739"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a:off x="5692392"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a:off x="5745046"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a:off x="5912153"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3"/>
            <p:cNvSpPr/>
            <p:nvPr/>
          </p:nvSpPr>
          <p:spPr>
            <a:xfrm>
              <a:off x="5964806"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3"/>
            <p:cNvSpPr/>
            <p:nvPr/>
          </p:nvSpPr>
          <p:spPr>
            <a:xfrm>
              <a:off x="6209780" y="1844556"/>
              <a:ext cx="18353" cy="178660"/>
            </a:xfrm>
            <a:custGeom>
              <a:avLst/>
              <a:gdLst/>
              <a:ahLst/>
              <a:cxnLst/>
              <a:rect l="l" t="t" r="r" b="b"/>
              <a:pathLst>
                <a:path w="305" h="2969" extrusionOk="0">
                  <a:moveTo>
                    <a:pt x="0" y="1"/>
                  </a:moveTo>
                  <a:lnTo>
                    <a:pt x="0" y="2968"/>
                  </a:lnTo>
                  <a:lnTo>
                    <a:pt x="305" y="296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a:off x="6209780" y="2057457"/>
              <a:ext cx="18353" cy="55000"/>
            </a:xfrm>
            <a:custGeom>
              <a:avLst/>
              <a:gdLst/>
              <a:ahLst/>
              <a:cxnLst/>
              <a:rect l="l" t="t" r="r" b="b"/>
              <a:pathLst>
                <a:path w="305" h="914" extrusionOk="0">
                  <a:moveTo>
                    <a:pt x="0" y="1"/>
                  </a:moveTo>
                  <a:lnTo>
                    <a:pt x="0" y="914"/>
                  </a:lnTo>
                  <a:lnTo>
                    <a:pt x="305" y="914"/>
                  </a:lnTo>
                  <a:lnTo>
                    <a:pt x="305"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a:off x="6017459"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a:off x="5584799" y="1324882"/>
              <a:ext cx="506012" cy="212959"/>
            </a:xfrm>
            <a:custGeom>
              <a:avLst/>
              <a:gdLst/>
              <a:ahLst/>
              <a:cxnLst/>
              <a:rect l="l" t="t" r="r" b="b"/>
              <a:pathLst>
                <a:path w="8409" h="3539" extrusionOk="0">
                  <a:moveTo>
                    <a:pt x="0" y="1"/>
                  </a:moveTo>
                  <a:lnTo>
                    <a:pt x="0" y="3539"/>
                  </a:lnTo>
                  <a:lnTo>
                    <a:pt x="8408" y="3539"/>
                  </a:lnTo>
                  <a:lnTo>
                    <a:pt x="8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a:off x="5616812" y="1345522"/>
              <a:ext cx="75640" cy="75580"/>
            </a:xfrm>
            <a:custGeom>
              <a:avLst/>
              <a:gdLst/>
              <a:ahLst/>
              <a:cxnLst/>
              <a:rect l="l" t="t" r="r" b="b"/>
              <a:pathLst>
                <a:path w="1257" h="1256" extrusionOk="0">
                  <a:moveTo>
                    <a:pt x="648" y="0"/>
                  </a:moveTo>
                  <a:cubicBezTo>
                    <a:pt x="305" y="0"/>
                    <a:pt x="1" y="305"/>
                    <a:pt x="1" y="647"/>
                  </a:cubicBezTo>
                  <a:cubicBezTo>
                    <a:pt x="1" y="989"/>
                    <a:pt x="305" y="1256"/>
                    <a:pt x="648" y="1256"/>
                  </a:cubicBezTo>
                  <a:cubicBezTo>
                    <a:pt x="990" y="1256"/>
                    <a:pt x="1256" y="989"/>
                    <a:pt x="1256" y="647"/>
                  </a:cubicBezTo>
                  <a:cubicBezTo>
                    <a:pt x="1256" y="305"/>
                    <a:pt x="990"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a:off x="5799986" y="1345522"/>
              <a:ext cx="73293" cy="75580"/>
            </a:xfrm>
            <a:custGeom>
              <a:avLst/>
              <a:gdLst/>
              <a:ahLst/>
              <a:cxnLst/>
              <a:rect l="l" t="t" r="r" b="b"/>
              <a:pathLst>
                <a:path w="1218" h="1256" extrusionOk="0">
                  <a:moveTo>
                    <a:pt x="609" y="0"/>
                  </a:moveTo>
                  <a:cubicBezTo>
                    <a:pt x="267" y="0"/>
                    <a:pt x="0" y="305"/>
                    <a:pt x="0" y="647"/>
                  </a:cubicBezTo>
                  <a:cubicBezTo>
                    <a:pt x="0" y="989"/>
                    <a:pt x="267" y="1256"/>
                    <a:pt x="609" y="1256"/>
                  </a:cubicBezTo>
                  <a:cubicBezTo>
                    <a:pt x="952" y="1256"/>
                    <a:pt x="1218" y="989"/>
                    <a:pt x="1218" y="647"/>
                  </a:cubicBezTo>
                  <a:cubicBezTo>
                    <a:pt x="1218" y="305"/>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3"/>
            <p:cNvSpPr/>
            <p:nvPr/>
          </p:nvSpPr>
          <p:spPr>
            <a:xfrm>
              <a:off x="5978526" y="1345522"/>
              <a:ext cx="73353" cy="75580"/>
            </a:xfrm>
            <a:custGeom>
              <a:avLst/>
              <a:gdLst/>
              <a:ahLst/>
              <a:cxnLst/>
              <a:rect l="l" t="t" r="r" b="b"/>
              <a:pathLst>
                <a:path w="1219" h="1256" extrusionOk="0">
                  <a:moveTo>
                    <a:pt x="610" y="0"/>
                  </a:moveTo>
                  <a:cubicBezTo>
                    <a:pt x="267" y="0"/>
                    <a:pt x="1" y="305"/>
                    <a:pt x="1" y="647"/>
                  </a:cubicBezTo>
                  <a:cubicBezTo>
                    <a:pt x="1" y="989"/>
                    <a:pt x="267" y="1256"/>
                    <a:pt x="610" y="1256"/>
                  </a:cubicBezTo>
                  <a:cubicBezTo>
                    <a:pt x="952" y="1256"/>
                    <a:pt x="1218" y="989"/>
                    <a:pt x="1218" y="647"/>
                  </a:cubicBezTo>
                  <a:cubicBezTo>
                    <a:pt x="1218" y="305"/>
                    <a:pt x="95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3"/>
            <p:cNvSpPr/>
            <p:nvPr/>
          </p:nvSpPr>
          <p:spPr>
            <a:xfrm>
              <a:off x="5710685" y="1441682"/>
              <a:ext cx="75640" cy="73293"/>
            </a:xfrm>
            <a:custGeom>
              <a:avLst/>
              <a:gdLst/>
              <a:ahLst/>
              <a:cxnLst/>
              <a:rect l="l" t="t" r="r" b="b"/>
              <a:pathLst>
                <a:path w="1257" h="1218" extrusionOk="0">
                  <a:moveTo>
                    <a:pt x="609" y="0"/>
                  </a:moveTo>
                  <a:cubicBezTo>
                    <a:pt x="267" y="0"/>
                    <a:pt x="1" y="266"/>
                    <a:pt x="1" y="609"/>
                  </a:cubicBezTo>
                  <a:cubicBezTo>
                    <a:pt x="1" y="951"/>
                    <a:pt x="267" y="1217"/>
                    <a:pt x="609" y="1217"/>
                  </a:cubicBezTo>
                  <a:cubicBezTo>
                    <a:pt x="952" y="1217"/>
                    <a:pt x="1256" y="951"/>
                    <a:pt x="1256" y="609"/>
                  </a:cubicBezTo>
                  <a:cubicBezTo>
                    <a:pt x="1256" y="266"/>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a:off x="5889286" y="1441682"/>
              <a:ext cx="73293" cy="73293"/>
            </a:xfrm>
            <a:custGeom>
              <a:avLst/>
              <a:gdLst/>
              <a:ahLst/>
              <a:cxnLst/>
              <a:rect l="l" t="t" r="r" b="b"/>
              <a:pathLst>
                <a:path w="1218" h="1218" extrusionOk="0">
                  <a:moveTo>
                    <a:pt x="609" y="0"/>
                  </a:moveTo>
                  <a:cubicBezTo>
                    <a:pt x="266" y="0"/>
                    <a:pt x="0" y="266"/>
                    <a:pt x="0" y="609"/>
                  </a:cubicBezTo>
                  <a:cubicBezTo>
                    <a:pt x="0" y="951"/>
                    <a:pt x="266" y="1217"/>
                    <a:pt x="609" y="1217"/>
                  </a:cubicBezTo>
                  <a:cubicBezTo>
                    <a:pt x="951" y="1217"/>
                    <a:pt x="1218" y="951"/>
                    <a:pt x="1218" y="609"/>
                  </a:cubicBezTo>
                  <a:cubicBezTo>
                    <a:pt x="1218" y="266"/>
                    <a:pt x="951"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a:off x="5637452" y="1366102"/>
              <a:ext cx="34360" cy="34420"/>
            </a:xfrm>
            <a:custGeom>
              <a:avLst/>
              <a:gdLst/>
              <a:ahLst/>
              <a:cxnLst/>
              <a:rect l="l" t="t" r="r" b="b"/>
              <a:pathLst>
                <a:path w="571" h="572" extrusionOk="0">
                  <a:moveTo>
                    <a:pt x="305" y="1"/>
                  </a:moveTo>
                  <a:cubicBezTo>
                    <a:pt x="114" y="1"/>
                    <a:pt x="0" y="115"/>
                    <a:pt x="0" y="305"/>
                  </a:cubicBezTo>
                  <a:cubicBezTo>
                    <a:pt x="0" y="457"/>
                    <a:pt x="114" y="571"/>
                    <a:pt x="305" y="571"/>
                  </a:cubicBezTo>
                  <a:cubicBezTo>
                    <a:pt x="457" y="571"/>
                    <a:pt x="571" y="457"/>
                    <a:pt x="571" y="305"/>
                  </a:cubicBezTo>
                  <a:cubicBezTo>
                    <a:pt x="571"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p:nvPr/>
          </p:nvSpPr>
          <p:spPr>
            <a:xfrm>
              <a:off x="5729039" y="1459976"/>
              <a:ext cx="36647" cy="36707"/>
            </a:xfrm>
            <a:custGeom>
              <a:avLst/>
              <a:gdLst/>
              <a:ahLst/>
              <a:cxnLst/>
              <a:rect l="l" t="t" r="r" b="b"/>
              <a:pathLst>
                <a:path w="609" h="610" extrusionOk="0">
                  <a:moveTo>
                    <a:pt x="304" y="0"/>
                  </a:moveTo>
                  <a:cubicBezTo>
                    <a:pt x="152" y="0"/>
                    <a:pt x="0" y="153"/>
                    <a:pt x="0" y="305"/>
                  </a:cubicBezTo>
                  <a:cubicBezTo>
                    <a:pt x="0" y="457"/>
                    <a:pt x="152" y="609"/>
                    <a:pt x="304" y="609"/>
                  </a:cubicBezTo>
                  <a:cubicBezTo>
                    <a:pt x="457" y="609"/>
                    <a:pt x="609" y="457"/>
                    <a:pt x="609" y="305"/>
                  </a:cubicBezTo>
                  <a:cubicBezTo>
                    <a:pt x="609" y="153"/>
                    <a:pt x="457" y="0"/>
                    <a:pt x="304"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3"/>
            <p:cNvSpPr/>
            <p:nvPr/>
          </p:nvSpPr>
          <p:spPr>
            <a:xfrm>
              <a:off x="5996879" y="1366102"/>
              <a:ext cx="36647" cy="34420"/>
            </a:xfrm>
            <a:custGeom>
              <a:avLst/>
              <a:gdLst/>
              <a:ahLst/>
              <a:cxnLst/>
              <a:rect l="l" t="t" r="r" b="b"/>
              <a:pathLst>
                <a:path w="609" h="572" extrusionOk="0">
                  <a:moveTo>
                    <a:pt x="305" y="1"/>
                  </a:moveTo>
                  <a:cubicBezTo>
                    <a:pt x="152" y="1"/>
                    <a:pt x="0" y="115"/>
                    <a:pt x="0" y="305"/>
                  </a:cubicBezTo>
                  <a:cubicBezTo>
                    <a:pt x="0" y="457"/>
                    <a:pt x="152"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3"/>
            <p:cNvSpPr/>
            <p:nvPr/>
          </p:nvSpPr>
          <p:spPr>
            <a:xfrm>
              <a:off x="5818279" y="1366102"/>
              <a:ext cx="36707" cy="34420"/>
            </a:xfrm>
            <a:custGeom>
              <a:avLst/>
              <a:gdLst/>
              <a:ahLst/>
              <a:cxnLst/>
              <a:rect l="l" t="t" r="r" b="b"/>
              <a:pathLst>
                <a:path w="610" h="572" extrusionOk="0">
                  <a:moveTo>
                    <a:pt x="305" y="1"/>
                  </a:moveTo>
                  <a:cubicBezTo>
                    <a:pt x="153" y="1"/>
                    <a:pt x="1" y="115"/>
                    <a:pt x="1" y="305"/>
                  </a:cubicBezTo>
                  <a:cubicBezTo>
                    <a:pt x="1" y="457"/>
                    <a:pt x="153"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3"/>
            <p:cNvSpPr/>
            <p:nvPr/>
          </p:nvSpPr>
          <p:spPr>
            <a:xfrm>
              <a:off x="5907579" y="1459976"/>
              <a:ext cx="36707" cy="36707"/>
            </a:xfrm>
            <a:custGeom>
              <a:avLst/>
              <a:gdLst/>
              <a:ahLst/>
              <a:cxnLst/>
              <a:rect l="l" t="t" r="r" b="b"/>
              <a:pathLst>
                <a:path w="610" h="610" extrusionOk="0">
                  <a:moveTo>
                    <a:pt x="305" y="0"/>
                  </a:moveTo>
                  <a:cubicBezTo>
                    <a:pt x="153" y="0"/>
                    <a:pt x="0" y="153"/>
                    <a:pt x="0" y="305"/>
                  </a:cubicBezTo>
                  <a:cubicBezTo>
                    <a:pt x="0" y="457"/>
                    <a:pt x="153" y="609"/>
                    <a:pt x="305" y="609"/>
                  </a:cubicBezTo>
                  <a:cubicBezTo>
                    <a:pt x="457" y="609"/>
                    <a:pt x="609" y="457"/>
                    <a:pt x="609" y="305"/>
                  </a:cubicBezTo>
                  <a:cubicBezTo>
                    <a:pt x="609" y="153"/>
                    <a:pt x="457" y="0"/>
                    <a:pt x="305"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3"/>
            <p:cNvSpPr/>
            <p:nvPr/>
          </p:nvSpPr>
          <p:spPr>
            <a:xfrm>
              <a:off x="5584799" y="1601929"/>
              <a:ext cx="231253" cy="132806"/>
            </a:xfrm>
            <a:custGeom>
              <a:avLst/>
              <a:gdLst/>
              <a:ahLst/>
              <a:cxnLst/>
              <a:rect l="l" t="t" r="r" b="b"/>
              <a:pathLst>
                <a:path w="3843" h="2207" extrusionOk="0">
                  <a:moveTo>
                    <a:pt x="0" y="0"/>
                  </a:moveTo>
                  <a:lnTo>
                    <a:pt x="0" y="2207"/>
                  </a:lnTo>
                  <a:lnTo>
                    <a:pt x="3843" y="2207"/>
                  </a:lnTo>
                  <a:lnTo>
                    <a:pt x="3843"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3"/>
            <p:cNvSpPr/>
            <p:nvPr/>
          </p:nvSpPr>
          <p:spPr>
            <a:xfrm>
              <a:off x="5619099" y="1638516"/>
              <a:ext cx="162653" cy="59573"/>
            </a:xfrm>
            <a:custGeom>
              <a:avLst/>
              <a:gdLst/>
              <a:ahLst/>
              <a:cxnLst/>
              <a:rect l="l" t="t" r="r" b="b"/>
              <a:pathLst>
                <a:path w="2703" h="990" extrusionOk="0">
                  <a:moveTo>
                    <a:pt x="1" y="1"/>
                  </a:moveTo>
                  <a:lnTo>
                    <a:pt x="1" y="990"/>
                  </a:lnTo>
                  <a:lnTo>
                    <a:pt x="2702" y="990"/>
                  </a:lnTo>
                  <a:lnTo>
                    <a:pt x="2702"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3"/>
            <p:cNvSpPr/>
            <p:nvPr/>
          </p:nvSpPr>
          <p:spPr>
            <a:xfrm>
              <a:off x="5857212" y="1601929"/>
              <a:ext cx="233599" cy="132806"/>
            </a:xfrm>
            <a:custGeom>
              <a:avLst/>
              <a:gdLst/>
              <a:ahLst/>
              <a:cxnLst/>
              <a:rect l="l" t="t" r="r" b="b"/>
              <a:pathLst>
                <a:path w="3882" h="2207" extrusionOk="0">
                  <a:moveTo>
                    <a:pt x="1" y="0"/>
                  </a:moveTo>
                  <a:lnTo>
                    <a:pt x="1" y="2207"/>
                  </a:lnTo>
                  <a:lnTo>
                    <a:pt x="3881" y="2207"/>
                  </a:lnTo>
                  <a:lnTo>
                    <a:pt x="3881"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3"/>
            <p:cNvSpPr/>
            <p:nvPr/>
          </p:nvSpPr>
          <p:spPr>
            <a:xfrm>
              <a:off x="5893859" y="1638516"/>
              <a:ext cx="160306" cy="59573"/>
            </a:xfrm>
            <a:custGeom>
              <a:avLst/>
              <a:gdLst/>
              <a:ahLst/>
              <a:cxnLst/>
              <a:rect l="l" t="t" r="r" b="b"/>
              <a:pathLst>
                <a:path w="2664" h="990" extrusionOk="0">
                  <a:moveTo>
                    <a:pt x="0" y="1"/>
                  </a:moveTo>
                  <a:lnTo>
                    <a:pt x="0" y="990"/>
                  </a:lnTo>
                  <a:lnTo>
                    <a:pt x="2663" y="990"/>
                  </a:lnTo>
                  <a:lnTo>
                    <a:pt x="2663"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3"/>
            <p:cNvSpPr/>
            <p:nvPr/>
          </p:nvSpPr>
          <p:spPr>
            <a:xfrm>
              <a:off x="5660319"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3"/>
            <p:cNvSpPr/>
            <p:nvPr/>
          </p:nvSpPr>
          <p:spPr>
            <a:xfrm>
              <a:off x="5717545"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3"/>
            <p:cNvSpPr/>
            <p:nvPr/>
          </p:nvSpPr>
          <p:spPr>
            <a:xfrm>
              <a:off x="5960233" y="1638516"/>
              <a:ext cx="25213" cy="59573"/>
            </a:xfrm>
            <a:custGeom>
              <a:avLst/>
              <a:gdLst/>
              <a:ahLst/>
              <a:cxnLst/>
              <a:rect l="l" t="t" r="r" b="b"/>
              <a:pathLst>
                <a:path w="419"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3"/>
            <p:cNvSpPr/>
            <p:nvPr/>
          </p:nvSpPr>
          <p:spPr>
            <a:xfrm>
              <a:off x="5543578" y="2057457"/>
              <a:ext cx="595251" cy="55000"/>
            </a:xfrm>
            <a:custGeom>
              <a:avLst/>
              <a:gdLst/>
              <a:ahLst/>
              <a:cxnLst/>
              <a:rect l="l" t="t" r="r" b="b"/>
              <a:pathLst>
                <a:path w="9892" h="914" extrusionOk="0">
                  <a:moveTo>
                    <a:pt x="0" y="1"/>
                  </a:moveTo>
                  <a:lnTo>
                    <a:pt x="0" y="914"/>
                  </a:lnTo>
                  <a:lnTo>
                    <a:pt x="9892" y="914"/>
                  </a:lnTo>
                  <a:lnTo>
                    <a:pt x="9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3"/>
            <p:cNvSpPr/>
            <p:nvPr/>
          </p:nvSpPr>
          <p:spPr>
            <a:xfrm>
              <a:off x="6138773" y="1253935"/>
              <a:ext cx="36707" cy="494518"/>
            </a:xfrm>
            <a:custGeom>
              <a:avLst/>
              <a:gdLst/>
              <a:ahLst/>
              <a:cxnLst/>
              <a:rect l="l" t="t" r="r" b="b"/>
              <a:pathLst>
                <a:path w="610" h="8218" extrusionOk="0">
                  <a:moveTo>
                    <a:pt x="1" y="0"/>
                  </a:moveTo>
                  <a:lnTo>
                    <a:pt x="1" y="8218"/>
                  </a:lnTo>
                  <a:lnTo>
                    <a:pt x="610" y="8218"/>
                  </a:lnTo>
                  <a:lnTo>
                    <a:pt x="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3"/>
            <p:cNvSpPr/>
            <p:nvPr/>
          </p:nvSpPr>
          <p:spPr>
            <a:xfrm>
              <a:off x="6138773" y="1748396"/>
              <a:ext cx="297686" cy="96220"/>
            </a:xfrm>
            <a:custGeom>
              <a:avLst/>
              <a:gdLst/>
              <a:ahLst/>
              <a:cxnLst/>
              <a:rect l="l" t="t" r="r" b="b"/>
              <a:pathLst>
                <a:path w="4947" h="1599" extrusionOk="0">
                  <a:moveTo>
                    <a:pt x="1" y="1"/>
                  </a:moveTo>
                  <a:lnTo>
                    <a:pt x="1" y="1599"/>
                  </a:lnTo>
                  <a:lnTo>
                    <a:pt x="4947" y="1599"/>
                  </a:lnTo>
                  <a:lnTo>
                    <a:pt x="4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3"/>
            <p:cNvSpPr/>
            <p:nvPr/>
          </p:nvSpPr>
          <p:spPr>
            <a:xfrm>
              <a:off x="6196060" y="1290582"/>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3"/>
            <p:cNvSpPr/>
            <p:nvPr/>
          </p:nvSpPr>
          <p:spPr>
            <a:xfrm>
              <a:off x="6225787" y="1311162"/>
              <a:ext cx="75640" cy="75580"/>
            </a:xfrm>
            <a:custGeom>
              <a:avLst/>
              <a:gdLst/>
              <a:ahLst/>
              <a:cxnLst/>
              <a:rect l="l" t="t" r="r" b="b"/>
              <a:pathLst>
                <a:path w="1257" h="1256" extrusionOk="0">
                  <a:moveTo>
                    <a:pt x="609" y="1"/>
                  </a:moveTo>
                  <a:cubicBezTo>
                    <a:pt x="267" y="1"/>
                    <a:pt x="1" y="267"/>
                    <a:pt x="1" y="647"/>
                  </a:cubicBezTo>
                  <a:cubicBezTo>
                    <a:pt x="1" y="990"/>
                    <a:pt x="267" y="1256"/>
                    <a:pt x="609" y="1256"/>
                  </a:cubicBezTo>
                  <a:cubicBezTo>
                    <a:pt x="952" y="1256"/>
                    <a:pt x="1256" y="990"/>
                    <a:pt x="1256" y="647"/>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3"/>
            <p:cNvSpPr/>
            <p:nvPr/>
          </p:nvSpPr>
          <p:spPr>
            <a:xfrm>
              <a:off x="6246427" y="1331742"/>
              <a:ext cx="34360" cy="34420"/>
            </a:xfrm>
            <a:custGeom>
              <a:avLst/>
              <a:gdLst/>
              <a:ahLst/>
              <a:cxnLst/>
              <a:rect l="l" t="t" r="r" b="b"/>
              <a:pathLst>
                <a:path w="571" h="572" extrusionOk="0">
                  <a:moveTo>
                    <a:pt x="266" y="1"/>
                  </a:moveTo>
                  <a:cubicBezTo>
                    <a:pt x="114" y="1"/>
                    <a:pt x="0" y="115"/>
                    <a:pt x="0" y="305"/>
                  </a:cubicBezTo>
                  <a:cubicBezTo>
                    <a:pt x="0" y="457"/>
                    <a:pt x="114" y="572"/>
                    <a:pt x="266" y="572"/>
                  </a:cubicBezTo>
                  <a:cubicBezTo>
                    <a:pt x="457" y="572"/>
                    <a:pt x="571" y="457"/>
                    <a:pt x="571" y="305"/>
                  </a:cubicBezTo>
                  <a:cubicBezTo>
                    <a:pt x="571" y="115"/>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3"/>
            <p:cNvSpPr/>
            <p:nvPr/>
          </p:nvSpPr>
          <p:spPr>
            <a:xfrm>
              <a:off x="6196060" y="1443969"/>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3"/>
            <p:cNvSpPr/>
            <p:nvPr/>
          </p:nvSpPr>
          <p:spPr>
            <a:xfrm>
              <a:off x="6225787" y="1466836"/>
              <a:ext cx="75640" cy="73293"/>
            </a:xfrm>
            <a:custGeom>
              <a:avLst/>
              <a:gdLst/>
              <a:ahLst/>
              <a:cxnLst/>
              <a:rect l="l" t="t" r="r" b="b"/>
              <a:pathLst>
                <a:path w="1257" h="1218" extrusionOk="0">
                  <a:moveTo>
                    <a:pt x="609" y="1"/>
                  </a:moveTo>
                  <a:cubicBezTo>
                    <a:pt x="267" y="1"/>
                    <a:pt x="1" y="267"/>
                    <a:pt x="1" y="609"/>
                  </a:cubicBezTo>
                  <a:cubicBezTo>
                    <a:pt x="1" y="952"/>
                    <a:pt x="267" y="1218"/>
                    <a:pt x="609" y="1218"/>
                  </a:cubicBezTo>
                  <a:cubicBezTo>
                    <a:pt x="952" y="1218"/>
                    <a:pt x="1256" y="952"/>
                    <a:pt x="1256" y="609"/>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3"/>
            <p:cNvSpPr/>
            <p:nvPr/>
          </p:nvSpPr>
          <p:spPr>
            <a:xfrm>
              <a:off x="6246427" y="1485129"/>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3"/>
            <p:cNvSpPr/>
            <p:nvPr/>
          </p:nvSpPr>
          <p:spPr>
            <a:xfrm>
              <a:off x="6196060" y="1597356"/>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3"/>
            <p:cNvSpPr/>
            <p:nvPr/>
          </p:nvSpPr>
          <p:spPr>
            <a:xfrm>
              <a:off x="6225787" y="1620223"/>
              <a:ext cx="75640" cy="73293"/>
            </a:xfrm>
            <a:custGeom>
              <a:avLst/>
              <a:gdLst/>
              <a:ahLst/>
              <a:cxnLst/>
              <a:rect l="l" t="t" r="r" b="b"/>
              <a:pathLst>
                <a:path w="1257" h="1218" extrusionOk="0">
                  <a:moveTo>
                    <a:pt x="609" y="0"/>
                  </a:moveTo>
                  <a:cubicBezTo>
                    <a:pt x="267" y="0"/>
                    <a:pt x="1" y="267"/>
                    <a:pt x="1" y="609"/>
                  </a:cubicBezTo>
                  <a:cubicBezTo>
                    <a:pt x="1" y="952"/>
                    <a:pt x="267" y="1218"/>
                    <a:pt x="609" y="1218"/>
                  </a:cubicBezTo>
                  <a:cubicBezTo>
                    <a:pt x="952" y="1218"/>
                    <a:pt x="1256" y="952"/>
                    <a:pt x="1256" y="609"/>
                  </a:cubicBezTo>
                  <a:cubicBezTo>
                    <a:pt x="1256" y="267"/>
                    <a:pt x="952"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3"/>
            <p:cNvSpPr/>
            <p:nvPr/>
          </p:nvSpPr>
          <p:spPr>
            <a:xfrm>
              <a:off x="6246427" y="1638516"/>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3"/>
            <p:cNvSpPr/>
            <p:nvPr/>
          </p:nvSpPr>
          <p:spPr>
            <a:xfrm>
              <a:off x="6331093" y="1322595"/>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3"/>
            <p:cNvSpPr/>
            <p:nvPr/>
          </p:nvSpPr>
          <p:spPr>
            <a:xfrm>
              <a:off x="6331093" y="1361529"/>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3"/>
            <p:cNvSpPr/>
            <p:nvPr/>
          </p:nvSpPr>
          <p:spPr>
            <a:xfrm>
              <a:off x="6331093" y="1475982"/>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3"/>
            <p:cNvSpPr/>
            <p:nvPr/>
          </p:nvSpPr>
          <p:spPr>
            <a:xfrm>
              <a:off x="6331093" y="1512629"/>
              <a:ext cx="105366" cy="16067"/>
            </a:xfrm>
            <a:custGeom>
              <a:avLst/>
              <a:gdLst/>
              <a:ahLst/>
              <a:cxnLst/>
              <a:rect l="l" t="t" r="r" b="b"/>
              <a:pathLst>
                <a:path w="1751" h="267" extrusionOk="0">
                  <a:moveTo>
                    <a:pt x="1" y="0"/>
                  </a:moveTo>
                  <a:lnTo>
                    <a:pt x="1" y="267"/>
                  </a:lnTo>
                  <a:lnTo>
                    <a:pt x="1751" y="267"/>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3"/>
            <p:cNvSpPr/>
            <p:nvPr/>
          </p:nvSpPr>
          <p:spPr>
            <a:xfrm>
              <a:off x="6331093" y="1629369"/>
              <a:ext cx="105366" cy="16067"/>
            </a:xfrm>
            <a:custGeom>
              <a:avLst/>
              <a:gdLst/>
              <a:ahLst/>
              <a:cxnLst/>
              <a:rect l="l" t="t" r="r" b="b"/>
              <a:pathLst>
                <a:path w="1751" h="267" extrusionOk="0">
                  <a:moveTo>
                    <a:pt x="1" y="1"/>
                  </a:moveTo>
                  <a:lnTo>
                    <a:pt x="1" y="267"/>
                  </a:lnTo>
                  <a:lnTo>
                    <a:pt x="1751" y="267"/>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3"/>
            <p:cNvSpPr/>
            <p:nvPr/>
          </p:nvSpPr>
          <p:spPr>
            <a:xfrm>
              <a:off x="6331093" y="1668303"/>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3"/>
            <p:cNvSpPr/>
            <p:nvPr/>
          </p:nvSpPr>
          <p:spPr>
            <a:xfrm>
              <a:off x="6179993" y="1876630"/>
              <a:ext cx="84787" cy="116800"/>
            </a:xfrm>
            <a:custGeom>
              <a:avLst/>
              <a:gdLst/>
              <a:ahLst/>
              <a:cxnLst/>
              <a:rect l="l" t="t" r="r" b="b"/>
              <a:pathLst>
                <a:path w="1409" h="1941" extrusionOk="0">
                  <a:moveTo>
                    <a:pt x="1" y="0"/>
                  </a:moveTo>
                  <a:lnTo>
                    <a:pt x="1" y="1941"/>
                  </a:lnTo>
                  <a:lnTo>
                    <a:pt x="1408" y="1941"/>
                  </a:lnTo>
                  <a:lnTo>
                    <a:pt x="14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3"/>
            <p:cNvSpPr/>
            <p:nvPr/>
          </p:nvSpPr>
          <p:spPr>
            <a:xfrm>
              <a:off x="6308227" y="1876630"/>
              <a:ext cx="87013" cy="116800"/>
            </a:xfrm>
            <a:custGeom>
              <a:avLst/>
              <a:gdLst/>
              <a:ahLst/>
              <a:cxnLst/>
              <a:rect l="l" t="t" r="r" b="b"/>
              <a:pathLst>
                <a:path w="1446" h="1941" extrusionOk="0">
                  <a:moveTo>
                    <a:pt x="0" y="0"/>
                  </a:moveTo>
                  <a:lnTo>
                    <a:pt x="0" y="1941"/>
                  </a:lnTo>
                  <a:lnTo>
                    <a:pt x="1446" y="1941"/>
                  </a:lnTo>
                  <a:lnTo>
                    <a:pt x="1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1" name="Google Shape;2251;p23"/>
          <p:cNvGrpSpPr/>
          <p:nvPr/>
        </p:nvGrpSpPr>
        <p:grpSpPr>
          <a:xfrm>
            <a:off x="-1942069" y="2957609"/>
            <a:ext cx="13017963" cy="3347813"/>
            <a:chOff x="-1942069" y="2957609"/>
            <a:chExt cx="13017963" cy="3347813"/>
          </a:xfrm>
        </p:grpSpPr>
        <p:grpSp>
          <p:nvGrpSpPr>
            <p:cNvPr id="2252" name="Google Shape;2252;p23"/>
            <p:cNvGrpSpPr/>
            <p:nvPr/>
          </p:nvGrpSpPr>
          <p:grpSpPr>
            <a:xfrm rot="-2700000">
              <a:off x="8301734" y="3364508"/>
              <a:ext cx="2200508" cy="2534014"/>
              <a:chOff x="2166075" y="959650"/>
              <a:chExt cx="3498975" cy="4029275"/>
            </a:xfrm>
          </p:grpSpPr>
          <p:sp>
            <p:nvSpPr>
              <p:cNvPr id="2253" name="Google Shape;2253;p2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3"/>
            <p:cNvGrpSpPr/>
            <p:nvPr/>
          </p:nvGrpSpPr>
          <p:grpSpPr>
            <a:xfrm rot="2700000" flipH="1">
              <a:off x="-1368416" y="3364508"/>
              <a:ext cx="2200508" cy="2534014"/>
              <a:chOff x="2166075" y="959650"/>
              <a:chExt cx="3498975" cy="4029275"/>
            </a:xfrm>
          </p:grpSpPr>
          <p:sp>
            <p:nvSpPr>
              <p:cNvPr id="2316" name="Google Shape;2316;p2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78"/>
        <p:cNvGrpSpPr/>
        <p:nvPr/>
      </p:nvGrpSpPr>
      <p:grpSpPr>
        <a:xfrm>
          <a:off x="0" y="0"/>
          <a:ext cx="0" cy="0"/>
          <a:chOff x="0" y="0"/>
          <a:chExt cx="0" cy="0"/>
        </a:xfrm>
      </p:grpSpPr>
      <p:grpSp>
        <p:nvGrpSpPr>
          <p:cNvPr id="2379" name="Google Shape;2379;p24"/>
          <p:cNvGrpSpPr/>
          <p:nvPr/>
        </p:nvGrpSpPr>
        <p:grpSpPr>
          <a:xfrm>
            <a:off x="-153687" y="218725"/>
            <a:ext cx="9326825" cy="185600"/>
            <a:chOff x="-124" y="218725"/>
            <a:chExt cx="9326825" cy="185600"/>
          </a:xfrm>
        </p:grpSpPr>
        <p:sp>
          <p:nvSpPr>
            <p:cNvPr id="2380" name="Google Shape;2380;p24"/>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4"/>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4"/>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4"/>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4"/>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24"/>
          <p:cNvGrpSpPr/>
          <p:nvPr/>
        </p:nvGrpSpPr>
        <p:grpSpPr>
          <a:xfrm rot="-2700000">
            <a:off x="8301734" y="3364508"/>
            <a:ext cx="2200508" cy="2534014"/>
            <a:chOff x="2166075" y="959650"/>
            <a:chExt cx="3498975" cy="4029275"/>
          </a:xfrm>
        </p:grpSpPr>
        <p:sp>
          <p:nvSpPr>
            <p:cNvPr id="2386" name="Google Shape;2386;p24"/>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4"/>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4"/>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4"/>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4"/>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4"/>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4"/>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4"/>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4"/>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4"/>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4"/>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4"/>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4"/>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4"/>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4"/>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4"/>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4"/>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4"/>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4"/>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4"/>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4"/>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4"/>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4"/>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4"/>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4"/>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4"/>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4"/>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4"/>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4"/>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4"/>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4"/>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4"/>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4"/>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4"/>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4"/>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4"/>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4"/>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4"/>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4"/>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4"/>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4"/>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4"/>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4"/>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4"/>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4"/>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4"/>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4"/>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4"/>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4"/>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4"/>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4"/>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4"/>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4"/>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4"/>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4"/>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4"/>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4"/>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4"/>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4"/>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4"/>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4"/>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4"/>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e Vietnam Pro"/>
              <a:buNone/>
              <a:defRPr sz="3000" b="1">
                <a:solidFill>
                  <a:schemeClr val="dk1"/>
                </a:solidFill>
                <a:latin typeface="Be Vietnam Pro"/>
                <a:ea typeface="Be Vietnam Pro"/>
                <a:cs typeface="Be Vietnam Pro"/>
                <a:sym typeface="Be Vietnam Pro"/>
              </a:defRPr>
            </a:lvl1pPr>
            <a:lvl2pPr lvl="1"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2pPr>
            <a:lvl3pPr lvl="2"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3pPr>
            <a:lvl4pPr lvl="3"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4pPr>
            <a:lvl5pPr lvl="4"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5pPr>
            <a:lvl6pPr lvl="5"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6pPr>
            <a:lvl7pPr lvl="6"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7pPr>
            <a:lvl8pPr lvl="7"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8pPr>
            <a:lvl9pPr lvl="8"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1pPr>
            <a:lvl2pPr marL="914400" lvl="1"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2pPr>
            <a:lvl3pPr marL="1371600" lvl="2"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3pPr>
            <a:lvl4pPr marL="1828800" lvl="3"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4pPr>
            <a:lvl5pPr marL="2286000" lvl="4"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5pPr>
            <a:lvl6pPr marL="2743200" lvl="5"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6pPr>
            <a:lvl7pPr marL="3200400" lvl="6"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7pPr>
            <a:lvl8pPr marL="3657600" lvl="7"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8pPr>
            <a:lvl9pPr marL="4114800" lvl="8" indent="-304800">
              <a:lnSpc>
                <a:spcPct val="100000"/>
              </a:lnSpc>
              <a:spcBef>
                <a:spcPts val="1600"/>
              </a:spcBef>
              <a:spcAft>
                <a:spcPts val="1600"/>
              </a:spcAft>
              <a:buClr>
                <a:schemeClr val="dk1"/>
              </a:buClr>
              <a:buSzPts val="1200"/>
              <a:buFont typeface="Assistant"/>
              <a:buChar char="■"/>
              <a:defRPr sz="1200">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1" r:id="rId6"/>
    <p:sldLayoutId id="2147483667" r:id="rId7"/>
    <p:sldLayoutId id="2147483669" r:id="rId8"/>
    <p:sldLayoutId id="214748367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guide id="5" orient="horz" pos="1620">
          <p15:clr>
            <a:srgbClr val="E46962"/>
          </p15:clr>
        </p15:guide>
        <p15:guide id="6" pos="288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73.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730.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grpSp>
        <p:nvGrpSpPr>
          <p:cNvPr id="2458" name="Google Shape;2458;p28"/>
          <p:cNvGrpSpPr/>
          <p:nvPr/>
        </p:nvGrpSpPr>
        <p:grpSpPr>
          <a:xfrm>
            <a:off x="6353333" y="300784"/>
            <a:ext cx="4089250" cy="2392691"/>
            <a:chOff x="5490925" y="397700"/>
            <a:chExt cx="3012783" cy="1762831"/>
          </a:xfrm>
        </p:grpSpPr>
        <p:sp>
          <p:nvSpPr>
            <p:cNvPr id="2459" name="Google Shape;2459;p28"/>
            <p:cNvSpPr/>
            <p:nvPr/>
          </p:nvSpPr>
          <p:spPr>
            <a:xfrm>
              <a:off x="5667179" y="397700"/>
              <a:ext cx="2836529" cy="764704"/>
            </a:xfrm>
            <a:custGeom>
              <a:avLst/>
              <a:gdLst/>
              <a:ahLst/>
              <a:cxnLst/>
              <a:rect l="l" t="t" r="r" b="b"/>
              <a:pathLst>
                <a:path w="47138" h="12708" extrusionOk="0">
                  <a:moveTo>
                    <a:pt x="22447" y="1"/>
                  </a:moveTo>
                  <a:cubicBezTo>
                    <a:pt x="21420" y="1"/>
                    <a:pt x="19822" y="115"/>
                    <a:pt x="17996" y="229"/>
                  </a:cubicBezTo>
                  <a:cubicBezTo>
                    <a:pt x="15443" y="389"/>
                    <a:pt x="12462" y="586"/>
                    <a:pt x="9833" y="586"/>
                  </a:cubicBezTo>
                  <a:cubicBezTo>
                    <a:pt x="8702" y="586"/>
                    <a:pt x="7635" y="549"/>
                    <a:pt x="6697" y="457"/>
                  </a:cubicBezTo>
                  <a:cubicBezTo>
                    <a:pt x="6123" y="410"/>
                    <a:pt x="5589" y="385"/>
                    <a:pt x="5094" y="385"/>
                  </a:cubicBezTo>
                  <a:cubicBezTo>
                    <a:pt x="3229" y="385"/>
                    <a:pt x="1924" y="733"/>
                    <a:pt x="1142" y="1485"/>
                  </a:cubicBezTo>
                  <a:cubicBezTo>
                    <a:pt x="1" y="2512"/>
                    <a:pt x="1" y="4072"/>
                    <a:pt x="1" y="5441"/>
                  </a:cubicBezTo>
                  <a:lnTo>
                    <a:pt x="1" y="12708"/>
                  </a:lnTo>
                  <a:lnTo>
                    <a:pt x="305" y="12708"/>
                  </a:lnTo>
                  <a:lnTo>
                    <a:pt x="305" y="5441"/>
                  </a:lnTo>
                  <a:cubicBezTo>
                    <a:pt x="305" y="4072"/>
                    <a:pt x="305" y="2626"/>
                    <a:pt x="1332" y="1713"/>
                  </a:cubicBezTo>
                  <a:cubicBezTo>
                    <a:pt x="2081" y="1024"/>
                    <a:pt x="3325" y="689"/>
                    <a:pt x="5102" y="689"/>
                  </a:cubicBezTo>
                  <a:cubicBezTo>
                    <a:pt x="5582" y="689"/>
                    <a:pt x="6100" y="713"/>
                    <a:pt x="6659" y="762"/>
                  </a:cubicBezTo>
                  <a:cubicBezTo>
                    <a:pt x="7609" y="853"/>
                    <a:pt x="8683" y="890"/>
                    <a:pt x="9820" y="890"/>
                  </a:cubicBezTo>
                  <a:cubicBezTo>
                    <a:pt x="12462" y="890"/>
                    <a:pt x="15443" y="693"/>
                    <a:pt x="17996" y="534"/>
                  </a:cubicBezTo>
                  <a:cubicBezTo>
                    <a:pt x="19860" y="419"/>
                    <a:pt x="21458" y="305"/>
                    <a:pt x="22447" y="305"/>
                  </a:cubicBezTo>
                  <a:cubicBezTo>
                    <a:pt x="28572" y="305"/>
                    <a:pt x="46947" y="762"/>
                    <a:pt x="47138" y="762"/>
                  </a:cubicBezTo>
                  <a:lnTo>
                    <a:pt x="47138" y="457"/>
                  </a:lnTo>
                  <a:cubicBezTo>
                    <a:pt x="46947" y="457"/>
                    <a:pt x="28572" y="1"/>
                    <a:pt x="2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5648885" y="677034"/>
              <a:ext cx="55000" cy="109940"/>
            </a:xfrm>
            <a:custGeom>
              <a:avLst/>
              <a:gdLst/>
              <a:ahLst/>
              <a:cxnLst/>
              <a:rect l="l" t="t" r="r" b="b"/>
              <a:pathLst>
                <a:path w="914" h="1827" extrusionOk="0">
                  <a:moveTo>
                    <a:pt x="1" y="0"/>
                  </a:moveTo>
                  <a:lnTo>
                    <a:pt x="1" y="1826"/>
                  </a:lnTo>
                  <a:lnTo>
                    <a:pt x="914" y="1826"/>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5619099" y="1162348"/>
              <a:ext cx="114573" cy="43567"/>
            </a:xfrm>
            <a:custGeom>
              <a:avLst/>
              <a:gdLst/>
              <a:ahLst/>
              <a:cxnLst/>
              <a:rect l="l" t="t" r="r" b="b"/>
              <a:pathLst>
                <a:path w="1904" h="724" extrusionOk="0">
                  <a:moveTo>
                    <a:pt x="1" y="1"/>
                  </a:moveTo>
                  <a:lnTo>
                    <a:pt x="1" y="723"/>
                  </a:lnTo>
                  <a:lnTo>
                    <a:pt x="1903" y="723"/>
                  </a:lnTo>
                  <a:lnTo>
                    <a:pt x="1903" y="1"/>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5490925" y="1205855"/>
              <a:ext cx="1000470" cy="954676"/>
            </a:xfrm>
            <a:custGeom>
              <a:avLst/>
              <a:gdLst/>
              <a:ahLst/>
              <a:cxnLst/>
              <a:rect l="l" t="t" r="r" b="b"/>
              <a:pathLst>
                <a:path w="16626" h="15865" extrusionOk="0">
                  <a:moveTo>
                    <a:pt x="0" y="0"/>
                  </a:moveTo>
                  <a:lnTo>
                    <a:pt x="0" y="15865"/>
                  </a:lnTo>
                  <a:lnTo>
                    <a:pt x="16626" y="15865"/>
                  </a:lnTo>
                  <a:lnTo>
                    <a:pt x="166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5543578" y="1253935"/>
              <a:ext cx="892877" cy="858517"/>
            </a:xfrm>
            <a:custGeom>
              <a:avLst/>
              <a:gdLst/>
              <a:ahLst/>
              <a:cxnLst/>
              <a:rect l="l" t="t" r="r" b="b"/>
              <a:pathLst>
                <a:path w="14838" h="14267" extrusionOk="0">
                  <a:moveTo>
                    <a:pt x="0" y="0"/>
                  </a:moveTo>
                  <a:lnTo>
                    <a:pt x="0" y="14267"/>
                  </a:lnTo>
                  <a:lnTo>
                    <a:pt x="14838" y="14267"/>
                  </a:lnTo>
                  <a:lnTo>
                    <a:pt x="14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5607665"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5694679"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5781692"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5868646"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5953373" y="1279089"/>
              <a:ext cx="27500" cy="45853"/>
            </a:xfrm>
            <a:custGeom>
              <a:avLst/>
              <a:gdLst/>
              <a:ahLst/>
              <a:cxnLst/>
              <a:rect l="l" t="t" r="r" b="b"/>
              <a:pathLst>
                <a:path w="457" h="762" extrusionOk="0">
                  <a:moveTo>
                    <a:pt x="0" y="1"/>
                  </a:moveTo>
                  <a:lnTo>
                    <a:pt x="0" y="762"/>
                  </a:lnTo>
                  <a:lnTo>
                    <a:pt x="457" y="762"/>
                  </a:lnTo>
                  <a:lnTo>
                    <a:pt x="4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6040386"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5571018" y="1853703"/>
              <a:ext cx="57347" cy="185520"/>
            </a:xfrm>
            <a:custGeom>
              <a:avLst/>
              <a:gdLst/>
              <a:ahLst/>
              <a:cxnLst/>
              <a:rect l="l" t="t" r="r" b="b"/>
              <a:pathLst>
                <a:path w="953" h="3083" extrusionOk="0">
                  <a:moveTo>
                    <a:pt x="686" y="1"/>
                  </a:moveTo>
                  <a:cubicBezTo>
                    <a:pt x="686" y="1"/>
                    <a:pt x="724" y="838"/>
                    <a:pt x="419" y="1485"/>
                  </a:cubicBezTo>
                  <a:cubicBezTo>
                    <a:pt x="191" y="1979"/>
                    <a:pt x="39" y="2550"/>
                    <a:pt x="1" y="3083"/>
                  </a:cubicBezTo>
                  <a:lnTo>
                    <a:pt x="191" y="3083"/>
                  </a:lnTo>
                  <a:cubicBezTo>
                    <a:pt x="267" y="2588"/>
                    <a:pt x="381" y="2017"/>
                    <a:pt x="610" y="1561"/>
                  </a:cubicBezTo>
                  <a:cubicBezTo>
                    <a:pt x="952" y="876"/>
                    <a:pt x="914" y="39"/>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5655745" y="1853703"/>
              <a:ext cx="71007" cy="185520"/>
            </a:xfrm>
            <a:custGeom>
              <a:avLst/>
              <a:gdLst/>
              <a:ahLst/>
              <a:cxnLst/>
              <a:rect l="l" t="t" r="r" b="b"/>
              <a:pathLst>
                <a:path w="1180" h="3083" extrusionOk="0">
                  <a:moveTo>
                    <a:pt x="191" y="1"/>
                  </a:moveTo>
                  <a:cubicBezTo>
                    <a:pt x="191" y="77"/>
                    <a:pt x="1" y="1903"/>
                    <a:pt x="647" y="2702"/>
                  </a:cubicBezTo>
                  <a:cubicBezTo>
                    <a:pt x="762" y="2816"/>
                    <a:pt x="876" y="2968"/>
                    <a:pt x="914" y="3083"/>
                  </a:cubicBezTo>
                  <a:lnTo>
                    <a:pt x="1180" y="3083"/>
                  </a:lnTo>
                  <a:cubicBezTo>
                    <a:pt x="1066" y="2930"/>
                    <a:pt x="952" y="2740"/>
                    <a:pt x="800" y="2588"/>
                  </a:cubicBezTo>
                  <a:cubicBezTo>
                    <a:pt x="191" y="1865"/>
                    <a:pt x="381" y="39"/>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5655745" y="1858337"/>
              <a:ext cx="73353" cy="180886"/>
            </a:xfrm>
            <a:custGeom>
              <a:avLst/>
              <a:gdLst/>
              <a:ahLst/>
              <a:cxnLst/>
              <a:rect l="l" t="t" r="r" b="b"/>
              <a:pathLst>
                <a:path w="1219" h="3006" extrusionOk="0">
                  <a:moveTo>
                    <a:pt x="990" y="0"/>
                  </a:moveTo>
                  <a:cubicBezTo>
                    <a:pt x="990" y="0"/>
                    <a:pt x="1028" y="685"/>
                    <a:pt x="990" y="1332"/>
                  </a:cubicBezTo>
                  <a:cubicBezTo>
                    <a:pt x="990" y="1636"/>
                    <a:pt x="800" y="1864"/>
                    <a:pt x="571" y="2131"/>
                  </a:cubicBezTo>
                  <a:cubicBezTo>
                    <a:pt x="343" y="2397"/>
                    <a:pt x="77" y="2663"/>
                    <a:pt x="1" y="3006"/>
                  </a:cubicBezTo>
                  <a:lnTo>
                    <a:pt x="229" y="3006"/>
                  </a:lnTo>
                  <a:cubicBezTo>
                    <a:pt x="305" y="2739"/>
                    <a:pt x="495" y="2511"/>
                    <a:pt x="723" y="2283"/>
                  </a:cubicBezTo>
                  <a:cubicBezTo>
                    <a:pt x="952" y="1978"/>
                    <a:pt x="1218" y="1712"/>
                    <a:pt x="1218" y="1370"/>
                  </a:cubicBezTo>
                  <a:cubicBezTo>
                    <a:pt x="1218" y="685"/>
                    <a:pt x="1218"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5763339" y="1858337"/>
              <a:ext cx="75640" cy="180886"/>
            </a:xfrm>
            <a:custGeom>
              <a:avLst/>
              <a:gdLst/>
              <a:ahLst/>
              <a:cxnLst/>
              <a:rect l="l" t="t" r="r" b="b"/>
              <a:pathLst>
                <a:path w="1257" h="3006" extrusionOk="0">
                  <a:moveTo>
                    <a:pt x="191" y="0"/>
                  </a:moveTo>
                  <a:cubicBezTo>
                    <a:pt x="191" y="38"/>
                    <a:pt x="1" y="1141"/>
                    <a:pt x="647" y="1940"/>
                  </a:cubicBezTo>
                  <a:cubicBezTo>
                    <a:pt x="838" y="2207"/>
                    <a:pt x="952" y="2587"/>
                    <a:pt x="1028" y="3006"/>
                  </a:cubicBezTo>
                  <a:lnTo>
                    <a:pt x="1256" y="3006"/>
                  </a:lnTo>
                  <a:cubicBezTo>
                    <a:pt x="1180" y="2549"/>
                    <a:pt x="1028" y="2092"/>
                    <a:pt x="800" y="1788"/>
                  </a:cubicBezTo>
                  <a:cubicBezTo>
                    <a:pt x="229" y="1103"/>
                    <a:pt x="381" y="38"/>
                    <a:pt x="381" y="38"/>
                  </a:cubicBezTo>
                  <a:lnTo>
                    <a:pt x="1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5870932" y="1853703"/>
              <a:ext cx="25274" cy="185520"/>
            </a:xfrm>
            <a:custGeom>
              <a:avLst/>
              <a:gdLst/>
              <a:ahLst/>
              <a:cxnLst/>
              <a:rect l="l" t="t" r="r" b="b"/>
              <a:pathLst>
                <a:path w="420" h="3083" extrusionOk="0">
                  <a:moveTo>
                    <a:pt x="191" y="1"/>
                  </a:moveTo>
                  <a:cubicBezTo>
                    <a:pt x="191" y="1"/>
                    <a:pt x="153" y="914"/>
                    <a:pt x="115" y="1713"/>
                  </a:cubicBezTo>
                  <a:cubicBezTo>
                    <a:pt x="115" y="2131"/>
                    <a:pt x="39" y="2626"/>
                    <a:pt x="1" y="3083"/>
                  </a:cubicBezTo>
                  <a:lnTo>
                    <a:pt x="191" y="3083"/>
                  </a:lnTo>
                  <a:cubicBezTo>
                    <a:pt x="267" y="2626"/>
                    <a:pt x="305" y="2131"/>
                    <a:pt x="343" y="1713"/>
                  </a:cubicBezTo>
                  <a:cubicBezTo>
                    <a:pt x="343" y="914"/>
                    <a:pt x="419" y="1"/>
                    <a:pt x="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5937366" y="1858337"/>
              <a:ext cx="73293" cy="180886"/>
            </a:xfrm>
            <a:custGeom>
              <a:avLst/>
              <a:gdLst/>
              <a:ahLst/>
              <a:cxnLst/>
              <a:rect l="l" t="t" r="r" b="b"/>
              <a:pathLst>
                <a:path w="1218" h="3006" extrusionOk="0">
                  <a:moveTo>
                    <a:pt x="76" y="0"/>
                  </a:moveTo>
                  <a:cubicBezTo>
                    <a:pt x="76" y="38"/>
                    <a:pt x="0" y="1256"/>
                    <a:pt x="76" y="1674"/>
                  </a:cubicBezTo>
                  <a:cubicBezTo>
                    <a:pt x="114" y="1826"/>
                    <a:pt x="266" y="2054"/>
                    <a:pt x="495" y="2283"/>
                  </a:cubicBezTo>
                  <a:cubicBezTo>
                    <a:pt x="685" y="2511"/>
                    <a:pt x="913" y="2739"/>
                    <a:pt x="1027" y="3006"/>
                  </a:cubicBezTo>
                  <a:lnTo>
                    <a:pt x="1217" y="3006"/>
                  </a:lnTo>
                  <a:cubicBezTo>
                    <a:pt x="1103" y="2701"/>
                    <a:pt x="837" y="2397"/>
                    <a:pt x="647" y="2131"/>
                  </a:cubicBezTo>
                  <a:cubicBezTo>
                    <a:pt x="457" y="1940"/>
                    <a:pt x="304" y="1750"/>
                    <a:pt x="266" y="1636"/>
                  </a:cubicBezTo>
                  <a:cubicBezTo>
                    <a:pt x="190" y="1256"/>
                    <a:pt x="266" y="38"/>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941939" y="1858337"/>
              <a:ext cx="61860" cy="180886"/>
            </a:xfrm>
            <a:custGeom>
              <a:avLst/>
              <a:gdLst/>
              <a:ahLst/>
              <a:cxnLst/>
              <a:rect l="l" t="t" r="r" b="b"/>
              <a:pathLst>
                <a:path w="1028" h="3006" extrusionOk="0">
                  <a:moveTo>
                    <a:pt x="837" y="0"/>
                  </a:moveTo>
                  <a:cubicBezTo>
                    <a:pt x="837" y="0"/>
                    <a:pt x="837" y="1027"/>
                    <a:pt x="647" y="1484"/>
                  </a:cubicBezTo>
                  <a:cubicBezTo>
                    <a:pt x="571" y="1674"/>
                    <a:pt x="495" y="1902"/>
                    <a:pt x="381" y="2131"/>
                  </a:cubicBezTo>
                  <a:cubicBezTo>
                    <a:pt x="228" y="2435"/>
                    <a:pt x="76" y="2739"/>
                    <a:pt x="0" y="3006"/>
                  </a:cubicBezTo>
                  <a:lnTo>
                    <a:pt x="190" y="3006"/>
                  </a:lnTo>
                  <a:cubicBezTo>
                    <a:pt x="305" y="2777"/>
                    <a:pt x="419" y="2511"/>
                    <a:pt x="533" y="2245"/>
                  </a:cubicBezTo>
                  <a:cubicBezTo>
                    <a:pt x="647" y="1978"/>
                    <a:pt x="761" y="1750"/>
                    <a:pt x="837" y="1560"/>
                  </a:cubicBezTo>
                  <a:cubicBezTo>
                    <a:pt x="1027" y="1065"/>
                    <a:pt x="1027" y="38"/>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6035753" y="1858337"/>
              <a:ext cx="75640" cy="180886"/>
            </a:xfrm>
            <a:custGeom>
              <a:avLst/>
              <a:gdLst/>
              <a:ahLst/>
              <a:cxnLst/>
              <a:rect l="l" t="t" r="r" b="b"/>
              <a:pathLst>
                <a:path w="1257" h="3006" extrusionOk="0">
                  <a:moveTo>
                    <a:pt x="229" y="0"/>
                  </a:moveTo>
                  <a:lnTo>
                    <a:pt x="229" y="0"/>
                  </a:lnTo>
                  <a:cubicBezTo>
                    <a:pt x="191" y="38"/>
                    <a:pt x="1" y="1217"/>
                    <a:pt x="458" y="1788"/>
                  </a:cubicBezTo>
                  <a:cubicBezTo>
                    <a:pt x="686" y="2054"/>
                    <a:pt x="914" y="2511"/>
                    <a:pt x="1066" y="3006"/>
                  </a:cubicBezTo>
                  <a:lnTo>
                    <a:pt x="1256" y="3006"/>
                  </a:lnTo>
                  <a:cubicBezTo>
                    <a:pt x="1104" y="2473"/>
                    <a:pt x="876" y="1978"/>
                    <a:pt x="610" y="1674"/>
                  </a:cubicBezTo>
                  <a:cubicBezTo>
                    <a:pt x="191" y="1141"/>
                    <a:pt x="419" y="38"/>
                    <a:pt x="419" y="38"/>
                  </a:cubicBez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543578" y="2023157"/>
              <a:ext cx="892877" cy="34360"/>
            </a:xfrm>
            <a:custGeom>
              <a:avLst/>
              <a:gdLst/>
              <a:ahLst/>
              <a:cxnLst/>
              <a:rect l="l" t="t" r="r" b="b"/>
              <a:pathLst>
                <a:path w="14838" h="571" extrusionOk="0">
                  <a:moveTo>
                    <a:pt x="0" y="0"/>
                  </a:moveTo>
                  <a:lnTo>
                    <a:pt x="0" y="571"/>
                  </a:lnTo>
                  <a:lnTo>
                    <a:pt x="14838" y="571"/>
                  </a:lnTo>
                  <a:lnTo>
                    <a:pt x="14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5609952"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560537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560537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5614525" y="1785043"/>
              <a:ext cx="6920" cy="6920"/>
            </a:xfrm>
            <a:custGeom>
              <a:avLst/>
              <a:gdLst/>
              <a:ahLst/>
              <a:cxnLst/>
              <a:rect l="l" t="t" r="r" b="b"/>
              <a:pathLst>
                <a:path w="115"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5664892" y="1734676"/>
              <a:ext cx="18414" cy="61860"/>
            </a:xfrm>
            <a:custGeom>
              <a:avLst/>
              <a:gdLst/>
              <a:ahLst/>
              <a:cxnLst/>
              <a:rect l="l" t="t" r="r" b="b"/>
              <a:pathLst>
                <a:path w="306" h="1028" extrusionOk="0">
                  <a:moveTo>
                    <a:pt x="1" y="1"/>
                  </a:moveTo>
                  <a:lnTo>
                    <a:pt x="1" y="1028"/>
                  </a:lnTo>
                  <a:lnTo>
                    <a:pt x="305" y="102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566031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566031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5669465"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5717545"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5710685"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5710685"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572211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77" y="115"/>
                    <a:pt x="115" y="77"/>
                    <a:pt x="115" y="77"/>
                  </a:cubicBezTo>
                  <a:cubicBezTo>
                    <a:pt x="115" y="39"/>
                    <a:pt x="77"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5772486"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5767912"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5767912"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577705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588471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5877792"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5877792"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5889286"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593965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5932733"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8" y="381"/>
                    <a:pt x="458" y="267"/>
                  </a:cubicBezTo>
                  <a:lnTo>
                    <a:pt x="458" y="229"/>
                  </a:lnTo>
                  <a:cubicBezTo>
                    <a:pt x="458"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5932733"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5944226" y="1785043"/>
              <a:ext cx="6920" cy="6920"/>
            </a:xfrm>
            <a:custGeom>
              <a:avLst/>
              <a:gdLst/>
              <a:ahLst/>
              <a:cxnLst/>
              <a:rect l="l" t="t" r="r" b="b"/>
              <a:pathLst>
                <a:path w="115" h="115" extrusionOk="0">
                  <a:moveTo>
                    <a:pt x="76" y="1"/>
                  </a:moveTo>
                  <a:cubicBezTo>
                    <a:pt x="38" y="1"/>
                    <a:pt x="0" y="39"/>
                    <a:pt x="0" y="77"/>
                  </a:cubicBezTo>
                  <a:cubicBezTo>
                    <a:pt x="0" y="77"/>
                    <a:pt x="38" y="115"/>
                    <a:pt x="76" y="115"/>
                  </a:cubicBezTo>
                  <a:cubicBezTo>
                    <a:pt x="76" y="115"/>
                    <a:pt x="114" y="77"/>
                    <a:pt x="114" y="77"/>
                  </a:cubicBezTo>
                  <a:cubicBezTo>
                    <a:pt x="114" y="39"/>
                    <a:pt x="76" y="1"/>
                    <a:pt x="76"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5992306"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5985386"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43" y="495"/>
                    <a:pt x="458" y="381"/>
                    <a:pt x="458" y="267"/>
                  </a:cubicBezTo>
                  <a:lnTo>
                    <a:pt x="458" y="229"/>
                  </a:lnTo>
                  <a:cubicBezTo>
                    <a:pt x="458"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5985386" y="1796476"/>
              <a:ext cx="27560" cy="71067"/>
            </a:xfrm>
            <a:custGeom>
              <a:avLst/>
              <a:gdLst/>
              <a:ahLst/>
              <a:cxnLst/>
              <a:rect l="l" t="t" r="r" b="b"/>
              <a:pathLst>
                <a:path w="458" h="1181" extrusionOk="0">
                  <a:moveTo>
                    <a:pt x="1" y="1"/>
                  </a:moveTo>
                  <a:lnTo>
                    <a:pt x="1" y="952"/>
                  </a:lnTo>
                  <a:cubicBezTo>
                    <a:pt x="1" y="1066"/>
                    <a:pt x="115" y="1180"/>
                    <a:pt x="229" y="1180"/>
                  </a:cubicBezTo>
                  <a:cubicBezTo>
                    <a:pt x="343"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5996879" y="1785043"/>
              <a:ext cx="6920" cy="6920"/>
            </a:xfrm>
            <a:custGeom>
              <a:avLst/>
              <a:gdLst/>
              <a:ahLst/>
              <a:cxnLst/>
              <a:rect l="l" t="t" r="r" b="b"/>
              <a:pathLst>
                <a:path w="115" h="115" extrusionOk="0">
                  <a:moveTo>
                    <a:pt x="38" y="1"/>
                  </a:moveTo>
                  <a:cubicBezTo>
                    <a:pt x="0" y="1"/>
                    <a:pt x="0" y="39"/>
                    <a:pt x="0" y="77"/>
                  </a:cubicBezTo>
                  <a:cubicBezTo>
                    <a:pt x="0" y="77"/>
                    <a:pt x="0"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6047246" y="1734676"/>
              <a:ext cx="16067" cy="61860"/>
            </a:xfrm>
            <a:custGeom>
              <a:avLst/>
              <a:gdLst/>
              <a:ahLst/>
              <a:cxnLst/>
              <a:rect l="l" t="t" r="r" b="b"/>
              <a:pathLst>
                <a:path w="267" h="1028" extrusionOk="0">
                  <a:moveTo>
                    <a:pt x="0" y="1"/>
                  </a:moveTo>
                  <a:lnTo>
                    <a:pt x="0"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6040386" y="1782756"/>
              <a:ext cx="27500" cy="29847"/>
            </a:xfrm>
            <a:custGeom>
              <a:avLst/>
              <a:gdLst/>
              <a:ahLst/>
              <a:cxnLst/>
              <a:rect l="l" t="t" r="r" b="b"/>
              <a:pathLst>
                <a:path w="457" h="496" extrusionOk="0">
                  <a:moveTo>
                    <a:pt x="228" y="1"/>
                  </a:moveTo>
                  <a:cubicBezTo>
                    <a:pt x="114" y="1"/>
                    <a:pt x="0" y="77"/>
                    <a:pt x="0" y="229"/>
                  </a:cubicBezTo>
                  <a:lnTo>
                    <a:pt x="0" y="267"/>
                  </a:lnTo>
                  <a:cubicBezTo>
                    <a:pt x="0" y="381"/>
                    <a:pt x="114" y="495"/>
                    <a:pt x="228" y="495"/>
                  </a:cubicBezTo>
                  <a:cubicBezTo>
                    <a:pt x="381" y="495"/>
                    <a:pt x="457" y="381"/>
                    <a:pt x="457" y="267"/>
                  </a:cubicBezTo>
                  <a:lnTo>
                    <a:pt x="457" y="229"/>
                  </a:lnTo>
                  <a:cubicBezTo>
                    <a:pt x="457" y="77"/>
                    <a:pt x="381"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6040386" y="1796476"/>
              <a:ext cx="27500" cy="71067"/>
            </a:xfrm>
            <a:custGeom>
              <a:avLst/>
              <a:gdLst/>
              <a:ahLst/>
              <a:cxnLst/>
              <a:rect l="l" t="t" r="r" b="b"/>
              <a:pathLst>
                <a:path w="457" h="1181" extrusionOk="0">
                  <a:moveTo>
                    <a:pt x="0" y="1"/>
                  </a:moveTo>
                  <a:lnTo>
                    <a:pt x="0" y="952"/>
                  </a:lnTo>
                  <a:cubicBezTo>
                    <a:pt x="0" y="1066"/>
                    <a:pt x="114" y="1180"/>
                    <a:pt x="228"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6051820"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5639739"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5692392"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5745046"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5912153"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5964806"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6209780" y="1844556"/>
              <a:ext cx="18353" cy="178660"/>
            </a:xfrm>
            <a:custGeom>
              <a:avLst/>
              <a:gdLst/>
              <a:ahLst/>
              <a:cxnLst/>
              <a:rect l="l" t="t" r="r" b="b"/>
              <a:pathLst>
                <a:path w="305" h="2969" extrusionOk="0">
                  <a:moveTo>
                    <a:pt x="0" y="1"/>
                  </a:moveTo>
                  <a:lnTo>
                    <a:pt x="0" y="2968"/>
                  </a:lnTo>
                  <a:lnTo>
                    <a:pt x="305" y="296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6209780" y="2057457"/>
              <a:ext cx="18353" cy="55000"/>
            </a:xfrm>
            <a:custGeom>
              <a:avLst/>
              <a:gdLst/>
              <a:ahLst/>
              <a:cxnLst/>
              <a:rect l="l" t="t" r="r" b="b"/>
              <a:pathLst>
                <a:path w="305" h="914" extrusionOk="0">
                  <a:moveTo>
                    <a:pt x="0" y="1"/>
                  </a:moveTo>
                  <a:lnTo>
                    <a:pt x="0" y="914"/>
                  </a:lnTo>
                  <a:lnTo>
                    <a:pt x="305" y="914"/>
                  </a:lnTo>
                  <a:lnTo>
                    <a:pt x="305"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6017459"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5584799" y="1324882"/>
              <a:ext cx="506012" cy="212959"/>
            </a:xfrm>
            <a:custGeom>
              <a:avLst/>
              <a:gdLst/>
              <a:ahLst/>
              <a:cxnLst/>
              <a:rect l="l" t="t" r="r" b="b"/>
              <a:pathLst>
                <a:path w="8409" h="3539" extrusionOk="0">
                  <a:moveTo>
                    <a:pt x="0" y="1"/>
                  </a:moveTo>
                  <a:lnTo>
                    <a:pt x="0" y="3539"/>
                  </a:lnTo>
                  <a:lnTo>
                    <a:pt x="8408" y="3539"/>
                  </a:lnTo>
                  <a:lnTo>
                    <a:pt x="8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5616812" y="1345522"/>
              <a:ext cx="75640" cy="75580"/>
            </a:xfrm>
            <a:custGeom>
              <a:avLst/>
              <a:gdLst/>
              <a:ahLst/>
              <a:cxnLst/>
              <a:rect l="l" t="t" r="r" b="b"/>
              <a:pathLst>
                <a:path w="1257" h="1256" extrusionOk="0">
                  <a:moveTo>
                    <a:pt x="648" y="0"/>
                  </a:moveTo>
                  <a:cubicBezTo>
                    <a:pt x="305" y="0"/>
                    <a:pt x="1" y="305"/>
                    <a:pt x="1" y="647"/>
                  </a:cubicBezTo>
                  <a:cubicBezTo>
                    <a:pt x="1" y="989"/>
                    <a:pt x="305" y="1256"/>
                    <a:pt x="648" y="1256"/>
                  </a:cubicBezTo>
                  <a:cubicBezTo>
                    <a:pt x="990" y="1256"/>
                    <a:pt x="1256" y="989"/>
                    <a:pt x="1256" y="647"/>
                  </a:cubicBezTo>
                  <a:cubicBezTo>
                    <a:pt x="1256" y="305"/>
                    <a:pt x="990"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5799986" y="1345522"/>
              <a:ext cx="73293" cy="75580"/>
            </a:xfrm>
            <a:custGeom>
              <a:avLst/>
              <a:gdLst/>
              <a:ahLst/>
              <a:cxnLst/>
              <a:rect l="l" t="t" r="r" b="b"/>
              <a:pathLst>
                <a:path w="1218" h="1256" extrusionOk="0">
                  <a:moveTo>
                    <a:pt x="609" y="0"/>
                  </a:moveTo>
                  <a:cubicBezTo>
                    <a:pt x="267" y="0"/>
                    <a:pt x="0" y="305"/>
                    <a:pt x="0" y="647"/>
                  </a:cubicBezTo>
                  <a:cubicBezTo>
                    <a:pt x="0" y="989"/>
                    <a:pt x="267" y="1256"/>
                    <a:pt x="609" y="1256"/>
                  </a:cubicBezTo>
                  <a:cubicBezTo>
                    <a:pt x="952" y="1256"/>
                    <a:pt x="1218" y="989"/>
                    <a:pt x="1218" y="647"/>
                  </a:cubicBezTo>
                  <a:cubicBezTo>
                    <a:pt x="1218" y="305"/>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5978526" y="1345522"/>
              <a:ext cx="73353" cy="75580"/>
            </a:xfrm>
            <a:custGeom>
              <a:avLst/>
              <a:gdLst/>
              <a:ahLst/>
              <a:cxnLst/>
              <a:rect l="l" t="t" r="r" b="b"/>
              <a:pathLst>
                <a:path w="1219" h="1256" extrusionOk="0">
                  <a:moveTo>
                    <a:pt x="610" y="0"/>
                  </a:moveTo>
                  <a:cubicBezTo>
                    <a:pt x="267" y="0"/>
                    <a:pt x="1" y="305"/>
                    <a:pt x="1" y="647"/>
                  </a:cubicBezTo>
                  <a:cubicBezTo>
                    <a:pt x="1" y="989"/>
                    <a:pt x="267" y="1256"/>
                    <a:pt x="610" y="1256"/>
                  </a:cubicBezTo>
                  <a:cubicBezTo>
                    <a:pt x="952" y="1256"/>
                    <a:pt x="1218" y="989"/>
                    <a:pt x="1218" y="647"/>
                  </a:cubicBezTo>
                  <a:cubicBezTo>
                    <a:pt x="1218" y="305"/>
                    <a:pt x="95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5710685" y="1441682"/>
              <a:ext cx="75640" cy="73293"/>
            </a:xfrm>
            <a:custGeom>
              <a:avLst/>
              <a:gdLst/>
              <a:ahLst/>
              <a:cxnLst/>
              <a:rect l="l" t="t" r="r" b="b"/>
              <a:pathLst>
                <a:path w="1257" h="1218" extrusionOk="0">
                  <a:moveTo>
                    <a:pt x="609" y="0"/>
                  </a:moveTo>
                  <a:cubicBezTo>
                    <a:pt x="267" y="0"/>
                    <a:pt x="1" y="266"/>
                    <a:pt x="1" y="609"/>
                  </a:cubicBezTo>
                  <a:cubicBezTo>
                    <a:pt x="1" y="951"/>
                    <a:pt x="267" y="1217"/>
                    <a:pt x="609" y="1217"/>
                  </a:cubicBezTo>
                  <a:cubicBezTo>
                    <a:pt x="952" y="1217"/>
                    <a:pt x="1256" y="951"/>
                    <a:pt x="1256" y="609"/>
                  </a:cubicBezTo>
                  <a:cubicBezTo>
                    <a:pt x="1256" y="266"/>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8"/>
            <p:cNvSpPr/>
            <p:nvPr/>
          </p:nvSpPr>
          <p:spPr>
            <a:xfrm>
              <a:off x="5889286" y="1441682"/>
              <a:ext cx="73293" cy="73293"/>
            </a:xfrm>
            <a:custGeom>
              <a:avLst/>
              <a:gdLst/>
              <a:ahLst/>
              <a:cxnLst/>
              <a:rect l="l" t="t" r="r" b="b"/>
              <a:pathLst>
                <a:path w="1218" h="1218" extrusionOk="0">
                  <a:moveTo>
                    <a:pt x="609" y="0"/>
                  </a:moveTo>
                  <a:cubicBezTo>
                    <a:pt x="266" y="0"/>
                    <a:pt x="0" y="266"/>
                    <a:pt x="0" y="609"/>
                  </a:cubicBezTo>
                  <a:cubicBezTo>
                    <a:pt x="0" y="951"/>
                    <a:pt x="266" y="1217"/>
                    <a:pt x="609" y="1217"/>
                  </a:cubicBezTo>
                  <a:cubicBezTo>
                    <a:pt x="951" y="1217"/>
                    <a:pt x="1218" y="951"/>
                    <a:pt x="1218" y="609"/>
                  </a:cubicBezTo>
                  <a:cubicBezTo>
                    <a:pt x="1218" y="266"/>
                    <a:pt x="951"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8"/>
            <p:cNvSpPr/>
            <p:nvPr/>
          </p:nvSpPr>
          <p:spPr>
            <a:xfrm>
              <a:off x="5637452" y="1366102"/>
              <a:ext cx="34360" cy="34420"/>
            </a:xfrm>
            <a:custGeom>
              <a:avLst/>
              <a:gdLst/>
              <a:ahLst/>
              <a:cxnLst/>
              <a:rect l="l" t="t" r="r" b="b"/>
              <a:pathLst>
                <a:path w="571" h="572" extrusionOk="0">
                  <a:moveTo>
                    <a:pt x="305" y="1"/>
                  </a:moveTo>
                  <a:cubicBezTo>
                    <a:pt x="114" y="1"/>
                    <a:pt x="0" y="115"/>
                    <a:pt x="0" y="305"/>
                  </a:cubicBezTo>
                  <a:cubicBezTo>
                    <a:pt x="0" y="457"/>
                    <a:pt x="114" y="571"/>
                    <a:pt x="305" y="571"/>
                  </a:cubicBezTo>
                  <a:cubicBezTo>
                    <a:pt x="457" y="571"/>
                    <a:pt x="571" y="457"/>
                    <a:pt x="571" y="305"/>
                  </a:cubicBezTo>
                  <a:cubicBezTo>
                    <a:pt x="571"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5729039" y="1459976"/>
              <a:ext cx="36647" cy="36707"/>
            </a:xfrm>
            <a:custGeom>
              <a:avLst/>
              <a:gdLst/>
              <a:ahLst/>
              <a:cxnLst/>
              <a:rect l="l" t="t" r="r" b="b"/>
              <a:pathLst>
                <a:path w="609" h="610" extrusionOk="0">
                  <a:moveTo>
                    <a:pt x="304" y="0"/>
                  </a:moveTo>
                  <a:cubicBezTo>
                    <a:pt x="152" y="0"/>
                    <a:pt x="0" y="153"/>
                    <a:pt x="0" y="305"/>
                  </a:cubicBezTo>
                  <a:cubicBezTo>
                    <a:pt x="0" y="457"/>
                    <a:pt x="152" y="609"/>
                    <a:pt x="304" y="609"/>
                  </a:cubicBezTo>
                  <a:cubicBezTo>
                    <a:pt x="457" y="609"/>
                    <a:pt x="609" y="457"/>
                    <a:pt x="609" y="305"/>
                  </a:cubicBezTo>
                  <a:cubicBezTo>
                    <a:pt x="609" y="153"/>
                    <a:pt x="457" y="0"/>
                    <a:pt x="304"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5996879" y="1366102"/>
              <a:ext cx="36647" cy="34420"/>
            </a:xfrm>
            <a:custGeom>
              <a:avLst/>
              <a:gdLst/>
              <a:ahLst/>
              <a:cxnLst/>
              <a:rect l="l" t="t" r="r" b="b"/>
              <a:pathLst>
                <a:path w="609" h="572" extrusionOk="0">
                  <a:moveTo>
                    <a:pt x="305" y="1"/>
                  </a:moveTo>
                  <a:cubicBezTo>
                    <a:pt x="152" y="1"/>
                    <a:pt x="0" y="115"/>
                    <a:pt x="0" y="305"/>
                  </a:cubicBezTo>
                  <a:cubicBezTo>
                    <a:pt x="0" y="457"/>
                    <a:pt x="152"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5818279" y="1366102"/>
              <a:ext cx="36707" cy="34420"/>
            </a:xfrm>
            <a:custGeom>
              <a:avLst/>
              <a:gdLst/>
              <a:ahLst/>
              <a:cxnLst/>
              <a:rect l="l" t="t" r="r" b="b"/>
              <a:pathLst>
                <a:path w="610" h="572" extrusionOk="0">
                  <a:moveTo>
                    <a:pt x="305" y="1"/>
                  </a:moveTo>
                  <a:cubicBezTo>
                    <a:pt x="153" y="1"/>
                    <a:pt x="1" y="115"/>
                    <a:pt x="1" y="305"/>
                  </a:cubicBezTo>
                  <a:cubicBezTo>
                    <a:pt x="1" y="457"/>
                    <a:pt x="153"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5907579" y="1459976"/>
              <a:ext cx="36707" cy="36707"/>
            </a:xfrm>
            <a:custGeom>
              <a:avLst/>
              <a:gdLst/>
              <a:ahLst/>
              <a:cxnLst/>
              <a:rect l="l" t="t" r="r" b="b"/>
              <a:pathLst>
                <a:path w="610" h="610" extrusionOk="0">
                  <a:moveTo>
                    <a:pt x="305" y="0"/>
                  </a:moveTo>
                  <a:cubicBezTo>
                    <a:pt x="153" y="0"/>
                    <a:pt x="0" y="153"/>
                    <a:pt x="0" y="305"/>
                  </a:cubicBezTo>
                  <a:cubicBezTo>
                    <a:pt x="0" y="457"/>
                    <a:pt x="153" y="609"/>
                    <a:pt x="305" y="609"/>
                  </a:cubicBezTo>
                  <a:cubicBezTo>
                    <a:pt x="457" y="609"/>
                    <a:pt x="609" y="457"/>
                    <a:pt x="609" y="305"/>
                  </a:cubicBezTo>
                  <a:cubicBezTo>
                    <a:pt x="609" y="153"/>
                    <a:pt x="457" y="0"/>
                    <a:pt x="305"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8"/>
            <p:cNvSpPr/>
            <p:nvPr/>
          </p:nvSpPr>
          <p:spPr>
            <a:xfrm>
              <a:off x="5584799" y="1601929"/>
              <a:ext cx="231253" cy="132806"/>
            </a:xfrm>
            <a:custGeom>
              <a:avLst/>
              <a:gdLst/>
              <a:ahLst/>
              <a:cxnLst/>
              <a:rect l="l" t="t" r="r" b="b"/>
              <a:pathLst>
                <a:path w="3843" h="2207" extrusionOk="0">
                  <a:moveTo>
                    <a:pt x="0" y="0"/>
                  </a:moveTo>
                  <a:lnTo>
                    <a:pt x="0" y="2207"/>
                  </a:lnTo>
                  <a:lnTo>
                    <a:pt x="3843" y="2207"/>
                  </a:lnTo>
                  <a:lnTo>
                    <a:pt x="3843"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8"/>
            <p:cNvSpPr/>
            <p:nvPr/>
          </p:nvSpPr>
          <p:spPr>
            <a:xfrm>
              <a:off x="5619099" y="1638516"/>
              <a:ext cx="162653" cy="59573"/>
            </a:xfrm>
            <a:custGeom>
              <a:avLst/>
              <a:gdLst/>
              <a:ahLst/>
              <a:cxnLst/>
              <a:rect l="l" t="t" r="r" b="b"/>
              <a:pathLst>
                <a:path w="2703" h="990" extrusionOk="0">
                  <a:moveTo>
                    <a:pt x="1" y="1"/>
                  </a:moveTo>
                  <a:lnTo>
                    <a:pt x="1" y="990"/>
                  </a:lnTo>
                  <a:lnTo>
                    <a:pt x="2702" y="990"/>
                  </a:lnTo>
                  <a:lnTo>
                    <a:pt x="2702"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5857212" y="1601929"/>
              <a:ext cx="233599" cy="132806"/>
            </a:xfrm>
            <a:custGeom>
              <a:avLst/>
              <a:gdLst/>
              <a:ahLst/>
              <a:cxnLst/>
              <a:rect l="l" t="t" r="r" b="b"/>
              <a:pathLst>
                <a:path w="3882" h="2207" extrusionOk="0">
                  <a:moveTo>
                    <a:pt x="1" y="0"/>
                  </a:moveTo>
                  <a:lnTo>
                    <a:pt x="1" y="2207"/>
                  </a:lnTo>
                  <a:lnTo>
                    <a:pt x="3881" y="2207"/>
                  </a:lnTo>
                  <a:lnTo>
                    <a:pt x="3881"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8"/>
            <p:cNvSpPr/>
            <p:nvPr/>
          </p:nvSpPr>
          <p:spPr>
            <a:xfrm>
              <a:off x="5893859" y="1638516"/>
              <a:ext cx="160306" cy="59573"/>
            </a:xfrm>
            <a:custGeom>
              <a:avLst/>
              <a:gdLst/>
              <a:ahLst/>
              <a:cxnLst/>
              <a:rect l="l" t="t" r="r" b="b"/>
              <a:pathLst>
                <a:path w="2664" h="990" extrusionOk="0">
                  <a:moveTo>
                    <a:pt x="0" y="1"/>
                  </a:moveTo>
                  <a:lnTo>
                    <a:pt x="0" y="990"/>
                  </a:lnTo>
                  <a:lnTo>
                    <a:pt x="2663" y="990"/>
                  </a:lnTo>
                  <a:lnTo>
                    <a:pt x="2663"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8"/>
            <p:cNvSpPr/>
            <p:nvPr/>
          </p:nvSpPr>
          <p:spPr>
            <a:xfrm>
              <a:off x="5660319"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8"/>
            <p:cNvSpPr/>
            <p:nvPr/>
          </p:nvSpPr>
          <p:spPr>
            <a:xfrm>
              <a:off x="5717545"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5960233" y="1638516"/>
              <a:ext cx="25213" cy="59573"/>
            </a:xfrm>
            <a:custGeom>
              <a:avLst/>
              <a:gdLst/>
              <a:ahLst/>
              <a:cxnLst/>
              <a:rect l="l" t="t" r="r" b="b"/>
              <a:pathLst>
                <a:path w="419"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5543578" y="2057457"/>
              <a:ext cx="595251" cy="55000"/>
            </a:xfrm>
            <a:custGeom>
              <a:avLst/>
              <a:gdLst/>
              <a:ahLst/>
              <a:cxnLst/>
              <a:rect l="l" t="t" r="r" b="b"/>
              <a:pathLst>
                <a:path w="9892" h="914" extrusionOk="0">
                  <a:moveTo>
                    <a:pt x="0" y="1"/>
                  </a:moveTo>
                  <a:lnTo>
                    <a:pt x="0" y="914"/>
                  </a:lnTo>
                  <a:lnTo>
                    <a:pt x="9892" y="914"/>
                  </a:lnTo>
                  <a:lnTo>
                    <a:pt x="9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6138773" y="1253935"/>
              <a:ext cx="36707" cy="494518"/>
            </a:xfrm>
            <a:custGeom>
              <a:avLst/>
              <a:gdLst/>
              <a:ahLst/>
              <a:cxnLst/>
              <a:rect l="l" t="t" r="r" b="b"/>
              <a:pathLst>
                <a:path w="610" h="8218" extrusionOk="0">
                  <a:moveTo>
                    <a:pt x="1" y="0"/>
                  </a:moveTo>
                  <a:lnTo>
                    <a:pt x="1" y="8218"/>
                  </a:lnTo>
                  <a:lnTo>
                    <a:pt x="610" y="8218"/>
                  </a:lnTo>
                  <a:lnTo>
                    <a:pt x="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6138773" y="1748396"/>
              <a:ext cx="297686" cy="96220"/>
            </a:xfrm>
            <a:custGeom>
              <a:avLst/>
              <a:gdLst/>
              <a:ahLst/>
              <a:cxnLst/>
              <a:rect l="l" t="t" r="r" b="b"/>
              <a:pathLst>
                <a:path w="4947" h="1599" extrusionOk="0">
                  <a:moveTo>
                    <a:pt x="1" y="1"/>
                  </a:moveTo>
                  <a:lnTo>
                    <a:pt x="1" y="1599"/>
                  </a:lnTo>
                  <a:lnTo>
                    <a:pt x="4947" y="1599"/>
                  </a:lnTo>
                  <a:lnTo>
                    <a:pt x="4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8"/>
            <p:cNvSpPr/>
            <p:nvPr/>
          </p:nvSpPr>
          <p:spPr>
            <a:xfrm>
              <a:off x="6196060" y="1290582"/>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225787" y="1311162"/>
              <a:ext cx="75640" cy="75580"/>
            </a:xfrm>
            <a:custGeom>
              <a:avLst/>
              <a:gdLst/>
              <a:ahLst/>
              <a:cxnLst/>
              <a:rect l="l" t="t" r="r" b="b"/>
              <a:pathLst>
                <a:path w="1257" h="1256" extrusionOk="0">
                  <a:moveTo>
                    <a:pt x="609" y="1"/>
                  </a:moveTo>
                  <a:cubicBezTo>
                    <a:pt x="267" y="1"/>
                    <a:pt x="1" y="267"/>
                    <a:pt x="1" y="647"/>
                  </a:cubicBezTo>
                  <a:cubicBezTo>
                    <a:pt x="1" y="990"/>
                    <a:pt x="267" y="1256"/>
                    <a:pt x="609" y="1256"/>
                  </a:cubicBezTo>
                  <a:cubicBezTo>
                    <a:pt x="952" y="1256"/>
                    <a:pt x="1256" y="990"/>
                    <a:pt x="1256" y="647"/>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6246427" y="1331742"/>
              <a:ext cx="34360" cy="34420"/>
            </a:xfrm>
            <a:custGeom>
              <a:avLst/>
              <a:gdLst/>
              <a:ahLst/>
              <a:cxnLst/>
              <a:rect l="l" t="t" r="r" b="b"/>
              <a:pathLst>
                <a:path w="571" h="572" extrusionOk="0">
                  <a:moveTo>
                    <a:pt x="266" y="1"/>
                  </a:moveTo>
                  <a:cubicBezTo>
                    <a:pt x="114" y="1"/>
                    <a:pt x="0" y="115"/>
                    <a:pt x="0" y="305"/>
                  </a:cubicBezTo>
                  <a:cubicBezTo>
                    <a:pt x="0" y="457"/>
                    <a:pt x="114" y="572"/>
                    <a:pt x="266" y="572"/>
                  </a:cubicBezTo>
                  <a:cubicBezTo>
                    <a:pt x="457" y="572"/>
                    <a:pt x="571" y="457"/>
                    <a:pt x="571" y="305"/>
                  </a:cubicBezTo>
                  <a:cubicBezTo>
                    <a:pt x="571" y="115"/>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6196060" y="1443969"/>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6225787" y="1466836"/>
              <a:ext cx="75640" cy="73293"/>
            </a:xfrm>
            <a:custGeom>
              <a:avLst/>
              <a:gdLst/>
              <a:ahLst/>
              <a:cxnLst/>
              <a:rect l="l" t="t" r="r" b="b"/>
              <a:pathLst>
                <a:path w="1257" h="1218" extrusionOk="0">
                  <a:moveTo>
                    <a:pt x="609" y="1"/>
                  </a:moveTo>
                  <a:cubicBezTo>
                    <a:pt x="267" y="1"/>
                    <a:pt x="1" y="267"/>
                    <a:pt x="1" y="609"/>
                  </a:cubicBezTo>
                  <a:cubicBezTo>
                    <a:pt x="1" y="952"/>
                    <a:pt x="267" y="1218"/>
                    <a:pt x="609" y="1218"/>
                  </a:cubicBezTo>
                  <a:cubicBezTo>
                    <a:pt x="952" y="1218"/>
                    <a:pt x="1256" y="952"/>
                    <a:pt x="1256" y="609"/>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6246427" y="1485129"/>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6196060" y="1597356"/>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8"/>
            <p:cNvSpPr/>
            <p:nvPr/>
          </p:nvSpPr>
          <p:spPr>
            <a:xfrm>
              <a:off x="6225787" y="1620223"/>
              <a:ext cx="75640" cy="73293"/>
            </a:xfrm>
            <a:custGeom>
              <a:avLst/>
              <a:gdLst/>
              <a:ahLst/>
              <a:cxnLst/>
              <a:rect l="l" t="t" r="r" b="b"/>
              <a:pathLst>
                <a:path w="1257" h="1218" extrusionOk="0">
                  <a:moveTo>
                    <a:pt x="609" y="0"/>
                  </a:moveTo>
                  <a:cubicBezTo>
                    <a:pt x="267" y="0"/>
                    <a:pt x="1" y="267"/>
                    <a:pt x="1" y="609"/>
                  </a:cubicBezTo>
                  <a:cubicBezTo>
                    <a:pt x="1" y="952"/>
                    <a:pt x="267" y="1218"/>
                    <a:pt x="609" y="1218"/>
                  </a:cubicBezTo>
                  <a:cubicBezTo>
                    <a:pt x="952" y="1218"/>
                    <a:pt x="1256" y="952"/>
                    <a:pt x="1256" y="609"/>
                  </a:cubicBezTo>
                  <a:cubicBezTo>
                    <a:pt x="1256" y="267"/>
                    <a:pt x="952"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8"/>
            <p:cNvSpPr/>
            <p:nvPr/>
          </p:nvSpPr>
          <p:spPr>
            <a:xfrm>
              <a:off x="6246427" y="1638516"/>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8"/>
            <p:cNvSpPr/>
            <p:nvPr/>
          </p:nvSpPr>
          <p:spPr>
            <a:xfrm>
              <a:off x="6331093" y="1322595"/>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8"/>
            <p:cNvSpPr/>
            <p:nvPr/>
          </p:nvSpPr>
          <p:spPr>
            <a:xfrm>
              <a:off x="6331093" y="1361529"/>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8"/>
            <p:cNvSpPr/>
            <p:nvPr/>
          </p:nvSpPr>
          <p:spPr>
            <a:xfrm>
              <a:off x="6331093" y="1475982"/>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8"/>
            <p:cNvSpPr/>
            <p:nvPr/>
          </p:nvSpPr>
          <p:spPr>
            <a:xfrm>
              <a:off x="6331093" y="1512629"/>
              <a:ext cx="105366" cy="16067"/>
            </a:xfrm>
            <a:custGeom>
              <a:avLst/>
              <a:gdLst/>
              <a:ahLst/>
              <a:cxnLst/>
              <a:rect l="l" t="t" r="r" b="b"/>
              <a:pathLst>
                <a:path w="1751" h="267" extrusionOk="0">
                  <a:moveTo>
                    <a:pt x="1" y="0"/>
                  </a:moveTo>
                  <a:lnTo>
                    <a:pt x="1" y="267"/>
                  </a:lnTo>
                  <a:lnTo>
                    <a:pt x="1751" y="267"/>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8"/>
            <p:cNvSpPr/>
            <p:nvPr/>
          </p:nvSpPr>
          <p:spPr>
            <a:xfrm>
              <a:off x="6331093" y="1629369"/>
              <a:ext cx="105366" cy="16067"/>
            </a:xfrm>
            <a:custGeom>
              <a:avLst/>
              <a:gdLst/>
              <a:ahLst/>
              <a:cxnLst/>
              <a:rect l="l" t="t" r="r" b="b"/>
              <a:pathLst>
                <a:path w="1751" h="267" extrusionOk="0">
                  <a:moveTo>
                    <a:pt x="1" y="1"/>
                  </a:moveTo>
                  <a:lnTo>
                    <a:pt x="1" y="267"/>
                  </a:lnTo>
                  <a:lnTo>
                    <a:pt x="1751" y="267"/>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8"/>
            <p:cNvSpPr/>
            <p:nvPr/>
          </p:nvSpPr>
          <p:spPr>
            <a:xfrm>
              <a:off x="6331093" y="1668303"/>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8"/>
            <p:cNvSpPr/>
            <p:nvPr/>
          </p:nvSpPr>
          <p:spPr>
            <a:xfrm>
              <a:off x="6179993" y="1876630"/>
              <a:ext cx="84787" cy="116800"/>
            </a:xfrm>
            <a:custGeom>
              <a:avLst/>
              <a:gdLst/>
              <a:ahLst/>
              <a:cxnLst/>
              <a:rect l="l" t="t" r="r" b="b"/>
              <a:pathLst>
                <a:path w="1409" h="1941" extrusionOk="0">
                  <a:moveTo>
                    <a:pt x="1" y="0"/>
                  </a:moveTo>
                  <a:lnTo>
                    <a:pt x="1" y="1941"/>
                  </a:lnTo>
                  <a:lnTo>
                    <a:pt x="1408" y="1941"/>
                  </a:lnTo>
                  <a:lnTo>
                    <a:pt x="14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8"/>
            <p:cNvSpPr/>
            <p:nvPr/>
          </p:nvSpPr>
          <p:spPr>
            <a:xfrm>
              <a:off x="6308227" y="1876630"/>
              <a:ext cx="87013" cy="116800"/>
            </a:xfrm>
            <a:custGeom>
              <a:avLst/>
              <a:gdLst/>
              <a:ahLst/>
              <a:cxnLst/>
              <a:rect l="l" t="t" r="r" b="b"/>
              <a:pathLst>
                <a:path w="1446" h="1941" extrusionOk="0">
                  <a:moveTo>
                    <a:pt x="0" y="0"/>
                  </a:moveTo>
                  <a:lnTo>
                    <a:pt x="0" y="1941"/>
                  </a:lnTo>
                  <a:lnTo>
                    <a:pt x="1446" y="1941"/>
                  </a:lnTo>
                  <a:lnTo>
                    <a:pt x="1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28"/>
          <p:cNvGrpSpPr/>
          <p:nvPr/>
        </p:nvGrpSpPr>
        <p:grpSpPr>
          <a:xfrm>
            <a:off x="7373014" y="1729007"/>
            <a:ext cx="1306646" cy="3300796"/>
            <a:chOff x="6421850" y="1653250"/>
            <a:chExt cx="1306646" cy="3300796"/>
          </a:xfrm>
        </p:grpSpPr>
        <p:sp>
          <p:nvSpPr>
            <p:cNvPr id="2560" name="Google Shape;2560;p28"/>
            <p:cNvSpPr/>
            <p:nvPr/>
          </p:nvSpPr>
          <p:spPr>
            <a:xfrm>
              <a:off x="6920675" y="2111400"/>
              <a:ext cx="180011" cy="203649"/>
            </a:xfrm>
            <a:custGeom>
              <a:avLst/>
              <a:gdLst/>
              <a:ahLst/>
              <a:cxnLst/>
              <a:rect l="l" t="t" r="r" b="b"/>
              <a:pathLst>
                <a:path w="2018" h="2283" extrusionOk="0">
                  <a:moveTo>
                    <a:pt x="115" y="0"/>
                  </a:moveTo>
                  <a:cubicBezTo>
                    <a:pt x="115" y="0"/>
                    <a:pt x="153" y="647"/>
                    <a:pt x="77" y="1027"/>
                  </a:cubicBezTo>
                  <a:cubicBezTo>
                    <a:pt x="1" y="1256"/>
                    <a:pt x="1180" y="2283"/>
                    <a:pt x="1180" y="2283"/>
                  </a:cubicBezTo>
                  <a:cubicBezTo>
                    <a:pt x="1180" y="2283"/>
                    <a:pt x="1941" y="1598"/>
                    <a:pt x="2017" y="1027"/>
                  </a:cubicBezTo>
                  <a:cubicBezTo>
                    <a:pt x="1979" y="571"/>
                    <a:pt x="1941" y="0"/>
                    <a:pt x="1941" y="0"/>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8"/>
            <p:cNvSpPr/>
            <p:nvPr/>
          </p:nvSpPr>
          <p:spPr>
            <a:xfrm>
              <a:off x="6822284" y="1907748"/>
              <a:ext cx="70470" cy="88400"/>
            </a:xfrm>
            <a:custGeom>
              <a:avLst/>
              <a:gdLst/>
              <a:ahLst/>
              <a:cxnLst/>
              <a:rect l="l" t="t" r="r" b="b"/>
              <a:pathLst>
                <a:path w="790" h="991" extrusionOk="0">
                  <a:moveTo>
                    <a:pt x="400" y="1"/>
                  </a:moveTo>
                  <a:cubicBezTo>
                    <a:pt x="324" y="1"/>
                    <a:pt x="229" y="39"/>
                    <a:pt x="153" y="191"/>
                  </a:cubicBezTo>
                  <a:cubicBezTo>
                    <a:pt x="1" y="495"/>
                    <a:pt x="305" y="990"/>
                    <a:pt x="571" y="990"/>
                  </a:cubicBezTo>
                  <a:cubicBezTo>
                    <a:pt x="575" y="990"/>
                    <a:pt x="580" y="991"/>
                    <a:pt x="584" y="991"/>
                  </a:cubicBezTo>
                  <a:cubicBezTo>
                    <a:pt x="790" y="991"/>
                    <a:pt x="533" y="39"/>
                    <a:pt x="533" y="39"/>
                  </a:cubicBezTo>
                  <a:cubicBezTo>
                    <a:pt x="533" y="39"/>
                    <a:pt x="476" y="1"/>
                    <a:pt x="400"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8"/>
            <p:cNvSpPr/>
            <p:nvPr/>
          </p:nvSpPr>
          <p:spPr>
            <a:xfrm>
              <a:off x="7151444" y="1916311"/>
              <a:ext cx="77785" cy="86794"/>
            </a:xfrm>
            <a:custGeom>
              <a:avLst/>
              <a:gdLst/>
              <a:ahLst/>
              <a:cxnLst/>
              <a:rect l="l" t="t" r="r" b="b"/>
              <a:pathLst>
                <a:path w="872" h="973" extrusionOk="0">
                  <a:moveTo>
                    <a:pt x="518" y="0"/>
                  </a:moveTo>
                  <a:cubicBezTo>
                    <a:pt x="462" y="0"/>
                    <a:pt x="419" y="19"/>
                    <a:pt x="419" y="19"/>
                  </a:cubicBezTo>
                  <a:cubicBezTo>
                    <a:pt x="419" y="19"/>
                    <a:pt x="1" y="970"/>
                    <a:pt x="267" y="970"/>
                  </a:cubicBezTo>
                  <a:cubicBezTo>
                    <a:pt x="278" y="971"/>
                    <a:pt x="288" y="972"/>
                    <a:pt x="299" y="972"/>
                  </a:cubicBezTo>
                  <a:cubicBezTo>
                    <a:pt x="560" y="972"/>
                    <a:pt x="871" y="539"/>
                    <a:pt x="762" y="247"/>
                  </a:cubicBezTo>
                  <a:cubicBezTo>
                    <a:pt x="716" y="42"/>
                    <a:pt x="602" y="0"/>
                    <a:pt x="518"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8"/>
            <p:cNvSpPr/>
            <p:nvPr/>
          </p:nvSpPr>
          <p:spPr>
            <a:xfrm>
              <a:off x="6863050" y="1731303"/>
              <a:ext cx="322467" cy="420857"/>
            </a:xfrm>
            <a:custGeom>
              <a:avLst/>
              <a:gdLst/>
              <a:ahLst/>
              <a:cxnLst/>
              <a:rect l="l" t="t" r="r" b="b"/>
              <a:pathLst>
                <a:path w="3615" h="4718" extrusionOk="0">
                  <a:moveTo>
                    <a:pt x="1826" y="0"/>
                  </a:moveTo>
                  <a:cubicBezTo>
                    <a:pt x="837" y="0"/>
                    <a:pt x="0" y="1027"/>
                    <a:pt x="0" y="2359"/>
                  </a:cubicBezTo>
                  <a:cubicBezTo>
                    <a:pt x="0" y="3653"/>
                    <a:pt x="837" y="4718"/>
                    <a:pt x="1826" y="4718"/>
                  </a:cubicBezTo>
                  <a:cubicBezTo>
                    <a:pt x="2815" y="4718"/>
                    <a:pt x="3614" y="3653"/>
                    <a:pt x="3614" y="2359"/>
                  </a:cubicBezTo>
                  <a:cubicBezTo>
                    <a:pt x="3614" y="1027"/>
                    <a:pt x="2815" y="0"/>
                    <a:pt x="1826"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8"/>
            <p:cNvSpPr/>
            <p:nvPr/>
          </p:nvSpPr>
          <p:spPr>
            <a:xfrm>
              <a:off x="6856181" y="1801774"/>
              <a:ext cx="336115" cy="123010"/>
            </a:xfrm>
            <a:custGeom>
              <a:avLst/>
              <a:gdLst/>
              <a:ahLst/>
              <a:cxnLst/>
              <a:rect l="l" t="t" r="r" b="b"/>
              <a:pathLst>
                <a:path w="3768" h="1379" extrusionOk="0">
                  <a:moveTo>
                    <a:pt x="1454" y="0"/>
                  </a:moveTo>
                  <a:cubicBezTo>
                    <a:pt x="1402" y="0"/>
                    <a:pt x="1361" y="3"/>
                    <a:pt x="1333" y="9"/>
                  </a:cubicBezTo>
                  <a:cubicBezTo>
                    <a:pt x="1142" y="47"/>
                    <a:pt x="153" y="656"/>
                    <a:pt x="1" y="1227"/>
                  </a:cubicBezTo>
                  <a:cubicBezTo>
                    <a:pt x="1" y="1227"/>
                    <a:pt x="153" y="1303"/>
                    <a:pt x="191" y="1303"/>
                  </a:cubicBezTo>
                  <a:cubicBezTo>
                    <a:pt x="215" y="1305"/>
                    <a:pt x="240" y="1306"/>
                    <a:pt x="264" y="1306"/>
                  </a:cubicBezTo>
                  <a:cubicBezTo>
                    <a:pt x="653" y="1306"/>
                    <a:pt x="1001" y="1028"/>
                    <a:pt x="1180" y="884"/>
                  </a:cubicBezTo>
                  <a:cubicBezTo>
                    <a:pt x="1333" y="694"/>
                    <a:pt x="1599" y="123"/>
                    <a:pt x="1599" y="123"/>
                  </a:cubicBezTo>
                  <a:cubicBezTo>
                    <a:pt x="1599" y="123"/>
                    <a:pt x="2093" y="770"/>
                    <a:pt x="2398" y="960"/>
                  </a:cubicBezTo>
                  <a:cubicBezTo>
                    <a:pt x="2930" y="1265"/>
                    <a:pt x="3691" y="1379"/>
                    <a:pt x="3691" y="1379"/>
                  </a:cubicBezTo>
                  <a:lnTo>
                    <a:pt x="3767" y="1303"/>
                  </a:lnTo>
                  <a:cubicBezTo>
                    <a:pt x="3767" y="1303"/>
                    <a:pt x="3767" y="694"/>
                    <a:pt x="3006" y="390"/>
                  </a:cubicBezTo>
                  <a:cubicBezTo>
                    <a:pt x="2361" y="99"/>
                    <a:pt x="1742" y="0"/>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8"/>
            <p:cNvSpPr/>
            <p:nvPr/>
          </p:nvSpPr>
          <p:spPr>
            <a:xfrm>
              <a:off x="6839232" y="1653250"/>
              <a:ext cx="380181" cy="227466"/>
            </a:xfrm>
            <a:custGeom>
              <a:avLst/>
              <a:gdLst/>
              <a:ahLst/>
              <a:cxnLst/>
              <a:rect l="l" t="t" r="r" b="b"/>
              <a:pathLst>
                <a:path w="4262" h="2550" extrusionOk="0">
                  <a:moveTo>
                    <a:pt x="2131" y="0"/>
                  </a:moveTo>
                  <a:cubicBezTo>
                    <a:pt x="1" y="0"/>
                    <a:pt x="153" y="2473"/>
                    <a:pt x="153" y="2473"/>
                  </a:cubicBezTo>
                  <a:lnTo>
                    <a:pt x="2131" y="1979"/>
                  </a:lnTo>
                  <a:lnTo>
                    <a:pt x="4110" y="2549"/>
                  </a:lnTo>
                  <a:cubicBezTo>
                    <a:pt x="4110" y="2549"/>
                    <a:pt x="4262"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8"/>
            <p:cNvSpPr/>
            <p:nvPr/>
          </p:nvSpPr>
          <p:spPr>
            <a:xfrm>
              <a:off x="6852791" y="1775370"/>
              <a:ext cx="353063" cy="105348"/>
            </a:xfrm>
            <a:custGeom>
              <a:avLst/>
              <a:gdLst/>
              <a:ahLst/>
              <a:cxnLst/>
              <a:rect l="l" t="t" r="r" b="b"/>
              <a:pathLst>
                <a:path w="3958" h="1181" extrusionOk="0">
                  <a:moveTo>
                    <a:pt x="1979" y="1"/>
                  </a:moveTo>
                  <a:cubicBezTo>
                    <a:pt x="724" y="1"/>
                    <a:pt x="1" y="1104"/>
                    <a:pt x="1" y="1104"/>
                  </a:cubicBezTo>
                  <a:cubicBezTo>
                    <a:pt x="1" y="1104"/>
                    <a:pt x="61" y="1134"/>
                    <a:pt x="188" y="1134"/>
                  </a:cubicBezTo>
                  <a:cubicBezTo>
                    <a:pt x="347" y="1134"/>
                    <a:pt x="610" y="1087"/>
                    <a:pt x="990" y="876"/>
                  </a:cubicBezTo>
                  <a:cubicBezTo>
                    <a:pt x="1221" y="754"/>
                    <a:pt x="1505" y="709"/>
                    <a:pt x="1792" y="709"/>
                  </a:cubicBezTo>
                  <a:cubicBezTo>
                    <a:pt x="2310" y="709"/>
                    <a:pt x="2838" y="854"/>
                    <a:pt x="3083" y="952"/>
                  </a:cubicBezTo>
                  <a:cubicBezTo>
                    <a:pt x="3463" y="1142"/>
                    <a:pt x="3958" y="1180"/>
                    <a:pt x="3958" y="1180"/>
                  </a:cubicBezTo>
                  <a:cubicBezTo>
                    <a:pt x="3958" y="1180"/>
                    <a:pt x="3349"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8"/>
            <p:cNvSpPr/>
            <p:nvPr/>
          </p:nvSpPr>
          <p:spPr>
            <a:xfrm>
              <a:off x="6852791" y="1816136"/>
              <a:ext cx="353063" cy="101869"/>
            </a:xfrm>
            <a:custGeom>
              <a:avLst/>
              <a:gdLst/>
              <a:ahLst/>
              <a:cxnLst/>
              <a:rect l="l" t="t" r="r" b="b"/>
              <a:pathLst>
                <a:path w="3958" h="1142" extrusionOk="0">
                  <a:moveTo>
                    <a:pt x="1979" y="0"/>
                  </a:moveTo>
                  <a:cubicBezTo>
                    <a:pt x="648" y="0"/>
                    <a:pt x="1" y="647"/>
                    <a:pt x="1" y="647"/>
                  </a:cubicBezTo>
                  <a:lnTo>
                    <a:pt x="39" y="1066"/>
                  </a:lnTo>
                  <a:cubicBezTo>
                    <a:pt x="39" y="1066"/>
                    <a:pt x="1028" y="419"/>
                    <a:pt x="1979" y="419"/>
                  </a:cubicBezTo>
                  <a:cubicBezTo>
                    <a:pt x="3159" y="419"/>
                    <a:pt x="3805" y="1142"/>
                    <a:pt x="3805" y="1142"/>
                  </a:cubicBezTo>
                  <a:lnTo>
                    <a:pt x="3958" y="723"/>
                  </a:lnTo>
                  <a:cubicBezTo>
                    <a:pt x="3958" y="723"/>
                    <a:pt x="3197" y="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8"/>
            <p:cNvSpPr/>
            <p:nvPr/>
          </p:nvSpPr>
          <p:spPr>
            <a:xfrm>
              <a:off x="7545098" y="3414575"/>
              <a:ext cx="129076" cy="363500"/>
            </a:xfrm>
            <a:custGeom>
              <a:avLst/>
              <a:gdLst/>
              <a:ahLst/>
              <a:cxnLst/>
              <a:rect l="l" t="t" r="r" b="b"/>
              <a:pathLst>
                <a:path w="1447" h="4075" extrusionOk="0">
                  <a:moveTo>
                    <a:pt x="39" y="0"/>
                  </a:moveTo>
                  <a:cubicBezTo>
                    <a:pt x="1" y="152"/>
                    <a:pt x="39" y="419"/>
                    <a:pt x="39" y="419"/>
                  </a:cubicBezTo>
                  <a:cubicBezTo>
                    <a:pt x="39" y="419"/>
                    <a:pt x="762" y="571"/>
                    <a:pt x="1028" y="3158"/>
                  </a:cubicBezTo>
                  <a:cubicBezTo>
                    <a:pt x="1105" y="3864"/>
                    <a:pt x="1188" y="4075"/>
                    <a:pt x="1259" y="4075"/>
                  </a:cubicBezTo>
                  <a:cubicBezTo>
                    <a:pt x="1365" y="4075"/>
                    <a:pt x="1447" y="3614"/>
                    <a:pt x="1447" y="3614"/>
                  </a:cubicBezTo>
                  <a:cubicBezTo>
                    <a:pt x="1447" y="3614"/>
                    <a:pt x="11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8"/>
            <p:cNvSpPr/>
            <p:nvPr/>
          </p:nvSpPr>
          <p:spPr>
            <a:xfrm>
              <a:off x="7341536" y="2620395"/>
              <a:ext cx="251194" cy="880964"/>
            </a:xfrm>
            <a:custGeom>
              <a:avLst/>
              <a:gdLst/>
              <a:ahLst/>
              <a:cxnLst/>
              <a:rect l="l" t="t" r="r" b="b"/>
              <a:pathLst>
                <a:path w="2816" h="9876" extrusionOk="0">
                  <a:moveTo>
                    <a:pt x="2093" y="1"/>
                  </a:moveTo>
                  <a:lnTo>
                    <a:pt x="0" y="648"/>
                  </a:lnTo>
                  <a:cubicBezTo>
                    <a:pt x="0" y="648"/>
                    <a:pt x="609" y="2093"/>
                    <a:pt x="723" y="3273"/>
                  </a:cubicBezTo>
                  <a:cubicBezTo>
                    <a:pt x="799" y="4224"/>
                    <a:pt x="1218" y="6811"/>
                    <a:pt x="1066" y="7724"/>
                  </a:cubicBezTo>
                  <a:cubicBezTo>
                    <a:pt x="951" y="8332"/>
                    <a:pt x="647" y="9093"/>
                    <a:pt x="761" y="9436"/>
                  </a:cubicBezTo>
                  <a:cubicBezTo>
                    <a:pt x="767" y="9454"/>
                    <a:pt x="772" y="9462"/>
                    <a:pt x="777" y="9462"/>
                  </a:cubicBezTo>
                  <a:cubicBezTo>
                    <a:pt x="800" y="9462"/>
                    <a:pt x="818" y="9309"/>
                    <a:pt x="905" y="9309"/>
                  </a:cubicBezTo>
                  <a:cubicBezTo>
                    <a:pt x="919" y="9309"/>
                    <a:pt x="934" y="9313"/>
                    <a:pt x="951" y="9322"/>
                  </a:cubicBezTo>
                  <a:cubicBezTo>
                    <a:pt x="1027" y="9360"/>
                    <a:pt x="1066" y="9626"/>
                    <a:pt x="1180" y="9702"/>
                  </a:cubicBezTo>
                  <a:cubicBezTo>
                    <a:pt x="1358" y="9799"/>
                    <a:pt x="1564" y="9876"/>
                    <a:pt x="1765" y="9876"/>
                  </a:cubicBezTo>
                  <a:cubicBezTo>
                    <a:pt x="2036" y="9876"/>
                    <a:pt x="2298" y="9737"/>
                    <a:pt x="2473" y="9322"/>
                  </a:cubicBezTo>
                  <a:cubicBezTo>
                    <a:pt x="2816" y="8523"/>
                    <a:pt x="2093" y="8104"/>
                    <a:pt x="2283" y="7495"/>
                  </a:cubicBezTo>
                  <a:cubicBezTo>
                    <a:pt x="2435" y="6849"/>
                    <a:pt x="2701" y="3539"/>
                    <a:pt x="2701" y="2930"/>
                  </a:cubicBezTo>
                  <a:cubicBezTo>
                    <a:pt x="2701" y="1979"/>
                    <a:pt x="2093" y="1"/>
                    <a:pt x="2093"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8"/>
            <p:cNvSpPr/>
            <p:nvPr/>
          </p:nvSpPr>
          <p:spPr>
            <a:xfrm>
              <a:off x="6493123" y="2203012"/>
              <a:ext cx="1052054" cy="851884"/>
            </a:xfrm>
            <a:custGeom>
              <a:avLst/>
              <a:gdLst/>
              <a:ahLst/>
              <a:cxnLst/>
              <a:rect l="l" t="t" r="r" b="b"/>
              <a:pathLst>
                <a:path w="11794" h="9550" extrusionOk="0">
                  <a:moveTo>
                    <a:pt x="4870" y="0"/>
                  </a:moveTo>
                  <a:cubicBezTo>
                    <a:pt x="4870" y="0"/>
                    <a:pt x="2625" y="952"/>
                    <a:pt x="1902" y="1256"/>
                  </a:cubicBezTo>
                  <a:cubicBezTo>
                    <a:pt x="1712" y="1332"/>
                    <a:pt x="1104" y="1903"/>
                    <a:pt x="723" y="2930"/>
                  </a:cubicBezTo>
                  <a:cubicBezTo>
                    <a:pt x="419" y="3805"/>
                    <a:pt x="0" y="5327"/>
                    <a:pt x="0" y="5327"/>
                  </a:cubicBezTo>
                  <a:lnTo>
                    <a:pt x="2055" y="5212"/>
                  </a:lnTo>
                  <a:lnTo>
                    <a:pt x="2435" y="4299"/>
                  </a:lnTo>
                  <a:lnTo>
                    <a:pt x="2777" y="9549"/>
                  </a:lnTo>
                  <a:lnTo>
                    <a:pt x="7875" y="9549"/>
                  </a:lnTo>
                  <a:cubicBezTo>
                    <a:pt x="7913" y="9093"/>
                    <a:pt x="7951" y="8598"/>
                    <a:pt x="7913" y="8522"/>
                  </a:cubicBezTo>
                  <a:cubicBezTo>
                    <a:pt x="7799" y="8370"/>
                    <a:pt x="7571" y="8332"/>
                    <a:pt x="7038" y="8294"/>
                  </a:cubicBezTo>
                  <a:cubicBezTo>
                    <a:pt x="6506" y="8294"/>
                    <a:pt x="6962" y="7837"/>
                    <a:pt x="7419" y="7495"/>
                  </a:cubicBezTo>
                  <a:cubicBezTo>
                    <a:pt x="7837" y="7191"/>
                    <a:pt x="8180" y="6658"/>
                    <a:pt x="8294" y="5745"/>
                  </a:cubicBezTo>
                  <a:cubicBezTo>
                    <a:pt x="8332" y="5327"/>
                    <a:pt x="8750" y="3995"/>
                    <a:pt x="8750" y="3615"/>
                  </a:cubicBezTo>
                  <a:cubicBezTo>
                    <a:pt x="8758" y="3508"/>
                    <a:pt x="8784" y="3464"/>
                    <a:pt x="8821" y="3464"/>
                  </a:cubicBezTo>
                  <a:cubicBezTo>
                    <a:pt x="8971" y="3464"/>
                    <a:pt x="9306" y="4170"/>
                    <a:pt x="9397" y="4414"/>
                  </a:cubicBezTo>
                  <a:cubicBezTo>
                    <a:pt x="9511" y="4718"/>
                    <a:pt x="9740" y="5289"/>
                    <a:pt x="9892" y="5669"/>
                  </a:cubicBezTo>
                  <a:lnTo>
                    <a:pt x="11794" y="5212"/>
                  </a:lnTo>
                  <a:cubicBezTo>
                    <a:pt x="11794" y="5212"/>
                    <a:pt x="11223" y="3386"/>
                    <a:pt x="10957" y="2816"/>
                  </a:cubicBezTo>
                  <a:cubicBezTo>
                    <a:pt x="10615" y="1941"/>
                    <a:pt x="10234" y="1598"/>
                    <a:pt x="9321" y="1104"/>
                  </a:cubicBezTo>
                  <a:cubicBezTo>
                    <a:pt x="8712" y="761"/>
                    <a:pt x="6810" y="0"/>
                    <a:pt x="6810" y="0"/>
                  </a:cubicBezTo>
                  <a:cubicBezTo>
                    <a:pt x="6810" y="0"/>
                    <a:pt x="6620" y="533"/>
                    <a:pt x="5821" y="533"/>
                  </a:cubicBezTo>
                  <a:cubicBezTo>
                    <a:pt x="5174" y="533"/>
                    <a:pt x="4870"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8"/>
            <p:cNvSpPr/>
            <p:nvPr/>
          </p:nvSpPr>
          <p:spPr>
            <a:xfrm>
              <a:off x="7073391" y="2457599"/>
              <a:ext cx="319077" cy="597300"/>
            </a:xfrm>
            <a:custGeom>
              <a:avLst/>
              <a:gdLst/>
              <a:ahLst/>
              <a:cxnLst/>
              <a:rect l="l" t="t" r="r" b="b"/>
              <a:pathLst>
                <a:path w="3577" h="6696" extrusionOk="0">
                  <a:moveTo>
                    <a:pt x="2195" y="1"/>
                  </a:moveTo>
                  <a:cubicBezTo>
                    <a:pt x="2117" y="1"/>
                    <a:pt x="2051" y="98"/>
                    <a:pt x="2017" y="304"/>
                  </a:cubicBezTo>
                  <a:cubicBezTo>
                    <a:pt x="1941" y="1027"/>
                    <a:pt x="1865" y="2206"/>
                    <a:pt x="1789" y="2891"/>
                  </a:cubicBezTo>
                  <a:cubicBezTo>
                    <a:pt x="1675" y="3804"/>
                    <a:pt x="1332" y="4337"/>
                    <a:pt x="914" y="4641"/>
                  </a:cubicBezTo>
                  <a:cubicBezTo>
                    <a:pt x="457" y="4983"/>
                    <a:pt x="1" y="5440"/>
                    <a:pt x="533" y="5440"/>
                  </a:cubicBezTo>
                  <a:cubicBezTo>
                    <a:pt x="1066" y="5478"/>
                    <a:pt x="1294" y="5516"/>
                    <a:pt x="1408" y="5668"/>
                  </a:cubicBezTo>
                  <a:cubicBezTo>
                    <a:pt x="1446" y="5744"/>
                    <a:pt x="1408" y="6239"/>
                    <a:pt x="1370" y="6695"/>
                  </a:cubicBezTo>
                  <a:lnTo>
                    <a:pt x="2245" y="6695"/>
                  </a:lnTo>
                  <a:lnTo>
                    <a:pt x="2512" y="1255"/>
                  </a:lnTo>
                  <a:lnTo>
                    <a:pt x="3120" y="2853"/>
                  </a:lnTo>
                  <a:lnTo>
                    <a:pt x="3577" y="2739"/>
                  </a:lnTo>
                  <a:cubicBezTo>
                    <a:pt x="3463" y="2358"/>
                    <a:pt x="3197" y="1864"/>
                    <a:pt x="3082" y="1560"/>
                  </a:cubicBezTo>
                  <a:cubicBezTo>
                    <a:pt x="2930" y="1217"/>
                    <a:pt x="2702" y="837"/>
                    <a:pt x="2512" y="418"/>
                  </a:cubicBezTo>
                  <a:cubicBezTo>
                    <a:pt x="2407" y="146"/>
                    <a:pt x="2291" y="1"/>
                    <a:pt x="2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8"/>
            <p:cNvSpPr/>
            <p:nvPr/>
          </p:nvSpPr>
          <p:spPr>
            <a:xfrm>
              <a:off x="6659398" y="4666814"/>
              <a:ext cx="220687" cy="262880"/>
            </a:xfrm>
            <a:custGeom>
              <a:avLst/>
              <a:gdLst/>
              <a:ahLst/>
              <a:cxnLst/>
              <a:rect l="l" t="t" r="r" b="b"/>
              <a:pathLst>
                <a:path w="2474" h="2947" extrusionOk="0">
                  <a:moveTo>
                    <a:pt x="2473" y="0"/>
                  </a:moveTo>
                  <a:lnTo>
                    <a:pt x="799" y="76"/>
                  </a:lnTo>
                  <a:cubicBezTo>
                    <a:pt x="799" y="76"/>
                    <a:pt x="571" y="647"/>
                    <a:pt x="305" y="1294"/>
                  </a:cubicBezTo>
                  <a:cubicBezTo>
                    <a:pt x="115" y="1750"/>
                    <a:pt x="0" y="2321"/>
                    <a:pt x="38" y="2663"/>
                  </a:cubicBezTo>
                  <a:cubicBezTo>
                    <a:pt x="153" y="2587"/>
                    <a:pt x="305" y="2549"/>
                    <a:pt x="419" y="2549"/>
                  </a:cubicBezTo>
                  <a:cubicBezTo>
                    <a:pt x="624" y="2549"/>
                    <a:pt x="828" y="2947"/>
                    <a:pt x="1060" y="2947"/>
                  </a:cubicBezTo>
                  <a:cubicBezTo>
                    <a:pt x="1087" y="2947"/>
                    <a:pt x="1114" y="2942"/>
                    <a:pt x="1142" y="2930"/>
                  </a:cubicBezTo>
                  <a:cubicBezTo>
                    <a:pt x="1408" y="2854"/>
                    <a:pt x="2017" y="2207"/>
                    <a:pt x="2207" y="1750"/>
                  </a:cubicBezTo>
                  <a:cubicBezTo>
                    <a:pt x="2397" y="1332"/>
                    <a:pt x="2473" y="1142"/>
                    <a:pt x="2435" y="761"/>
                  </a:cubicBezTo>
                  <a:cubicBezTo>
                    <a:pt x="2397" y="533"/>
                    <a:pt x="2435" y="229"/>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8"/>
            <p:cNvSpPr/>
            <p:nvPr/>
          </p:nvSpPr>
          <p:spPr>
            <a:xfrm>
              <a:off x="6662788" y="4663425"/>
              <a:ext cx="247805" cy="290622"/>
            </a:xfrm>
            <a:custGeom>
              <a:avLst/>
              <a:gdLst/>
              <a:ahLst/>
              <a:cxnLst/>
              <a:rect l="l" t="t" r="r" b="b"/>
              <a:pathLst>
                <a:path w="2778" h="3258" extrusionOk="0">
                  <a:moveTo>
                    <a:pt x="2626" y="0"/>
                  </a:moveTo>
                  <a:lnTo>
                    <a:pt x="2435" y="38"/>
                  </a:lnTo>
                  <a:cubicBezTo>
                    <a:pt x="2397" y="267"/>
                    <a:pt x="2359" y="571"/>
                    <a:pt x="2397" y="799"/>
                  </a:cubicBezTo>
                  <a:cubicBezTo>
                    <a:pt x="2435" y="1180"/>
                    <a:pt x="2359" y="1370"/>
                    <a:pt x="2169" y="1788"/>
                  </a:cubicBezTo>
                  <a:cubicBezTo>
                    <a:pt x="1979" y="2245"/>
                    <a:pt x="1370" y="2892"/>
                    <a:pt x="1104" y="2968"/>
                  </a:cubicBezTo>
                  <a:cubicBezTo>
                    <a:pt x="1076" y="2980"/>
                    <a:pt x="1049" y="2985"/>
                    <a:pt x="1022" y="2985"/>
                  </a:cubicBezTo>
                  <a:cubicBezTo>
                    <a:pt x="790" y="2985"/>
                    <a:pt x="586" y="2587"/>
                    <a:pt x="381" y="2587"/>
                  </a:cubicBezTo>
                  <a:cubicBezTo>
                    <a:pt x="267" y="2587"/>
                    <a:pt x="115" y="2625"/>
                    <a:pt x="0" y="2701"/>
                  </a:cubicBezTo>
                  <a:cubicBezTo>
                    <a:pt x="0" y="2816"/>
                    <a:pt x="38" y="2930"/>
                    <a:pt x="77" y="2968"/>
                  </a:cubicBezTo>
                  <a:cubicBezTo>
                    <a:pt x="229" y="3154"/>
                    <a:pt x="473" y="3258"/>
                    <a:pt x="743" y="3258"/>
                  </a:cubicBezTo>
                  <a:cubicBezTo>
                    <a:pt x="1078" y="3258"/>
                    <a:pt x="1455" y="3098"/>
                    <a:pt x="1750" y="2740"/>
                  </a:cubicBezTo>
                  <a:cubicBezTo>
                    <a:pt x="2245" y="2131"/>
                    <a:pt x="2473" y="1712"/>
                    <a:pt x="2626" y="1218"/>
                  </a:cubicBezTo>
                  <a:cubicBezTo>
                    <a:pt x="2778" y="685"/>
                    <a:pt x="2626" y="0"/>
                    <a:pt x="2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8"/>
            <p:cNvSpPr/>
            <p:nvPr/>
          </p:nvSpPr>
          <p:spPr>
            <a:xfrm>
              <a:off x="6706944" y="4710881"/>
              <a:ext cx="78141" cy="127381"/>
            </a:xfrm>
            <a:custGeom>
              <a:avLst/>
              <a:gdLst/>
              <a:ahLst/>
              <a:cxnLst/>
              <a:rect l="l" t="t" r="r" b="b"/>
              <a:pathLst>
                <a:path w="876" h="1428" extrusionOk="0">
                  <a:moveTo>
                    <a:pt x="495" y="1"/>
                  </a:moveTo>
                  <a:cubicBezTo>
                    <a:pt x="495" y="1"/>
                    <a:pt x="304" y="572"/>
                    <a:pt x="152" y="838"/>
                  </a:cubicBezTo>
                  <a:cubicBezTo>
                    <a:pt x="0" y="1142"/>
                    <a:pt x="0" y="1332"/>
                    <a:pt x="152" y="1409"/>
                  </a:cubicBezTo>
                  <a:cubicBezTo>
                    <a:pt x="178" y="1421"/>
                    <a:pt x="207" y="1428"/>
                    <a:pt x="238" y="1428"/>
                  </a:cubicBezTo>
                  <a:cubicBezTo>
                    <a:pt x="391" y="1428"/>
                    <a:pt x="596" y="1275"/>
                    <a:pt x="723" y="990"/>
                  </a:cubicBezTo>
                  <a:cubicBezTo>
                    <a:pt x="875" y="610"/>
                    <a:pt x="837" y="1"/>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8"/>
            <p:cNvSpPr/>
            <p:nvPr/>
          </p:nvSpPr>
          <p:spPr>
            <a:xfrm>
              <a:off x="7297380" y="4666814"/>
              <a:ext cx="224077" cy="262880"/>
            </a:xfrm>
            <a:custGeom>
              <a:avLst/>
              <a:gdLst/>
              <a:ahLst/>
              <a:cxnLst/>
              <a:rect l="l" t="t" r="r" b="b"/>
              <a:pathLst>
                <a:path w="2512" h="2947" extrusionOk="0">
                  <a:moveTo>
                    <a:pt x="1" y="0"/>
                  </a:moveTo>
                  <a:lnTo>
                    <a:pt x="1" y="0"/>
                  </a:lnTo>
                  <a:cubicBezTo>
                    <a:pt x="77" y="229"/>
                    <a:pt x="115" y="533"/>
                    <a:pt x="77" y="761"/>
                  </a:cubicBezTo>
                  <a:cubicBezTo>
                    <a:pt x="39" y="1142"/>
                    <a:pt x="77" y="1332"/>
                    <a:pt x="305" y="1750"/>
                  </a:cubicBezTo>
                  <a:cubicBezTo>
                    <a:pt x="495" y="2207"/>
                    <a:pt x="1104" y="2854"/>
                    <a:pt x="1370" y="2930"/>
                  </a:cubicBezTo>
                  <a:cubicBezTo>
                    <a:pt x="1398" y="2942"/>
                    <a:pt x="1425" y="2947"/>
                    <a:pt x="1452" y="2947"/>
                  </a:cubicBezTo>
                  <a:cubicBezTo>
                    <a:pt x="1684" y="2947"/>
                    <a:pt x="1888" y="2549"/>
                    <a:pt x="2093" y="2549"/>
                  </a:cubicBezTo>
                  <a:cubicBezTo>
                    <a:pt x="2207" y="2549"/>
                    <a:pt x="2359" y="2587"/>
                    <a:pt x="2474" y="2663"/>
                  </a:cubicBezTo>
                  <a:cubicBezTo>
                    <a:pt x="2512" y="2321"/>
                    <a:pt x="2359" y="1750"/>
                    <a:pt x="2169" y="1294"/>
                  </a:cubicBezTo>
                  <a:cubicBezTo>
                    <a:pt x="1941" y="647"/>
                    <a:pt x="1713" y="76"/>
                    <a:pt x="1713" y="76"/>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8"/>
            <p:cNvSpPr/>
            <p:nvPr/>
          </p:nvSpPr>
          <p:spPr>
            <a:xfrm>
              <a:off x="7270263" y="4663425"/>
              <a:ext cx="247805" cy="290622"/>
            </a:xfrm>
            <a:custGeom>
              <a:avLst/>
              <a:gdLst/>
              <a:ahLst/>
              <a:cxnLst/>
              <a:rect l="l" t="t" r="r" b="b"/>
              <a:pathLst>
                <a:path w="2778" h="3258" extrusionOk="0">
                  <a:moveTo>
                    <a:pt x="153" y="0"/>
                  </a:moveTo>
                  <a:cubicBezTo>
                    <a:pt x="153" y="0"/>
                    <a:pt x="0" y="685"/>
                    <a:pt x="153" y="1218"/>
                  </a:cubicBezTo>
                  <a:cubicBezTo>
                    <a:pt x="305" y="1712"/>
                    <a:pt x="533" y="2131"/>
                    <a:pt x="1028" y="2740"/>
                  </a:cubicBezTo>
                  <a:cubicBezTo>
                    <a:pt x="1323" y="3098"/>
                    <a:pt x="1700" y="3258"/>
                    <a:pt x="2035" y="3258"/>
                  </a:cubicBezTo>
                  <a:cubicBezTo>
                    <a:pt x="2305" y="3258"/>
                    <a:pt x="2549" y="3154"/>
                    <a:pt x="2702" y="2968"/>
                  </a:cubicBezTo>
                  <a:cubicBezTo>
                    <a:pt x="2740" y="2930"/>
                    <a:pt x="2778" y="2816"/>
                    <a:pt x="2778" y="2701"/>
                  </a:cubicBezTo>
                  <a:cubicBezTo>
                    <a:pt x="2663" y="2625"/>
                    <a:pt x="2511" y="2587"/>
                    <a:pt x="2397" y="2587"/>
                  </a:cubicBezTo>
                  <a:cubicBezTo>
                    <a:pt x="2192" y="2587"/>
                    <a:pt x="1988" y="2985"/>
                    <a:pt x="1756" y="2985"/>
                  </a:cubicBezTo>
                  <a:cubicBezTo>
                    <a:pt x="1729" y="2985"/>
                    <a:pt x="1702" y="2980"/>
                    <a:pt x="1674" y="2968"/>
                  </a:cubicBezTo>
                  <a:cubicBezTo>
                    <a:pt x="1408" y="2892"/>
                    <a:pt x="799" y="2245"/>
                    <a:pt x="609" y="1788"/>
                  </a:cubicBezTo>
                  <a:cubicBezTo>
                    <a:pt x="381" y="1370"/>
                    <a:pt x="343" y="1180"/>
                    <a:pt x="381" y="799"/>
                  </a:cubicBezTo>
                  <a:cubicBezTo>
                    <a:pt x="419" y="571"/>
                    <a:pt x="381" y="267"/>
                    <a:pt x="305" y="38"/>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8"/>
            <p:cNvSpPr/>
            <p:nvPr/>
          </p:nvSpPr>
          <p:spPr>
            <a:xfrm>
              <a:off x="7395772" y="4710881"/>
              <a:ext cx="78231" cy="127381"/>
            </a:xfrm>
            <a:custGeom>
              <a:avLst/>
              <a:gdLst/>
              <a:ahLst/>
              <a:cxnLst/>
              <a:rect l="l" t="t" r="r" b="b"/>
              <a:pathLst>
                <a:path w="877" h="1428" extrusionOk="0">
                  <a:moveTo>
                    <a:pt x="1" y="1"/>
                  </a:moveTo>
                  <a:cubicBezTo>
                    <a:pt x="1" y="1"/>
                    <a:pt x="1" y="610"/>
                    <a:pt x="153" y="990"/>
                  </a:cubicBezTo>
                  <a:cubicBezTo>
                    <a:pt x="280" y="1275"/>
                    <a:pt x="485" y="1428"/>
                    <a:pt x="638" y="1428"/>
                  </a:cubicBezTo>
                  <a:cubicBezTo>
                    <a:pt x="669" y="1428"/>
                    <a:pt x="698" y="1421"/>
                    <a:pt x="724" y="1409"/>
                  </a:cubicBezTo>
                  <a:cubicBezTo>
                    <a:pt x="876" y="1332"/>
                    <a:pt x="838" y="1142"/>
                    <a:pt x="724" y="838"/>
                  </a:cubicBezTo>
                  <a:cubicBezTo>
                    <a:pt x="572" y="572"/>
                    <a:pt x="381"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8"/>
            <p:cNvSpPr/>
            <p:nvPr/>
          </p:nvSpPr>
          <p:spPr>
            <a:xfrm>
              <a:off x="6662788" y="3054817"/>
              <a:ext cx="831546" cy="1656134"/>
            </a:xfrm>
            <a:custGeom>
              <a:avLst/>
              <a:gdLst/>
              <a:ahLst/>
              <a:cxnLst/>
              <a:rect l="l" t="t" r="r" b="b"/>
              <a:pathLst>
                <a:path w="9322" h="18566" extrusionOk="0">
                  <a:moveTo>
                    <a:pt x="1028" y="0"/>
                  </a:moveTo>
                  <a:cubicBezTo>
                    <a:pt x="1028" y="0"/>
                    <a:pt x="761" y="3310"/>
                    <a:pt x="457" y="6354"/>
                  </a:cubicBezTo>
                  <a:cubicBezTo>
                    <a:pt x="191" y="8789"/>
                    <a:pt x="0" y="18566"/>
                    <a:pt x="0" y="18566"/>
                  </a:cubicBezTo>
                  <a:lnTo>
                    <a:pt x="2702" y="18566"/>
                  </a:lnTo>
                  <a:cubicBezTo>
                    <a:pt x="2702" y="18566"/>
                    <a:pt x="2816" y="10196"/>
                    <a:pt x="3006" y="9207"/>
                  </a:cubicBezTo>
                  <a:cubicBezTo>
                    <a:pt x="3158" y="8218"/>
                    <a:pt x="3919" y="3386"/>
                    <a:pt x="3919" y="3386"/>
                  </a:cubicBezTo>
                  <a:cubicBezTo>
                    <a:pt x="3919" y="3386"/>
                    <a:pt x="5060" y="7914"/>
                    <a:pt x="5251" y="9283"/>
                  </a:cubicBezTo>
                  <a:cubicBezTo>
                    <a:pt x="5403" y="10653"/>
                    <a:pt x="6772" y="18566"/>
                    <a:pt x="6772" y="18566"/>
                  </a:cubicBezTo>
                  <a:lnTo>
                    <a:pt x="9321" y="18566"/>
                  </a:lnTo>
                  <a:cubicBezTo>
                    <a:pt x="9321" y="18566"/>
                    <a:pt x="8484" y="10577"/>
                    <a:pt x="8218" y="9055"/>
                  </a:cubicBezTo>
                  <a:cubicBezTo>
                    <a:pt x="7990" y="7533"/>
                    <a:pt x="6848" y="0"/>
                    <a:pt x="6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8"/>
            <p:cNvSpPr/>
            <p:nvPr/>
          </p:nvSpPr>
          <p:spPr>
            <a:xfrm>
              <a:off x="6934234" y="3054817"/>
              <a:ext cx="390439" cy="444674"/>
            </a:xfrm>
            <a:custGeom>
              <a:avLst/>
              <a:gdLst/>
              <a:ahLst/>
              <a:cxnLst/>
              <a:rect l="l" t="t" r="r" b="b"/>
              <a:pathLst>
                <a:path w="4377" h="4985" extrusionOk="0">
                  <a:moveTo>
                    <a:pt x="1" y="0"/>
                  </a:moveTo>
                  <a:lnTo>
                    <a:pt x="1" y="4984"/>
                  </a:lnTo>
                  <a:lnTo>
                    <a:pt x="4376" y="4984"/>
                  </a:lnTo>
                  <a:lnTo>
                    <a:pt x="43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8"/>
            <p:cNvSpPr/>
            <p:nvPr/>
          </p:nvSpPr>
          <p:spPr>
            <a:xfrm>
              <a:off x="6717113" y="3054817"/>
              <a:ext cx="607558" cy="132466"/>
            </a:xfrm>
            <a:custGeom>
              <a:avLst/>
              <a:gdLst/>
              <a:ahLst/>
              <a:cxnLst/>
              <a:rect l="l" t="t" r="r" b="b"/>
              <a:pathLst>
                <a:path w="6811" h="1485" extrusionOk="0">
                  <a:moveTo>
                    <a:pt x="0" y="0"/>
                  </a:moveTo>
                  <a:lnTo>
                    <a:pt x="0" y="1484"/>
                  </a:lnTo>
                  <a:lnTo>
                    <a:pt x="6810" y="1484"/>
                  </a:lnTo>
                  <a:lnTo>
                    <a:pt x="68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8"/>
            <p:cNvSpPr/>
            <p:nvPr/>
          </p:nvSpPr>
          <p:spPr>
            <a:xfrm>
              <a:off x="6717113" y="3054817"/>
              <a:ext cx="604169" cy="20427"/>
            </a:xfrm>
            <a:custGeom>
              <a:avLst/>
              <a:gdLst/>
              <a:ahLst/>
              <a:cxnLst/>
              <a:rect l="l" t="t" r="r" b="b"/>
              <a:pathLst>
                <a:path w="6773" h="229" extrusionOk="0">
                  <a:moveTo>
                    <a:pt x="0" y="0"/>
                  </a:moveTo>
                  <a:lnTo>
                    <a:pt x="0" y="229"/>
                  </a:lnTo>
                  <a:lnTo>
                    <a:pt x="6772" y="229"/>
                  </a:lnTo>
                  <a:lnTo>
                    <a:pt x="67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8"/>
            <p:cNvSpPr/>
            <p:nvPr/>
          </p:nvSpPr>
          <p:spPr>
            <a:xfrm>
              <a:off x="6421850" y="2653936"/>
              <a:ext cx="290533" cy="314082"/>
            </a:xfrm>
            <a:custGeom>
              <a:avLst/>
              <a:gdLst/>
              <a:ahLst/>
              <a:cxnLst/>
              <a:rect l="l" t="t" r="r" b="b"/>
              <a:pathLst>
                <a:path w="3257" h="3521" extrusionOk="0">
                  <a:moveTo>
                    <a:pt x="1149" y="0"/>
                  </a:moveTo>
                  <a:cubicBezTo>
                    <a:pt x="1022" y="0"/>
                    <a:pt x="904" y="46"/>
                    <a:pt x="799" y="157"/>
                  </a:cubicBezTo>
                  <a:cubicBezTo>
                    <a:pt x="305" y="728"/>
                    <a:pt x="0" y="2022"/>
                    <a:pt x="381" y="3125"/>
                  </a:cubicBezTo>
                  <a:cubicBezTo>
                    <a:pt x="467" y="3356"/>
                    <a:pt x="729" y="3521"/>
                    <a:pt x="1033" y="3521"/>
                  </a:cubicBezTo>
                  <a:cubicBezTo>
                    <a:pt x="1130" y="3521"/>
                    <a:pt x="1231" y="3504"/>
                    <a:pt x="1332" y="3467"/>
                  </a:cubicBezTo>
                  <a:cubicBezTo>
                    <a:pt x="1712" y="3315"/>
                    <a:pt x="2435" y="2859"/>
                    <a:pt x="2701" y="2478"/>
                  </a:cubicBezTo>
                  <a:cubicBezTo>
                    <a:pt x="3256" y="1665"/>
                    <a:pt x="3200" y="1031"/>
                    <a:pt x="2987" y="1031"/>
                  </a:cubicBezTo>
                  <a:cubicBezTo>
                    <a:pt x="2980" y="1031"/>
                    <a:pt x="2974" y="1031"/>
                    <a:pt x="2968" y="1032"/>
                  </a:cubicBezTo>
                  <a:cubicBezTo>
                    <a:pt x="2962" y="1033"/>
                    <a:pt x="2956" y="1033"/>
                    <a:pt x="2950" y="1033"/>
                  </a:cubicBezTo>
                  <a:cubicBezTo>
                    <a:pt x="2535" y="1033"/>
                    <a:pt x="1749" y="0"/>
                    <a:pt x="1149"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8"/>
            <p:cNvSpPr/>
            <p:nvPr/>
          </p:nvSpPr>
          <p:spPr>
            <a:xfrm>
              <a:off x="6554228" y="2695059"/>
              <a:ext cx="149325" cy="156194"/>
            </a:xfrm>
            <a:custGeom>
              <a:avLst/>
              <a:gdLst/>
              <a:ahLst/>
              <a:cxnLst/>
              <a:rect l="l" t="t" r="r" b="b"/>
              <a:pathLst>
                <a:path w="1674" h="1751" extrusionOk="0">
                  <a:moveTo>
                    <a:pt x="913" y="1"/>
                  </a:moveTo>
                  <a:lnTo>
                    <a:pt x="266" y="495"/>
                  </a:lnTo>
                  <a:cubicBezTo>
                    <a:pt x="76" y="533"/>
                    <a:pt x="0" y="533"/>
                    <a:pt x="0" y="533"/>
                  </a:cubicBezTo>
                  <a:cubicBezTo>
                    <a:pt x="0" y="533"/>
                    <a:pt x="114" y="762"/>
                    <a:pt x="152" y="1066"/>
                  </a:cubicBezTo>
                  <a:cubicBezTo>
                    <a:pt x="190" y="1294"/>
                    <a:pt x="190" y="1751"/>
                    <a:pt x="190" y="1751"/>
                  </a:cubicBezTo>
                  <a:cubicBezTo>
                    <a:pt x="190" y="1751"/>
                    <a:pt x="1636" y="838"/>
                    <a:pt x="1674" y="533"/>
                  </a:cubicBezTo>
                  <a:cubicBezTo>
                    <a:pt x="1674" y="229"/>
                    <a:pt x="913" y="1"/>
                    <a:pt x="913" y="1"/>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8"/>
            <p:cNvSpPr/>
            <p:nvPr/>
          </p:nvSpPr>
          <p:spPr>
            <a:xfrm>
              <a:off x="6632281" y="2203814"/>
              <a:ext cx="186701" cy="966777"/>
            </a:xfrm>
            <a:custGeom>
              <a:avLst/>
              <a:gdLst/>
              <a:ahLst/>
              <a:cxnLst/>
              <a:rect l="l" t="t" r="r" b="b"/>
              <a:pathLst>
                <a:path w="2093" h="10838" extrusionOk="0">
                  <a:moveTo>
                    <a:pt x="1745" y="1"/>
                  </a:moveTo>
                  <a:cubicBezTo>
                    <a:pt x="1684" y="1"/>
                    <a:pt x="1617" y="48"/>
                    <a:pt x="1598" y="144"/>
                  </a:cubicBezTo>
                  <a:cubicBezTo>
                    <a:pt x="1560" y="1285"/>
                    <a:pt x="1408" y="2388"/>
                    <a:pt x="1217" y="3491"/>
                  </a:cubicBezTo>
                  <a:cubicBezTo>
                    <a:pt x="1217" y="2616"/>
                    <a:pt x="1103" y="1779"/>
                    <a:pt x="875" y="943"/>
                  </a:cubicBezTo>
                  <a:cubicBezTo>
                    <a:pt x="842" y="792"/>
                    <a:pt x="771" y="730"/>
                    <a:pt x="707" y="730"/>
                  </a:cubicBezTo>
                  <a:cubicBezTo>
                    <a:pt x="624" y="730"/>
                    <a:pt x="549" y="831"/>
                    <a:pt x="571" y="981"/>
                  </a:cubicBezTo>
                  <a:cubicBezTo>
                    <a:pt x="761" y="2046"/>
                    <a:pt x="799" y="3111"/>
                    <a:pt x="799" y="4176"/>
                  </a:cubicBezTo>
                  <a:cubicBezTo>
                    <a:pt x="685" y="2959"/>
                    <a:pt x="495" y="1741"/>
                    <a:pt x="190" y="600"/>
                  </a:cubicBezTo>
                  <a:cubicBezTo>
                    <a:pt x="190" y="529"/>
                    <a:pt x="149" y="500"/>
                    <a:pt x="105" y="500"/>
                  </a:cubicBezTo>
                  <a:cubicBezTo>
                    <a:pt x="55" y="500"/>
                    <a:pt x="0" y="539"/>
                    <a:pt x="0" y="600"/>
                  </a:cubicBezTo>
                  <a:cubicBezTo>
                    <a:pt x="76" y="3339"/>
                    <a:pt x="533" y="5926"/>
                    <a:pt x="266" y="8589"/>
                  </a:cubicBezTo>
                  <a:cubicBezTo>
                    <a:pt x="228" y="9160"/>
                    <a:pt x="114" y="10111"/>
                    <a:pt x="38" y="10492"/>
                  </a:cubicBezTo>
                  <a:cubicBezTo>
                    <a:pt x="16" y="10690"/>
                    <a:pt x="109" y="10837"/>
                    <a:pt x="228" y="10837"/>
                  </a:cubicBezTo>
                  <a:cubicBezTo>
                    <a:pt x="314" y="10837"/>
                    <a:pt x="415" y="10760"/>
                    <a:pt x="495" y="10568"/>
                  </a:cubicBezTo>
                  <a:cubicBezTo>
                    <a:pt x="723" y="9959"/>
                    <a:pt x="2092" y="2883"/>
                    <a:pt x="1864" y="144"/>
                  </a:cubicBezTo>
                  <a:cubicBezTo>
                    <a:pt x="1864" y="48"/>
                    <a:pt x="1807"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8"/>
            <p:cNvSpPr/>
            <p:nvPr/>
          </p:nvSpPr>
          <p:spPr>
            <a:xfrm>
              <a:off x="6545040" y="2274285"/>
              <a:ext cx="107667" cy="908706"/>
            </a:xfrm>
            <a:custGeom>
              <a:avLst/>
              <a:gdLst/>
              <a:ahLst/>
              <a:cxnLst/>
              <a:rect l="l" t="t" r="r" b="b"/>
              <a:pathLst>
                <a:path w="1207" h="10187" extrusionOk="0">
                  <a:moveTo>
                    <a:pt x="391" y="1"/>
                  </a:moveTo>
                  <a:cubicBezTo>
                    <a:pt x="302" y="1"/>
                    <a:pt x="209" y="106"/>
                    <a:pt x="255" y="267"/>
                  </a:cubicBezTo>
                  <a:cubicBezTo>
                    <a:pt x="712" y="2397"/>
                    <a:pt x="674" y="4756"/>
                    <a:pt x="522" y="6924"/>
                  </a:cubicBezTo>
                  <a:cubicBezTo>
                    <a:pt x="445" y="7875"/>
                    <a:pt x="65" y="9740"/>
                    <a:pt x="65" y="9854"/>
                  </a:cubicBezTo>
                  <a:cubicBezTo>
                    <a:pt x="0" y="10069"/>
                    <a:pt x="94" y="10187"/>
                    <a:pt x="208" y="10187"/>
                  </a:cubicBezTo>
                  <a:cubicBezTo>
                    <a:pt x="296" y="10187"/>
                    <a:pt x="396" y="10117"/>
                    <a:pt x="445" y="9968"/>
                  </a:cubicBezTo>
                  <a:cubicBezTo>
                    <a:pt x="1206" y="6962"/>
                    <a:pt x="1168" y="3158"/>
                    <a:pt x="522" y="153"/>
                  </a:cubicBezTo>
                  <a:cubicBezTo>
                    <a:pt x="506" y="47"/>
                    <a:pt x="449"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6988559" y="2250557"/>
              <a:ext cx="51024" cy="329246"/>
            </a:xfrm>
            <a:custGeom>
              <a:avLst/>
              <a:gdLst/>
              <a:ahLst/>
              <a:cxnLst/>
              <a:rect l="l" t="t" r="r" b="b"/>
              <a:pathLst>
                <a:path w="572" h="3691" extrusionOk="0">
                  <a:moveTo>
                    <a:pt x="267" y="0"/>
                  </a:moveTo>
                  <a:lnTo>
                    <a:pt x="1" y="304"/>
                  </a:lnTo>
                  <a:lnTo>
                    <a:pt x="1" y="3690"/>
                  </a:lnTo>
                  <a:lnTo>
                    <a:pt x="571" y="3690"/>
                  </a:lnTo>
                  <a:lnTo>
                    <a:pt x="571" y="304"/>
                  </a:lnTo>
                  <a:lnTo>
                    <a:pt x="2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6863050" y="2172504"/>
              <a:ext cx="149325" cy="142546"/>
            </a:xfrm>
            <a:custGeom>
              <a:avLst/>
              <a:gdLst/>
              <a:ahLst/>
              <a:cxnLst/>
              <a:rect l="l" t="t" r="r" b="b"/>
              <a:pathLst>
                <a:path w="1674" h="1598" extrusionOk="0">
                  <a:moveTo>
                    <a:pt x="571" y="0"/>
                  </a:moveTo>
                  <a:lnTo>
                    <a:pt x="0" y="647"/>
                  </a:lnTo>
                  <a:lnTo>
                    <a:pt x="1065" y="1598"/>
                  </a:lnTo>
                  <a:lnTo>
                    <a:pt x="1674" y="875"/>
                  </a:ln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8"/>
            <p:cNvSpPr/>
            <p:nvPr/>
          </p:nvSpPr>
          <p:spPr>
            <a:xfrm>
              <a:off x="7012376" y="2172504"/>
              <a:ext cx="149325" cy="142546"/>
            </a:xfrm>
            <a:custGeom>
              <a:avLst/>
              <a:gdLst/>
              <a:ahLst/>
              <a:cxnLst/>
              <a:rect l="l" t="t" r="r" b="b"/>
              <a:pathLst>
                <a:path w="1674" h="1598" extrusionOk="0">
                  <a:moveTo>
                    <a:pt x="1141" y="0"/>
                  </a:moveTo>
                  <a:lnTo>
                    <a:pt x="0" y="875"/>
                  </a:lnTo>
                  <a:lnTo>
                    <a:pt x="609" y="1598"/>
                  </a:lnTo>
                  <a:lnTo>
                    <a:pt x="1674" y="647"/>
                  </a:lnTo>
                  <a:lnTo>
                    <a:pt x="1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8"/>
            <p:cNvSpPr/>
            <p:nvPr/>
          </p:nvSpPr>
          <p:spPr>
            <a:xfrm>
              <a:off x="6493123" y="2552422"/>
              <a:ext cx="295349" cy="203828"/>
            </a:xfrm>
            <a:custGeom>
              <a:avLst/>
              <a:gdLst/>
              <a:ahLst/>
              <a:cxnLst/>
              <a:rect l="l" t="t" r="r" b="b"/>
              <a:pathLst>
                <a:path w="3311" h="2285" extrusionOk="0">
                  <a:moveTo>
                    <a:pt x="1912" y="1"/>
                  </a:moveTo>
                  <a:cubicBezTo>
                    <a:pt x="1804" y="1"/>
                    <a:pt x="1698" y="13"/>
                    <a:pt x="1598" y="40"/>
                  </a:cubicBezTo>
                  <a:cubicBezTo>
                    <a:pt x="1180" y="154"/>
                    <a:pt x="0" y="1295"/>
                    <a:pt x="0" y="1295"/>
                  </a:cubicBezTo>
                  <a:lnTo>
                    <a:pt x="457" y="2285"/>
                  </a:lnTo>
                  <a:cubicBezTo>
                    <a:pt x="457" y="2285"/>
                    <a:pt x="1180" y="2094"/>
                    <a:pt x="1484" y="2094"/>
                  </a:cubicBezTo>
                  <a:cubicBezTo>
                    <a:pt x="1750" y="2094"/>
                    <a:pt x="2701" y="2018"/>
                    <a:pt x="2968" y="1790"/>
                  </a:cubicBezTo>
                  <a:cubicBezTo>
                    <a:pt x="3272" y="1600"/>
                    <a:pt x="3310" y="1333"/>
                    <a:pt x="3196" y="1067"/>
                  </a:cubicBezTo>
                  <a:cubicBezTo>
                    <a:pt x="3082" y="763"/>
                    <a:pt x="3006" y="497"/>
                    <a:pt x="2777" y="268"/>
                  </a:cubicBezTo>
                  <a:cubicBezTo>
                    <a:pt x="2604" y="123"/>
                    <a:pt x="2254" y="1"/>
                    <a:pt x="1912"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6998728" y="2308183"/>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6998728" y="2389626"/>
              <a:ext cx="30686" cy="27296"/>
            </a:xfrm>
            <a:custGeom>
              <a:avLst/>
              <a:gdLst/>
              <a:ahLst/>
              <a:cxnLst/>
              <a:rect l="l" t="t" r="r" b="b"/>
              <a:pathLst>
                <a:path w="344" h="306" extrusionOk="0">
                  <a:moveTo>
                    <a:pt x="153" y="1"/>
                  </a:moveTo>
                  <a:cubicBezTo>
                    <a:pt x="77" y="1"/>
                    <a:pt x="1" y="77"/>
                    <a:pt x="1" y="153"/>
                  </a:cubicBezTo>
                  <a:cubicBezTo>
                    <a:pt x="1" y="267"/>
                    <a:pt x="77" y="305"/>
                    <a:pt x="153" y="305"/>
                  </a:cubicBezTo>
                  <a:cubicBezTo>
                    <a:pt x="267" y="305"/>
                    <a:pt x="343" y="267"/>
                    <a:pt x="343" y="153"/>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6998728" y="2477848"/>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7154834" y="3010036"/>
              <a:ext cx="84921" cy="238260"/>
            </a:xfrm>
            <a:custGeom>
              <a:avLst/>
              <a:gdLst/>
              <a:ahLst/>
              <a:cxnLst/>
              <a:rect l="l" t="t" r="r" b="b"/>
              <a:pathLst>
                <a:path w="952" h="2671" extrusionOk="0">
                  <a:moveTo>
                    <a:pt x="722" y="0"/>
                  </a:moveTo>
                  <a:cubicBezTo>
                    <a:pt x="541" y="0"/>
                    <a:pt x="330" y="478"/>
                    <a:pt x="153" y="1187"/>
                  </a:cubicBezTo>
                  <a:cubicBezTo>
                    <a:pt x="1" y="1872"/>
                    <a:pt x="39" y="2557"/>
                    <a:pt x="39" y="2557"/>
                  </a:cubicBezTo>
                  <a:lnTo>
                    <a:pt x="343" y="2671"/>
                  </a:lnTo>
                  <a:cubicBezTo>
                    <a:pt x="343" y="2671"/>
                    <a:pt x="457" y="1834"/>
                    <a:pt x="533" y="1339"/>
                  </a:cubicBezTo>
                  <a:cubicBezTo>
                    <a:pt x="648" y="731"/>
                    <a:pt x="952" y="84"/>
                    <a:pt x="762" y="8"/>
                  </a:cubicBezTo>
                  <a:cubicBezTo>
                    <a:pt x="749" y="3"/>
                    <a:pt x="736"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7215938" y="3044469"/>
              <a:ext cx="132466" cy="220865"/>
            </a:xfrm>
            <a:custGeom>
              <a:avLst/>
              <a:gdLst/>
              <a:ahLst/>
              <a:cxnLst/>
              <a:rect l="l" t="t" r="r" b="b"/>
              <a:pathLst>
                <a:path w="1485" h="2476" extrusionOk="0">
                  <a:moveTo>
                    <a:pt x="1239" y="1"/>
                  </a:moveTo>
                  <a:cubicBezTo>
                    <a:pt x="1022" y="1"/>
                    <a:pt x="907" y="700"/>
                    <a:pt x="647" y="1182"/>
                  </a:cubicBezTo>
                  <a:cubicBezTo>
                    <a:pt x="419" y="1638"/>
                    <a:pt x="1" y="2361"/>
                    <a:pt x="1" y="2361"/>
                  </a:cubicBezTo>
                  <a:lnTo>
                    <a:pt x="343" y="2475"/>
                  </a:lnTo>
                  <a:cubicBezTo>
                    <a:pt x="343" y="2475"/>
                    <a:pt x="762" y="1943"/>
                    <a:pt x="1028" y="1334"/>
                  </a:cubicBezTo>
                  <a:cubicBezTo>
                    <a:pt x="1332" y="611"/>
                    <a:pt x="1484" y="40"/>
                    <a:pt x="1256" y="2"/>
                  </a:cubicBezTo>
                  <a:cubicBezTo>
                    <a:pt x="1250" y="1"/>
                    <a:pt x="1245"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7046273" y="3010036"/>
              <a:ext cx="84921" cy="238260"/>
            </a:xfrm>
            <a:custGeom>
              <a:avLst/>
              <a:gdLst/>
              <a:ahLst/>
              <a:cxnLst/>
              <a:rect l="l" t="t" r="r" b="b"/>
              <a:pathLst>
                <a:path w="952" h="2671" extrusionOk="0">
                  <a:moveTo>
                    <a:pt x="230" y="0"/>
                  </a:moveTo>
                  <a:cubicBezTo>
                    <a:pt x="217" y="0"/>
                    <a:pt x="204" y="3"/>
                    <a:pt x="191" y="8"/>
                  </a:cubicBezTo>
                  <a:cubicBezTo>
                    <a:pt x="0" y="84"/>
                    <a:pt x="305" y="731"/>
                    <a:pt x="419" y="1339"/>
                  </a:cubicBezTo>
                  <a:cubicBezTo>
                    <a:pt x="495" y="1834"/>
                    <a:pt x="609" y="2671"/>
                    <a:pt x="609" y="2671"/>
                  </a:cubicBezTo>
                  <a:lnTo>
                    <a:pt x="914" y="2557"/>
                  </a:lnTo>
                  <a:cubicBezTo>
                    <a:pt x="914" y="2557"/>
                    <a:pt x="952" y="1872"/>
                    <a:pt x="799" y="1187"/>
                  </a:cubicBezTo>
                  <a:cubicBezTo>
                    <a:pt x="622" y="478"/>
                    <a:pt x="412"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6937713" y="3044469"/>
              <a:ext cx="132377" cy="220865"/>
            </a:xfrm>
            <a:custGeom>
              <a:avLst/>
              <a:gdLst/>
              <a:ahLst/>
              <a:cxnLst/>
              <a:rect l="l" t="t" r="r" b="b"/>
              <a:pathLst>
                <a:path w="1484" h="2476" extrusionOk="0">
                  <a:moveTo>
                    <a:pt x="245" y="1"/>
                  </a:moveTo>
                  <a:cubicBezTo>
                    <a:pt x="240" y="1"/>
                    <a:pt x="234" y="1"/>
                    <a:pt x="228" y="2"/>
                  </a:cubicBezTo>
                  <a:cubicBezTo>
                    <a:pt x="0" y="40"/>
                    <a:pt x="152" y="611"/>
                    <a:pt x="457" y="1334"/>
                  </a:cubicBezTo>
                  <a:cubicBezTo>
                    <a:pt x="723" y="1943"/>
                    <a:pt x="1141" y="2475"/>
                    <a:pt x="1141" y="2475"/>
                  </a:cubicBezTo>
                  <a:lnTo>
                    <a:pt x="1484" y="2361"/>
                  </a:lnTo>
                  <a:cubicBezTo>
                    <a:pt x="1484" y="2361"/>
                    <a:pt x="1065" y="1638"/>
                    <a:pt x="837" y="1182"/>
                  </a:cubicBezTo>
                  <a:cubicBezTo>
                    <a:pt x="577" y="700"/>
                    <a:pt x="462"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6988559" y="3234651"/>
              <a:ext cx="288570" cy="217297"/>
            </a:xfrm>
            <a:custGeom>
              <a:avLst/>
              <a:gdLst/>
              <a:ahLst/>
              <a:cxnLst/>
              <a:rect l="l" t="t" r="r" b="b"/>
              <a:pathLst>
                <a:path w="3235" h="2436" extrusionOk="0">
                  <a:moveTo>
                    <a:pt x="1" y="1"/>
                  </a:moveTo>
                  <a:lnTo>
                    <a:pt x="1" y="2436"/>
                  </a:lnTo>
                  <a:lnTo>
                    <a:pt x="3234" y="2436"/>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7324587" y="3414575"/>
              <a:ext cx="122207" cy="358951"/>
            </a:xfrm>
            <a:custGeom>
              <a:avLst/>
              <a:gdLst/>
              <a:ahLst/>
              <a:cxnLst/>
              <a:rect l="l" t="t" r="r" b="b"/>
              <a:pathLst>
                <a:path w="1370" h="4024" extrusionOk="0">
                  <a:moveTo>
                    <a:pt x="1332" y="0"/>
                  </a:moveTo>
                  <a:cubicBezTo>
                    <a:pt x="228" y="0"/>
                    <a:pt x="0" y="3462"/>
                    <a:pt x="0" y="3462"/>
                  </a:cubicBezTo>
                  <a:cubicBezTo>
                    <a:pt x="0" y="3462"/>
                    <a:pt x="59" y="4023"/>
                    <a:pt x="150" y="4023"/>
                  </a:cubicBezTo>
                  <a:cubicBezTo>
                    <a:pt x="204" y="4023"/>
                    <a:pt x="271" y="3818"/>
                    <a:pt x="342" y="3158"/>
                  </a:cubicBezTo>
                  <a:cubicBezTo>
                    <a:pt x="609" y="571"/>
                    <a:pt x="1332" y="419"/>
                    <a:pt x="1332" y="419"/>
                  </a:cubicBezTo>
                  <a:cubicBezTo>
                    <a:pt x="1332" y="419"/>
                    <a:pt x="1370" y="152"/>
                    <a:pt x="1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7260093" y="3675852"/>
              <a:ext cx="468402" cy="488740"/>
            </a:xfrm>
            <a:custGeom>
              <a:avLst/>
              <a:gdLst/>
              <a:ahLst/>
              <a:cxnLst/>
              <a:rect l="l" t="t" r="r" b="b"/>
              <a:pathLst>
                <a:path w="5251" h="5479" extrusionOk="0">
                  <a:moveTo>
                    <a:pt x="1065" y="1"/>
                  </a:moveTo>
                  <a:cubicBezTo>
                    <a:pt x="1065" y="1"/>
                    <a:pt x="0" y="1370"/>
                    <a:pt x="0" y="2511"/>
                  </a:cubicBezTo>
                  <a:lnTo>
                    <a:pt x="0" y="5479"/>
                  </a:lnTo>
                  <a:lnTo>
                    <a:pt x="5250" y="5479"/>
                  </a:lnTo>
                  <a:lnTo>
                    <a:pt x="5250" y="2511"/>
                  </a:lnTo>
                  <a:cubicBezTo>
                    <a:pt x="5250" y="1370"/>
                    <a:pt x="4185" y="1"/>
                    <a:pt x="4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6947882" y="3462031"/>
              <a:ext cx="27207" cy="23906"/>
            </a:xfrm>
            <a:custGeom>
              <a:avLst/>
              <a:gdLst/>
              <a:ahLst/>
              <a:cxnLst/>
              <a:rect l="l" t="t" r="r" b="b"/>
              <a:pathLst>
                <a:path w="305" h="268" extrusionOk="0">
                  <a:moveTo>
                    <a:pt x="152" y="1"/>
                  </a:moveTo>
                  <a:cubicBezTo>
                    <a:pt x="76" y="1"/>
                    <a:pt x="0" y="39"/>
                    <a:pt x="0" y="115"/>
                  </a:cubicBezTo>
                  <a:cubicBezTo>
                    <a:pt x="0" y="191"/>
                    <a:pt x="76" y="267"/>
                    <a:pt x="152" y="267"/>
                  </a:cubicBezTo>
                  <a:cubicBezTo>
                    <a:pt x="228" y="267"/>
                    <a:pt x="305" y="191"/>
                    <a:pt x="305" y="115"/>
                  </a:cubicBezTo>
                  <a:cubicBezTo>
                    <a:pt x="305" y="39"/>
                    <a:pt x="228"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6737451" y="3102362"/>
              <a:ext cx="23817" cy="27207"/>
            </a:xfrm>
            <a:custGeom>
              <a:avLst/>
              <a:gdLst/>
              <a:ahLst/>
              <a:cxnLst/>
              <a:rect l="l" t="t" r="r" b="b"/>
              <a:pathLst>
                <a:path w="267" h="305" extrusionOk="0">
                  <a:moveTo>
                    <a:pt x="153" y="0"/>
                  </a:moveTo>
                  <a:cubicBezTo>
                    <a:pt x="77" y="0"/>
                    <a:pt x="0" y="76"/>
                    <a:pt x="0" y="152"/>
                  </a:cubicBezTo>
                  <a:cubicBezTo>
                    <a:pt x="0"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6896947" y="3102362"/>
              <a:ext cx="23817" cy="27207"/>
            </a:xfrm>
            <a:custGeom>
              <a:avLst/>
              <a:gdLst/>
              <a:ahLst/>
              <a:cxnLst/>
              <a:rect l="l" t="t" r="r" b="b"/>
              <a:pathLst>
                <a:path w="267" h="305" extrusionOk="0">
                  <a:moveTo>
                    <a:pt x="153" y="0"/>
                  </a:moveTo>
                  <a:cubicBezTo>
                    <a:pt x="77" y="0"/>
                    <a:pt x="1" y="76"/>
                    <a:pt x="1" y="152"/>
                  </a:cubicBezTo>
                  <a:cubicBezTo>
                    <a:pt x="1"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7283822" y="3462031"/>
              <a:ext cx="27207" cy="23906"/>
            </a:xfrm>
            <a:custGeom>
              <a:avLst/>
              <a:gdLst/>
              <a:ahLst/>
              <a:cxnLst/>
              <a:rect l="l" t="t" r="r" b="b"/>
              <a:pathLst>
                <a:path w="305" h="268" extrusionOk="0">
                  <a:moveTo>
                    <a:pt x="153" y="1"/>
                  </a:moveTo>
                  <a:cubicBezTo>
                    <a:pt x="77" y="1"/>
                    <a:pt x="1" y="39"/>
                    <a:pt x="1" y="115"/>
                  </a:cubicBezTo>
                  <a:cubicBezTo>
                    <a:pt x="1" y="191"/>
                    <a:pt x="77" y="267"/>
                    <a:pt x="153" y="267"/>
                  </a:cubicBezTo>
                  <a:cubicBezTo>
                    <a:pt x="229" y="267"/>
                    <a:pt x="305" y="191"/>
                    <a:pt x="305" y="115"/>
                  </a:cubicBezTo>
                  <a:cubicBezTo>
                    <a:pt x="305" y="39"/>
                    <a:pt x="229"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7406030" y="3675852"/>
              <a:ext cx="176532" cy="275011"/>
            </a:xfrm>
            <a:custGeom>
              <a:avLst/>
              <a:gdLst/>
              <a:ahLst/>
              <a:cxnLst/>
              <a:rect l="l" t="t" r="r" b="b"/>
              <a:pathLst>
                <a:path w="1979" h="3083" extrusionOk="0">
                  <a:moveTo>
                    <a:pt x="228" y="1"/>
                  </a:moveTo>
                  <a:cubicBezTo>
                    <a:pt x="228" y="1"/>
                    <a:pt x="0" y="685"/>
                    <a:pt x="343" y="1674"/>
                  </a:cubicBezTo>
                  <a:cubicBezTo>
                    <a:pt x="609" y="2397"/>
                    <a:pt x="837" y="2892"/>
                    <a:pt x="951" y="3082"/>
                  </a:cubicBezTo>
                  <a:cubicBezTo>
                    <a:pt x="951" y="3082"/>
                    <a:pt x="1408" y="2397"/>
                    <a:pt x="1636" y="1674"/>
                  </a:cubicBezTo>
                  <a:cubicBezTo>
                    <a:pt x="1978" y="685"/>
                    <a:pt x="1750" y="1"/>
                    <a:pt x="1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7327977" y="3675852"/>
              <a:ext cx="132377" cy="322467"/>
            </a:xfrm>
            <a:custGeom>
              <a:avLst/>
              <a:gdLst/>
              <a:ahLst/>
              <a:cxnLst/>
              <a:rect l="l" t="t" r="r" b="b"/>
              <a:pathLst>
                <a:path w="1484" h="3615" extrusionOk="0">
                  <a:moveTo>
                    <a:pt x="304" y="1"/>
                  </a:moveTo>
                  <a:lnTo>
                    <a:pt x="0" y="419"/>
                  </a:lnTo>
                  <a:cubicBezTo>
                    <a:pt x="0" y="419"/>
                    <a:pt x="114" y="1370"/>
                    <a:pt x="495" y="2321"/>
                  </a:cubicBezTo>
                  <a:cubicBezTo>
                    <a:pt x="837" y="3196"/>
                    <a:pt x="1484" y="3615"/>
                    <a:pt x="1484" y="3615"/>
                  </a:cubicBezTo>
                  <a:cubicBezTo>
                    <a:pt x="1484" y="3615"/>
                    <a:pt x="1103" y="2854"/>
                    <a:pt x="761" y="2093"/>
                  </a:cubicBezTo>
                  <a:cubicBezTo>
                    <a:pt x="457" y="1294"/>
                    <a:pt x="304"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531539" y="3675852"/>
              <a:ext cx="129076" cy="322467"/>
            </a:xfrm>
            <a:custGeom>
              <a:avLst/>
              <a:gdLst/>
              <a:ahLst/>
              <a:cxnLst/>
              <a:rect l="l" t="t" r="r" b="b"/>
              <a:pathLst>
                <a:path w="1447" h="3615" extrusionOk="0">
                  <a:moveTo>
                    <a:pt x="1142" y="1"/>
                  </a:moveTo>
                  <a:cubicBezTo>
                    <a:pt x="1142" y="1"/>
                    <a:pt x="1028" y="1294"/>
                    <a:pt x="686" y="2093"/>
                  </a:cubicBezTo>
                  <a:cubicBezTo>
                    <a:pt x="381" y="2854"/>
                    <a:pt x="1" y="3615"/>
                    <a:pt x="1" y="3615"/>
                  </a:cubicBezTo>
                  <a:cubicBezTo>
                    <a:pt x="1" y="3615"/>
                    <a:pt x="648" y="3196"/>
                    <a:pt x="990" y="2321"/>
                  </a:cubicBezTo>
                  <a:cubicBezTo>
                    <a:pt x="1370" y="1370"/>
                    <a:pt x="1446" y="419"/>
                    <a:pt x="1446" y="419"/>
                  </a:cubicBezTo>
                  <a:lnTo>
                    <a:pt x="1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260093" y="4164509"/>
              <a:ext cx="468402" cy="40855"/>
            </a:xfrm>
            <a:custGeom>
              <a:avLst/>
              <a:gdLst/>
              <a:ahLst/>
              <a:cxnLst/>
              <a:rect l="l" t="t" r="r" b="b"/>
              <a:pathLst>
                <a:path w="5251" h="458" extrusionOk="0">
                  <a:moveTo>
                    <a:pt x="0" y="1"/>
                  </a:moveTo>
                  <a:lnTo>
                    <a:pt x="0" y="457"/>
                  </a:lnTo>
                  <a:lnTo>
                    <a:pt x="5250" y="457"/>
                  </a:lnTo>
                  <a:lnTo>
                    <a:pt x="5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375433" y="3964336"/>
              <a:ext cx="37465" cy="85367"/>
            </a:xfrm>
            <a:custGeom>
              <a:avLst/>
              <a:gdLst/>
              <a:ahLst/>
              <a:cxnLst/>
              <a:rect l="l" t="t" r="r" b="b"/>
              <a:pathLst>
                <a:path w="420" h="957" extrusionOk="0">
                  <a:moveTo>
                    <a:pt x="229" y="0"/>
                  </a:moveTo>
                  <a:cubicBezTo>
                    <a:pt x="229" y="0"/>
                    <a:pt x="1" y="305"/>
                    <a:pt x="1" y="685"/>
                  </a:cubicBezTo>
                  <a:cubicBezTo>
                    <a:pt x="1" y="870"/>
                    <a:pt x="100" y="956"/>
                    <a:pt x="202" y="956"/>
                  </a:cubicBezTo>
                  <a:cubicBezTo>
                    <a:pt x="309" y="956"/>
                    <a:pt x="419" y="861"/>
                    <a:pt x="419" y="685"/>
                  </a:cubicBezTo>
                  <a:cubicBezTo>
                    <a:pt x="419" y="343"/>
                    <a:pt x="229"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8"/>
            <p:cNvSpPr/>
            <p:nvPr/>
          </p:nvSpPr>
          <p:spPr>
            <a:xfrm>
              <a:off x="7585864" y="3964336"/>
              <a:ext cx="37376" cy="85367"/>
            </a:xfrm>
            <a:custGeom>
              <a:avLst/>
              <a:gdLst/>
              <a:ahLst/>
              <a:cxnLst/>
              <a:rect l="l" t="t" r="r" b="b"/>
              <a:pathLst>
                <a:path w="419" h="957" extrusionOk="0">
                  <a:moveTo>
                    <a:pt x="191" y="0"/>
                  </a:moveTo>
                  <a:cubicBezTo>
                    <a:pt x="191" y="0"/>
                    <a:pt x="0" y="305"/>
                    <a:pt x="0" y="685"/>
                  </a:cubicBezTo>
                  <a:cubicBezTo>
                    <a:pt x="0" y="870"/>
                    <a:pt x="100" y="956"/>
                    <a:pt x="201" y="956"/>
                  </a:cubicBezTo>
                  <a:cubicBezTo>
                    <a:pt x="309" y="956"/>
                    <a:pt x="419" y="861"/>
                    <a:pt x="419" y="685"/>
                  </a:cubicBezTo>
                  <a:cubicBezTo>
                    <a:pt x="419" y="343"/>
                    <a:pt x="191"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233894" y="1339655"/>
            <a:ext cx="5906126" cy="2862322"/>
          </a:xfrm>
          <a:prstGeom prst="rect">
            <a:avLst/>
          </a:prstGeom>
          <a:noFill/>
        </p:spPr>
        <p:txBody>
          <a:bodyPr wrap="square" rtlCol="0">
            <a:spAutoFit/>
          </a:bodyPr>
          <a:lstStyle/>
          <a:p>
            <a:pPr algn="ctr">
              <a:lnSpc>
                <a:spcPct val="150000"/>
              </a:lnSpc>
            </a:pPr>
            <a:r>
              <a:rPr lang="vi-VN" sz="4000" b="1" smtClean="0">
                <a:solidFill>
                  <a:schemeClr val="tx2">
                    <a:lumMod val="50000"/>
                  </a:schemeClr>
                </a:solidFill>
              </a:rPr>
              <a:t>CHÀO MỪNG CÁC EM ĐẾN VỚI BÀI GIẢNG HÔM NAY</a:t>
            </a:r>
            <a:r>
              <a:rPr lang="en-US" sz="4000" b="1" smtClean="0">
                <a:solidFill>
                  <a:schemeClr val="tx2">
                    <a:lumMod val="50000"/>
                  </a:schemeClr>
                </a:solidFill>
              </a:rPr>
              <a:t>!</a:t>
            </a:r>
            <a:endParaRPr lang="vi-VN" sz="4000" b="1">
              <a:solidFill>
                <a:schemeClr val="tx2">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animEffect transition="in" filter="fade">
                                      <p:cBhvr>
                                        <p:cTn id="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grpSp>
        <p:nvGrpSpPr>
          <p:cNvPr id="6" name="Group 5"/>
          <p:cNvGrpSpPr/>
          <p:nvPr/>
        </p:nvGrpSpPr>
        <p:grpSpPr>
          <a:xfrm>
            <a:off x="275529" y="1103259"/>
            <a:ext cx="2554757" cy="496996"/>
            <a:chOff x="275529" y="1103259"/>
            <a:chExt cx="2554757"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77129" y="1801632"/>
            <a:ext cx="4810792" cy="2895760"/>
            <a:chOff x="377129" y="1801632"/>
            <a:chExt cx="4810792" cy="2895760"/>
          </a:xfrm>
        </p:grpSpPr>
        <p:sp>
          <p:nvSpPr>
            <p:cNvPr id="10" name="Rounded Rectangle 9"/>
            <p:cNvSpPr/>
            <p:nvPr/>
          </p:nvSpPr>
          <p:spPr>
            <a:xfrm>
              <a:off x="377129" y="1801632"/>
              <a:ext cx="4545516" cy="2832100"/>
            </a:xfrm>
            <a:prstGeom prst="roundRect">
              <a:avLst>
                <a:gd name="adj" fmla="val 13120"/>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Quan sát hình 20.8 và cho </a:t>
              </a:r>
              <a:r>
                <a:rPr lang="vi-VN" sz="2000" smtClean="0">
                  <a:solidFill>
                    <a:srgbClr val="000000"/>
                  </a:solidFill>
                </a:rPr>
                <a:t>biết</a:t>
              </a:r>
              <a:r>
                <a:rPr lang="en-US" sz="2000" smtClean="0">
                  <a:solidFill>
                    <a:srgbClr val="000000"/>
                  </a:solidFill>
                </a:rPr>
                <a:t>: </a:t>
              </a:r>
              <a:r>
                <a:rPr lang="en-US" sz="2000" i="1" smtClean="0">
                  <a:solidFill>
                    <a:srgbClr val="000000"/>
                  </a:solidFill>
                </a:rPr>
                <a:t>T</a:t>
              </a:r>
              <a:r>
                <a:rPr lang="vi-VN" sz="2000" i="1" smtClean="0">
                  <a:solidFill>
                    <a:srgbClr val="000000"/>
                  </a:solidFill>
                </a:rPr>
                <a:t>ại </a:t>
              </a:r>
              <a:r>
                <a:rPr lang="vi-VN" sz="2000" i="1">
                  <a:solidFill>
                    <a:srgbClr val="000000"/>
                  </a:solidFill>
                </a:rPr>
                <a:t>sao lò xo số (9) lại đẩy được lõi thép của rơ le điện (10) sang phải (vị trí ban đầu) khi khóa khởi động (8) tắt và động cơ đốt trong làm việc.</a:t>
              </a:r>
              <a:endParaRPr lang="en-US" sz="2000" i="1">
                <a:solidFill>
                  <a:srgbClr val="000000"/>
                </a:solidFill>
              </a:endParaRPr>
            </a:p>
          </p:txBody>
        </p:sp>
        <p:pic>
          <p:nvPicPr>
            <p:cNvPr id="11"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7653">
              <a:off x="4657367" y="3945722"/>
              <a:ext cx="530554" cy="751670"/>
            </a:xfrm>
            <a:prstGeom prst="rect">
              <a:avLst/>
            </a:prstGeom>
          </p:spPr>
        </p:pic>
      </p:grpSp>
    </p:spTree>
    <p:extLst>
      <p:ext uri="{BB962C8B-B14F-4D97-AF65-F5344CB8AC3E}">
        <p14:creationId xmlns:p14="http://schemas.microsoft.com/office/powerpoint/2010/main" val="274726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grpSp>
        <p:nvGrpSpPr>
          <p:cNvPr id="6" name="Group 5"/>
          <p:cNvGrpSpPr/>
          <p:nvPr/>
        </p:nvGrpSpPr>
        <p:grpSpPr>
          <a:xfrm>
            <a:off x="275529" y="1103259"/>
            <a:ext cx="2554757" cy="496996"/>
            <a:chOff x="275529" y="1103259"/>
            <a:chExt cx="2554757"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275528" y="1686354"/>
            <a:ext cx="4867971" cy="3246810"/>
          </a:xfrm>
          <a:prstGeom prst="roundRect">
            <a:avLst>
              <a:gd name="adj" fmla="val 5711"/>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Khi khởi động, rơ le điện sinh ra lực từ trường hút lõi thép </a:t>
            </a:r>
            <a:r>
              <a:rPr lang="vi-VN" sz="2000" smtClean="0">
                <a:solidFill>
                  <a:srgbClr val="000000"/>
                </a:solidFill>
              </a:rPr>
              <a:t>sang </a:t>
            </a:r>
            <a:r>
              <a:rPr lang="vi-VN" sz="2000">
                <a:solidFill>
                  <a:srgbClr val="000000"/>
                </a:solidFill>
              </a:rPr>
              <a:t>trái đồng thời nén lò xo (9</a:t>
            </a:r>
            <a:r>
              <a:rPr lang="vi-VN" sz="2000" smtClean="0">
                <a:solidFill>
                  <a:srgbClr val="000000"/>
                </a:solidFill>
              </a:rPr>
              <a:t>)</a:t>
            </a:r>
            <a:r>
              <a:rPr lang="en-US" sz="2000" smtClean="0">
                <a:solidFill>
                  <a:srgbClr val="000000"/>
                </a:solidFill>
              </a:rPr>
              <a:t> </a:t>
            </a:r>
            <a:r>
              <a:rPr lang="en-US" sz="2000" smtClean="0">
                <a:solidFill>
                  <a:srgbClr val="000000"/>
                </a:solidFill>
                <a:sym typeface="Wingdings" panose="05000000000000000000" pitchFamily="2" charset="2"/>
              </a:rPr>
              <a:t> </a:t>
            </a:r>
            <a:r>
              <a:rPr lang="vi-VN" sz="2000" smtClean="0">
                <a:solidFill>
                  <a:srgbClr val="000000"/>
                </a:solidFill>
              </a:rPr>
              <a:t>khi </a:t>
            </a:r>
            <a:r>
              <a:rPr lang="vi-VN" sz="2000">
                <a:solidFill>
                  <a:srgbClr val="000000"/>
                </a:solidFill>
              </a:rPr>
              <a:t>khóa khởi động (8) tắt, không có dòng điện qua rơ le điện, lực từ trường không có lúc này lo xo (9) hồi vị về trạng thái ban đầu sẽ đẩy lõi thép của rơ le điện (10) sang phải.</a:t>
            </a:r>
          </a:p>
        </p:txBody>
      </p:sp>
    </p:spTree>
    <p:extLst>
      <p:ext uri="{BB962C8B-B14F-4D97-AF65-F5344CB8AC3E}">
        <p14:creationId xmlns:p14="http://schemas.microsoft.com/office/powerpoint/2010/main" val="20838708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704" name="Google Shape;2704;p33"/>
          <p:cNvSpPr txBox="1">
            <a:spLocks noGrp="1"/>
          </p:cNvSpPr>
          <p:nvPr>
            <p:ph type="title"/>
          </p:nvPr>
        </p:nvSpPr>
        <p:spPr>
          <a:xfrm flipH="1">
            <a:off x="963384" y="2715304"/>
            <a:ext cx="3303815" cy="841800"/>
          </a:xfrm>
          <a:prstGeom prst="rect">
            <a:avLst/>
          </a:prstGeom>
        </p:spPr>
        <p:txBody>
          <a:bodyPr spcFirstLastPara="1" wrap="square" lIns="91425" tIns="91425" rIns="91425" bIns="91425" anchor="ctr" anchorCtr="0">
            <a:noAutofit/>
          </a:bodyPr>
          <a:lstStyle/>
          <a:p>
            <a:pPr lvl="0" algn="l">
              <a:lnSpc>
                <a:spcPct val="150000"/>
              </a:lnSpc>
            </a:pPr>
            <a:r>
              <a:rPr lang="vi-VN" sz="3600">
                <a:latin typeface="+mn-lt"/>
              </a:rPr>
              <a:t>Hệ thống đánh lửa trên động cơ xăng</a:t>
            </a:r>
          </a:p>
        </p:txBody>
      </p:sp>
      <p:sp>
        <p:nvSpPr>
          <p:cNvPr id="6" name="Google Shape;762;p44"/>
          <p:cNvSpPr/>
          <p:nvPr/>
        </p:nvSpPr>
        <p:spPr>
          <a:xfrm>
            <a:off x="1064986" y="1000933"/>
            <a:ext cx="957486" cy="833253"/>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j-lt"/>
            </a:endParaRPr>
          </a:p>
        </p:txBody>
      </p:sp>
      <p:sp>
        <p:nvSpPr>
          <p:cNvPr id="7" name="Google Shape;763;p44"/>
          <p:cNvSpPr txBox="1"/>
          <p:nvPr/>
        </p:nvSpPr>
        <p:spPr>
          <a:xfrm>
            <a:off x="1064988" y="997857"/>
            <a:ext cx="957484" cy="8362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solidFill>
                  <a:schemeClr val="lt1"/>
                </a:solidFill>
                <a:latin typeface="+mj-lt"/>
                <a:ea typeface="Rosario"/>
                <a:cs typeface="Rosario"/>
                <a:sym typeface="Rosario"/>
              </a:rPr>
              <a:t>V</a:t>
            </a:r>
            <a:endParaRPr sz="3600" b="1">
              <a:solidFill>
                <a:schemeClr val="lt1"/>
              </a:solidFill>
              <a:latin typeface="+mj-lt"/>
              <a:ea typeface="Rosario"/>
              <a:cs typeface="Rosario"/>
              <a:sym typeface="Rosario"/>
            </a:endParaRPr>
          </a:p>
        </p:txBody>
      </p:sp>
      <p:pic>
        <p:nvPicPr>
          <p:cNvPr id="59394" name="Picture 2" descr="https://autodetailing.vn/wp-content/uploads/2022/08/chuc-nang-dieu-khien-danh-lua-som-cua-ec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715" y="1282700"/>
            <a:ext cx="3465359" cy="259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708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randombar(horizontal)">
                                      <p:cBhvr>
                                        <p:cTn id="7" dur="500"/>
                                        <p:tgtEl>
                                          <p:spTgt spid="27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9394"/>
                                        </p:tgtEl>
                                        <p:attrNameLst>
                                          <p:attrName>style.visibility</p:attrName>
                                        </p:attrNameLst>
                                      </p:cBhvr>
                                      <p:to>
                                        <p:strVal val="visible"/>
                                      </p:to>
                                    </p:set>
                                    <p:animEffect transition="in" filter="randombar(horizontal)">
                                      <p:cBhvr>
                                        <p:cTn id="16"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1</a:t>
            </a:r>
            <a:r>
              <a:rPr lang="vi-VN" sz="2600" b="1">
                <a:solidFill>
                  <a:srgbClr val="703672"/>
                </a:solidFill>
              </a:rPr>
              <a:t>. Nhiệm vụ và phân loại</a:t>
            </a:r>
          </a:p>
        </p:txBody>
      </p:sp>
      <p:grpSp>
        <p:nvGrpSpPr>
          <p:cNvPr id="13" name="Group 12"/>
          <p:cNvGrpSpPr/>
          <p:nvPr/>
        </p:nvGrpSpPr>
        <p:grpSpPr>
          <a:xfrm>
            <a:off x="243571" y="1194952"/>
            <a:ext cx="8656857" cy="958660"/>
            <a:chOff x="120102" y="1677009"/>
            <a:chExt cx="8656857" cy="958660"/>
          </a:xfrm>
        </p:grpSpPr>
        <p:sp>
          <p:nvSpPr>
            <p:cNvPr id="14" name="TextBox 13"/>
            <p:cNvSpPr txBox="1"/>
            <p:nvPr/>
          </p:nvSpPr>
          <p:spPr>
            <a:xfrm>
              <a:off x="285596" y="1677009"/>
              <a:ext cx="8491363" cy="958660"/>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Nhiệm vụ: </a:t>
              </a:r>
              <a:r>
                <a:rPr lang="vi-VN" sz="2000">
                  <a:latin typeface="Arial" panose="020B0604020202020204" pitchFamily="34" charset="0"/>
                  <a:cs typeface="Arial" panose="020B0604020202020204" pitchFamily="34" charset="0"/>
                </a:rPr>
                <a:t>tạo ra tia lửa điện năng lượng cao để đốt cháy hòa khí trong xi lanh động cơ xăng đúng thời điểm.</a:t>
              </a:r>
            </a:p>
          </p:txBody>
        </p:sp>
        <p:sp>
          <p:nvSpPr>
            <p:cNvPr id="15" name="5-Point Star 14"/>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43571" y="2169211"/>
            <a:ext cx="8228039" cy="553998"/>
            <a:chOff x="120102" y="1677009"/>
            <a:chExt cx="8228039" cy="553998"/>
          </a:xfrm>
        </p:grpSpPr>
        <p:sp>
          <p:nvSpPr>
            <p:cNvPr id="20" name="TextBox 19"/>
            <p:cNvSpPr txBox="1"/>
            <p:nvPr/>
          </p:nvSpPr>
          <p:spPr>
            <a:xfrm>
              <a:off x="285596" y="1677009"/>
              <a:ext cx="8062545" cy="553998"/>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Phân loại</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hệ thống đánh lửa thường và hệ thống đánh lửa điện tử.</a:t>
              </a:r>
            </a:p>
          </p:txBody>
        </p:sp>
        <p:sp>
          <p:nvSpPr>
            <p:cNvPr id="21" name="5-Point Star 20"/>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stretch>
            <a:fillRect/>
          </a:stretch>
        </p:blipFill>
        <p:spPr>
          <a:xfrm>
            <a:off x="2406389" y="2853274"/>
            <a:ext cx="4501488" cy="2023526"/>
          </a:xfrm>
          <a:prstGeom prst="rect">
            <a:avLst/>
          </a:prstGeom>
        </p:spPr>
      </p:pic>
    </p:spTree>
    <p:extLst>
      <p:ext uri="{BB962C8B-B14F-4D97-AF65-F5344CB8AC3E}">
        <p14:creationId xmlns:p14="http://schemas.microsoft.com/office/powerpoint/2010/main" val="2355238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grpSp>
        <p:nvGrpSpPr>
          <p:cNvPr id="11" name="Group 10"/>
          <p:cNvGrpSpPr/>
          <p:nvPr/>
        </p:nvGrpSpPr>
        <p:grpSpPr>
          <a:xfrm>
            <a:off x="533885" y="1399493"/>
            <a:ext cx="7811830" cy="1123712"/>
            <a:chOff x="277745" y="1943709"/>
            <a:chExt cx="6752619" cy="1123712"/>
          </a:xfrm>
        </p:grpSpPr>
        <p:sp>
          <p:nvSpPr>
            <p:cNvPr id="12" name="TextBox 11"/>
            <p:cNvSpPr txBox="1"/>
            <p:nvPr/>
          </p:nvSpPr>
          <p:spPr>
            <a:xfrm>
              <a:off x="452470" y="1943709"/>
              <a:ext cx="6577894" cy="1123712"/>
            </a:xfrm>
            <a:prstGeom prst="roundRect">
              <a:avLst/>
            </a:prstGeom>
            <a:solidFill>
              <a:schemeClr val="accent6"/>
            </a:solidFill>
            <a:ln>
              <a:solidFill>
                <a:schemeClr val="accent2">
                  <a:lumMod val="75000"/>
                </a:schemeClr>
              </a:solidFill>
            </a:ln>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Quan sát Hình 20.10 và trả lời câu hỏi: </a:t>
              </a:r>
              <a:r>
                <a:rPr lang="vi-VN" sz="2000" i="1" smtClean="0">
                  <a:latin typeface="Arial" panose="020B0604020202020204" pitchFamily="34" charset="0"/>
                  <a:cs typeface="Arial" panose="020B0604020202020204" pitchFamily="34" charset="0"/>
                </a:rPr>
                <a:t>Hãy </a:t>
              </a:r>
              <a:r>
                <a:rPr lang="vi-VN" sz="2000" i="1">
                  <a:latin typeface="Arial" panose="020B0604020202020204" pitchFamily="34" charset="0"/>
                  <a:cs typeface="Arial" panose="020B0604020202020204" pitchFamily="34" charset="0"/>
                </a:rPr>
                <a:t>giải thích sơ đồ nguyên lí cấu tạo của hệ thống đánh lửa thường dùng acquy.</a:t>
              </a:r>
              <a:endParaRPr lang="en-US" sz="2000" i="1" smtClean="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45" y="2010102"/>
              <a:ext cx="534534" cy="495463"/>
            </a:xfrm>
            <a:prstGeom prst="rect">
              <a:avLst/>
            </a:prstGeom>
          </p:spPr>
        </p:pic>
      </p:grpSp>
      <p:pic>
        <p:nvPicPr>
          <p:cNvPr id="17" name="Picture 16"/>
          <p:cNvPicPr>
            <a:picLocks noChangeAspect="1"/>
          </p:cNvPicPr>
          <p:nvPr/>
        </p:nvPicPr>
        <p:blipFill>
          <a:blip r:embed="rId3"/>
          <a:stretch>
            <a:fillRect/>
          </a:stretch>
        </p:blipFill>
        <p:spPr>
          <a:xfrm>
            <a:off x="2323071" y="2874702"/>
            <a:ext cx="4497858" cy="1855800"/>
          </a:xfrm>
          <a:prstGeom prst="rect">
            <a:avLst/>
          </a:prstGeom>
        </p:spPr>
      </p:pic>
    </p:spTree>
    <p:extLst>
      <p:ext uri="{BB962C8B-B14F-4D97-AF65-F5344CB8AC3E}">
        <p14:creationId xmlns:p14="http://schemas.microsoft.com/office/powerpoint/2010/main" val="3498856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sp>
        <p:nvSpPr>
          <p:cNvPr id="7" name="TextBox 6"/>
          <p:cNvSpPr txBox="1"/>
          <p:nvPr/>
        </p:nvSpPr>
        <p:spPr>
          <a:xfrm>
            <a:off x="317500" y="1495610"/>
            <a:ext cx="5588000"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Khi động cơ làm việc, khoá điện (2) đóng, dòng điện sơ cấp từ cực dương của nguồn đi qua điện trở (3) tới cuộn sơ cấp W1 của biến áp đánh lửa (5) rồi đến bộ tạo xung (7).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Khi </a:t>
            </a:r>
            <a:r>
              <a:rPr lang="vi-VN" sz="2000">
                <a:latin typeface="Arial" panose="020B0604020202020204" pitchFamily="34" charset="0"/>
                <a:cs typeface="Arial" panose="020B0604020202020204" pitchFamily="34" charset="0"/>
              </a:rPr>
              <a:t>cặp tiếp điểm đóng, dòng điện sơ cấp đi qua cặp tiếp điểm rồi về cực âm của nguồn. </a:t>
            </a:r>
            <a:endParaRPr lang="en-US" sz="200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srcRect r="40319"/>
          <a:stretch/>
        </p:blipFill>
        <p:spPr>
          <a:xfrm>
            <a:off x="6187856" y="2000249"/>
            <a:ext cx="2680373" cy="1853045"/>
          </a:xfrm>
          <a:prstGeom prst="rect">
            <a:avLst/>
          </a:prstGeom>
        </p:spPr>
      </p:pic>
    </p:spTree>
    <p:extLst>
      <p:ext uri="{BB962C8B-B14F-4D97-AF65-F5344CB8AC3E}">
        <p14:creationId xmlns:p14="http://schemas.microsoft.com/office/powerpoint/2010/main" val="2146806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sp>
        <p:nvSpPr>
          <p:cNvPr id="7" name="TextBox 6"/>
          <p:cNvSpPr txBox="1"/>
          <p:nvPr/>
        </p:nvSpPr>
        <p:spPr>
          <a:xfrm>
            <a:off x="254000" y="1137483"/>
            <a:ext cx="5588000" cy="37856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Khi trục cam quay làm cặp tiếp điểm mở, dòng điện sơ cấp đột ngột về </a:t>
            </a:r>
            <a:r>
              <a:rPr lang="vi-VN" sz="2000" smtClean="0">
                <a:latin typeface="Arial" panose="020B0604020202020204" pitchFamily="34" charset="0"/>
                <a:cs typeface="Arial" panose="020B0604020202020204" pitchFamily="34" charset="0"/>
              </a:rPr>
              <a:t>không</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gây </a:t>
            </a:r>
            <a:r>
              <a:rPr lang="vi-VN" sz="2000">
                <a:latin typeface="Arial" panose="020B0604020202020204" pitchFamily="34" charset="0"/>
                <a:cs typeface="Arial" panose="020B0604020202020204" pitchFamily="34" charset="0"/>
              </a:rPr>
              <a:t>biến thiên đột ngột từ thông cảm ứng sang cuộn W2 của biến áp đánh lửa (</a:t>
            </a:r>
            <a:r>
              <a:rPr lang="vi-VN" sz="2000" smtClean="0">
                <a:latin typeface="Arial" panose="020B0604020202020204" pitchFamily="34" charset="0"/>
                <a:cs typeface="Arial" panose="020B0604020202020204" pitchFamily="34" charset="0"/>
              </a:rPr>
              <a:t>5)</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sinh </a:t>
            </a:r>
            <a:r>
              <a:rPr lang="vi-VN" sz="2000">
                <a:latin typeface="Arial" panose="020B0604020202020204" pitchFamily="34" charset="0"/>
                <a:cs typeface="Arial" panose="020B0604020202020204" pitchFamily="34" charset="0"/>
              </a:rPr>
              <a:t>ra một suất điện động cảm ứng </a:t>
            </a:r>
            <a:r>
              <a:rPr lang="vi-VN" sz="2000" smtClean="0">
                <a:latin typeface="Arial" panose="020B0604020202020204" pitchFamily="34" charset="0"/>
                <a:cs typeface="Arial" panose="020B0604020202020204" pitchFamily="34" charset="0"/>
              </a:rPr>
              <a:t>E2</a:t>
            </a:r>
            <a:r>
              <a:rPr lang="en-US" sz="200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Điện </a:t>
            </a:r>
            <a:r>
              <a:rPr lang="vi-VN" sz="2000">
                <a:latin typeface="Arial" panose="020B0604020202020204" pitchFamily="34" charset="0"/>
                <a:cs typeface="Arial" panose="020B0604020202020204" pitchFamily="34" charset="0"/>
              </a:rPr>
              <a:t>thế này được dẫn đến bộ chia điện (9), qua con quay phân phối và dây cao áp (10) đến các bu gi (11) tạo ra tia lửa </a:t>
            </a:r>
            <a:r>
              <a:rPr lang="vi-VN" sz="2000" smtClean="0">
                <a:latin typeface="Arial" panose="020B0604020202020204" pitchFamily="34" charset="0"/>
                <a:cs typeface="Arial" panose="020B0604020202020204" pitchFamily="34" charset="0"/>
              </a:rPr>
              <a:t>điện</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srcRect r="40319"/>
          <a:stretch/>
        </p:blipFill>
        <p:spPr>
          <a:xfrm>
            <a:off x="6187856" y="2000249"/>
            <a:ext cx="2680373" cy="1853045"/>
          </a:xfrm>
          <a:prstGeom prst="rect">
            <a:avLst/>
          </a:prstGeom>
        </p:spPr>
      </p:pic>
    </p:spTree>
    <p:extLst>
      <p:ext uri="{BB962C8B-B14F-4D97-AF65-F5344CB8AC3E}">
        <p14:creationId xmlns:p14="http://schemas.microsoft.com/office/powerpoint/2010/main" val="2645873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sp>
        <p:nvSpPr>
          <p:cNvPr id="7" name="TextBox 6"/>
          <p:cNvSpPr txBox="1"/>
          <p:nvPr/>
        </p:nvSpPr>
        <p:spPr>
          <a:xfrm>
            <a:off x="241300" y="1166278"/>
            <a:ext cx="5588000" cy="372864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Tại thời điểm cặp tiếp điểm của bộ tạo xung (7) mở, cuộn dây W1 sinh ra một suất điện động tự cảm E1 </a:t>
            </a:r>
            <a:r>
              <a:rPr lang="vi-VN" sz="2000" smtClean="0">
                <a:latin typeface="Arial" panose="020B0604020202020204" pitchFamily="34" charset="0"/>
                <a:cs typeface="Arial" panose="020B0604020202020204" pitchFamily="34" charset="0"/>
              </a:rPr>
              <a:t>có </a:t>
            </a:r>
            <a:r>
              <a:rPr lang="vi-VN" sz="2000">
                <a:latin typeface="Arial" panose="020B0604020202020204" pitchFamily="34" charset="0"/>
                <a:cs typeface="Arial" panose="020B0604020202020204" pitchFamily="34" charset="0"/>
              </a:rPr>
              <a:t>thể tạo ra tia lửa điện tại cặp tiếp điểm và sẽ làm giảm tuổi thọ của cặp tiếp điểm.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Nhờ </a:t>
            </a:r>
            <a:r>
              <a:rPr lang="vi-VN" sz="2000">
                <a:latin typeface="Arial" panose="020B0604020202020204" pitchFamily="34" charset="0"/>
                <a:cs typeface="Arial" panose="020B0604020202020204" pitchFamily="34" charset="0"/>
              </a:rPr>
              <a:t>tụ điện (6) lắp song song với cặp tiếp điểm nên tia lửa điện được dập tắt hoặc giảm đáng kể. </a:t>
            </a:r>
          </a:p>
        </p:txBody>
      </p:sp>
      <p:pic>
        <p:nvPicPr>
          <p:cNvPr id="8" name="Picture 7"/>
          <p:cNvPicPr>
            <a:picLocks noChangeAspect="1"/>
          </p:cNvPicPr>
          <p:nvPr/>
        </p:nvPicPr>
        <p:blipFill rotWithShape="1">
          <a:blip r:embed="rId2"/>
          <a:srcRect r="40319"/>
          <a:stretch/>
        </p:blipFill>
        <p:spPr>
          <a:xfrm>
            <a:off x="6187856" y="2000249"/>
            <a:ext cx="2680373" cy="1853045"/>
          </a:xfrm>
          <a:prstGeom prst="rect">
            <a:avLst/>
          </a:prstGeom>
        </p:spPr>
      </p:pic>
    </p:spTree>
    <p:extLst>
      <p:ext uri="{BB962C8B-B14F-4D97-AF65-F5344CB8AC3E}">
        <p14:creationId xmlns:p14="http://schemas.microsoft.com/office/powerpoint/2010/main" val="2057290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sp>
        <p:nvSpPr>
          <p:cNvPr id="7" name="TextBox 6"/>
          <p:cNvSpPr txBox="1"/>
          <p:nvPr/>
        </p:nvSpPr>
        <p:spPr>
          <a:xfrm>
            <a:off x="228600" y="1153578"/>
            <a:ext cx="5727700" cy="37856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Khi khởi động bằng acquy, điện áp acquy bị sụt khá nhiều do phải cung cấp điện cho động cơ điện khởi động, lúc này dòng sơ cấp nhỏ dẫn tới E2 nhỏ, nên chất lượng đánh lửa kém làm động cơ khó khởi </a:t>
            </a:r>
            <a:r>
              <a:rPr lang="vi-VN" sz="2000" smtClean="0">
                <a:latin typeface="Arial" panose="020B0604020202020204" pitchFamily="34" charset="0"/>
                <a:cs typeface="Arial" panose="020B0604020202020204" pitchFamily="34" charset="0"/>
              </a:rPr>
              <a:t>động</a:t>
            </a: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sym typeface="Wingdings" panose="05000000000000000000" pitchFamily="2" charset="2"/>
              </a:rPr>
              <a:t> </a:t>
            </a:r>
            <a:r>
              <a:rPr lang="vi-VN" sz="2000" smtClean="0">
                <a:latin typeface="Arial" panose="020B0604020202020204" pitchFamily="34" charset="0"/>
                <a:cs typeface="Arial" panose="020B0604020202020204" pitchFamily="34" charset="0"/>
              </a:rPr>
              <a:t>khắc phục</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khởi </a:t>
            </a:r>
            <a:r>
              <a:rPr lang="vi-VN" sz="2000">
                <a:latin typeface="Arial" panose="020B0604020202020204" pitchFamily="34" charset="0"/>
                <a:cs typeface="Arial" panose="020B0604020202020204" pitchFamily="34" charset="0"/>
              </a:rPr>
              <a:t>động khoá hỗ trợ khởi động (4) sẽ đóng, điện trở (3) bị nối </a:t>
            </a:r>
            <a:r>
              <a:rPr lang="vi-VN" sz="2000" smtClean="0">
                <a:latin typeface="Arial" panose="020B0604020202020204" pitchFamily="34" charset="0"/>
                <a:cs typeface="Arial" panose="020B0604020202020204" pitchFamily="34" charset="0"/>
              </a:rPr>
              <a:t>tắt</a:t>
            </a:r>
            <a:r>
              <a:rPr lang="en-US" sz="200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K</a:t>
            </a:r>
            <a:r>
              <a:rPr lang="vi-VN" sz="2000" smtClean="0">
                <a:latin typeface="Arial" panose="020B0604020202020204" pitchFamily="34" charset="0"/>
                <a:cs typeface="Arial" panose="020B0604020202020204" pitchFamily="34" charset="0"/>
              </a:rPr>
              <a:t>ết </a:t>
            </a:r>
            <a:r>
              <a:rPr lang="vi-VN" sz="2000">
                <a:latin typeface="Arial" panose="020B0604020202020204" pitchFamily="34" charset="0"/>
                <a:cs typeface="Arial" panose="020B0604020202020204" pitchFamily="34" charset="0"/>
              </a:rPr>
              <a:t>thúc khởi </a:t>
            </a:r>
            <a:r>
              <a:rPr lang="vi-VN" sz="2000" smtClean="0">
                <a:latin typeface="Arial" panose="020B0604020202020204" pitchFamily="34" charset="0"/>
                <a:cs typeface="Arial" panose="020B0604020202020204" pitchFamily="34" charset="0"/>
              </a:rPr>
              <a:t>động</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khoá </a:t>
            </a:r>
            <a:r>
              <a:rPr lang="vi-VN" sz="2000">
                <a:latin typeface="Arial" panose="020B0604020202020204" pitchFamily="34" charset="0"/>
                <a:cs typeface="Arial" panose="020B0604020202020204" pitchFamily="34" charset="0"/>
              </a:rPr>
              <a:t>(4) phải được mở ra.</a:t>
            </a:r>
          </a:p>
        </p:txBody>
      </p:sp>
      <p:pic>
        <p:nvPicPr>
          <p:cNvPr id="8" name="Picture 7"/>
          <p:cNvPicPr>
            <a:picLocks noChangeAspect="1"/>
          </p:cNvPicPr>
          <p:nvPr/>
        </p:nvPicPr>
        <p:blipFill rotWithShape="1">
          <a:blip r:embed="rId2"/>
          <a:srcRect r="40319"/>
          <a:stretch/>
        </p:blipFill>
        <p:spPr>
          <a:xfrm>
            <a:off x="6187856" y="2000249"/>
            <a:ext cx="2680373" cy="1853045"/>
          </a:xfrm>
          <a:prstGeom prst="rect">
            <a:avLst/>
          </a:prstGeom>
        </p:spPr>
      </p:pic>
    </p:spTree>
    <p:extLst>
      <p:ext uri="{BB962C8B-B14F-4D97-AF65-F5344CB8AC3E}">
        <p14:creationId xmlns:p14="http://schemas.microsoft.com/office/powerpoint/2010/main" val="57602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grpSp>
        <p:nvGrpSpPr>
          <p:cNvPr id="5" name="Group 4"/>
          <p:cNvGrpSpPr/>
          <p:nvPr/>
        </p:nvGrpSpPr>
        <p:grpSpPr>
          <a:xfrm>
            <a:off x="275529" y="1103259"/>
            <a:ext cx="2554757" cy="496996"/>
            <a:chOff x="275529" y="1103259"/>
            <a:chExt cx="2554757" cy="496996"/>
          </a:xfrm>
        </p:grpSpPr>
        <p:sp>
          <p:nvSpPr>
            <p:cNvPr id="6" name="TextBox 5"/>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3"/>
          <a:srcRect r="40319"/>
          <a:stretch/>
        </p:blipFill>
        <p:spPr>
          <a:xfrm>
            <a:off x="275529" y="2100423"/>
            <a:ext cx="3317878" cy="2293777"/>
          </a:xfrm>
          <a:prstGeom prst="rect">
            <a:avLst/>
          </a:prstGeom>
        </p:spPr>
      </p:pic>
      <p:grpSp>
        <p:nvGrpSpPr>
          <p:cNvPr id="2" name="Group 1"/>
          <p:cNvGrpSpPr/>
          <p:nvPr/>
        </p:nvGrpSpPr>
        <p:grpSpPr>
          <a:xfrm>
            <a:off x="3808089" y="1351757"/>
            <a:ext cx="5138749" cy="3679539"/>
            <a:chOff x="3808089" y="1351757"/>
            <a:chExt cx="5138749" cy="3679539"/>
          </a:xfrm>
        </p:grpSpPr>
        <p:sp>
          <p:nvSpPr>
            <p:cNvPr id="11" name="TextBox 10"/>
            <p:cNvSpPr txBox="1"/>
            <p:nvPr/>
          </p:nvSpPr>
          <p:spPr>
            <a:xfrm>
              <a:off x="3808089" y="1351757"/>
              <a:ext cx="4924067" cy="3375779"/>
            </a:xfrm>
            <a:prstGeom prst="wedgeEllipseCallout">
              <a:avLst>
                <a:gd name="adj1" fmla="val -45593"/>
                <a:gd name="adj2" fmla="val 44933"/>
              </a:avLst>
            </a:prstGeom>
            <a:solidFill>
              <a:schemeClr val="accent6"/>
            </a:solidFill>
            <a:ln>
              <a:solidFill>
                <a:schemeClr val="accent2">
                  <a:lumMod val="75000"/>
                </a:schemeClr>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Quan sát hình 20.10 và cho </a:t>
              </a:r>
              <a:r>
                <a:rPr lang="vi-VN" sz="2000" smtClean="0">
                  <a:latin typeface="Arial" panose="020B0604020202020204" pitchFamily="34" charset="0"/>
                  <a:cs typeface="Arial" panose="020B0604020202020204" pitchFamily="34" charset="0"/>
                </a:rPr>
                <a:t>biết</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en-US" sz="2000" i="1" smtClean="0">
                  <a:latin typeface="Arial" panose="020B0604020202020204" pitchFamily="34" charset="0"/>
                  <a:cs typeface="Arial" panose="020B0604020202020204" pitchFamily="34" charset="0"/>
                </a:rPr>
                <a:t>L</a:t>
              </a:r>
              <a:r>
                <a:rPr lang="vi-VN" sz="2000" i="1" smtClean="0">
                  <a:latin typeface="Arial" panose="020B0604020202020204" pitchFamily="34" charset="0"/>
                  <a:cs typeface="Arial" panose="020B0604020202020204" pitchFamily="34" charset="0"/>
                </a:rPr>
                <a:t>ò </a:t>
              </a:r>
              <a:r>
                <a:rPr lang="vi-VN" sz="2000" i="1">
                  <a:latin typeface="Arial" panose="020B0604020202020204" pitchFamily="34" charset="0"/>
                  <a:cs typeface="Arial" panose="020B0604020202020204" pitchFamily="34" charset="0"/>
                </a:rPr>
                <a:t>xo (8) trong hệ thống có nhiệm vụ gì? Nếu không có lò xo (8) thì hệ thống có làm việc được không?</a:t>
              </a:r>
              <a:endParaRPr lang="en-US" sz="2000" i="1" smtClean="0">
                <a:latin typeface="Arial" panose="020B0604020202020204" pitchFamily="34" charset="0"/>
                <a:cs typeface="Arial" panose="020B0604020202020204" pitchFamily="34" charset="0"/>
              </a:endParaRPr>
            </a:p>
          </p:txBody>
        </p:sp>
        <p:pic>
          <p:nvPicPr>
            <p:cNvPr id="14" name="Picture 27"/>
            <p:cNvPicPr>
              <a:picLocks noChangeAspect="1"/>
            </p:cNvPicPr>
            <p:nvPr/>
          </p:nvPicPr>
          <p:blipFill>
            <a:blip r:embed="rId4"/>
            <a:srcRect/>
            <a:stretch>
              <a:fillRect/>
            </a:stretch>
          </p:blipFill>
          <p:spPr>
            <a:xfrm>
              <a:off x="7835900" y="3461065"/>
              <a:ext cx="1110938" cy="1570231"/>
            </a:xfrm>
            <a:prstGeom prst="rect">
              <a:avLst/>
            </a:prstGeom>
          </p:spPr>
        </p:pic>
      </p:grpSp>
    </p:spTree>
    <p:extLst>
      <p:ext uri="{BB962C8B-B14F-4D97-AF65-F5344CB8AC3E}">
        <p14:creationId xmlns:p14="http://schemas.microsoft.com/office/powerpoint/2010/main" val="3508306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326383"/>
            <a:ext cx="9144000" cy="1998176"/>
          </a:xfrm>
          <a:prstGeom prst="rect">
            <a:avLst/>
          </a:prstGeom>
          <a:noFill/>
        </p:spPr>
        <p:txBody>
          <a:bodyPr wrap="square" rtlCol="0">
            <a:spAutoFit/>
          </a:bodyPr>
          <a:lstStyle/>
          <a:p>
            <a:pPr algn="ctr">
              <a:lnSpc>
                <a:spcPct val="150000"/>
              </a:lnSpc>
            </a:pPr>
            <a:r>
              <a:rPr lang="vi-VN" sz="4400" b="1">
                <a:solidFill>
                  <a:schemeClr val="tx2">
                    <a:lumMod val="50000"/>
                  </a:schemeClr>
                </a:solidFill>
              </a:rPr>
              <a:t>BÀI </a:t>
            </a:r>
            <a:r>
              <a:rPr lang="en-US" sz="4400" b="1" smtClean="0">
                <a:solidFill>
                  <a:schemeClr val="tx2">
                    <a:lumMod val="50000"/>
                  </a:schemeClr>
                </a:solidFill>
              </a:rPr>
              <a:t>20</a:t>
            </a:r>
            <a:r>
              <a:rPr lang="vi-VN" sz="4400" b="1" smtClean="0">
                <a:solidFill>
                  <a:schemeClr val="tx2">
                    <a:lumMod val="50000"/>
                  </a:schemeClr>
                </a:solidFill>
              </a:rPr>
              <a:t>: </a:t>
            </a:r>
            <a:r>
              <a:rPr lang="vi-VN" sz="4400" b="1">
                <a:solidFill>
                  <a:schemeClr val="tx2">
                    <a:lumMod val="50000"/>
                  </a:schemeClr>
                </a:solidFill>
              </a:rPr>
              <a:t>CÁC </a:t>
            </a:r>
            <a:r>
              <a:rPr lang="en-US" sz="4400" b="1" smtClean="0">
                <a:solidFill>
                  <a:schemeClr val="tx2">
                    <a:lumMod val="50000"/>
                  </a:schemeClr>
                </a:solidFill>
              </a:rPr>
              <a:t>HỆ THỐNG </a:t>
            </a:r>
          </a:p>
          <a:p>
            <a:pPr algn="ctr">
              <a:lnSpc>
                <a:spcPct val="150000"/>
              </a:lnSpc>
            </a:pPr>
            <a:r>
              <a:rPr lang="en-US" sz="4400" b="1" smtClean="0">
                <a:solidFill>
                  <a:schemeClr val="tx2">
                    <a:lumMod val="50000"/>
                  </a:schemeClr>
                </a:solidFill>
              </a:rPr>
              <a:t>TRONG ĐỘNG CƠ ĐỐT TRONG</a:t>
            </a:r>
            <a:endParaRPr lang="vi-VN" sz="4400" b="1">
              <a:solidFill>
                <a:schemeClr val="tx2">
                  <a:lumMod val="50000"/>
                </a:schemeClr>
              </a:solidFill>
            </a:endParaRPr>
          </a:p>
        </p:txBody>
      </p:sp>
    </p:spTree>
    <p:extLst>
      <p:ext uri="{BB962C8B-B14F-4D97-AF65-F5344CB8AC3E}">
        <p14:creationId xmlns:p14="http://schemas.microsoft.com/office/powerpoint/2010/main" val="2120888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grpSp>
        <p:nvGrpSpPr>
          <p:cNvPr id="5" name="Group 4"/>
          <p:cNvGrpSpPr/>
          <p:nvPr/>
        </p:nvGrpSpPr>
        <p:grpSpPr>
          <a:xfrm>
            <a:off x="275529" y="1103259"/>
            <a:ext cx="2554757" cy="496996"/>
            <a:chOff x="275529" y="1103259"/>
            <a:chExt cx="2554757" cy="496996"/>
          </a:xfrm>
        </p:grpSpPr>
        <p:sp>
          <p:nvSpPr>
            <p:cNvPr id="6" name="TextBox 5"/>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3"/>
          <a:srcRect r="40319"/>
          <a:stretch/>
        </p:blipFill>
        <p:spPr>
          <a:xfrm>
            <a:off x="275529" y="2100423"/>
            <a:ext cx="3317878" cy="2293777"/>
          </a:xfrm>
          <a:prstGeom prst="rect">
            <a:avLst/>
          </a:prstGeom>
        </p:spPr>
      </p:pic>
      <p:grpSp>
        <p:nvGrpSpPr>
          <p:cNvPr id="10" name="Group 9"/>
          <p:cNvGrpSpPr/>
          <p:nvPr/>
        </p:nvGrpSpPr>
        <p:grpSpPr>
          <a:xfrm>
            <a:off x="3767518" y="1175800"/>
            <a:ext cx="5006000" cy="3802599"/>
            <a:chOff x="323382" y="2225497"/>
            <a:chExt cx="5006000" cy="2525346"/>
          </a:xfrm>
        </p:grpSpPr>
        <p:sp>
          <p:nvSpPr>
            <p:cNvPr id="12" name="Right Arrow 11"/>
            <p:cNvSpPr/>
            <p:nvPr/>
          </p:nvSpPr>
          <p:spPr>
            <a:xfrm>
              <a:off x="323382" y="3261155"/>
              <a:ext cx="467850"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65344" y="2225497"/>
              <a:ext cx="4364038" cy="2525346"/>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smtClean="0">
                  <a:solidFill>
                    <a:srgbClr val="000000"/>
                  </a:solidFill>
                </a:rPr>
                <a:t>Lò </a:t>
              </a:r>
              <a:r>
                <a:rPr lang="vi-VN" sz="2000">
                  <a:solidFill>
                    <a:srgbClr val="000000"/>
                  </a:solidFill>
                </a:rPr>
                <a:t>xo (8) có nhiệm vụ đẩy má vít trong bộ tạo xung (7) được tiếp xúc với nhau.</a:t>
              </a:r>
            </a:p>
            <a:p>
              <a:pPr marL="342900" indent="-342900" algn="just">
                <a:lnSpc>
                  <a:spcPct val="150000"/>
                </a:lnSpc>
                <a:buFont typeface="Arial" panose="020B0604020202020204" pitchFamily="34" charset="0"/>
                <a:buChar char="•"/>
              </a:pPr>
              <a:r>
                <a:rPr lang="en-US" sz="2000">
                  <a:solidFill>
                    <a:srgbClr val="000000"/>
                  </a:solidFill>
                </a:rPr>
                <a:t>M</a:t>
              </a:r>
              <a:r>
                <a:rPr lang="vi-VN" sz="2000" smtClean="0">
                  <a:solidFill>
                    <a:srgbClr val="000000"/>
                  </a:solidFill>
                </a:rPr>
                <a:t>á </a:t>
              </a:r>
              <a:r>
                <a:rPr lang="vi-VN" sz="2000">
                  <a:solidFill>
                    <a:srgbClr val="000000"/>
                  </a:solidFill>
                </a:rPr>
                <a:t>vít của bộ tạo xung (7) không tiếp xúc được với nhau, sẽ không sinh ra được suất điện động cảm ứng E2, </a:t>
              </a:r>
              <a:r>
                <a:rPr lang="vi-VN" sz="2000" smtClean="0">
                  <a:solidFill>
                    <a:srgbClr val="000000"/>
                  </a:solidFill>
                </a:rPr>
                <a:t>bu </a:t>
              </a:r>
              <a:r>
                <a:rPr lang="vi-VN" sz="2000">
                  <a:solidFill>
                    <a:srgbClr val="000000"/>
                  </a:solidFill>
                </a:rPr>
                <a:t>gi không tạo ra tia lửa điện.</a:t>
              </a:r>
            </a:p>
          </p:txBody>
        </p:sp>
      </p:grpSp>
    </p:spTree>
    <p:extLst>
      <p:ext uri="{BB962C8B-B14F-4D97-AF65-F5344CB8AC3E}">
        <p14:creationId xmlns:p14="http://schemas.microsoft.com/office/powerpoint/2010/main" val="34095476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a:solidFill>
                  <a:srgbClr val="703672"/>
                </a:solidFill>
              </a:rPr>
              <a:t>2. Cấu tạo và nguyên lí làm việc</a:t>
            </a:r>
            <a:endParaRPr lang="vi-VN" sz="2600" b="1">
              <a:solidFill>
                <a:srgbClr val="703672"/>
              </a:solidFill>
            </a:endParaRPr>
          </a:p>
        </p:txBody>
      </p:sp>
      <p:grpSp>
        <p:nvGrpSpPr>
          <p:cNvPr id="7" name="Group 6"/>
          <p:cNvGrpSpPr/>
          <p:nvPr/>
        </p:nvGrpSpPr>
        <p:grpSpPr>
          <a:xfrm>
            <a:off x="418037" y="1103259"/>
            <a:ext cx="2412249" cy="496996"/>
            <a:chOff x="418037" y="1103259"/>
            <a:chExt cx="2412249"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10"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11688" y="1677029"/>
            <a:ext cx="7811830" cy="1123712"/>
            <a:chOff x="277745" y="1943709"/>
            <a:chExt cx="6752619" cy="1123712"/>
          </a:xfrm>
        </p:grpSpPr>
        <p:sp>
          <p:nvSpPr>
            <p:cNvPr id="18" name="TextBox 17"/>
            <p:cNvSpPr txBox="1"/>
            <p:nvPr/>
          </p:nvSpPr>
          <p:spPr>
            <a:xfrm>
              <a:off x="452470" y="1943709"/>
              <a:ext cx="6577894" cy="1123712"/>
            </a:xfrm>
            <a:prstGeom prst="roundRect">
              <a:avLst/>
            </a:prstGeom>
            <a:solidFill>
              <a:schemeClr val="accent6"/>
            </a:solidFill>
            <a:ln>
              <a:solidFill>
                <a:schemeClr val="accent2">
                  <a:lumMod val="75000"/>
                </a:schemeClr>
              </a:solidFill>
            </a:ln>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      H</a:t>
              </a:r>
              <a:r>
                <a:rPr lang="vi-VN" sz="2000" i="1" smtClean="0">
                  <a:latin typeface="Arial" panose="020B0604020202020204" pitchFamily="34" charset="0"/>
                  <a:cs typeface="Arial" panose="020B0604020202020204" pitchFamily="34" charset="0"/>
                </a:rPr>
                <a:t>ệ </a:t>
              </a:r>
              <a:r>
                <a:rPr lang="vi-VN" sz="2000" i="1">
                  <a:latin typeface="Arial" panose="020B0604020202020204" pitchFamily="34" charset="0"/>
                  <a:cs typeface="Arial" panose="020B0604020202020204" pitchFamily="34" charset="0"/>
                </a:rPr>
                <a:t>thống đánh lửa </a:t>
              </a:r>
              <a:r>
                <a:rPr lang="vi-VN" sz="2000" i="1" smtClean="0">
                  <a:latin typeface="Arial" panose="020B0604020202020204" pitchFamily="34" charset="0"/>
                  <a:cs typeface="Arial" panose="020B0604020202020204" pitchFamily="34" charset="0"/>
                </a:rPr>
                <a:t>thường </a:t>
              </a:r>
              <a:r>
                <a:rPr lang="vi-VN" sz="2000" i="1">
                  <a:latin typeface="Arial" panose="020B0604020202020204" pitchFamily="34" charset="0"/>
                  <a:cs typeface="Arial" panose="020B0604020202020204" pitchFamily="34" charset="0"/>
                </a:rPr>
                <a:t>dùng acquy </a:t>
              </a:r>
              <a:r>
                <a:rPr lang="vi-VN" sz="2000" i="1" smtClean="0">
                  <a:latin typeface="Arial" panose="020B0604020202020204" pitchFamily="34" charset="0"/>
                  <a:cs typeface="Arial" panose="020B0604020202020204" pitchFamily="34" charset="0"/>
                </a:rPr>
                <a:t>(</a:t>
              </a:r>
              <a:r>
                <a:rPr lang="en-US" sz="2000" i="1" smtClean="0">
                  <a:latin typeface="Arial" panose="020B0604020202020204" pitchFamily="34" charset="0"/>
                  <a:cs typeface="Arial" panose="020B0604020202020204" pitchFamily="34" charset="0"/>
                </a:rPr>
                <a:t>H</a:t>
              </a:r>
              <a:r>
                <a:rPr lang="vi-VN" sz="2000" i="1" smtClean="0">
                  <a:latin typeface="Arial" panose="020B0604020202020204" pitchFamily="34" charset="0"/>
                  <a:cs typeface="Arial" panose="020B0604020202020204" pitchFamily="34" charset="0"/>
                </a:rPr>
                <a:t>ình </a:t>
              </a:r>
              <a:r>
                <a:rPr lang="vi-VN" sz="2000" i="1">
                  <a:latin typeface="Arial" panose="020B0604020202020204" pitchFamily="34" charset="0"/>
                  <a:cs typeface="Arial" panose="020B0604020202020204" pitchFamily="34" charset="0"/>
                </a:rPr>
                <a:t>20.10) có nhược điểm chính nào so với các hệ thống đánh lửa khác?</a:t>
              </a:r>
              <a:endParaRPr lang="en-US" sz="2000" i="1" smtClean="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45" y="2010102"/>
              <a:ext cx="534534" cy="495463"/>
            </a:xfrm>
            <a:prstGeom prst="rect">
              <a:avLst/>
            </a:prstGeom>
          </p:spPr>
        </p:pic>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937" y="2553104"/>
            <a:ext cx="2313664" cy="2422709"/>
          </a:xfrm>
          <a:prstGeom prst="rect">
            <a:avLst/>
          </a:prstGeom>
        </p:spPr>
      </p:pic>
      <p:grpSp>
        <p:nvGrpSpPr>
          <p:cNvPr id="21" name="Group 20"/>
          <p:cNvGrpSpPr/>
          <p:nvPr/>
        </p:nvGrpSpPr>
        <p:grpSpPr>
          <a:xfrm>
            <a:off x="418037" y="3012308"/>
            <a:ext cx="6097063" cy="1963505"/>
            <a:chOff x="692004" y="2942405"/>
            <a:chExt cx="4616486" cy="1303984"/>
          </a:xfrm>
        </p:grpSpPr>
        <p:sp>
          <p:nvSpPr>
            <p:cNvPr id="22" name="Right Arrow 21"/>
            <p:cNvSpPr/>
            <p:nvPr/>
          </p:nvSpPr>
          <p:spPr>
            <a:xfrm>
              <a:off x="692004" y="3367382"/>
              <a:ext cx="467850"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99614" y="2942405"/>
              <a:ext cx="4008876" cy="1303984"/>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Hệ thống đánh lửa dùng má vít (tiếp điểm), trong quá trình làm việc tại má vít xuất hiện tia lửa điện làm tróc rỗ bề mặt dẫn đến chất lượng đánh lửa bị kém.</a:t>
              </a:r>
            </a:p>
          </p:txBody>
        </p:sp>
      </p:grpSp>
    </p:spTree>
    <p:extLst>
      <p:ext uri="{BB962C8B-B14F-4D97-AF65-F5344CB8AC3E}">
        <p14:creationId xmlns:p14="http://schemas.microsoft.com/office/powerpoint/2010/main" val="16834748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out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704" name="Google Shape;2704;p33"/>
          <p:cNvSpPr txBox="1">
            <a:spLocks noGrp="1"/>
          </p:cNvSpPr>
          <p:nvPr>
            <p:ph type="title"/>
          </p:nvPr>
        </p:nvSpPr>
        <p:spPr>
          <a:xfrm flipH="1">
            <a:off x="963384" y="2715304"/>
            <a:ext cx="3303815" cy="841800"/>
          </a:xfrm>
          <a:prstGeom prst="rect">
            <a:avLst/>
          </a:prstGeom>
        </p:spPr>
        <p:txBody>
          <a:bodyPr spcFirstLastPara="1" wrap="square" lIns="91425" tIns="91425" rIns="91425" bIns="91425" anchor="ctr" anchorCtr="0">
            <a:noAutofit/>
          </a:bodyPr>
          <a:lstStyle/>
          <a:p>
            <a:pPr lvl="0" algn="l">
              <a:lnSpc>
                <a:spcPct val="150000"/>
              </a:lnSpc>
            </a:pPr>
            <a:r>
              <a:rPr lang="vi-VN" sz="3600">
                <a:latin typeface="+mn-lt"/>
              </a:rPr>
              <a:t>Hệ thống </a:t>
            </a:r>
            <a:r>
              <a:rPr lang="en-US" sz="3600" smtClean="0">
                <a:latin typeface="+mn-lt"/>
              </a:rPr>
              <a:t/>
            </a:r>
            <a:br>
              <a:rPr lang="en-US" sz="3600" smtClean="0">
                <a:latin typeface="+mn-lt"/>
              </a:rPr>
            </a:br>
            <a:r>
              <a:rPr lang="vi-VN" sz="3600" smtClean="0">
                <a:latin typeface="+mn-lt"/>
              </a:rPr>
              <a:t>xử </a:t>
            </a:r>
            <a:r>
              <a:rPr lang="vi-VN" sz="3600">
                <a:latin typeface="+mn-lt"/>
              </a:rPr>
              <a:t>lí khí thải </a:t>
            </a:r>
            <a:r>
              <a:rPr lang="en-US" sz="3600" smtClean="0">
                <a:latin typeface="+mn-lt"/>
              </a:rPr>
              <a:t/>
            </a:r>
            <a:br>
              <a:rPr lang="en-US" sz="3600" smtClean="0">
                <a:latin typeface="+mn-lt"/>
              </a:rPr>
            </a:br>
            <a:r>
              <a:rPr lang="vi-VN" sz="3600" smtClean="0">
                <a:latin typeface="+mn-lt"/>
              </a:rPr>
              <a:t>của </a:t>
            </a:r>
            <a:r>
              <a:rPr lang="vi-VN" sz="3600">
                <a:latin typeface="+mn-lt"/>
              </a:rPr>
              <a:t>động cơ</a:t>
            </a:r>
          </a:p>
        </p:txBody>
      </p:sp>
      <p:sp>
        <p:nvSpPr>
          <p:cNvPr id="6" name="Google Shape;762;p44"/>
          <p:cNvSpPr/>
          <p:nvPr/>
        </p:nvSpPr>
        <p:spPr>
          <a:xfrm>
            <a:off x="1064986" y="1000933"/>
            <a:ext cx="957486" cy="833253"/>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j-lt"/>
            </a:endParaRPr>
          </a:p>
        </p:txBody>
      </p:sp>
      <p:sp>
        <p:nvSpPr>
          <p:cNvPr id="7" name="Google Shape;763;p44"/>
          <p:cNvSpPr txBox="1"/>
          <p:nvPr/>
        </p:nvSpPr>
        <p:spPr>
          <a:xfrm>
            <a:off x="1064988" y="997857"/>
            <a:ext cx="957484" cy="8362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solidFill>
                  <a:schemeClr val="lt1"/>
                </a:solidFill>
                <a:latin typeface="+mj-lt"/>
                <a:ea typeface="Rosario"/>
                <a:cs typeface="Rosario"/>
                <a:sym typeface="Rosario"/>
              </a:rPr>
              <a:t>VI</a:t>
            </a:r>
            <a:endParaRPr sz="3600" b="1">
              <a:solidFill>
                <a:schemeClr val="lt1"/>
              </a:solidFill>
              <a:latin typeface="+mj-lt"/>
              <a:ea typeface="Rosario"/>
              <a:cs typeface="Rosario"/>
              <a:sym typeface="Rosario"/>
            </a:endParaRPr>
          </a:p>
        </p:txBody>
      </p:sp>
      <p:pic>
        <p:nvPicPr>
          <p:cNvPr id="60418" name="Picture 2" descr="https://news.oto-hui.com/wp-content/uploads/2019/07/B%E1%BB%99-trung-h%C3%B2a-kh%C3%AD-th%E1%BA%A3i-tr%C3%AAn-%C3%B4-t%C3%B4-Catalytic-Convert.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51" r="18532"/>
          <a:stretch/>
        </p:blipFill>
        <p:spPr bwMode="auto">
          <a:xfrm>
            <a:off x="4724400" y="1137339"/>
            <a:ext cx="3352800" cy="292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90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randombar(horizontal)">
                                      <p:cBhvr>
                                        <p:cTn id="7" dur="500"/>
                                        <p:tgtEl>
                                          <p:spTgt spid="27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0418"/>
                                        </p:tgtEl>
                                        <p:attrNameLst>
                                          <p:attrName>style.visibility</p:attrName>
                                        </p:attrNameLst>
                                      </p:cBhvr>
                                      <p:to>
                                        <p:strVal val="visible"/>
                                      </p:to>
                                    </p:set>
                                    <p:animEffect transition="in" filter="randombar(horizontal)">
                                      <p:cBhvr>
                                        <p:cTn id="16"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1</a:t>
            </a:r>
            <a:r>
              <a:rPr lang="vi-VN" sz="2600" b="1">
                <a:solidFill>
                  <a:srgbClr val="703672"/>
                </a:solidFill>
              </a:rPr>
              <a:t>. Nhiệm vụ và phân loại</a:t>
            </a:r>
          </a:p>
        </p:txBody>
      </p:sp>
      <p:grpSp>
        <p:nvGrpSpPr>
          <p:cNvPr id="4" name="Group 3"/>
          <p:cNvGrpSpPr/>
          <p:nvPr/>
        </p:nvGrpSpPr>
        <p:grpSpPr>
          <a:xfrm>
            <a:off x="243571" y="1272304"/>
            <a:ext cx="4938029" cy="1938992"/>
            <a:chOff x="120102" y="1677009"/>
            <a:chExt cx="4938029" cy="1938992"/>
          </a:xfrm>
        </p:grpSpPr>
        <p:sp>
          <p:nvSpPr>
            <p:cNvPr id="5" name="TextBox 4"/>
            <p:cNvSpPr txBox="1"/>
            <p:nvPr/>
          </p:nvSpPr>
          <p:spPr>
            <a:xfrm>
              <a:off x="285596" y="1677009"/>
              <a:ext cx="4772535" cy="1938992"/>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Nhiệm vụ: </a:t>
              </a:r>
              <a:r>
                <a:rPr lang="vi-VN" sz="2000">
                  <a:latin typeface="Arial" panose="020B0604020202020204" pitchFamily="34" charset="0"/>
                  <a:cs typeface="Arial" panose="020B0604020202020204" pitchFamily="34" charset="0"/>
                </a:rPr>
                <a:t>xử lí, giảm bớt nồng độ các chất độc hại trong khí </a:t>
              </a:r>
              <a:r>
                <a:rPr lang="vi-VN" sz="2000" smtClean="0">
                  <a:latin typeface="Arial" panose="020B0604020202020204" pitchFamily="34" charset="0"/>
                  <a:cs typeface="Arial" panose="020B0604020202020204" pitchFamily="34" charset="0"/>
                </a:rPr>
                <a:t>thả</a:t>
              </a:r>
              <a:r>
                <a:rPr lang="en-US" sz="2000" smtClean="0">
                  <a:latin typeface="Arial" panose="020B0604020202020204" pitchFamily="34" charset="0"/>
                  <a:cs typeface="Arial" panose="020B0604020202020204" pitchFamily="34" charset="0"/>
                </a:rPr>
                <a:t>i</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của động cơ trước khi thải ra môi trường trong quá trình động cơ làm </a:t>
              </a:r>
              <a:r>
                <a:rPr lang="vi-VN" sz="2000" smtClean="0">
                  <a:latin typeface="Arial" panose="020B0604020202020204" pitchFamily="34" charset="0"/>
                  <a:cs typeface="Arial" panose="020B0604020202020204" pitchFamily="34" charset="0"/>
                </a:rPr>
                <a:t>việc</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6" name="5-Point Star 5"/>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43571" y="3206776"/>
            <a:ext cx="4938029" cy="1477328"/>
            <a:chOff x="120102" y="1677009"/>
            <a:chExt cx="4938029" cy="1477328"/>
          </a:xfrm>
        </p:grpSpPr>
        <p:sp>
          <p:nvSpPr>
            <p:cNvPr id="8" name="TextBox 7"/>
            <p:cNvSpPr txBox="1"/>
            <p:nvPr/>
          </p:nvSpPr>
          <p:spPr>
            <a:xfrm>
              <a:off x="285596" y="1677009"/>
              <a:ext cx="4772535" cy="1477328"/>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Phân loại</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hệ thống xử lí khí thải sử dụng trên động cơ Diesel và hệ thống xử lí khí thải sử dụng trên động cơ xăng.</a:t>
              </a:r>
            </a:p>
          </p:txBody>
        </p:sp>
        <p:sp>
          <p:nvSpPr>
            <p:cNvPr id="9" name="5-Point Star 8"/>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554" name="Picture 2" descr="https://vimid.vn/uploads/phu-tu-ng/hi-nh-a-nh-xu-ly-khi-tha-i/xu-ly-khi-thai.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8681" y="1409438"/>
            <a:ext cx="2415693" cy="20171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67409" y="3462578"/>
            <a:ext cx="2118235" cy="958660"/>
          </a:xfrm>
          <a:prstGeom prst="rect">
            <a:avLst/>
          </a:prstGeom>
          <a:noFill/>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Hệ thống xử lí khí thải xe ô tô</a:t>
            </a:r>
            <a:endParaRPr lang="vi-V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3727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randombar(horizontal)">
                                      <p:cBhvr>
                                        <p:cTn id="12" dur="500"/>
                                        <p:tgtEl>
                                          <p:spTgt spid="2355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1218539"/>
          </a:xfrm>
          <a:prstGeom prst="rect">
            <a:avLst/>
          </a:prstGeom>
          <a:noFill/>
        </p:spPr>
        <p:txBody>
          <a:bodyPr wrap="square" rtlCol="0">
            <a:spAutoFit/>
          </a:bodyPr>
          <a:lstStyle/>
          <a:p>
            <a:pPr algn="ctr">
              <a:lnSpc>
                <a:spcPct val="150000"/>
              </a:lnSpc>
            </a:pPr>
            <a:r>
              <a:rPr lang="vi-VN" sz="2600" b="1">
                <a:solidFill>
                  <a:srgbClr val="703672"/>
                </a:solidFill>
              </a:rPr>
              <a:t>2. Hệ thống luận hồi khí thải EGR kết hợp DOC </a:t>
            </a:r>
            <a:endParaRPr lang="en-US" sz="2600" b="1" smtClean="0">
              <a:solidFill>
                <a:srgbClr val="703672"/>
              </a:solidFill>
            </a:endParaRPr>
          </a:p>
          <a:p>
            <a:pPr algn="ctr">
              <a:lnSpc>
                <a:spcPct val="150000"/>
              </a:lnSpc>
            </a:pPr>
            <a:r>
              <a:rPr lang="vi-VN" sz="2600" b="1" smtClean="0">
                <a:solidFill>
                  <a:srgbClr val="703672"/>
                </a:solidFill>
              </a:rPr>
              <a:t>và </a:t>
            </a:r>
            <a:r>
              <a:rPr lang="vi-VN" sz="2600" b="1">
                <a:solidFill>
                  <a:srgbClr val="703672"/>
                </a:solidFill>
              </a:rPr>
              <a:t>DPF trên động cơ Diesel </a:t>
            </a:r>
          </a:p>
        </p:txBody>
      </p:sp>
      <p:sp>
        <p:nvSpPr>
          <p:cNvPr id="14" name="TextBox 13"/>
          <p:cNvSpPr txBox="1"/>
          <p:nvPr/>
        </p:nvSpPr>
        <p:spPr>
          <a:xfrm>
            <a:off x="3418115" y="1934924"/>
            <a:ext cx="3987800" cy="2656046"/>
          </a:xfrm>
          <a:prstGeom prst="wedgeRoundRectCallout">
            <a:avLst>
              <a:gd name="adj1" fmla="val 61371"/>
              <a:gd name="adj2" fmla="val 34972"/>
              <a:gd name="adj3" fmla="val 16667"/>
            </a:avLst>
          </a:prstGeom>
          <a:solidFill>
            <a:schemeClr val="accent6"/>
          </a:solidFill>
          <a:ln>
            <a:solidFill>
              <a:schemeClr val="accent2">
                <a:lumMod val="75000"/>
              </a:schemeClr>
            </a:solidFill>
          </a:ln>
        </p:spPr>
        <p:txBody>
          <a:bodyPr wrap="square" rtlCol="0">
            <a:spAutoFit/>
          </a:bodyPr>
          <a:lstStyle/>
          <a:p>
            <a:pPr algn="just">
              <a:lnSpc>
                <a:spcPct val="150000"/>
              </a:lnSpc>
            </a:pPr>
            <a:r>
              <a:rPr lang="vi-VN" sz="2000" i="1">
                <a:latin typeface="Arial" panose="020B0604020202020204" pitchFamily="34" charset="0"/>
                <a:cs typeface="Arial" panose="020B0604020202020204" pitchFamily="34" charset="0"/>
              </a:rPr>
              <a:t>Nêu cấu tạo và giải thích nguyên lí làm việc của hệ thống luân hồi khí xả EGR kết hợp với DOC và DPF trên động cơ Diesel.</a:t>
            </a:r>
            <a:endParaRPr lang="en-US" sz="2000" i="1" smtClean="0">
              <a:latin typeface="Arial" panose="020B0604020202020204" pitchFamily="34" charset="0"/>
              <a:cs typeface="Arial" panose="020B0604020202020204" pitchFamily="34" charset="0"/>
            </a:endParaRPr>
          </a:p>
        </p:txBody>
      </p:sp>
      <p:pic>
        <p:nvPicPr>
          <p:cNvPr id="15" name="Picture 27"/>
          <p:cNvPicPr>
            <a:picLocks noChangeAspect="1"/>
          </p:cNvPicPr>
          <p:nvPr/>
        </p:nvPicPr>
        <p:blipFill>
          <a:blip r:embed="rId2"/>
          <a:srcRect/>
          <a:stretch>
            <a:fillRect/>
          </a:stretch>
        </p:blipFill>
        <p:spPr>
          <a:xfrm>
            <a:off x="7519899" y="2989944"/>
            <a:ext cx="1263013" cy="1785178"/>
          </a:xfrm>
          <a:prstGeom prst="rect">
            <a:avLst/>
          </a:prstGeom>
        </p:spPr>
      </p:pic>
      <p:pic>
        <p:nvPicPr>
          <p:cNvPr id="16" name="Picture 15"/>
          <p:cNvPicPr>
            <a:picLocks noChangeAspect="1"/>
          </p:cNvPicPr>
          <p:nvPr/>
        </p:nvPicPr>
        <p:blipFill>
          <a:blip r:embed="rId3"/>
          <a:stretch>
            <a:fillRect/>
          </a:stretch>
        </p:blipFill>
        <p:spPr>
          <a:xfrm>
            <a:off x="465926" y="2404255"/>
            <a:ext cx="2435461" cy="2231244"/>
          </a:xfrm>
          <a:prstGeom prst="rect">
            <a:avLst/>
          </a:prstGeom>
        </p:spPr>
      </p:pic>
    </p:spTree>
    <p:extLst>
      <p:ext uri="{BB962C8B-B14F-4D97-AF65-F5344CB8AC3E}">
        <p14:creationId xmlns:p14="http://schemas.microsoft.com/office/powerpoint/2010/main" val="1768113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1218539"/>
          </a:xfrm>
          <a:prstGeom prst="rect">
            <a:avLst/>
          </a:prstGeom>
          <a:noFill/>
        </p:spPr>
        <p:txBody>
          <a:bodyPr wrap="square" rtlCol="0">
            <a:spAutoFit/>
          </a:bodyPr>
          <a:lstStyle/>
          <a:p>
            <a:pPr algn="ctr">
              <a:lnSpc>
                <a:spcPct val="150000"/>
              </a:lnSpc>
            </a:pPr>
            <a:r>
              <a:rPr lang="vi-VN" sz="2600" b="1">
                <a:solidFill>
                  <a:srgbClr val="703672"/>
                </a:solidFill>
              </a:rPr>
              <a:t>2. Hệ thống luận hồi khí thải EGR kết hợp DOC </a:t>
            </a:r>
            <a:endParaRPr lang="en-US" sz="2600" b="1" smtClean="0">
              <a:solidFill>
                <a:srgbClr val="703672"/>
              </a:solidFill>
            </a:endParaRPr>
          </a:p>
          <a:p>
            <a:pPr algn="ctr">
              <a:lnSpc>
                <a:spcPct val="150000"/>
              </a:lnSpc>
            </a:pPr>
            <a:r>
              <a:rPr lang="vi-VN" sz="2600" b="1" smtClean="0">
                <a:solidFill>
                  <a:srgbClr val="703672"/>
                </a:solidFill>
              </a:rPr>
              <a:t>và </a:t>
            </a:r>
            <a:r>
              <a:rPr lang="vi-VN" sz="2600" b="1">
                <a:solidFill>
                  <a:srgbClr val="703672"/>
                </a:solidFill>
              </a:rPr>
              <a:t>DPF trên động cơ Diesel </a:t>
            </a:r>
          </a:p>
        </p:txBody>
      </p:sp>
      <p:sp>
        <p:nvSpPr>
          <p:cNvPr id="11" name="TextBox 10"/>
          <p:cNvSpPr txBox="1"/>
          <p:nvPr/>
        </p:nvSpPr>
        <p:spPr>
          <a:xfrm>
            <a:off x="0" y="1648162"/>
            <a:ext cx="1683657"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a) Cấu tạo </a:t>
            </a:r>
          </a:p>
        </p:txBody>
      </p:sp>
      <p:pic>
        <p:nvPicPr>
          <p:cNvPr id="5" name="Picture 4"/>
          <p:cNvPicPr>
            <a:picLocks noChangeAspect="1"/>
          </p:cNvPicPr>
          <p:nvPr/>
        </p:nvPicPr>
        <p:blipFill>
          <a:blip r:embed="rId2"/>
          <a:stretch>
            <a:fillRect/>
          </a:stretch>
        </p:blipFill>
        <p:spPr>
          <a:xfrm>
            <a:off x="465926" y="2404255"/>
            <a:ext cx="2435461" cy="2231244"/>
          </a:xfrm>
          <a:prstGeom prst="rect">
            <a:avLst/>
          </a:prstGeom>
        </p:spPr>
      </p:pic>
      <p:sp>
        <p:nvSpPr>
          <p:cNvPr id="6" name="TextBox 5"/>
          <p:cNvSpPr txBox="1"/>
          <p:nvPr/>
        </p:nvSpPr>
        <p:spPr>
          <a:xfrm>
            <a:off x="3367314" y="2234842"/>
            <a:ext cx="5283200"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Hệ </a:t>
            </a:r>
            <a:r>
              <a:rPr lang="vi-VN" sz="2000" b="1" i="1">
                <a:latin typeface="Arial" panose="020B0604020202020204" pitchFamily="34" charset="0"/>
                <a:cs typeface="Arial" panose="020B0604020202020204" pitchFamily="34" charset="0"/>
              </a:rPr>
              <a:t>thống EGR: </a:t>
            </a:r>
            <a:r>
              <a:rPr lang="vi-VN" sz="2000">
                <a:latin typeface="Arial" panose="020B0604020202020204" pitchFamily="34" charset="0"/>
                <a:cs typeface="Arial" panose="020B0604020202020204" pitchFamily="34" charset="0"/>
              </a:rPr>
              <a:t>tuần hoàn khí thải.</a:t>
            </a:r>
          </a:p>
          <a:p>
            <a:pPr marL="342900"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Bộ </a:t>
            </a:r>
            <a:r>
              <a:rPr lang="vi-VN" sz="2000" b="1" i="1">
                <a:latin typeface="Arial" panose="020B0604020202020204" pitchFamily="34" charset="0"/>
                <a:cs typeface="Arial" panose="020B0604020202020204" pitchFamily="34" charset="0"/>
              </a:rPr>
              <a:t>lọc DOC: </a:t>
            </a:r>
            <a:r>
              <a:rPr lang="vi-VN" sz="2000">
                <a:latin typeface="Arial" panose="020B0604020202020204" pitchFamily="34" charset="0"/>
                <a:cs typeface="Arial" panose="020B0604020202020204" pitchFamily="34" charset="0"/>
              </a:rPr>
              <a:t>đốt cháy muội than, oxi hóa NO trên đường xả động cơ Diesel.</a:t>
            </a:r>
          </a:p>
          <a:p>
            <a:pPr marL="342900"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Bộ </a:t>
            </a:r>
            <a:r>
              <a:rPr lang="vi-VN" sz="2000" b="1" i="1">
                <a:latin typeface="Arial" panose="020B0604020202020204" pitchFamily="34" charset="0"/>
                <a:cs typeface="Arial" panose="020B0604020202020204" pitchFamily="34" charset="0"/>
              </a:rPr>
              <a:t>lọc hạt DPF: </a:t>
            </a:r>
            <a:r>
              <a:rPr lang="vi-VN" sz="2000">
                <a:latin typeface="Arial" panose="020B0604020202020204" pitchFamily="34" charset="0"/>
                <a:cs typeface="Arial" panose="020B0604020202020204" pitchFamily="34" charset="0"/>
              </a:rPr>
              <a:t>loại bỏ thành phần PM trong khí thải.</a:t>
            </a:r>
          </a:p>
        </p:txBody>
      </p:sp>
    </p:spTree>
    <p:extLst>
      <p:ext uri="{BB962C8B-B14F-4D97-AF65-F5344CB8AC3E}">
        <p14:creationId xmlns:p14="http://schemas.microsoft.com/office/powerpoint/2010/main" val="4139056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1218539"/>
          </a:xfrm>
          <a:prstGeom prst="rect">
            <a:avLst/>
          </a:prstGeom>
          <a:noFill/>
        </p:spPr>
        <p:txBody>
          <a:bodyPr wrap="square" rtlCol="0">
            <a:spAutoFit/>
          </a:bodyPr>
          <a:lstStyle/>
          <a:p>
            <a:pPr algn="ctr">
              <a:lnSpc>
                <a:spcPct val="150000"/>
              </a:lnSpc>
            </a:pPr>
            <a:r>
              <a:rPr lang="vi-VN" sz="2600" b="1">
                <a:solidFill>
                  <a:srgbClr val="703672"/>
                </a:solidFill>
              </a:rPr>
              <a:t>2. Hệ thống luận hồi khí thải EGR kết hợp DOC </a:t>
            </a:r>
            <a:endParaRPr lang="en-US" sz="2600" b="1" smtClean="0">
              <a:solidFill>
                <a:srgbClr val="703672"/>
              </a:solidFill>
            </a:endParaRPr>
          </a:p>
          <a:p>
            <a:pPr algn="ctr">
              <a:lnSpc>
                <a:spcPct val="150000"/>
              </a:lnSpc>
            </a:pPr>
            <a:r>
              <a:rPr lang="vi-VN" sz="2600" b="1" smtClean="0">
                <a:solidFill>
                  <a:srgbClr val="703672"/>
                </a:solidFill>
              </a:rPr>
              <a:t>và </a:t>
            </a:r>
            <a:r>
              <a:rPr lang="vi-VN" sz="2600" b="1">
                <a:solidFill>
                  <a:srgbClr val="703672"/>
                </a:solidFill>
              </a:rPr>
              <a:t>DPF trên động cơ Diesel </a:t>
            </a:r>
          </a:p>
        </p:txBody>
      </p:sp>
      <p:sp>
        <p:nvSpPr>
          <p:cNvPr id="11" name="TextBox 10"/>
          <p:cNvSpPr txBox="1"/>
          <p:nvPr/>
        </p:nvSpPr>
        <p:spPr>
          <a:xfrm>
            <a:off x="0" y="1648162"/>
            <a:ext cx="3018971" cy="553998"/>
          </a:xfrm>
          <a:prstGeom prst="homePlate">
            <a:avLst/>
          </a:prstGeom>
          <a:solidFill>
            <a:srgbClr val="7F4A78"/>
          </a:solidFill>
          <a:ln>
            <a:noFill/>
          </a:ln>
        </p:spPr>
        <p:txBody>
          <a:bodyPr wrap="square" rtlCol="0">
            <a:spAutoFit/>
          </a:bodyPr>
          <a:lstStyle/>
          <a:p>
            <a:pPr algn="just">
              <a:lnSpc>
                <a:spcPct val="150000"/>
              </a:lnSpc>
            </a:pPr>
            <a:r>
              <a:rPr lang="en-US" sz="2000" b="1">
                <a:solidFill>
                  <a:schemeClr val="accent6"/>
                </a:solidFill>
                <a:latin typeface="Arial" panose="020B0604020202020204" pitchFamily="34" charset="0"/>
                <a:cs typeface="Arial" panose="020B0604020202020204" pitchFamily="34" charset="0"/>
              </a:rPr>
              <a:t>b</a:t>
            </a:r>
            <a:r>
              <a:rPr lang="en-US" sz="2000" b="1" smtClean="0">
                <a:solidFill>
                  <a:schemeClr val="accent6"/>
                </a:solidFill>
                <a:latin typeface="Arial" panose="020B0604020202020204" pitchFamily="34" charset="0"/>
                <a:cs typeface="Arial" panose="020B0604020202020204" pitchFamily="34" charset="0"/>
              </a:rPr>
              <a:t>) Nguyên lí làm việc</a:t>
            </a:r>
          </a:p>
        </p:txBody>
      </p:sp>
      <p:pic>
        <p:nvPicPr>
          <p:cNvPr id="5" name="Picture 4"/>
          <p:cNvPicPr>
            <a:picLocks noChangeAspect="1"/>
          </p:cNvPicPr>
          <p:nvPr/>
        </p:nvPicPr>
        <p:blipFill>
          <a:blip r:embed="rId2"/>
          <a:stretch>
            <a:fillRect/>
          </a:stretch>
        </p:blipFill>
        <p:spPr>
          <a:xfrm>
            <a:off x="465926" y="2404255"/>
            <a:ext cx="2435461" cy="2231244"/>
          </a:xfrm>
          <a:prstGeom prst="rect">
            <a:avLst/>
          </a:prstGeom>
        </p:spPr>
      </p:pic>
      <p:sp>
        <p:nvSpPr>
          <p:cNvPr id="6" name="TextBox 5"/>
          <p:cNvSpPr txBox="1"/>
          <p:nvPr/>
        </p:nvSpPr>
        <p:spPr>
          <a:xfrm>
            <a:off x="3251197" y="2055790"/>
            <a:ext cx="5384803"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Khí thải đi qua bộ xử lí oxi hóa DOC, các thành phần CO, HC và NO trong khí thải bị oxi hóa để tạo thành CO2, H2O và NO2.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K</a:t>
            </a:r>
            <a:r>
              <a:rPr lang="vi-VN" sz="2000" smtClean="0">
                <a:latin typeface="Arial" panose="020B0604020202020204" pitchFamily="34" charset="0"/>
                <a:cs typeface="Arial" panose="020B0604020202020204" pitchFamily="34" charset="0"/>
              </a:rPr>
              <a:t>hí </a:t>
            </a:r>
            <a:r>
              <a:rPr lang="vi-VN" sz="2000">
                <a:latin typeface="Arial" panose="020B0604020202020204" pitchFamily="34" charset="0"/>
                <a:cs typeface="Arial" panose="020B0604020202020204" pitchFamily="34" charset="0"/>
              </a:rPr>
              <a:t>thải tiếp tục đi qua bộ lọc DPF để giữ lại PM.</a:t>
            </a:r>
          </a:p>
        </p:txBody>
      </p:sp>
    </p:spTree>
    <p:extLst>
      <p:ext uri="{BB962C8B-B14F-4D97-AF65-F5344CB8AC3E}">
        <p14:creationId xmlns:p14="http://schemas.microsoft.com/office/powerpoint/2010/main" val="2256938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1218539"/>
          </a:xfrm>
          <a:prstGeom prst="rect">
            <a:avLst/>
          </a:prstGeom>
          <a:noFill/>
        </p:spPr>
        <p:txBody>
          <a:bodyPr wrap="square" rtlCol="0">
            <a:spAutoFit/>
          </a:bodyPr>
          <a:lstStyle/>
          <a:p>
            <a:pPr algn="ctr">
              <a:lnSpc>
                <a:spcPct val="150000"/>
              </a:lnSpc>
            </a:pPr>
            <a:r>
              <a:rPr lang="vi-VN" sz="2600" b="1">
                <a:solidFill>
                  <a:srgbClr val="703672"/>
                </a:solidFill>
              </a:rPr>
              <a:t>2. Hệ thống luận hồi khí thải EGR kết hợp DOC </a:t>
            </a:r>
            <a:endParaRPr lang="en-US" sz="2600" b="1" smtClean="0">
              <a:solidFill>
                <a:srgbClr val="703672"/>
              </a:solidFill>
            </a:endParaRPr>
          </a:p>
          <a:p>
            <a:pPr algn="ctr">
              <a:lnSpc>
                <a:spcPct val="150000"/>
              </a:lnSpc>
            </a:pPr>
            <a:r>
              <a:rPr lang="vi-VN" sz="2600" b="1" smtClean="0">
                <a:solidFill>
                  <a:srgbClr val="703672"/>
                </a:solidFill>
              </a:rPr>
              <a:t>và </a:t>
            </a:r>
            <a:r>
              <a:rPr lang="vi-VN" sz="2600" b="1">
                <a:solidFill>
                  <a:srgbClr val="703672"/>
                </a:solidFill>
              </a:rPr>
              <a:t>DPF trên động cơ Diesel </a:t>
            </a:r>
          </a:p>
        </p:txBody>
      </p:sp>
      <p:sp>
        <p:nvSpPr>
          <p:cNvPr id="11" name="TextBox 10"/>
          <p:cNvSpPr txBox="1"/>
          <p:nvPr/>
        </p:nvSpPr>
        <p:spPr>
          <a:xfrm>
            <a:off x="0" y="1648162"/>
            <a:ext cx="3018971" cy="553998"/>
          </a:xfrm>
          <a:prstGeom prst="homePlate">
            <a:avLst/>
          </a:prstGeom>
          <a:solidFill>
            <a:srgbClr val="7F4A78"/>
          </a:solidFill>
          <a:ln>
            <a:noFill/>
          </a:ln>
        </p:spPr>
        <p:txBody>
          <a:bodyPr wrap="square" rtlCol="0">
            <a:spAutoFit/>
          </a:bodyPr>
          <a:lstStyle/>
          <a:p>
            <a:pPr algn="just">
              <a:lnSpc>
                <a:spcPct val="150000"/>
              </a:lnSpc>
            </a:pPr>
            <a:r>
              <a:rPr lang="en-US" sz="2000" b="1">
                <a:solidFill>
                  <a:schemeClr val="accent6"/>
                </a:solidFill>
                <a:latin typeface="Arial" panose="020B0604020202020204" pitchFamily="34" charset="0"/>
                <a:cs typeface="Arial" panose="020B0604020202020204" pitchFamily="34" charset="0"/>
              </a:rPr>
              <a:t>b</a:t>
            </a:r>
            <a:r>
              <a:rPr lang="en-US" sz="2000" b="1" smtClean="0">
                <a:solidFill>
                  <a:schemeClr val="accent6"/>
                </a:solidFill>
                <a:latin typeface="Arial" panose="020B0604020202020204" pitchFamily="34" charset="0"/>
                <a:cs typeface="Arial" panose="020B0604020202020204" pitchFamily="34" charset="0"/>
              </a:rPr>
              <a:t>) Nguyên lí làm việc</a:t>
            </a:r>
          </a:p>
        </p:txBody>
      </p:sp>
      <p:pic>
        <p:nvPicPr>
          <p:cNvPr id="5" name="Picture 4"/>
          <p:cNvPicPr>
            <a:picLocks noChangeAspect="1"/>
          </p:cNvPicPr>
          <p:nvPr/>
        </p:nvPicPr>
        <p:blipFill>
          <a:blip r:embed="rId2"/>
          <a:stretch>
            <a:fillRect/>
          </a:stretch>
        </p:blipFill>
        <p:spPr>
          <a:xfrm>
            <a:off x="465926" y="2404255"/>
            <a:ext cx="2435461" cy="2231244"/>
          </a:xfrm>
          <a:prstGeom prst="rect">
            <a:avLst/>
          </a:prstGeom>
        </p:spPr>
      </p:pic>
      <p:sp>
        <p:nvSpPr>
          <p:cNvPr id="6" name="TextBox 5"/>
          <p:cNvSpPr txBox="1"/>
          <p:nvPr/>
        </p:nvSpPr>
        <p:spPr>
          <a:xfrm>
            <a:off x="3135085" y="1648162"/>
            <a:ext cx="5675089" cy="332398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Một phần thích hợp khí thải sau khi ra khỏi DPF được đưa quay trở lại đường nạp thông qua định lượng EGR để hòa trộn với khí nạp mới trước khi nạp vào xi lanh. </a:t>
            </a:r>
            <a:r>
              <a:rPr lang="en-US" sz="2000" smtClean="0">
                <a:latin typeface="Arial" panose="020B0604020202020204" pitchFamily="34" charset="0"/>
                <a:cs typeface="Arial" panose="020B0604020202020204" pitchFamily="34" charset="0"/>
                <a:sym typeface="Wingdings" panose="05000000000000000000" pitchFamily="2" charset="2"/>
              </a:rPr>
              <a:t> </a:t>
            </a:r>
            <a:r>
              <a:rPr lang="en-US" sz="2000">
                <a:latin typeface="Arial" panose="020B0604020202020204" pitchFamily="34" charset="0"/>
                <a:cs typeface="Arial" panose="020B0604020202020204" pitchFamily="34" charset="0"/>
              </a:rPr>
              <a:t>G</a:t>
            </a:r>
            <a:r>
              <a:rPr lang="vi-VN" sz="2000" smtClean="0">
                <a:latin typeface="Arial" panose="020B0604020202020204" pitchFamily="34" charset="0"/>
                <a:cs typeface="Arial" panose="020B0604020202020204" pitchFamily="34" charset="0"/>
              </a:rPr>
              <a:t>iảm </a:t>
            </a:r>
            <a:r>
              <a:rPr lang="vi-VN" sz="2000">
                <a:latin typeface="Arial" panose="020B0604020202020204" pitchFamily="34" charset="0"/>
                <a:cs typeface="Arial" panose="020B0604020202020204" pitchFamily="34" charset="0"/>
              </a:rPr>
              <a:t>phát thải </a:t>
            </a:r>
            <a:r>
              <a:rPr lang="vi-VN" sz="2000" smtClean="0">
                <a:latin typeface="Arial" panose="020B0604020202020204" pitchFamily="34" charset="0"/>
                <a:cs typeface="Arial" panose="020B0604020202020204" pitchFamily="34" charset="0"/>
              </a:rPr>
              <a:t>N</a:t>
            </a:r>
            <a:r>
              <a:rPr lang="en-US" sz="2000" smtClean="0">
                <a:latin typeface="Arial" panose="020B0604020202020204" pitchFamily="34" charset="0"/>
                <a:cs typeface="Arial" panose="020B0604020202020204" pitchFamily="34" charset="0"/>
              </a:rPr>
              <a:t>O</a:t>
            </a:r>
            <a:r>
              <a:rPr lang="vi-VN" sz="2000" smtClean="0">
                <a:latin typeface="Arial" panose="020B0604020202020204" pitchFamily="34" charset="0"/>
                <a:cs typeface="Arial" panose="020B0604020202020204" pitchFamily="34" charset="0"/>
              </a:rPr>
              <a:t>x</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đảm bảo nhiệt độ khí nạp không quá cao trước khi vào xi lanh, khí luân hồi cần được làm mát.</a:t>
            </a:r>
          </a:p>
        </p:txBody>
      </p:sp>
    </p:spTree>
    <p:extLst>
      <p:ext uri="{BB962C8B-B14F-4D97-AF65-F5344CB8AC3E}">
        <p14:creationId xmlns:p14="http://schemas.microsoft.com/office/powerpoint/2010/main" val="10317726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1218539"/>
          </a:xfrm>
          <a:prstGeom prst="rect">
            <a:avLst/>
          </a:prstGeom>
          <a:noFill/>
        </p:spPr>
        <p:txBody>
          <a:bodyPr wrap="square" rtlCol="0">
            <a:spAutoFit/>
          </a:bodyPr>
          <a:lstStyle/>
          <a:p>
            <a:pPr algn="ctr">
              <a:lnSpc>
                <a:spcPct val="150000"/>
              </a:lnSpc>
            </a:pPr>
            <a:r>
              <a:rPr lang="vi-VN" sz="2600" b="1">
                <a:solidFill>
                  <a:srgbClr val="703672"/>
                </a:solidFill>
              </a:rPr>
              <a:t>2. Hệ thống luận hồi khí thải EGR kết hợp DOC </a:t>
            </a:r>
            <a:endParaRPr lang="en-US" sz="2600" b="1" smtClean="0">
              <a:solidFill>
                <a:srgbClr val="703672"/>
              </a:solidFill>
            </a:endParaRPr>
          </a:p>
          <a:p>
            <a:pPr algn="ctr">
              <a:lnSpc>
                <a:spcPct val="150000"/>
              </a:lnSpc>
            </a:pPr>
            <a:r>
              <a:rPr lang="vi-VN" sz="2600" b="1" smtClean="0">
                <a:solidFill>
                  <a:srgbClr val="703672"/>
                </a:solidFill>
              </a:rPr>
              <a:t>và </a:t>
            </a:r>
            <a:r>
              <a:rPr lang="vi-VN" sz="2600" b="1">
                <a:solidFill>
                  <a:srgbClr val="703672"/>
                </a:solidFill>
              </a:rPr>
              <a:t>DPF trên động cơ Diesel </a:t>
            </a:r>
          </a:p>
        </p:txBody>
      </p:sp>
      <p:sp>
        <p:nvSpPr>
          <p:cNvPr id="11" name="TextBox 10"/>
          <p:cNvSpPr txBox="1"/>
          <p:nvPr/>
        </p:nvSpPr>
        <p:spPr>
          <a:xfrm>
            <a:off x="0" y="1648162"/>
            <a:ext cx="3018971" cy="553998"/>
          </a:xfrm>
          <a:prstGeom prst="homePlate">
            <a:avLst/>
          </a:prstGeom>
          <a:solidFill>
            <a:srgbClr val="7F4A78"/>
          </a:solidFill>
          <a:ln>
            <a:noFill/>
          </a:ln>
        </p:spPr>
        <p:txBody>
          <a:bodyPr wrap="square" rtlCol="0">
            <a:spAutoFit/>
          </a:bodyPr>
          <a:lstStyle/>
          <a:p>
            <a:pPr algn="just">
              <a:lnSpc>
                <a:spcPct val="150000"/>
              </a:lnSpc>
            </a:pPr>
            <a:r>
              <a:rPr lang="en-US" sz="2000" b="1">
                <a:solidFill>
                  <a:schemeClr val="accent6"/>
                </a:solidFill>
                <a:latin typeface="Arial" panose="020B0604020202020204" pitchFamily="34" charset="0"/>
                <a:cs typeface="Arial" panose="020B0604020202020204" pitchFamily="34" charset="0"/>
              </a:rPr>
              <a:t>b</a:t>
            </a:r>
            <a:r>
              <a:rPr lang="en-US" sz="2000" b="1" smtClean="0">
                <a:solidFill>
                  <a:schemeClr val="accent6"/>
                </a:solidFill>
                <a:latin typeface="Arial" panose="020B0604020202020204" pitchFamily="34" charset="0"/>
                <a:cs typeface="Arial" panose="020B0604020202020204" pitchFamily="34" charset="0"/>
              </a:rPr>
              <a:t>) Nguyên lí làm việc</a:t>
            </a:r>
          </a:p>
        </p:txBody>
      </p:sp>
      <p:pic>
        <p:nvPicPr>
          <p:cNvPr id="5" name="Picture 4"/>
          <p:cNvPicPr>
            <a:picLocks noChangeAspect="1"/>
          </p:cNvPicPr>
          <p:nvPr/>
        </p:nvPicPr>
        <p:blipFill>
          <a:blip r:embed="rId2"/>
          <a:stretch>
            <a:fillRect/>
          </a:stretch>
        </p:blipFill>
        <p:spPr>
          <a:xfrm>
            <a:off x="465926" y="2404255"/>
            <a:ext cx="2435461" cy="2231244"/>
          </a:xfrm>
          <a:prstGeom prst="rect">
            <a:avLst/>
          </a:prstGeom>
        </p:spPr>
      </p:pic>
      <p:grpSp>
        <p:nvGrpSpPr>
          <p:cNvPr id="7" name="Group 6"/>
          <p:cNvGrpSpPr/>
          <p:nvPr/>
        </p:nvGrpSpPr>
        <p:grpSpPr>
          <a:xfrm>
            <a:off x="3207657" y="1676663"/>
            <a:ext cx="2554757" cy="496996"/>
            <a:chOff x="275529" y="1103259"/>
            <a:chExt cx="2554757"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970583" y="2156581"/>
            <a:ext cx="4831810" cy="2726591"/>
            <a:chOff x="1167466" y="1558285"/>
            <a:chExt cx="4831810" cy="2726591"/>
          </a:xfrm>
        </p:grpSpPr>
        <p:sp>
          <p:nvSpPr>
            <p:cNvPr id="12" name="TextBox 11"/>
            <p:cNvSpPr txBox="1"/>
            <p:nvPr/>
          </p:nvSpPr>
          <p:spPr>
            <a:xfrm>
              <a:off x="1285050" y="1558285"/>
              <a:ext cx="4714226" cy="2726591"/>
            </a:xfrm>
            <a:prstGeom prst="wedgeEllipseCallout">
              <a:avLst>
                <a:gd name="adj1" fmla="val -59010"/>
                <a:gd name="adj2" fmla="val 25237"/>
              </a:avLst>
            </a:prstGeom>
            <a:solidFill>
              <a:schemeClr val="accent6"/>
            </a:solidFill>
            <a:ln>
              <a:solidFill>
                <a:schemeClr val="accent2">
                  <a:lumMod val="75000"/>
                </a:schemeClr>
              </a:solid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Quan sát hình 20.11 </a:t>
              </a:r>
              <a:r>
                <a:rPr lang="en-US" sz="2000" smtClean="0">
                  <a:latin typeface="Arial" panose="020B0604020202020204" pitchFamily="34" charset="0"/>
                  <a:cs typeface="Arial" panose="020B0604020202020204" pitchFamily="34" charset="0"/>
                </a:rPr>
                <a:t>và cho biết: </a:t>
              </a:r>
              <a:r>
                <a:rPr lang="en-US" sz="2000" i="1" smtClean="0">
                  <a:latin typeface="Arial" panose="020B0604020202020204" pitchFamily="34" charset="0"/>
                  <a:cs typeface="Arial" panose="020B0604020202020204" pitchFamily="34" charset="0"/>
                </a:rPr>
                <a:t>Nhiệm </a:t>
              </a:r>
              <a:r>
                <a:rPr lang="en-US" sz="2000" i="1">
                  <a:latin typeface="Arial" panose="020B0604020202020204" pitchFamily="34" charset="0"/>
                  <a:cs typeface="Arial" panose="020B0604020202020204" pitchFamily="34" charset="0"/>
                </a:rPr>
                <a:t>vụ của van luân hồi EGR trong hệ thống luân hồi khí thải EGR.</a:t>
              </a:r>
              <a:endParaRPr lang="en-US" sz="2000" i="1" smtClean="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466" y="2083782"/>
              <a:ext cx="723439" cy="670561"/>
            </a:xfrm>
            <a:prstGeom prst="rect">
              <a:avLst/>
            </a:prstGeom>
          </p:spPr>
        </p:pic>
      </p:grpSp>
    </p:spTree>
    <p:extLst>
      <p:ext uri="{BB962C8B-B14F-4D97-AF65-F5344CB8AC3E}">
        <p14:creationId xmlns:p14="http://schemas.microsoft.com/office/powerpoint/2010/main" val="23225957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1218539"/>
          </a:xfrm>
          <a:prstGeom prst="rect">
            <a:avLst/>
          </a:prstGeom>
          <a:noFill/>
        </p:spPr>
        <p:txBody>
          <a:bodyPr wrap="square" rtlCol="0">
            <a:spAutoFit/>
          </a:bodyPr>
          <a:lstStyle/>
          <a:p>
            <a:pPr algn="ctr">
              <a:lnSpc>
                <a:spcPct val="150000"/>
              </a:lnSpc>
            </a:pPr>
            <a:r>
              <a:rPr lang="vi-VN" sz="2600" b="1">
                <a:solidFill>
                  <a:srgbClr val="703672"/>
                </a:solidFill>
              </a:rPr>
              <a:t>2. Hệ thống luận hồi khí thải EGR kết hợp DOC </a:t>
            </a:r>
            <a:endParaRPr lang="en-US" sz="2600" b="1" smtClean="0">
              <a:solidFill>
                <a:srgbClr val="703672"/>
              </a:solidFill>
            </a:endParaRPr>
          </a:p>
          <a:p>
            <a:pPr algn="ctr">
              <a:lnSpc>
                <a:spcPct val="150000"/>
              </a:lnSpc>
            </a:pPr>
            <a:r>
              <a:rPr lang="vi-VN" sz="2600" b="1" smtClean="0">
                <a:solidFill>
                  <a:srgbClr val="703672"/>
                </a:solidFill>
              </a:rPr>
              <a:t>và </a:t>
            </a:r>
            <a:r>
              <a:rPr lang="vi-VN" sz="2600" b="1">
                <a:solidFill>
                  <a:srgbClr val="703672"/>
                </a:solidFill>
              </a:rPr>
              <a:t>DPF trên động cơ Diesel </a:t>
            </a:r>
          </a:p>
        </p:txBody>
      </p:sp>
      <p:sp>
        <p:nvSpPr>
          <p:cNvPr id="11" name="TextBox 10"/>
          <p:cNvSpPr txBox="1"/>
          <p:nvPr/>
        </p:nvSpPr>
        <p:spPr>
          <a:xfrm>
            <a:off x="0" y="1648162"/>
            <a:ext cx="3018971" cy="553998"/>
          </a:xfrm>
          <a:prstGeom prst="homePlate">
            <a:avLst/>
          </a:prstGeom>
          <a:solidFill>
            <a:srgbClr val="7F4A78"/>
          </a:solidFill>
          <a:ln>
            <a:noFill/>
          </a:ln>
        </p:spPr>
        <p:txBody>
          <a:bodyPr wrap="square" rtlCol="0">
            <a:spAutoFit/>
          </a:bodyPr>
          <a:lstStyle/>
          <a:p>
            <a:pPr algn="just">
              <a:lnSpc>
                <a:spcPct val="150000"/>
              </a:lnSpc>
            </a:pPr>
            <a:r>
              <a:rPr lang="en-US" sz="2000" b="1">
                <a:solidFill>
                  <a:schemeClr val="accent6"/>
                </a:solidFill>
                <a:latin typeface="Arial" panose="020B0604020202020204" pitchFamily="34" charset="0"/>
                <a:cs typeface="Arial" panose="020B0604020202020204" pitchFamily="34" charset="0"/>
              </a:rPr>
              <a:t>b</a:t>
            </a:r>
            <a:r>
              <a:rPr lang="en-US" sz="2000" b="1" smtClean="0">
                <a:solidFill>
                  <a:schemeClr val="accent6"/>
                </a:solidFill>
                <a:latin typeface="Arial" panose="020B0604020202020204" pitchFamily="34" charset="0"/>
                <a:cs typeface="Arial" panose="020B0604020202020204" pitchFamily="34" charset="0"/>
              </a:rPr>
              <a:t>) Nguyên lí làm việc</a:t>
            </a:r>
          </a:p>
        </p:txBody>
      </p:sp>
      <p:pic>
        <p:nvPicPr>
          <p:cNvPr id="5" name="Picture 4"/>
          <p:cNvPicPr>
            <a:picLocks noChangeAspect="1"/>
          </p:cNvPicPr>
          <p:nvPr/>
        </p:nvPicPr>
        <p:blipFill>
          <a:blip r:embed="rId2"/>
          <a:stretch>
            <a:fillRect/>
          </a:stretch>
        </p:blipFill>
        <p:spPr>
          <a:xfrm>
            <a:off x="465926" y="2404255"/>
            <a:ext cx="2435461" cy="2231244"/>
          </a:xfrm>
          <a:prstGeom prst="rect">
            <a:avLst/>
          </a:prstGeom>
        </p:spPr>
      </p:pic>
      <p:grpSp>
        <p:nvGrpSpPr>
          <p:cNvPr id="7" name="Group 6"/>
          <p:cNvGrpSpPr/>
          <p:nvPr/>
        </p:nvGrpSpPr>
        <p:grpSpPr>
          <a:xfrm>
            <a:off x="3207657" y="1676663"/>
            <a:ext cx="2554757" cy="496996"/>
            <a:chOff x="275529" y="1103259"/>
            <a:chExt cx="2554757"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207657" y="2404255"/>
            <a:ext cx="5478082" cy="2243133"/>
            <a:chOff x="323382" y="3261154"/>
            <a:chExt cx="5478082" cy="1489688"/>
          </a:xfrm>
        </p:grpSpPr>
        <p:sp>
          <p:nvSpPr>
            <p:cNvPr id="15" name="Right Arrow 14"/>
            <p:cNvSpPr/>
            <p:nvPr/>
          </p:nvSpPr>
          <p:spPr>
            <a:xfrm>
              <a:off x="323382" y="3833322"/>
              <a:ext cx="467850" cy="3374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65344" y="3261154"/>
              <a:ext cx="4836120" cy="1489688"/>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Trong hệ thống luân hồi EGR van EGR có nhiệm vụ định lượng phù hợp lưu lượng khí thải quay trở lại đường nạp ở các chế độ làm việc của động cơ.</a:t>
              </a:r>
            </a:p>
          </p:txBody>
        </p:sp>
      </p:grpSp>
    </p:spTree>
    <p:extLst>
      <p:ext uri="{BB962C8B-B14F-4D97-AF65-F5344CB8AC3E}">
        <p14:creationId xmlns:p14="http://schemas.microsoft.com/office/powerpoint/2010/main" val="39913694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704" name="Google Shape;2704;p33"/>
          <p:cNvSpPr txBox="1">
            <a:spLocks noGrp="1"/>
          </p:cNvSpPr>
          <p:nvPr>
            <p:ph type="title"/>
          </p:nvPr>
        </p:nvSpPr>
        <p:spPr>
          <a:xfrm flipH="1">
            <a:off x="937985" y="2804204"/>
            <a:ext cx="4453861" cy="841800"/>
          </a:xfrm>
          <a:prstGeom prst="rect">
            <a:avLst/>
          </a:prstGeom>
        </p:spPr>
        <p:txBody>
          <a:bodyPr spcFirstLastPara="1" wrap="square" lIns="91425" tIns="91425" rIns="91425" bIns="91425" anchor="ctr" anchorCtr="0">
            <a:noAutofit/>
          </a:bodyPr>
          <a:lstStyle/>
          <a:p>
            <a:pPr lvl="0" algn="l">
              <a:lnSpc>
                <a:spcPct val="150000"/>
              </a:lnSpc>
            </a:pPr>
            <a:r>
              <a:rPr lang="vi-VN" sz="3600">
                <a:latin typeface="+mn-lt"/>
              </a:rPr>
              <a:t>Hệ thống </a:t>
            </a:r>
            <a:r>
              <a:rPr lang="en-US" sz="3600" smtClean="0">
                <a:latin typeface="+mn-lt"/>
              </a:rPr>
              <a:t/>
            </a:r>
            <a:br>
              <a:rPr lang="en-US" sz="3600" smtClean="0">
                <a:latin typeface="+mn-lt"/>
              </a:rPr>
            </a:br>
            <a:r>
              <a:rPr lang="en-US" sz="3600" smtClean="0">
                <a:latin typeface="+mn-lt"/>
              </a:rPr>
              <a:t>khởi động</a:t>
            </a:r>
            <a:endParaRPr lang="vi-VN" sz="3600">
              <a:latin typeface="+mn-lt"/>
            </a:endParaRPr>
          </a:p>
        </p:txBody>
      </p:sp>
      <p:sp>
        <p:nvSpPr>
          <p:cNvPr id="6" name="Google Shape;762;p44"/>
          <p:cNvSpPr/>
          <p:nvPr/>
        </p:nvSpPr>
        <p:spPr>
          <a:xfrm>
            <a:off x="1039586" y="1381933"/>
            <a:ext cx="957486" cy="833253"/>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j-lt"/>
            </a:endParaRPr>
          </a:p>
        </p:txBody>
      </p:sp>
      <p:sp>
        <p:nvSpPr>
          <p:cNvPr id="7" name="Google Shape;763;p44"/>
          <p:cNvSpPr txBox="1"/>
          <p:nvPr/>
        </p:nvSpPr>
        <p:spPr>
          <a:xfrm>
            <a:off x="1039588" y="1378857"/>
            <a:ext cx="957484" cy="8362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solidFill>
                  <a:schemeClr val="lt1"/>
                </a:solidFill>
                <a:latin typeface="+mj-lt"/>
                <a:ea typeface="Rosario"/>
                <a:cs typeface="Rosario"/>
                <a:sym typeface="Rosario"/>
              </a:rPr>
              <a:t>IV</a:t>
            </a:r>
            <a:endParaRPr sz="3600" b="1">
              <a:solidFill>
                <a:schemeClr val="lt1"/>
              </a:solidFill>
              <a:latin typeface="+mj-lt"/>
              <a:ea typeface="Rosario"/>
              <a:cs typeface="Rosario"/>
              <a:sym typeface="Rosario"/>
            </a:endParaRPr>
          </a:p>
        </p:txBody>
      </p:sp>
      <p:pic>
        <p:nvPicPr>
          <p:cNvPr id="58370" name="Picture 2" descr="https://thanhvolang.com/wp-content/uploads/2021/10/he-thong-khoi-dong-o-to.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46" r="21861"/>
          <a:stretch/>
        </p:blipFill>
        <p:spPr bwMode="auto">
          <a:xfrm>
            <a:off x="4586492" y="1049904"/>
            <a:ext cx="3325607" cy="33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838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randombar(horizontal)">
                                      <p:cBhvr>
                                        <p:cTn id="7" dur="500"/>
                                        <p:tgtEl>
                                          <p:spTgt spid="27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8370"/>
                                        </p:tgtEl>
                                        <p:attrNameLst>
                                          <p:attrName>style.visibility</p:attrName>
                                        </p:attrNameLst>
                                      </p:cBhvr>
                                      <p:to>
                                        <p:strVal val="visible"/>
                                      </p:to>
                                    </p:set>
                                    <p:animEffect transition="in" filter="randombar(horizontal)">
                                      <p:cBhvr>
                                        <p:cTn id="16"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3. Bộ xử lí ba thành phần trên động cơ xăng</a:t>
            </a:r>
          </a:p>
        </p:txBody>
      </p:sp>
      <p:grpSp>
        <p:nvGrpSpPr>
          <p:cNvPr id="17" name="Group 16"/>
          <p:cNvGrpSpPr/>
          <p:nvPr/>
        </p:nvGrpSpPr>
        <p:grpSpPr>
          <a:xfrm>
            <a:off x="4105888" y="1412542"/>
            <a:ext cx="4433956" cy="3106480"/>
            <a:chOff x="166640" y="359541"/>
            <a:chExt cx="4433956" cy="3106480"/>
          </a:xfrm>
        </p:grpSpPr>
        <p:sp>
          <p:nvSpPr>
            <p:cNvPr id="18" name="TextBox 17"/>
            <p:cNvSpPr txBox="1"/>
            <p:nvPr/>
          </p:nvSpPr>
          <p:spPr>
            <a:xfrm>
              <a:off x="166640" y="1065364"/>
              <a:ext cx="4433956" cy="2400657"/>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Quan sát Hình 20.12 và trả lời câu hỏi: </a:t>
              </a:r>
              <a:r>
                <a:rPr lang="vi-VN" sz="2000" i="1" smtClean="0">
                  <a:latin typeface="Arial" panose="020B0604020202020204" pitchFamily="34" charset="0"/>
                  <a:cs typeface="Arial" panose="020B0604020202020204" pitchFamily="34" charset="0"/>
                </a:rPr>
                <a:t>Nêu </a:t>
              </a:r>
              <a:r>
                <a:rPr lang="vi-VN" sz="2000" i="1">
                  <a:latin typeface="Arial" panose="020B0604020202020204" pitchFamily="34" charset="0"/>
                  <a:cs typeface="Arial" panose="020B0604020202020204" pitchFamily="34" charset="0"/>
                </a:rPr>
                <a:t>cấu tạo và giải thích nguyên lí làm việc của hệ thống luân hồi khí xả EGR kết hợp với DOC và DPF trên động cơ Diesel.</a:t>
              </a:r>
            </a:p>
          </p:txBody>
        </p:sp>
        <p:pic>
          <p:nvPicPr>
            <p:cNvPr id="19" name="Picture 18"/>
            <p:cNvPicPr>
              <a:picLocks noChangeAspect="1"/>
            </p:cNvPicPr>
            <p:nvPr/>
          </p:nvPicPr>
          <p:blipFill>
            <a:blip r:embed="rId2"/>
            <a:stretch>
              <a:fillRect/>
            </a:stretch>
          </p:blipFill>
          <p:spPr>
            <a:xfrm>
              <a:off x="1789427" y="359541"/>
              <a:ext cx="1188382" cy="644863"/>
            </a:xfrm>
            <a:prstGeom prst="rect">
              <a:avLst/>
            </a:prstGeom>
          </p:spPr>
        </p:pic>
      </p:grpSp>
      <p:pic>
        <p:nvPicPr>
          <p:cNvPr id="20" name="Picture 19"/>
          <p:cNvPicPr>
            <a:picLocks noChangeAspect="1"/>
          </p:cNvPicPr>
          <p:nvPr/>
        </p:nvPicPr>
        <p:blipFill>
          <a:blip r:embed="rId3"/>
          <a:stretch>
            <a:fillRect/>
          </a:stretch>
        </p:blipFill>
        <p:spPr>
          <a:xfrm>
            <a:off x="420915" y="1983446"/>
            <a:ext cx="3154589" cy="2380356"/>
          </a:xfrm>
          <a:prstGeom prst="rect">
            <a:avLst/>
          </a:prstGeom>
        </p:spPr>
      </p:pic>
    </p:spTree>
    <p:extLst>
      <p:ext uri="{BB962C8B-B14F-4D97-AF65-F5344CB8AC3E}">
        <p14:creationId xmlns:p14="http://schemas.microsoft.com/office/powerpoint/2010/main" val="596396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3. Bộ xử lí ba thành phần trên động cơ xăng</a:t>
            </a:r>
          </a:p>
        </p:txBody>
      </p:sp>
      <p:sp>
        <p:nvSpPr>
          <p:cNvPr id="12" name="TextBox 11"/>
          <p:cNvSpPr txBox="1"/>
          <p:nvPr/>
        </p:nvSpPr>
        <p:spPr>
          <a:xfrm>
            <a:off x="0" y="1097611"/>
            <a:ext cx="1683657"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a) Cấu tạo </a:t>
            </a:r>
          </a:p>
        </p:txBody>
      </p:sp>
      <p:pic>
        <p:nvPicPr>
          <p:cNvPr id="4" name="Picture 3"/>
          <p:cNvPicPr>
            <a:picLocks noChangeAspect="1"/>
          </p:cNvPicPr>
          <p:nvPr/>
        </p:nvPicPr>
        <p:blipFill>
          <a:blip r:embed="rId2"/>
          <a:stretch>
            <a:fillRect/>
          </a:stretch>
        </p:blipFill>
        <p:spPr>
          <a:xfrm>
            <a:off x="420915" y="1983446"/>
            <a:ext cx="3154589" cy="2380356"/>
          </a:xfrm>
          <a:prstGeom prst="rect">
            <a:avLst/>
          </a:prstGeom>
        </p:spPr>
      </p:pic>
      <p:sp>
        <p:nvSpPr>
          <p:cNvPr id="5" name="TextBox 4"/>
          <p:cNvSpPr txBox="1"/>
          <p:nvPr/>
        </p:nvSpPr>
        <p:spPr>
          <a:xfrm>
            <a:off x="3912235" y="1374610"/>
            <a:ext cx="4833257" cy="332398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Được </a:t>
            </a:r>
            <a:r>
              <a:rPr lang="vi-VN" sz="2000" smtClean="0">
                <a:latin typeface="Arial" panose="020B0604020202020204" pitchFamily="34" charset="0"/>
                <a:cs typeface="Arial" panose="020B0604020202020204" pitchFamily="34" charset="0"/>
              </a:rPr>
              <a:t>bố </a:t>
            </a:r>
            <a:r>
              <a:rPr lang="vi-VN" sz="2000">
                <a:latin typeface="Arial" panose="020B0604020202020204" pitchFamily="34" charset="0"/>
                <a:cs typeface="Arial" panose="020B0604020202020204" pitchFamily="34" charset="0"/>
              </a:rPr>
              <a:t>trí nằm giữa đường ống thải động cơ và bộ giảm </a:t>
            </a:r>
            <a:r>
              <a:rPr lang="vi-VN" sz="2000" smtClean="0">
                <a:latin typeface="Arial" panose="020B0604020202020204" pitchFamily="34" charset="0"/>
                <a:cs typeface="Arial" panose="020B0604020202020204" pitchFamily="34" charset="0"/>
              </a:rPr>
              <a:t>âm </a:t>
            </a:r>
            <a:r>
              <a:rPr lang="vi-VN" sz="2000">
                <a:latin typeface="Arial" panose="020B0604020202020204" pitchFamily="34" charset="0"/>
                <a:cs typeface="Arial" panose="020B0604020202020204" pitchFamily="34" charset="0"/>
              </a:rPr>
              <a:t>nhưng gần đường ống thải </a:t>
            </a:r>
            <a:r>
              <a:rPr lang="vi-VN" sz="2000" smtClean="0">
                <a:latin typeface="Arial" panose="020B0604020202020204" pitchFamily="34" charset="0"/>
                <a:cs typeface="Arial" panose="020B0604020202020204" pitchFamily="34" charset="0"/>
              </a:rPr>
              <a:t>hơn</a:t>
            </a:r>
            <a:r>
              <a:rPr lang="en-US" sz="200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V</a:t>
            </a:r>
            <a:r>
              <a:rPr lang="vi-VN" sz="2000" smtClean="0">
                <a:latin typeface="Arial" panose="020B0604020202020204" pitchFamily="34" charset="0"/>
                <a:cs typeface="Arial" panose="020B0604020202020204" pitchFamily="34" charset="0"/>
              </a:rPr>
              <a:t>ật </a:t>
            </a:r>
            <a:r>
              <a:rPr lang="vi-VN" sz="2000">
                <a:latin typeface="Arial" panose="020B0604020202020204" pitchFamily="34" charset="0"/>
                <a:cs typeface="Arial" panose="020B0604020202020204" pitchFamily="34" charset="0"/>
              </a:rPr>
              <a:t>liệu chế tạo là thép không gỉ, hình trụ tròn hoặc ô van, ở hai đầu có lắp mặt bích để nối với các đường ống trung gian trong hệ thống thải.</a:t>
            </a:r>
          </a:p>
        </p:txBody>
      </p:sp>
    </p:spTree>
    <p:extLst>
      <p:ext uri="{BB962C8B-B14F-4D97-AF65-F5344CB8AC3E}">
        <p14:creationId xmlns:p14="http://schemas.microsoft.com/office/powerpoint/2010/main" val="4053964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3. Bộ xử lí ba thành phần trên động cơ xăng</a:t>
            </a:r>
          </a:p>
        </p:txBody>
      </p:sp>
      <p:sp>
        <p:nvSpPr>
          <p:cNvPr id="12" name="TextBox 11"/>
          <p:cNvSpPr txBox="1"/>
          <p:nvPr/>
        </p:nvSpPr>
        <p:spPr>
          <a:xfrm>
            <a:off x="0" y="1097611"/>
            <a:ext cx="30226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pic>
        <p:nvPicPr>
          <p:cNvPr id="4" name="Picture 3"/>
          <p:cNvPicPr>
            <a:picLocks noChangeAspect="1"/>
          </p:cNvPicPr>
          <p:nvPr/>
        </p:nvPicPr>
        <p:blipFill>
          <a:blip r:embed="rId2"/>
          <a:stretch>
            <a:fillRect/>
          </a:stretch>
        </p:blipFill>
        <p:spPr>
          <a:xfrm>
            <a:off x="420915" y="1983446"/>
            <a:ext cx="3154589" cy="2380356"/>
          </a:xfrm>
          <a:prstGeom prst="rect">
            <a:avLst/>
          </a:prstGeom>
        </p:spPr>
      </p:pic>
      <p:sp>
        <p:nvSpPr>
          <p:cNvPr id="5" name="TextBox 4"/>
          <p:cNvSpPr txBox="1"/>
          <p:nvPr/>
        </p:nvSpPr>
        <p:spPr>
          <a:xfrm>
            <a:off x="3950335" y="1374610"/>
            <a:ext cx="4723765" cy="3323987"/>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Khí thải của động cơ đi qua bộ xử lí ba thành phần, các thành phần CO, HC và NO trong khí thải bị oxi hóa để tạo thành CO2, H2O và NO2 dựa theo phản ứng oxi hóa CO và HC với các chất xúc tác là Pt, Pd; phản ứng khử NO với chất xúc tác Rh.</a:t>
            </a:r>
          </a:p>
        </p:txBody>
      </p:sp>
    </p:spTree>
    <p:extLst>
      <p:ext uri="{BB962C8B-B14F-4D97-AF65-F5344CB8AC3E}">
        <p14:creationId xmlns:p14="http://schemas.microsoft.com/office/powerpoint/2010/main" val="3434023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3. Bộ xử lí ba thành phần trên động cơ xăng</a:t>
            </a:r>
          </a:p>
        </p:txBody>
      </p:sp>
      <p:sp>
        <p:nvSpPr>
          <p:cNvPr id="12" name="TextBox 11"/>
          <p:cNvSpPr txBox="1"/>
          <p:nvPr/>
        </p:nvSpPr>
        <p:spPr>
          <a:xfrm>
            <a:off x="0" y="1097611"/>
            <a:ext cx="30226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grpSp>
        <p:nvGrpSpPr>
          <p:cNvPr id="6" name="Group 5"/>
          <p:cNvGrpSpPr/>
          <p:nvPr/>
        </p:nvGrpSpPr>
        <p:grpSpPr>
          <a:xfrm>
            <a:off x="3213100" y="1126112"/>
            <a:ext cx="2412249" cy="496996"/>
            <a:chOff x="418037" y="1103259"/>
            <a:chExt cx="2412249" cy="496996"/>
          </a:xfrm>
        </p:grpSpPr>
        <p:sp>
          <p:nvSpPr>
            <p:cNvPr id="7" name="TextBox 6"/>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8"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818183" y="1940681"/>
            <a:ext cx="4801833" cy="2726591"/>
            <a:chOff x="1167466" y="1494785"/>
            <a:chExt cx="4801833" cy="2726591"/>
          </a:xfrm>
        </p:grpSpPr>
        <p:sp>
          <p:nvSpPr>
            <p:cNvPr id="14" name="TextBox 13"/>
            <p:cNvSpPr txBox="1"/>
            <p:nvPr/>
          </p:nvSpPr>
          <p:spPr>
            <a:xfrm>
              <a:off x="1167466" y="1494785"/>
              <a:ext cx="4801833" cy="2726591"/>
            </a:xfrm>
            <a:prstGeom prst="wedgeEllipseCallout">
              <a:avLst>
                <a:gd name="adj1" fmla="val -46844"/>
                <a:gd name="adj2" fmla="val 45266"/>
              </a:avLst>
            </a:prstGeom>
            <a:solidFill>
              <a:schemeClr val="accent6"/>
            </a:solidFill>
            <a:ln>
              <a:solidFill>
                <a:schemeClr val="accent2">
                  <a:lumMod val="75000"/>
                </a:schemeClr>
              </a:solidFill>
            </a:ln>
          </p:spPr>
          <p:txBody>
            <a:bodyPr wrap="square" rtlCol="0">
              <a:spAutoFit/>
            </a:bodyPr>
            <a:lstStyle/>
            <a:p>
              <a:pPr algn="just">
                <a:lnSpc>
                  <a:spcPct val="150000"/>
                </a:lnSpc>
              </a:pPr>
              <a:r>
                <a:rPr lang="vi-VN" sz="2000" i="1">
                  <a:latin typeface="Arial" panose="020B0604020202020204" pitchFamily="34" charset="0"/>
                  <a:cs typeface="Arial" panose="020B0604020202020204" pitchFamily="34" charset="0"/>
                </a:rPr>
                <a:t>Em hãy tìm hiểu và cho biết hiện nay có những giải pháp xử lí khí thải nào thường được sử dụng trên ô tô.</a:t>
              </a:r>
              <a:endParaRPr lang="en-US" sz="2000" i="1"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6" y="2069896"/>
              <a:ext cx="574610" cy="532610"/>
            </a:xfrm>
            <a:prstGeom prst="rect">
              <a:avLst/>
            </a:prstGeom>
          </p:spPr>
        </p:pic>
      </p:grpSp>
      <p:pic>
        <p:nvPicPr>
          <p:cNvPr id="45058" name="Picture 2" descr="Loạt xe ôtô gầm cao mới chuẩn bị &quot;làm nóng&quot; thị trường trong tháng 6"/>
          <p:cNvPicPr>
            <a:picLocks noChangeAspect="1" noChangeArrowheads="1"/>
          </p:cNvPicPr>
          <p:nvPr/>
        </p:nvPicPr>
        <p:blipFill rotWithShape="1">
          <a:blip r:embed="rId4">
            <a:extLst>
              <a:ext uri="{28A0092B-C50C-407E-A947-70E740481C1C}">
                <a14:useLocalDpi xmlns:a14="http://schemas.microsoft.com/office/drawing/2010/main" val="0"/>
              </a:ext>
            </a:extLst>
          </a:blip>
          <a:srcRect r="10051"/>
          <a:stretch/>
        </p:blipFill>
        <p:spPr bwMode="auto">
          <a:xfrm>
            <a:off x="378049" y="2413000"/>
            <a:ext cx="2954463" cy="197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600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nodeType="withEffect">
                                  <p:stCondLst>
                                    <p:cond delay="0"/>
                                  </p:stCondLst>
                                  <p:childTnLst>
                                    <p:set>
                                      <p:cBhvr>
                                        <p:cTn id="16" dur="1" fill="hold">
                                          <p:stCondLst>
                                            <p:cond delay="0"/>
                                          </p:stCondLst>
                                        </p:cTn>
                                        <p:tgtEl>
                                          <p:spTgt spid="45058"/>
                                        </p:tgtEl>
                                        <p:attrNameLst>
                                          <p:attrName>style.visibility</p:attrName>
                                        </p:attrNameLst>
                                      </p:cBhvr>
                                      <p:to>
                                        <p:strVal val="visible"/>
                                      </p:to>
                                    </p:set>
                                    <p:animEffect transition="in" filter="randombar(horizontal)">
                                      <p:cBhvr>
                                        <p:cTn id="1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3. Bộ xử lí ba thành phần trên động cơ xăng</a:t>
            </a:r>
          </a:p>
        </p:txBody>
      </p:sp>
      <p:sp>
        <p:nvSpPr>
          <p:cNvPr id="12" name="TextBox 11"/>
          <p:cNvSpPr txBox="1"/>
          <p:nvPr/>
        </p:nvSpPr>
        <p:spPr>
          <a:xfrm>
            <a:off x="0" y="1097611"/>
            <a:ext cx="30226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grpSp>
        <p:nvGrpSpPr>
          <p:cNvPr id="6" name="Group 5"/>
          <p:cNvGrpSpPr/>
          <p:nvPr/>
        </p:nvGrpSpPr>
        <p:grpSpPr>
          <a:xfrm>
            <a:off x="3213100" y="1126112"/>
            <a:ext cx="2412249" cy="496996"/>
            <a:chOff x="418037" y="1103259"/>
            <a:chExt cx="2412249" cy="496996"/>
          </a:xfrm>
        </p:grpSpPr>
        <p:sp>
          <p:nvSpPr>
            <p:cNvPr id="7" name="TextBox 6"/>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8"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974420" y="2017934"/>
            <a:ext cx="4559980" cy="2566766"/>
            <a:chOff x="419244" y="2225495"/>
            <a:chExt cx="4559980" cy="2566766"/>
          </a:xfrm>
        </p:grpSpPr>
        <p:sp>
          <p:nvSpPr>
            <p:cNvPr id="10" name="Right Arrow 9"/>
            <p:cNvSpPr/>
            <p:nvPr/>
          </p:nvSpPr>
          <p:spPr>
            <a:xfrm>
              <a:off x="419244" y="3281863"/>
              <a:ext cx="396369"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65344" y="2225495"/>
              <a:ext cx="4013880" cy="2566766"/>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Ngoài hai hệ thống trong nội dung bài học, thực tế có các hệ thống xử lí khí thải hệ thống SCR kết hợp với DOC và DPF, hệ thống CRT trên xe tải,…</a:t>
              </a:r>
            </a:p>
          </p:txBody>
        </p:sp>
      </p:grpSp>
      <p:pic>
        <p:nvPicPr>
          <p:cNvPr id="13" name="Picture 2" descr="Loạt xe ôtô gầm cao mới chuẩn bị &quot;làm nóng&quot; thị trường trong tháng 6"/>
          <p:cNvPicPr>
            <a:picLocks noChangeAspect="1" noChangeArrowheads="1"/>
          </p:cNvPicPr>
          <p:nvPr/>
        </p:nvPicPr>
        <p:blipFill rotWithShape="1">
          <a:blip r:embed="rId3">
            <a:extLst>
              <a:ext uri="{28A0092B-C50C-407E-A947-70E740481C1C}">
                <a14:useLocalDpi xmlns:a14="http://schemas.microsoft.com/office/drawing/2010/main" val="0"/>
              </a:ext>
            </a:extLst>
          </a:blip>
          <a:srcRect r="10051"/>
          <a:stretch/>
        </p:blipFill>
        <p:spPr bwMode="auto">
          <a:xfrm>
            <a:off x="378049" y="2413000"/>
            <a:ext cx="2954463" cy="197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15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LUYỆN TẬP</a:t>
            </a:r>
            <a:endParaRPr lang="vi-VN" sz="3600" b="1">
              <a:solidFill>
                <a:schemeClr val="tx2">
                  <a:lumMod val="50000"/>
                </a:schemeClr>
              </a:solidFill>
            </a:endParaRPr>
          </a:p>
        </p:txBody>
      </p:sp>
      <p:sp>
        <p:nvSpPr>
          <p:cNvPr id="9" name="Rounded Rectangle 8">
            <a:extLst>
              <a:ext uri="{FF2B5EF4-FFF2-40B4-BE49-F238E27FC236}">
                <a16:creationId xmlns:a16="http://schemas.microsoft.com/office/drawing/2014/main" id="{F8F2F0A6-F1CF-0111-C5BD-F8733B7B5351}"/>
              </a:ext>
            </a:extLst>
          </p:cNvPr>
          <p:cNvSpPr/>
          <p:nvPr/>
        </p:nvSpPr>
        <p:spPr>
          <a:xfrm>
            <a:off x="415196" y="2330083"/>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Cuối kì nạp.</a:t>
            </a:r>
            <a:endParaRPr lang="en-US" sz="2000">
              <a:solidFill>
                <a:srgbClr val="000000"/>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770986" y="233906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Cuối kì nén.</a:t>
            </a:r>
            <a:endParaRPr lang="en-US" sz="2000">
              <a:solidFill>
                <a:srgbClr val="000000"/>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15196" y="3774769"/>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Đầu kì nổ.</a:t>
            </a:r>
            <a:endParaRPr lang="en-US" sz="2000">
              <a:solidFill>
                <a:srgbClr val="000000"/>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770986" y="377912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Kì xả.</a:t>
            </a:r>
            <a:endParaRPr lang="en-US" sz="2000">
              <a:solidFill>
                <a:srgbClr val="000000"/>
              </a:solidFil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4770986" y="2339061"/>
            <a:ext cx="3901066"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B. Cuối kì nén.</a:t>
            </a:r>
          </a:p>
        </p:txBody>
      </p:sp>
      <p:sp>
        <p:nvSpPr>
          <p:cNvPr id="14" name="TextBox 15">
            <a:extLst>
              <a:ext uri="{FF2B5EF4-FFF2-40B4-BE49-F238E27FC236}">
                <a16:creationId xmlns:a16="http://schemas.microsoft.com/office/drawing/2014/main" id="{3A06DEAF-8EBD-BB2C-86E3-F9D0B9856831}"/>
              </a:ext>
            </a:extLst>
          </p:cNvPr>
          <p:cNvSpPr txBox="1"/>
          <p:nvPr/>
        </p:nvSpPr>
        <p:spPr>
          <a:xfrm>
            <a:off x="0" y="1150766"/>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smtClean="0">
                <a:latin typeface="+mn-lt"/>
              </a:rPr>
              <a:t>1</a:t>
            </a:r>
            <a:r>
              <a:rPr lang="vi-VN" sz="2000" b="1" smtClean="0">
                <a:latin typeface="+mn-lt"/>
              </a:rPr>
              <a:t>: </a:t>
            </a:r>
            <a:r>
              <a:rPr lang="vi-VN" sz="2000">
                <a:latin typeface="+mn-lt"/>
              </a:rPr>
              <a:t>Bugi đánh lửa ở thời điểm nào của quá trình làm việc </a:t>
            </a:r>
            <a:endParaRPr lang="en-US" sz="2000" smtClean="0">
              <a:latin typeface="+mn-lt"/>
            </a:endParaRPr>
          </a:p>
          <a:p>
            <a:pPr algn="ctr">
              <a:lnSpc>
                <a:spcPct val="150000"/>
              </a:lnSpc>
            </a:pPr>
            <a:r>
              <a:rPr lang="vi-VN" sz="2000" smtClean="0">
                <a:latin typeface="+mn-lt"/>
              </a:rPr>
              <a:t>thì </a:t>
            </a:r>
            <a:r>
              <a:rPr lang="vi-VN" sz="2000">
                <a:latin typeface="+mn-lt"/>
              </a:rPr>
              <a:t>được coi là đúng thời điểm?</a:t>
            </a:r>
          </a:p>
        </p:txBody>
      </p:sp>
    </p:spTree>
    <p:extLst>
      <p:ext uri="{BB962C8B-B14F-4D97-AF65-F5344CB8AC3E}">
        <p14:creationId xmlns:p14="http://schemas.microsoft.com/office/powerpoint/2010/main" val="277666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LUYỆN TẬP</a:t>
            </a:r>
            <a:endParaRPr lang="vi-VN" sz="3600" b="1">
              <a:solidFill>
                <a:schemeClr val="tx2">
                  <a:lumMod val="50000"/>
                </a:schemeClr>
              </a:solidFill>
            </a:endParaRPr>
          </a:p>
        </p:txBody>
      </p:sp>
      <p:sp>
        <p:nvSpPr>
          <p:cNvPr id="9" name="Rounded Rectangle 8">
            <a:extLst>
              <a:ext uri="{FF2B5EF4-FFF2-40B4-BE49-F238E27FC236}">
                <a16:creationId xmlns:a16="http://schemas.microsoft.com/office/drawing/2014/main" id="{F8F2F0A6-F1CF-0111-C5BD-F8733B7B5351}"/>
              </a:ext>
            </a:extLst>
          </p:cNvPr>
          <p:cNvSpPr/>
          <p:nvPr/>
        </p:nvSpPr>
        <p:spPr>
          <a:xfrm>
            <a:off x="415196" y="2330083"/>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Hệ thống đánh lửa thường có tiếp điểm.</a:t>
            </a:r>
            <a:endParaRPr lang="en-US" sz="2000">
              <a:solidFill>
                <a:srgbClr val="000000"/>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770986" y="233906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Hệ thống đánh lửa thường không tiếp điểm.</a:t>
            </a:r>
            <a:endParaRPr lang="en-US" sz="2000">
              <a:solidFill>
                <a:srgbClr val="000000"/>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15196" y="3774769"/>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Hệ thống đánh lửa điện tử có tiếp điểm</a:t>
            </a:r>
            <a:r>
              <a:rPr lang="vi-VN" sz="2000" smtClean="0">
                <a:solidFill>
                  <a:srgbClr val="000000"/>
                </a:solidFill>
              </a:rPr>
              <a:t>.</a:t>
            </a:r>
            <a:endParaRPr lang="en-US" sz="2000">
              <a:solidFill>
                <a:srgbClr val="000000"/>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770986" y="377912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Hệ thống đánh lửa điện tử không tiếp điểm.</a:t>
            </a:r>
            <a:endParaRPr lang="en-US" sz="2000">
              <a:solidFill>
                <a:srgbClr val="000000"/>
              </a:solidFil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4770986" y="3774768"/>
            <a:ext cx="3901066"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D. Hệ thống đánh lửa điện tử không tiếp điểm.</a:t>
            </a:r>
          </a:p>
        </p:txBody>
      </p:sp>
      <p:sp>
        <p:nvSpPr>
          <p:cNvPr id="14" name="TextBox 15">
            <a:extLst>
              <a:ext uri="{FF2B5EF4-FFF2-40B4-BE49-F238E27FC236}">
                <a16:creationId xmlns:a16="http://schemas.microsoft.com/office/drawing/2014/main" id="{3A06DEAF-8EBD-BB2C-86E3-F9D0B9856831}"/>
              </a:ext>
            </a:extLst>
          </p:cNvPr>
          <p:cNvSpPr txBox="1"/>
          <p:nvPr/>
        </p:nvSpPr>
        <p:spPr>
          <a:xfrm>
            <a:off x="0" y="1332643"/>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a:latin typeface="+mn-lt"/>
              </a:rPr>
              <a:t>2</a:t>
            </a:r>
            <a:r>
              <a:rPr lang="vi-VN" sz="2000" b="1" smtClean="0">
                <a:latin typeface="+mn-lt"/>
              </a:rPr>
              <a:t>: </a:t>
            </a:r>
            <a:r>
              <a:rPr lang="vi-VN" sz="2000">
                <a:latin typeface="+mn-lt"/>
              </a:rPr>
              <a:t>Hệ thống đánh lửa nào được sử dụng phổ biến?</a:t>
            </a:r>
          </a:p>
        </p:txBody>
      </p:sp>
    </p:spTree>
    <p:extLst>
      <p:ext uri="{BB962C8B-B14F-4D97-AF65-F5344CB8AC3E}">
        <p14:creationId xmlns:p14="http://schemas.microsoft.com/office/powerpoint/2010/main" val="41629245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LUYỆN TẬP</a:t>
            </a:r>
            <a:endParaRPr lang="vi-VN" sz="3600" b="1">
              <a:solidFill>
                <a:schemeClr val="tx2">
                  <a:lumMod val="50000"/>
                </a:schemeClr>
              </a:solidFill>
            </a:endParaRPr>
          </a:p>
        </p:txBody>
      </p:sp>
      <p:sp>
        <p:nvSpPr>
          <p:cNvPr id="9" name="Rounded Rectangle 8">
            <a:extLst>
              <a:ext uri="{FF2B5EF4-FFF2-40B4-BE49-F238E27FC236}">
                <a16:creationId xmlns:a16="http://schemas.microsoft.com/office/drawing/2014/main" id="{F8F2F0A6-F1CF-0111-C5BD-F8733B7B5351}"/>
              </a:ext>
            </a:extLst>
          </p:cNvPr>
          <p:cNvSpPr/>
          <p:nvPr/>
        </p:nvSpPr>
        <p:spPr>
          <a:xfrm>
            <a:off x="415196" y="2330083"/>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Động cơ điện một chiều, công suất lớn.</a:t>
            </a:r>
            <a:endParaRPr lang="en-US" sz="2000">
              <a:solidFill>
                <a:srgbClr val="000000"/>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770986" y="233906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Động cơ điện xoay chiều, công suất nhỏ.</a:t>
            </a:r>
            <a:endParaRPr lang="en-US" sz="2000">
              <a:solidFill>
                <a:srgbClr val="000000"/>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15196" y="3774769"/>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Động cơ điện xoay chiều, công suất lớn.</a:t>
            </a:r>
            <a:endParaRPr lang="en-US" sz="2000">
              <a:solidFill>
                <a:srgbClr val="000000"/>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770986" y="377912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Động cơ điện một chiều, công suất nhỏ và trung bình.</a:t>
            </a:r>
            <a:endParaRPr lang="en-US" sz="2000">
              <a:solidFill>
                <a:srgbClr val="000000"/>
              </a:solidFil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4770986" y="3774768"/>
            <a:ext cx="3901066"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Động cơ điện một chiều, công suất nhỏ và trung bình.</a:t>
            </a:r>
          </a:p>
        </p:txBody>
      </p:sp>
      <p:sp>
        <p:nvSpPr>
          <p:cNvPr id="14" name="TextBox 15">
            <a:extLst>
              <a:ext uri="{FF2B5EF4-FFF2-40B4-BE49-F238E27FC236}">
                <a16:creationId xmlns:a16="http://schemas.microsoft.com/office/drawing/2014/main" id="{3A06DEAF-8EBD-BB2C-86E3-F9D0B9856831}"/>
              </a:ext>
            </a:extLst>
          </p:cNvPr>
          <p:cNvSpPr txBox="1"/>
          <p:nvPr/>
        </p:nvSpPr>
        <p:spPr>
          <a:xfrm>
            <a:off x="0" y="1332643"/>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smtClean="0">
                <a:latin typeface="+mn-lt"/>
              </a:rPr>
              <a:t>3</a:t>
            </a:r>
            <a:r>
              <a:rPr lang="vi-VN" sz="2000" b="1" smtClean="0">
                <a:latin typeface="+mn-lt"/>
              </a:rPr>
              <a:t>: </a:t>
            </a:r>
            <a:r>
              <a:rPr lang="vi-VN" sz="2000">
                <a:latin typeface="+mn-lt"/>
              </a:rPr>
              <a:t>Hệ thống khởi động bằng động cơ điện dùng loại động cơ nào?</a:t>
            </a:r>
          </a:p>
        </p:txBody>
      </p:sp>
    </p:spTree>
    <p:extLst>
      <p:ext uri="{BB962C8B-B14F-4D97-AF65-F5344CB8AC3E}">
        <p14:creationId xmlns:p14="http://schemas.microsoft.com/office/powerpoint/2010/main" val="7598495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LUYỆN TẬP</a:t>
            </a:r>
            <a:endParaRPr lang="vi-VN" sz="3600" b="1">
              <a:solidFill>
                <a:schemeClr val="tx2">
                  <a:lumMod val="50000"/>
                </a:schemeClr>
              </a:solidFill>
            </a:endParaRPr>
          </a:p>
        </p:txBody>
      </p:sp>
      <p:sp>
        <p:nvSpPr>
          <p:cNvPr id="9" name="Rounded Rectangle 8">
            <a:extLst>
              <a:ext uri="{FF2B5EF4-FFF2-40B4-BE49-F238E27FC236}">
                <a16:creationId xmlns:a16="http://schemas.microsoft.com/office/drawing/2014/main" id="{F8F2F0A6-F1CF-0111-C5BD-F8733B7B5351}"/>
              </a:ext>
            </a:extLst>
          </p:cNvPr>
          <p:cNvSpPr/>
          <p:nvPr/>
        </p:nvSpPr>
        <p:spPr>
          <a:xfrm>
            <a:off x="415196" y="2330083"/>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Xe chạy không.</a:t>
            </a:r>
            <a:endParaRPr lang="en-US" sz="2000">
              <a:solidFill>
                <a:srgbClr val="000000"/>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770986" y="233906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Xe chạy chậm, chở nặng.</a:t>
            </a:r>
            <a:endParaRPr lang="en-US" sz="2000">
              <a:solidFill>
                <a:srgbClr val="000000"/>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15196" y="3774769"/>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Xe lên dốc.</a:t>
            </a:r>
            <a:endParaRPr lang="en-US" sz="2000">
              <a:solidFill>
                <a:srgbClr val="000000"/>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770986" y="377912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Xe chở nặng đang lên dốc.</a:t>
            </a:r>
            <a:endParaRPr lang="en-US" sz="2000">
              <a:solidFill>
                <a:srgbClr val="000000"/>
              </a:solidFil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4770986" y="3774768"/>
            <a:ext cx="3901066"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D. Xe chở nặng đang lên dốc.</a:t>
            </a:r>
          </a:p>
        </p:txBody>
      </p:sp>
      <p:sp>
        <p:nvSpPr>
          <p:cNvPr id="14" name="TextBox 15">
            <a:extLst>
              <a:ext uri="{FF2B5EF4-FFF2-40B4-BE49-F238E27FC236}">
                <a16:creationId xmlns:a16="http://schemas.microsoft.com/office/drawing/2014/main" id="{3A06DEAF-8EBD-BB2C-86E3-F9D0B9856831}"/>
              </a:ext>
            </a:extLst>
          </p:cNvPr>
          <p:cNvSpPr txBox="1"/>
          <p:nvPr/>
        </p:nvSpPr>
        <p:spPr>
          <a:xfrm>
            <a:off x="0" y="1332643"/>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a:latin typeface="+mn-lt"/>
              </a:rPr>
              <a:t>4</a:t>
            </a:r>
            <a:r>
              <a:rPr lang="vi-VN" sz="2000" b="1" smtClean="0">
                <a:latin typeface="+mn-lt"/>
              </a:rPr>
              <a:t>: </a:t>
            </a:r>
            <a:r>
              <a:rPr lang="vi-VN" sz="2000">
                <a:latin typeface="+mn-lt"/>
              </a:rPr>
              <a:t>Khi nào động cơ xe cần cung cấp nhiều hòa khí nhất</a:t>
            </a:r>
          </a:p>
        </p:txBody>
      </p:sp>
    </p:spTree>
    <p:extLst>
      <p:ext uri="{BB962C8B-B14F-4D97-AF65-F5344CB8AC3E}">
        <p14:creationId xmlns:p14="http://schemas.microsoft.com/office/powerpoint/2010/main" val="39965935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LUYỆN TẬP</a:t>
            </a:r>
            <a:endParaRPr lang="vi-VN" sz="3600" b="1">
              <a:solidFill>
                <a:schemeClr val="tx2">
                  <a:lumMod val="50000"/>
                </a:schemeClr>
              </a:solidFill>
            </a:endParaRPr>
          </a:p>
        </p:txBody>
      </p:sp>
      <p:sp>
        <p:nvSpPr>
          <p:cNvPr id="9" name="Rounded Rectangle 8">
            <a:extLst>
              <a:ext uri="{FF2B5EF4-FFF2-40B4-BE49-F238E27FC236}">
                <a16:creationId xmlns:a16="http://schemas.microsoft.com/office/drawing/2014/main" id="{F8F2F0A6-F1CF-0111-C5BD-F8733B7B5351}"/>
              </a:ext>
            </a:extLst>
          </p:cNvPr>
          <p:cNvSpPr/>
          <p:nvPr/>
        </p:nvSpPr>
        <p:spPr>
          <a:xfrm>
            <a:off x="415196" y="2330083"/>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tuổi thọ - bề mặt ma sát - thực hiện làm mát.</a:t>
            </a:r>
            <a:endParaRPr lang="en-US" sz="2000">
              <a:solidFill>
                <a:srgbClr val="000000"/>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770986" y="233906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bề mặt ma sát - tuổi thọ - thực hiện bôi trơn.</a:t>
            </a:r>
            <a:endParaRPr lang="en-US" sz="2000">
              <a:solidFill>
                <a:srgbClr val="000000"/>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15196" y="3774769"/>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bề mặt ma sát - thực hiện bôi trơn - tuổi thọ.</a:t>
            </a:r>
            <a:endParaRPr lang="en-US" sz="2000">
              <a:solidFill>
                <a:srgbClr val="000000"/>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770986" y="3779121"/>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bề mặt ma sát - thực hiện làm mát - tuổi thọ.</a:t>
            </a:r>
            <a:endParaRPr lang="en-US" sz="2000">
              <a:solidFill>
                <a:srgbClr val="000000"/>
              </a:solidFil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415196" y="3774769"/>
            <a:ext cx="3901066"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bề mặt ma sát - thực hiện bôi trơn - tuổi thọ.</a:t>
            </a:r>
          </a:p>
        </p:txBody>
      </p:sp>
      <p:sp>
        <p:nvSpPr>
          <p:cNvPr id="14" name="TextBox 15">
            <a:extLst>
              <a:ext uri="{FF2B5EF4-FFF2-40B4-BE49-F238E27FC236}">
                <a16:creationId xmlns:a16="http://schemas.microsoft.com/office/drawing/2014/main" id="{3A06DEAF-8EBD-BB2C-86E3-F9D0B9856831}"/>
              </a:ext>
            </a:extLst>
          </p:cNvPr>
          <p:cNvSpPr txBox="1"/>
          <p:nvPr/>
        </p:nvSpPr>
        <p:spPr>
          <a:xfrm>
            <a:off x="0" y="1150766"/>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smtClean="0">
                <a:latin typeface="+mn-lt"/>
              </a:rPr>
              <a:t>5</a:t>
            </a:r>
            <a:r>
              <a:rPr lang="vi-VN" sz="2000" b="1" smtClean="0">
                <a:latin typeface="+mn-lt"/>
              </a:rPr>
              <a:t>: </a:t>
            </a:r>
            <a:r>
              <a:rPr lang="vi-VN" sz="2000">
                <a:latin typeface="+mn-lt"/>
              </a:rPr>
              <a:t>Hệ thống bôi trơn có nhiệm vụ đưa dầu bôi trơn đến các </a:t>
            </a:r>
            <a:r>
              <a:rPr lang="en-US" sz="2000" smtClean="0">
                <a:latin typeface="+mn-lt"/>
              </a:rPr>
              <a:t>…..</a:t>
            </a:r>
            <a:r>
              <a:rPr lang="vi-VN" sz="2000" smtClean="0">
                <a:latin typeface="+mn-lt"/>
              </a:rPr>
              <a:t> </a:t>
            </a:r>
            <a:r>
              <a:rPr lang="vi-VN" sz="2000">
                <a:latin typeface="+mn-lt"/>
              </a:rPr>
              <a:t>của </a:t>
            </a:r>
            <a:r>
              <a:rPr lang="vi-VN" sz="2000" smtClean="0">
                <a:latin typeface="+mn-lt"/>
              </a:rPr>
              <a:t>các </a:t>
            </a:r>
            <a:r>
              <a:rPr lang="vi-VN" sz="2000">
                <a:latin typeface="+mn-lt"/>
              </a:rPr>
              <a:t>chi tiết để </a:t>
            </a:r>
            <a:r>
              <a:rPr lang="en-US" sz="2000" smtClean="0">
                <a:latin typeface="+mn-lt"/>
              </a:rPr>
              <a:t>….. </a:t>
            </a:r>
            <a:r>
              <a:rPr lang="vi-VN" sz="2000" smtClean="0">
                <a:latin typeface="+mn-lt"/>
              </a:rPr>
              <a:t>làm </a:t>
            </a:r>
            <a:r>
              <a:rPr lang="vi-VN" sz="2000">
                <a:latin typeface="+mn-lt"/>
              </a:rPr>
              <a:t>giảm ma sát, mài mòn và tăng </a:t>
            </a:r>
            <a:r>
              <a:rPr lang="vi-VN" sz="2000" smtClean="0">
                <a:latin typeface="+mn-lt"/>
              </a:rPr>
              <a:t>…</a:t>
            </a:r>
            <a:r>
              <a:rPr lang="en-US" sz="2000" smtClean="0">
                <a:latin typeface="+mn-lt"/>
              </a:rPr>
              <a:t>..</a:t>
            </a:r>
            <a:r>
              <a:rPr lang="vi-VN" sz="2000" smtClean="0">
                <a:latin typeface="+mn-lt"/>
              </a:rPr>
              <a:t> </a:t>
            </a:r>
            <a:r>
              <a:rPr lang="vi-VN" sz="2000">
                <a:latin typeface="+mn-lt"/>
              </a:rPr>
              <a:t>của các chi tiết máy.</a:t>
            </a:r>
          </a:p>
        </p:txBody>
      </p:sp>
    </p:spTree>
    <p:extLst>
      <p:ext uri="{BB962C8B-B14F-4D97-AF65-F5344CB8AC3E}">
        <p14:creationId xmlns:p14="http://schemas.microsoft.com/office/powerpoint/2010/main" val="1553321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1</a:t>
            </a:r>
            <a:r>
              <a:rPr lang="vi-VN" sz="2600" b="1">
                <a:solidFill>
                  <a:srgbClr val="703672"/>
                </a:solidFill>
              </a:rPr>
              <a:t>. Nhiệm vụ và phân loại</a:t>
            </a:r>
          </a:p>
        </p:txBody>
      </p:sp>
      <p:grpSp>
        <p:nvGrpSpPr>
          <p:cNvPr id="13" name="Group 12"/>
          <p:cNvGrpSpPr/>
          <p:nvPr/>
        </p:nvGrpSpPr>
        <p:grpSpPr>
          <a:xfrm>
            <a:off x="262818" y="1305065"/>
            <a:ext cx="4808363" cy="1477328"/>
            <a:chOff x="120102" y="1677009"/>
            <a:chExt cx="4808363" cy="1477328"/>
          </a:xfrm>
        </p:grpSpPr>
        <p:sp>
          <p:nvSpPr>
            <p:cNvPr id="14" name="TextBox 13"/>
            <p:cNvSpPr txBox="1"/>
            <p:nvPr/>
          </p:nvSpPr>
          <p:spPr>
            <a:xfrm>
              <a:off x="285596" y="1677009"/>
              <a:ext cx="4642869" cy="1477328"/>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Nhiệm vụ: </a:t>
              </a:r>
              <a:r>
                <a:rPr lang="vi-VN" sz="2000">
                  <a:latin typeface="Arial" panose="020B0604020202020204" pitchFamily="34" charset="0"/>
                  <a:cs typeface="Arial" panose="020B0604020202020204" pitchFamily="34" charset="0"/>
                </a:rPr>
                <a:t>làm quay trục khuỷu cơ đến số vòng quay nhất định để động cơ có thể tự nổ máy được.</a:t>
              </a:r>
            </a:p>
          </p:txBody>
        </p:sp>
        <p:sp>
          <p:nvSpPr>
            <p:cNvPr id="15" name="5-Point Star 14"/>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62818" y="2782393"/>
            <a:ext cx="4808363" cy="1938992"/>
            <a:chOff x="120102" y="1677009"/>
            <a:chExt cx="4808363" cy="1938992"/>
          </a:xfrm>
        </p:grpSpPr>
        <p:sp>
          <p:nvSpPr>
            <p:cNvPr id="20" name="TextBox 19"/>
            <p:cNvSpPr txBox="1"/>
            <p:nvPr/>
          </p:nvSpPr>
          <p:spPr>
            <a:xfrm>
              <a:off x="285596" y="1677009"/>
              <a:ext cx="4642869" cy="1938992"/>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Phân loại</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hệ thống khởi động bằng tay, hệ thống khởi động bằng động cơ điện, hệ thống khởi động bằng động cơ phụ, hệ thống khởi động bằng khí nén.</a:t>
              </a:r>
            </a:p>
          </p:txBody>
        </p:sp>
        <p:sp>
          <p:nvSpPr>
            <p:cNvPr id="21" name="5-Point Star 20"/>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spTree>
    <p:extLst>
      <p:ext uri="{BB962C8B-B14F-4D97-AF65-F5344CB8AC3E}">
        <p14:creationId xmlns:p14="http://schemas.microsoft.com/office/powerpoint/2010/main" val="2670076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LUYỆN TẬP</a:t>
            </a:r>
            <a:endParaRPr lang="vi-VN" sz="3600" b="1">
              <a:solidFill>
                <a:schemeClr val="tx2">
                  <a:lumMod val="50000"/>
                </a:schemeClr>
              </a:solidFill>
            </a:endParaRPr>
          </a:p>
        </p:txBody>
      </p:sp>
      <p:sp>
        <p:nvSpPr>
          <p:cNvPr id="9" name="Rounded Rectangle 8">
            <a:extLst>
              <a:ext uri="{FF2B5EF4-FFF2-40B4-BE49-F238E27FC236}">
                <a16:creationId xmlns:a16="http://schemas.microsoft.com/office/drawing/2014/main" id="{F8F2F0A6-F1CF-0111-C5BD-F8733B7B5351}"/>
              </a:ext>
            </a:extLst>
          </p:cNvPr>
          <p:cNvSpPr/>
          <p:nvPr/>
        </p:nvSpPr>
        <p:spPr>
          <a:xfrm>
            <a:off x="415196" y="1932225"/>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Tạo tia lửa điện cao áp đúng thời điểm.</a:t>
            </a:r>
            <a:endParaRPr lang="en-US" sz="2000">
              <a:solidFill>
                <a:srgbClr val="000000"/>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770986" y="1941203"/>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Tạo tia lửa điện hạ áp đúng thời điểm.</a:t>
            </a:r>
            <a:endParaRPr lang="en-US" sz="2000">
              <a:solidFill>
                <a:srgbClr val="000000"/>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15196" y="3222056"/>
            <a:ext cx="3901066" cy="1529690"/>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Tạo tia lửa điện cao áp để đốt cháy hòa khí trong xilanh động cơ đúng thời điểm.</a:t>
            </a:r>
            <a:endParaRPr lang="en-US" sz="2000">
              <a:solidFill>
                <a:srgbClr val="000000"/>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770986" y="3226408"/>
            <a:ext cx="3901066" cy="1529690"/>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Tạo tia lửa điện cao áp để đốt cháy xăng đúng thời điểm.</a:t>
            </a:r>
            <a:endParaRPr lang="en-US" sz="2000">
              <a:solidFill>
                <a:srgbClr val="000000"/>
              </a:solidFil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415196" y="3222056"/>
            <a:ext cx="3901066" cy="1529690"/>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Tạo tia lửa điện cao áp để đốt cháy hòa khí trong xilanh động cơ đúng thời điểm.</a:t>
            </a:r>
          </a:p>
        </p:txBody>
      </p:sp>
      <p:sp>
        <p:nvSpPr>
          <p:cNvPr id="14" name="TextBox 15">
            <a:extLst>
              <a:ext uri="{FF2B5EF4-FFF2-40B4-BE49-F238E27FC236}">
                <a16:creationId xmlns:a16="http://schemas.microsoft.com/office/drawing/2014/main" id="{3A06DEAF-8EBD-BB2C-86E3-F9D0B9856831}"/>
              </a:ext>
            </a:extLst>
          </p:cNvPr>
          <p:cNvSpPr txBox="1"/>
          <p:nvPr/>
        </p:nvSpPr>
        <p:spPr>
          <a:xfrm>
            <a:off x="0" y="1188624"/>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a:latin typeface="+mn-lt"/>
              </a:rPr>
              <a:t>6</a:t>
            </a:r>
            <a:r>
              <a:rPr lang="vi-VN" sz="2000" b="1" smtClean="0">
                <a:latin typeface="+mn-lt"/>
              </a:rPr>
              <a:t>: </a:t>
            </a:r>
            <a:r>
              <a:rPr lang="vi-VN" sz="2000">
                <a:latin typeface="+mn-lt"/>
              </a:rPr>
              <a:t>Nhiệm vụ của hệ thống đánh lửa?</a:t>
            </a:r>
          </a:p>
        </p:txBody>
      </p:sp>
    </p:spTree>
    <p:extLst>
      <p:ext uri="{BB962C8B-B14F-4D97-AF65-F5344CB8AC3E}">
        <p14:creationId xmlns:p14="http://schemas.microsoft.com/office/powerpoint/2010/main" val="5019501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VẬN DỤNG</a:t>
            </a:r>
            <a:endParaRPr lang="vi-VN" sz="3600" b="1">
              <a:solidFill>
                <a:schemeClr val="tx2">
                  <a:lumMod val="50000"/>
                </a:schemeClr>
              </a:solidFill>
            </a:endParaRPr>
          </a:p>
        </p:txBody>
      </p:sp>
      <p:sp>
        <p:nvSpPr>
          <p:cNvPr id="15" name="TextBox 15">
            <a:extLst>
              <a:ext uri="{FF2B5EF4-FFF2-40B4-BE49-F238E27FC236}">
                <a16:creationId xmlns:a16="http://schemas.microsoft.com/office/drawing/2014/main" id="{3A06DEAF-8EBD-BB2C-86E3-F9D0B9856831}"/>
              </a:ext>
            </a:extLst>
          </p:cNvPr>
          <p:cNvSpPr txBox="1"/>
          <p:nvPr/>
        </p:nvSpPr>
        <p:spPr>
          <a:xfrm>
            <a:off x="0" y="1239424"/>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Qua nội dung bài học và tìm hiểu trong thực tế, em hãy cho biết: </a:t>
            </a:r>
          </a:p>
        </p:txBody>
      </p:sp>
      <p:sp>
        <p:nvSpPr>
          <p:cNvPr id="16" name="TextBox 15">
            <a:extLst>
              <a:ext uri="{FF2B5EF4-FFF2-40B4-BE49-F238E27FC236}">
                <a16:creationId xmlns:a16="http://schemas.microsoft.com/office/drawing/2014/main" id="{3A06DEAF-8EBD-BB2C-86E3-F9D0B9856831}"/>
              </a:ext>
            </a:extLst>
          </p:cNvPr>
          <p:cNvSpPr txBox="1"/>
          <p:nvPr/>
        </p:nvSpPr>
        <p:spPr>
          <a:xfrm>
            <a:off x="525745" y="3913848"/>
            <a:ext cx="3651494"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mn-lt"/>
              </a:rPr>
              <a:t>Động </a:t>
            </a:r>
            <a:r>
              <a:rPr lang="vi-VN" sz="2000">
                <a:latin typeface="+mn-lt"/>
              </a:rPr>
              <a:t>cơ xe máy thường sử dụng hệ thống khởi động nào</a:t>
            </a:r>
            <a:r>
              <a:rPr lang="vi-VN" sz="2000" smtClean="0">
                <a:latin typeface="+mn-lt"/>
              </a:rPr>
              <a:t>?</a:t>
            </a:r>
            <a:endParaRPr lang="vi-VN" sz="2000">
              <a:latin typeface="+mn-lt"/>
            </a:endParaRPr>
          </a:p>
        </p:txBody>
      </p:sp>
      <p:pic>
        <p:nvPicPr>
          <p:cNvPr id="53254" name="Picture 6" descr="Loạt xe máy mới ra mắt tại nước bạn, chờ ngày về Việt Nam - Báo Thái Bì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94" y="1870611"/>
            <a:ext cx="3105457" cy="1906859"/>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Những mẫu ôtô điện mà khách hàng Việt có thể 'nhắm tới' trong năm 2022 |  Báo Lạng S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004" y="1875059"/>
            <a:ext cx="2972517" cy="19024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3551" y="4062897"/>
            <a:ext cx="182301" cy="258278"/>
          </a:xfrm>
          <a:prstGeom prst="rect">
            <a:avLst/>
          </a:prstGeom>
        </p:spPr>
      </p:pic>
      <p:sp>
        <p:nvSpPr>
          <p:cNvPr id="19" name="TextBox 18">
            <a:extLst>
              <a:ext uri="{FF2B5EF4-FFF2-40B4-BE49-F238E27FC236}">
                <a16:creationId xmlns:a16="http://schemas.microsoft.com/office/drawing/2014/main" id="{3A06DEAF-8EBD-BB2C-86E3-F9D0B9856831}"/>
              </a:ext>
            </a:extLst>
          </p:cNvPr>
          <p:cNvSpPr txBox="1"/>
          <p:nvPr/>
        </p:nvSpPr>
        <p:spPr>
          <a:xfrm>
            <a:off x="4605376" y="3913848"/>
            <a:ext cx="4304162"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rPr>
              <a:t>Chi tiết đặc trưng của hệ thống đánh lửa sử dụng trên xe máy hoặc ô tô.</a:t>
            </a:r>
          </a:p>
        </p:txBody>
      </p:sp>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463182" y="4062897"/>
            <a:ext cx="182301" cy="258278"/>
          </a:xfrm>
          <a:prstGeom prst="rect">
            <a:avLst/>
          </a:prstGeom>
        </p:spPr>
      </p:pic>
    </p:spTree>
    <p:extLst>
      <p:ext uri="{BB962C8B-B14F-4D97-AF65-F5344CB8AC3E}">
        <p14:creationId xmlns:p14="http://schemas.microsoft.com/office/powerpoint/2010/main" val="31906539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randombar(horizontal)">
                                      <p:cBhvr>
                                        <p:cTn id="13" dur="500"/>
                                        <p:tgtEl>
                                          <p:spTgt spid="53254"/>
                                        </p:tgtEl>
                                      </p:cBhvr>
                                    </p:animEffect>
                                  </p:childTnLst>
                                </p:cTn>
                              </p:par>
                              <p:par>
                                <p:cTn id="14" presetID="14" presetClass="entr" presetSubtype="10" fill="hold" nodeType="withEffect">
                                  <p:stCondLst>
                                    <p:cond delay="0"/>
                                  </p:stCondLst>
                                  <p:childTnLst>
                                    <p:set>
                                      <p:cBhvr>
                                        <p:cTn id="15" dur="1" fill="hold">
                                          <p:stCondLst>
                                            <p:cond delay="0"/>
                                          </p:stCondLst>
                                        </p:cTn>
                                        <p:tgtEl>
                                          <p:spTgt spid="53256"/>
                                        </p:tgtEl>
                                        <p:attrNameLst>
                                          <p:attrName>style.visibility</p:attrName>
                                        </p:attrNameLst>
                                      </p:cBhvr>
                                      <p:to>
                                        <p:strVal val="visible"/>
                                      </p:to>
                                    </p:set>
                                    <p:animEffect transition="in" filter="randombar(horizontal)">
                                      <p:cBhvr>
                                        <p:cTn id="16" dur="500"/>
                                        <p:tgtEl>
                                          <p:spTgt spid="53256"/>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VẬN DỤNG</a:t>
            </a:r>
            <a:endParaRPr lang="vi-VN" sz="3600" b="1">
              <a:solidFill>
                <a:schemeClr val="tx2">
                  <a:lumMod val="50000"/>
                </a:schemeClr>
              </a:solidFill>
            </a:endParaRPr>
          </a:p>
        </p:txBody>
      </p:sp>
      <p:sp>
        <p:nvSpPr>
          <p:cNvPr id="15" name="TextBox 15">
            <a:extLst>
              <a:ext uri="{FF2B5EF4-FFF2-40B4-BE49-F238E27FC236}">
                <a16:creationId xmlns:a16="http://schemas.microsoft.com/office/drawing/2014/main" id="{3A06DEAF-8EBD-BB2C-86E3-F9D0B9856831}"/>
              </a:ext>
            </a:extLst>
          </p:cNvPr>
          <p:cNvSpPr txBox="1"/>
          <p:nvPr/>
        </p:nvSpPr>
        <p:spPr>
          <a:xfrm>
            <a:off x="0" y="1239424"/>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Qua nội dung bài học và tìm hiểu trong thực tế, em hãy cho biết: </a:t>
            </a:r>
          </a:p>
        </p:txBody>
      </p:sp>
      <p:pic>
        <p:nvPicPr>
          <p:cNvPr id="53254" name="Picture 6" descr="Loạt xe máy mới ra mắt tại nước bạn, chờ ngày về Việt Nam - Báo Thái Bì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94" y="1870611"/>
            <a:ext cx="3105457" cy="1906859"/>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Những mẫu ôtô điện mà khách hàng Việt có thể 'nhắm tới' trong năm 2022 |  Báo Lạng S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004" y="1875059"/>
            <a:ext cx="2972517" cy="190241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66029" y="3911722"/>
            <a:ext cx="3712272" cy="1021503"/>
          </a:xfrm>
          <a:prstGeom prst="roundRect">
            <a:avLst>
              <a:gd name="adj" fmla="val 22195"/>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Động cơ xe máy thường sử dụng bộ xử lí ba thành phần.</a:t>
            </a:r>
          </a:p>
        </p:txBody>
      </p:sp>
      <p:sp>
        <p:nvSpPr>
          <p:cNvPr id="12" name="Rounded Rectangle 11"/>
          <p:cNvSpPr/>
          <p:nvPr/>
        </p:nvSpPr>
        <p:spPr>
          <a:xfrm>
            <a:off x="4767126" y="3911722"/>
            <a:ext cx="3712272" cy="1021503"/>
          </a:xfrm>
          <a:prstGeom prst="roundRect">
            <a:avLst>
              <a:gd name="adj" fmla="val 22195"/>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Chi tiết đặc trưng của hệ thống đánh lửa là bu gi</a:t>
            </a:r>
            <a:r>
              <a:rPr lang="vi-VN" sz="2000" smtClean="0">
                <a:solidFill>
                  <a:srgbClr val="000000"/>
                </a:solidFill>
              </a:rPr>
              <a:t>.</a:t>
            </a:r>
            <a:endParaRPr lang="en-US" sz="2000" smtClean="0">
              <a:solidFill>
                <a:srgbClr val="000000"/>
              </a:solidFill>
            </a:endParaRPr>
          </a:p>
        </p:txBody>
      </p:sp>
    </p:spTree>
    <p:extLst>
      <p:ext uri="{BB962C8B-B14F-4D97-AF65-F5344CB8AC3E}">
        <p14:creationId xmlns:p14="http://schemas.microsoft.com/office/powerpoint/2010/main" val="1983286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89743"/>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HƯỚNG DẪN VỀ NHÀ</a:t>
            </a:r>
            <a:endParaRPr lang="vi-VN" sz="3600" b="1">
              <a:solidFill>
                <a:schemeClr val="tx2">
                  <a:lumMod val="50000"/>
                </a:schemeClr>
              </a:solidFill>
            </a:endParaRPr>
          </a:p>
        </p:txBody>
      </p:sp>
      <p:grpSp>
        <p:nvGrpSpPr>
          <p:cNvPr id="32" name="Group 31"/>
          <p:cNvGrpSpPr/>
          <p:nvPr/>
        </p:nvGrpSpPr>
        <p:grpSpPr>
          <a:xfrm>
            <a:off x="466271" y="1735102"/>
            <a:ext cx="2530929" cy="2220686"/>
            <a:chOff x="466271" y="1735102"/>
            <a:chExt cx="2530929" cy="2220686"/>
          </a:xfrm>
        </p:grpSpPr>
        <p:sp>
          <p:nvSpPr>
            <p:cNvPr id="2" name="Rectangle 1"/>
            <p:cNvSpPr/>
            <p:nvPr/>
          </p:nvSpPr>
          <p:spPr>
            <a:xfrm>
              <a:off x="466271" y="1735102"/>
              <a:ext cx="2530929" cy="2220686"/>
            </a:xfrm>
            <a:prstGeom prst="rect">
              <a:avLst/>
            </a:prstGeom>
            <a:solidFill>
              <a:schemeClr val="accent6"/>
            </a:solidFill>
            <a:ln>
              <a:solidFill>
                <a:srgbClr val="703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66271" y="1735102"/>
              <a:ext cx="2530929" cy="578757"/>
            </a:xfrm>
            <a:prstGeom prst="rect">
              <a:avLst/>
            </a:prstGeom>
            <a:solidFill>
              <a:srgbClr val="703672"/>
            </a:solidFill>
            <a:ln>
              <a:solidFill>
                <a:srgbClr val="703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01</a:t>
              </a:r>
              <a:endParaRPr lang="en-US" sz="2000" b="1">
                <a:solidFill>
                  <a:schemeClr val="accent6"/>
                </a:solidFill>
              </a:endParaRPr>
            </a:p>
          </p:txBody>
        </p:sp>
        <p:sp>
          <p:nvSpPr>
            <p:cNvPr id="20" name="Google Shape;758;p44"/>
            <p:cNvSpPr txBox="1">
              <a:spLocks/>
            </p:cNvSpPr>
            <p:nvPr/>
          </p:nvSpPr>
          <p:spPr>
            <a:xfrm>
              <a:off x="923953" y="2550915"/>
              <a:ext cx="1613765" cy="104750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latin typeface="+mj-lt"/>
                </a:rPr>
                <a:t>Ôn lại kiến thức đã học.</a:t>
              </a:r>
            </a:p>
          </p:txBody>
        </p:sp>
      </p:grpSp>
      <p:grpSp>
        <p:nvGrpSpPr>
          <p:cNvPr id="33" name="Group 32"/>
          <p:cNvGrpSpPr/>
          <p:nvPr/>
        </p:nvGrpSpPr>
        <p:grpSpPr>
          <a:xfrm>
            <a:off x="3247571" y="1735102"/>
            <a:ext cx="2530929" cy="2220686"/>
            <a:chOff x="3247571" y="1735102"/>
            <a:chExt cx="2530929" cy="2220686"/>
          </a:xfrm>
        </p:grpSpPr>
        <p:sp>
          <p:nvSpPr>
            <p:cNvPr id="28" name="Rectangle 27"/>
            <p:cNvSpPr/>
            <p:nvPr/>
          </p:nvSpPr>
          <p:spPr>
            <a:xfrm>
              <a:off x="3247571" y="1735102"/>
              <a:ext cx="2530929" cy="2220686"/>
            </a:xfrm>
            <a:prstGeom prst="rect">
              <a:avLst/>
            </a:prstGeom>
            <a:solidFill>
              <a:schemeClr val="accent6"/>
            </a:solidFill>
            <a:ln>
              <a:solidFill>
                <a:srgbClr val="703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47571" y="1735102"/>
              <a:ext cx="2530929" cy="578757"/>
            </a:xfrm>
            <a:prstGeom prst="rect">
              <a:avLst/>
            </a:prstGeom>
            <a:solidFill>
              <a:srgbClr val="703672"/>
            </a:solidFill>
            <a:ln>
              <a:solidFill>
                <a:srgbClr val="703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02</a:t>
              </a:r>
              <a:endParaRPr lang="en-US" sz="2000" b="1">
                <a:solidFill>
                  <a:schemeClr val="accent6"/>
                </a:solidFill>
              </a:endParaRPr>
            </a:p>
          </p:txBody>
        </p:sp>
        <p:sp>
          <p:nvSpPr>
            <p:cNvPr id="21" name="Google Shape;759;p44"/>
            <p:cNvSpPr txBox="1">
              <a:spLocks/>
            </p:cNvSpPr>
            <p:nvPr/>
          </p:nvSpPr>
          <p:spPr>
            <a:xfrm>
              <a:off x="3595935" y="2585252"/>
              <a:ext cx="1834199" cy="97883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smtClean="0">
                  <a:latin typeface="+mj-lt"/>
                </a:rPr>
                <a:t>Hoàn thành bài tập SBT.</a:t>
              </a:r>
              <a:endParaRPr lang="en-US" sz="2000">
                <a:latin typeface="+mj-lt"/>
              </a:endParaRPr>
            </a:p>
          </p:txBody>
        </p:sp>
      </p:grpSp>
      <p:grpSp>
        <p:nvGrpSpPr>
          <p:cNvPr id="34" name="Group 33"/>
          <p:cNvGrpSpPr/>
          <p:nvPr/>
        </p:nvGrpSpPr>
        <p:grpSpPr>
          <a:xfrm>
            <a:off x="6028871" y="1729846"/>
            <a:ext cx="2530929" cy="2220686"/>
            <a:chOff x="6028871" y="1729846"/>
            <a:chExt cx="2530929" cy="2220686"/>
          </a:xfrm>
        </p:grpSpPr>
        <p:sp>
          <p:nvSpPr>
            <p:cNvPr id="30" name="Rectangle 29"/>
            <p:cNvSpPr/>
            <p:nvPr/>
          </p:nvSpPr>
          <p:spPr>
            <a:xfrm>
              <a:off x="6028871" y="1729846"/>
              <a:ext cx="2530929" cy="2220686"/>
            </a:xfrm>
            <a:prstGeom prst="rect">
              <a:avLst/>
            </a:prstGeom>
            <a:solidFill>
              <a:schemeClr val="accent6"/>
            </a:solidFill>
            <a:ln>
              <a:solidFill>
                <a:srgbClr val="703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28871" y="1729846"/>
              <a:ext cx="2530929" cy="578757"/>
            </a:xfrm>
            <a:prstGeom prst="rect">
              <a:avLst/>
            </a:prstGeom>
            <a:solidFill>
              <a:srgbClr val="703672"/>
            </a:solidFill>
            <a:ln>
              <a:solidFill>
                <a:srgbClr val="703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03</a:t>
              </a:r>
              <a:endParaRPr lang="en-US" sz="2000" b="1">
                <a:solidFill>
                  <a:schemeClr val="accent6"/>
                </a:solidFill>
              </a:endParaRPr>
            </a:p>
          </p:txBody>
        </p:sp>
        <p:sp>
          <p:nvSpPr>
            <p:cNvPr id="22" name="Google Shape;760;p44"/>
            <p:cNvSpPr txBox="1">
              <a:spLocks/>
            </p:cNvSpPr>
            <p:nvPr/>
          </p:nvSpPr>
          <p:spPr>
            <a:xfrm>
              <a:off x="6028871" y="2429759"/>
              <a:ext cx="2530929" cy="13996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Đọc và tìm hiểu </a:t>
              </a:r>
              <a:r>
                <a:rPr lang="vi-VN" sz="2000" smtClean="0">
                  <a:latin typeface="+mn-lt"/>
                </a:rPr>
                <a:t>trước</a:t>
              </a:r>
              <a:r>
                <a:rPr lang="en-US" sz="2000" smtClean="0">
                  <a:latin typeface="+mn-lt"/>
                </a:rPr>
                <a:t> bài</a:t>
              </a:r>
              <a:r>
                <a:rPr lang="vi-VN" sz="2000" smtClean="0">
                  <a:latin typeface="+mn-lt"/>
                </a:rPr>
                <a:t> </a:t>
              </a:r>
              <a:r>
                <a:rPr lang="vi-VN" sz="2000" b="1" i="1" smtClean="0">
                  <a:solidFill>
                    <a:srgbClr val="C00000"/>
                  </a:solidFill>
                  <a:latin typeface="+mn-lt"/>
                </a:rPr>
                <a:t>Tổng kết chương VI</a:t>
              </a:r>
              <a:r>
                <a:rPr lang="en-US" sz="2000" smtClean="0">
                  <a:latin typeface="+mn-lt"/>
                </a:rPr>
                <a:t>.</a:t>
              </a:r>
              <a:endParaRPr lang="en-US" sz="2000" b="1" i="1">
                <a:solidFill>
                  <a:srgbClr val="C00000"/>
                </a:solidFill>
                <a:latin typeface="+mn-lt"/>
              </a:endParaRPr>
            </a:p>
          </p:txBody>
        </p:sp>
      </p:grpSp>
    </p:spTree>
    <p:extLst>
      <p:ext uri="{BB962C8B-B14F-4D97-AF65-F5344CB8AC3E}">
        <p14:creationId xmlns:p14="http://schemas.microsoft.com/office/powerpoint/2010/main" val="2078837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grpSp>
        <p:nvGrpSpPr>
          <p:cNvPr id="2458" name="Google Shape;2458;p28"/>
          <p:cNvGrpSpPr/>
          <p:nvPr/>
        </p:nvGrpSpPr>
        <p:grpSpPr>
          <a:xfrm>
            <a:off x="6353333" y="300784"/>
            <a:ext cx="4089250" cy="2392691"/>
            <a:chOff x="5490925" y="397700"/>
            <a:chExt cx="3012783" cy="1762831"/>
          </a:xfrm>
        </p:grpSpPr>
        <p:sp>
          <p:nvSpPr>
            <p:cNvPr id="2459" name="Google Shape;2459;p28"/>
            <p:cNvSpPr/>
            <p:nvPr/>
          </p:nvSpPr>
          <p:spPr>
            <a:xfrm>
              <a:off x="5667179" y="397700"/>
              <a:ext cx="2836529" cy="764704"/>
            </a:xfrm>
            <a:custGeom>
              <a:avLst/>
              <a:gdLst/>
              <a:ahLst/>
              <a:cxnLst/>
              <a:rect l="l" t="t" r="r" b="b"/>
              <a:pathLst>
                <a:path w="47138" h="12708" extrusionOk="0">
                  <a:moveTo>
                    <a:pt x="22447" y="1"/>
                  </a:moveTo>
                  <a:cubicBezTo>
                    <a:pt x="21420" y="1"/>
                    <a:pt x="19822" y="115"/>
                    <a:pt x="17996" y="229"/>
                  </a:cubicBezTo>
                  <a:cubicBezTo>
                    <a:pt x="15443" y="389"/>
                    <a:pt x="12462" y="586"/>
                    <a:pt x="9833" y="586"/>
                  </a:cubicBezTo>
                  <a:cubicBezTo>
                    <a:pt x="8702" y="586"/>
                    <a:pt x="7635" y="549"/>
                    <a:pt x="6697" y="457"/>
                  </a:cubicBezTo>
                  <a:cubicBezTo>
                    <a:pt x="6123" y="410"/>
                    <a:pt x="5589" y="385"/>
                    <a:pt x="5094" y="385"/>
                  </a:cubicBezTo>
                  <a:cubicBezTo>
                    <a:pt x="3229" y="385"/>
                    <a:pt x="1924" y="733"/>
                    <a:pt x="1142" y="1485"/>
                  </a:cubicBezTo>
                  <a:cubicBezTo>
                    <a:pt x="1" y="2512"/>
                    <a:pt x="1" y="4072"/>
                    <a:pt x="1" y="5441"/>
                  </a:cubicBezTo>
                  <a:lnTo>
                    <a:pt x="1" y="12708"/>
                  </a:lnTo>
                  <a:lnTo>
                    <a:pt x="305" y="12708"/>
                  </a:lnTo>
                  <a:lnTo>
                    <a:pt x="305" y="5441"/>
                  </a:lnTo>
                  <a:cubicBezTo>
                    <a:pt x="305" y="4072"/>
                    <a:pt x="305" y="2626"/>
                    <a:pt x="1332" y="1713"/>
                  </a:cubicBezTo>
                  <a:cubicBezTo>
                    <a:pt x="2081" y="1024"/>
                    <a:pt x="3325" y="689"/>
                    <a:pt x="5102" y="689"/>
                  </a:cubicBezTo>
                  <a:cubicBezTo>
                    <a:pt x="5582" y="689"/>
                    <a:pt x="6100" y="713"/>
                    <a:pt x="6659" y="762"/>
                  </a:cubicBezTo>
                  <a:cubicBezTo>
                    <a:pt x="7609" y="853"/>
                    <a:pt x="8683" y="890"/>
                    <a:pt x="9820" y="890"/>
                  </a:cubicBezTo>
                  <a:cubicBezTo>
                    <a:pt x="12462" y="890"/>
                    <a:pt x="15443" y="693"/>
                    <a:pt x="17996" y="534"/>
                  </a:cubicBezTo>
                  <a:cubicBezTo>
                    <a:pt x="19860" y="419"/>
                    <a:pt x="21458" y="305"/>
                    <a:pt x="22447" y="305"/>
                  </a:cubicBezTo>
                  <a:cubicBezTo>
                    <a:pt x="28572" y="305"/>
                    <a:pt x="46947" y="762"/>
                    <a:pt x="47138" y="762"/>
                  </a:cubicBezTo>
                  <a:lnTo>
                    <a:pt x="47138" y="457"/>
                  </a:lnTo>
                  <a:cubicBezTo>
                    <a:pt x="46947" y="457"/>
                    <a:pt x="28572" y="1"/>
                    <a:pt x="2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5648885" y="677034"/>
              <a:ext cx="55000" cy="109940"/>
            </a:xfrm>
            <a:custGeom>
              <a:avLst/>
              <a:gdLst/>
              <a:ahLst/>
              <a:cxnLst/>
              <a:rect l="l" t="t" r="r" b="b"/>
              <a:pathLst>
                <a:path w="914" h="1827" extrusionOk="0">
                  <a:moveTo>
                    <a:pt x="1" y="0"/>
                  </a:moveTo>
                  <a:lnTo>
                    <a:pt x="1" y="1826"/>
                  </a:lnTo>
                  <a:lnTo>
                    <a:pt x="914" y="1826"/>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5619099" y="1162348"/>
              <a:ext cx="114573" cy="43567"/>
            </a:xfrm>
            <a:custGeom>
              <a:avLst/>
              <a:gdLst/>
              <a:ahLst/>
              <a:cxnLst/>
              <a:rect l="l" t="t" r="r" b="b"/>
              <a:pathLst>
                <a:path w="1904" h="724" extrusionOk="0">
                  <a:moveTo>
                    <a:pt x="1" y="1"/>
                  </a:moveTo>
                  <a:lnTo>
                    <a:pt x="1" y="723"/>
                  </a:lnTo>
                  <a:lnTo>
                    <a:pt x="1903" y="723"/>
                  </a:lnTo>
                  <a:lnTo>
                    <a:pt x="1903" y="1"/>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5490925" y="1205855"/>
              <a:ext cx="1000470" cy="954676"/>
            </a:xfrm>
            <a:custGeom>
              <a:avLst/>
              <a:gdLst/>
              <a:ahLst/>
              <a:cxnLst/>
              <a:rect l="l" t="t" r="r" b="b"/>
              <a:pathLst>
                <a:path w="16626" h="15865" extrusionOk="0">
                  <a:moveTo>
                    <a:pt x="0" y="0"/>
                  </a:moveTo>
                  <a:lnTo>
                    <a:pt x="0" y="15865"/>
                  </a:lnTo>
                  <a:lnTo>
                    <a:pt x="16626" y="15865"/>
                  </a:lnTo>
                  <a:lnTo>
                    <a:pt x="166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5543578" y="1253935"/>
              <a:ext cx="892877" cy="858517"/>
            </a:xfrm>
            <a:custGeom>
              <a:avLst/>
              <a:gdLst/>
              <a:ahLst/>
              <a:cxnLst/>
              <a:rect l="l" t="t" r="r" b="b"/>
              <a:pathLst>
                <a:path w="14838" h="14267" extrusionOk="0">
                  <a:moveTo>
                    <a:pt x="0" y="0"/>
                  </a:moveTo>
                  <a:lnTo>
                    <a:pt x="0" y="14267"/>
                  </a:lnTo>
                  <a:lnTo>
                    <a:pt x="14838" y="14267"/>
                  </a:lnTo>
                  <a:lnTo>
                    <a:pt x="14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5607665"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5694679"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5781692"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5868646"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5953373" y="1279089"/>
              <a:ext cx="27500" cy="45853"/>
            </a:xfrm>
            <a:custGeom>
              <a:avLst/>
              <a:gdLst/>
              <a:ahLst/>
              <a:cxnLst/>
              <a:rect l="l" t="t" r="r" b="b"/>
              <a:pathLst>
                <a:path w="457" h="762" extrusionOk="0">
                  <a:moveTo>
                    <a:pt x="0" y="1"/>
                  </a:moveTo>
                  <a:lnTo>
                    <a:pt x="0" y="762"/>
                  </a:lnTo>
                  <a:lnTo>
                    <a:pt x="457" y="762"/>
                  </a:lnTo>
                  <a:lnTo>
                    <a:pt x="4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6040386"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5571018" y="1853703"/>
              <a:ext cx="57347" cy="185520"/>
            </a:xfrm>
            <a:custGeom>
              <a:avLst/>
              <a:gdLst/>
              <a:ahLst/>
              <a:cxnLst/>
              <a:rect l="l" t="t" r="r" b="b"/>
              <a:pathLst>
                <a:path w="953" h="3083" extrusionOk="0">
                  <a:moveTo>
                    <a:pt x="686" y="1"/>
                  </a:moveTo>
                  <a:cubicBezTo>
                    <a:pt x="686" y="1"/>
                    <a:pt x="724" y="838"/>
                    <a:pt x="419" y="1485"/>
                  </a:cubicBezTo>
                  <a:cubicBezTo>
                    <a:pt x="191" y="1979"/>
                    <a:pt x="39" y="2550"/>
                    <a:pt x="1" y="3083"/>
                  </a:cubicBezTo>
                  <a:lnTo>
                    <a:pt x="191" y="3083"/>
                  </a:lnTo>
                  <a:cubicBezTo>
                    <a:pt x="267" y="2588"/>
                    <a:pt x="381" y="2017"/>
                    <a:pt x="610" y="1561"/>
                  </a:cubicBezTo>
                  <a:cubicBezTo>
                    <a:pt x="952" y="876"/>
                    <a:pt x="914" y="39"/>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5655745" y="1853703"/>
              <a:ext cx="71007" cy="185520"/>
            </a:xfrm>
            <a:custGeom>
              <a:avLst/>
              <a:gdLst/>
              <a:ahLst/>
              <a:cxnLst/>
              <a:rect l="l" t="t" r="r" b="b"/>
              <a:pathLst>
                <a:path w="1180" h="3083" extrusionOk="0">
                  <a:moveTo>
                    <a:pt x="191" y="1"/>
                  </a:moveTo>
                  <a:cubicBezTo>
                    <a:pt x="191" y="77"/>
                    <a:pt x="1" y="1903"/>
                    <a:pt x="647" y="2702"/>
                  </a:cubicBezTo>
                  <a:cubicBezTo>
                    <a:pt x="762" y="2816"/>
                    <a:pt x="876" y="2968"/>
                    <a:pt x="914" y="3083"/>
                  </a:cubicBezTo>
                  <a:lnTo>
                    <a:pt x="1180" y="3083"/>
                  </a:lnTo>
                  <a:cubicBezTo>
                    <a:pt x="1066" y="2930"/>
                    <a:pt x="952" y="2740"/>
                    <a:pt x="800" y="2588"/>
                  </a:cubicBezTo>
                  <a:cubicBezTo>
                    <a:pt x="191" y="1865"/>
                    <a:pt x="381" y="39"/>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5655745" y="1858337"/>
              <a:ext cx="73353" cy="180886"/>
            </a:xfrm>
            <a:custGeom>
              <a:avLst/>
              <a:gdLst/>
              <a:ahLst/>
              <a:cxnLst/>
              <a:rect l="l" t="t" r="r" b="b"/>
              <a:pathLst>
                <a:path w="1219" h="3006" extrusionOk="0">
                  <a:moveTo>
                    <a:pt x="990" y="0"/>
                  </a:moveTo>
                  <a:cubicBezTo>
                    <a:pt x="990" y="0"/>
                    <a:pt x="1028" y="685"/>
                    <a:pt x="990" y="1332"/>
                  </a:cubicBezTo>
                  <a:cubicBezTo>
                    <a:pt x="990" y="1636"/>
                    <a:pt x="800" y="1864"/>
                    <a:pt x="571" y="2131"/>
                  </a:cubicBezTo>
                  <a:cubicBezTo>
                    <a:pt x="343" y="2397"/>
                    <a:pt x="77" y="2663"/>
                    <a:pt x="1" y="3006"/>
                  </a:cubicBezTo>
                  <a:lnTo>
                    <a:pt x="229" y="3006"/>
                  </a:lnTo>
                  <a:cubicBezTo>
                    <a:pt x="305" y="2739"/>
                    <a:pt x="495" y="2511"/>
                    <a:pt x="723" y="2283"/>
                  </a:cubicBezTo>
                  <a:cubicBezTo>
                    <a:pt x="952" y="1978"/>
                    <a:pt x="1218" y="1712"/>
                    <a:pt x="1218" y="1370"/>
                  </a:cubicBezTo>
                  <a:cubicBezTo>
                    <a:pt x="1218" y="685"/>
                    <a:pt x="1218"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5763339" y="1858337"/>
              <a:ext cx="75640" cy="180886"/>
            </a:xfrm>
            <a:custGeom>
              <a:avLst/>
              <a:gdLst/>
              <a:ahLst/>
              <a:cxnLst/>
              <a:rect l="l" t="t" r="r" b="b"/>
              <a:pathLst>
                <a:path w="1257" h="3006" extrusionOk="0">
                  <a:moveTo>
                    <a:pt x="191" y="0"/>
                  </a:moveTo>
                  <a:cubicBezTo>
                    <a:pt x="191" y="38"/>
                    <a:pt x="1" y="1141"/>
                    <a:pt x="647" y="1940"/>
                  </a:cubicBezTo>
                  <a:cubicBezTo>
                    <a:pt x="838" y="2207"/>
                    <a:pt x="952" y="2587"/>
                    <a:pt x="1028" y="3006"/>
                  </a:cubicBezTo>
                  <a:lnTo>
                    <a:pt x="1256" y="3006"/>
                  </a:lnTo>
                  <a:cubicBezTo>
                    <a:pt x="1180" y="2549"/>
                    <a:pt x="1028" y="2092"/>
                    <a:pt x="800" y="1788"/>
                  </a:cubicBezTo>
                  <a:cubicBezTo>
                    <a:pt x="229" y="1103"/>
                    <a:pt x="381" y="38"/>
                    <a:pt x="381" y="38"/>
                  </a:cubicBezTo>
                  <a:lnTo>
                    <a:pt x="1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5870932" y="1853703"/>
              <a:ext cx="25274" cy="185520"/>
            </a:xfrm>
            <a:custGeom>
              <a:avLst/>
              <a:gdLst/>
              <a:ahLst/>
              <a:cxnLst/>
              <a:rect l="l" t="t" r="r" b="b"/>
              <a:pathLst>
                <a:path w="420" h="3083" extrusionOk="0">
                  <a:moveTo>
                    <a:pt x="191" y="1"/>
                  </a:moveTo>
                  <a:cubicBezTo>
                    <a:pt x="191" y="1"/>
                    <a:pt x="153" y="914"/>
                    <a:pt x="115" y="1713"/>
                  </a:cubicBezTo>
                  <a:cubicBezTo>
                    <a:pt x="115" y="2131"/>
                    <a:pt x="39" y="2626"/>
                    <a:pt x="1" y="3083"/>
                  </a:cubicBezTo>
                  <a:lnTo>
                    <a:pt x="191" y="3083"/>
                  </a:lnTo>
                  <a:cubicBezTo>
                    <a:pt x="267" y="2626"/>
                    <a:pt x="305" y="2131"/>
                    <a:pt x="343" y="1713"/>
                  </a:cubicBezTo>
                  <a:cubicBezTo>
                    <a:pt x="343" y="914"/>
                    <a:pt x="419" y="1"/>
                    <a:pt x="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5937366" y="1858337"/>
              <a:ext cx="73293" cy="180886"/>
            </a:xfrm>
            <a:custGeom>
              <a:avLst/>
              <a:gdLst/>
              <a:ahLst/>
              <a:cxnLst/>
              <a:rect l="l" t="t" r="r" b="b"/>
              <a:pathLst>
                <a:path w="1218" h="3006" extrusionOk="0">
                  <a:moveTo>
                    <a:pt x="76" y="0"/>
                  </a:moveTo>
                  <a:cubicBezTo>
                    <a:pt x="76" y="38"/>
                    <a:pt x="0" y="1256"/>
                    <a:pt x="76" y="1674"/>
                  </a:cubicBezTo>
                  <a:cubicBezTo>
                    <a:pt x="114" y="1826"/>
                    <a:pt x="266" y="2054"/>
                    <a:pt x="495" y="2283"/>
                  </a:cubicBezTo>
                  <a:cubicBezTo>
                    <a:pt x="685" y="2511"/>
                    <a:pt x="913" y="2739"/>
                    <a:pt x="1027" y="3006"/>
                  </a:cubicBezTo>
                  <a:lnTo>
                    <a:pt x="1217" y="3006"/>
                  </a:lnTo>
                  <a:cubicBezTo>
                    <a:pt x="1103" y="2701"/>
                    <a:pt x="837" y="2397"/>
                    <a:pt x="647" y="2131"/>
                  </a:cubicBezTo>
                  <a:cubicBezTo>
                    <a:pt x="457" y="1940"/>
                    <a:pt x="304" y="1750"/>
                    <a:pt x="266" y="1636"/>
                  </a:cubicBezTo>
                  <a:cubicBezTo>
                    <a:pt x="190" y="1256"/>
                    <a:pt x="266" y="38"/>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941939" y="1858337"/>
              <a:ext cx="61860" cy="180886"/>
            </a:xfrm>
            <a:custGeom>
              <a:avLst/>
              <a:gdLst/>
              <a:ahLst/>
              <a:cxnLst/>
              <a:rect l="l" t="t" r="r" b="b"/>
              <a:pathLst>
                <a:path w="1028" h="3006" extrusionOk="0">
                  <a:moveTo>
                    <a:pt x="837" y="0"/>
                  </a:moveTo>
                  <a:cubicBezTo>
                    <a:pt x="837" y="0"/>
                    <a:pt x="837" y="1027"/>
                    <a:pt x="647" y="1484"/>
                  </a:cubicBezTo>
                  <a:cubicBezTo>
                    <a:pt x="571" y="1674"/>
                    <a:pt x="495" y="1902"/>
                    <a:pt x="381" y="2131"/>
                  </a:cubicBezTo>
                  <a:cubicBezTo>
                    <a:pt x="228" y="2435"/>
                    <a:pt x="76" y="2739"/>
                    <a:pt x="0" y="3006"/>
                  </a:cubicBezTo>
                  <a:lnTo>
                    <a:pt x="190" y="3006"/>
                  </a:lnTo>
                  <a:cubicBezTo>
                    <a:pt x="305" y="2777"/>
                    <a:pt x="419" y="2511"/>
                    <a:pt x="533" y="2245"/>
                  </a:cubicBezTo>
                  <a:cubicBezTo>
                    <a:pt x="647" y="1978"/>
                    <a:pt x="761" y="1750"/>
                    <a:pt x="837" y="1560"/>
                  </a:cubicBezTo>
                  <a:cubicBezTo>
                    <a:pt x="1027" y="1065"/>
                    <a:pt x="1027" y="38"/>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6035753" y="1858337"/>
              <a:ext cx="75640" cy="180886"/>
            </a:xfrm>
            <a:custGeom>
              <a:avLst/>
              <a:gdLst/>
              <a:ahLst/>
              <a:cxnLst/>
              <a:rect l="l" t="t" r="r" b="b"/>
              <a:pathLst>
                <a:path w="1257" h="3006" extrusionOk="0">
                  <a:moveTo>
                    <a:pt x="229" y="0"/>
                  </a:moveTo>
                  <a:lnTo>
                    <a:pt x="229" y="0"/>
                  </a:lnTo>
                  <a:cubicBezTo>
                    <a:pt x="191" y="38"/>
                    <a:pt x="1" y="1217"/>
                    <a:pt x="458" y="1788"/>
                  </a:cubicBezTo>
                  <a:cubicBezTo>
                    <a:pt x="686" y="2054"/>
                    <a:pt x="914" y="2511"/>
                    <a:pt x="1066" y="3006"/>
                  </a:cubicBezTo>
                  <a:lnTo>
                    <a:pt x="1256" y="3006"/>
                  </a:lnTo>
                  <a:cubicBezTo>
                    <a:pt x="1104" y="2473"/>
                    <a:pt x="876" y="1978"/>
                    <a:pt x="610" y="1674"/>
                  </a:cubicBezTo>
                  <a:cubicBezTo>
                    <a:pt x="191" y="1141"/>
                    <a:pt x="419" y="38"/>
                    <a:pt x="419" y="38"/>
                  </a:cubicBez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543578" y="2023157"/>
              <a:ext cx="892877" cy="34360"/>
            </a:xfrm>
            <a:custGeom>
              <a:avLst/>
              <a:gdLst/>
              <a:ahLst/>
              <a:cxnLst/>
              <a:rect l="l" t="t" r="r" b="b"/>
              <a:pathLst>
                <a:path w="14838" h="571" extrusionOk="0">
                  <a:moveTo>
                    <a:pt x="0" y="0"/>
                  </a:moveTo>
                  <a:lnTo>
                    <a:pt x="0" y="571"/>
                  </a:lnTo>
                  <a:lnTo>
                    <a:pt x="14838" y="571"/>
                  </a:lnTo>
                  <a:lnTo>
                    <a:pt x="14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5609952"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560537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560537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5614525" y="1785043"/>
              <a:ext cx="6920" cy="6920"/>
            </a:xfrm>
            <a:custGeom>
              <a:avLst/>
              <a:gdLst/>
              <a:ahLst/>
              <a:cxnLst/>
              <a:rect l="l" t="t" r="r" b="b"/>
              <a:pathLst>
                <a:path w="115"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5664892" y="1734676"/>
              <a:ext cx="18414" cy="61860"/>
            </a:xfrm>
            <a:custGeom>
              <a:avLst/>
              <a:gdLst/>
              <a:ahLst/>
              <a:cxnLst/>
              <a:rect l="l" t="t" r="r" b="b"/>
              <a:pathLst>
                <a:path w="306" h="1028" extrusionOk="0">
                  <a:moveTo>
                    <a:pt x="1" y="1"/>
                  </a:moveTo>
                  <a:lnTo>
                    <a:pt x="1" y="1028"/>
                  </a:lnTo>
                  <a:lnTo>
                    <a:pt x="305" y="102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566031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566031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5669465"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5717545"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5710685"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5710685"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572211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77" y="115"/>
                    <a:pt x="115" y="77"/>
                    <a:pt x="115" y="77"/>
                  </a:cubicBezTo>
                  <a:cubicBezTo>
                    <a:pt x="115" y="39"/>
                    <a:pt x="77"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5772486"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5767912"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5767912"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577705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588471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5877792"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5877792"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5889286"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593965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5932733"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8" y="381"/>
                    <a:pt x="458" y="267"/>
                  </a:cubicBezTo>
                  <a:lnTo>
                    <a:pt x="458" y="229"/>
                  </a:lnTo>
                  <a:cubicBezTo>
                    <a:pt x="458"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5932733"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5944226" y="1785043"/>
              <a:ext cx="6920" cy="6920"/>
            </a:xfrm>
            <a:custGeom>
              <a:avLst/>
              <a:gdLst/>
              <a:ahLst/>
              <a:cxnLst/>
              <a:rect l="l" t="t" r="r" b="b"/>
              <a:pathLst>
                <a:path w="115" h="115" extrusionOk="0">
                  <a:moveTo>
                    <a:pt x="76" y="1"/>
                  </a:moveTo>
                  <a:cubicBezTo>
                    <a:pt x="38" y="1"/>
                    <a:pt x="0" y="39"/>
                    <a:pt x="0" y="77"/>
                  </a:cubicBezTo>
                  <a:cubicBezTo>
                    <a:pt x="0" y="77"/>
                    <a:pt x="38" y="115"/>
                    <a:pt x="76" y="115"/>
                  </a:cubicBezTo>
                  <a:cubicBezTo>
                    <a:pt x="76" y="115"/>
                    <a:pt x="114" y="77"/>
                    <a:pt x="114" y="77"/>
                  </a:cubicBezTo>
                  <a:cubicBezTo>
                    <a:pt x="114" y="39"/>
                    <a:pt x="76" y="1"/>
                    <a:pt x="76"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5992306"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5985386"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43" y="495"/>
                    <a:pt x="458" y="381"/>
                    <a:pt x="458" y="267"/>
                  </a:cubicBezTo>
                  <a:lnTo>
                    <a:pt x="458" y="229"/>
                  </a:lnTo>
                  <a:cubicBezTo>
                    <a:pt x="458"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5985386" y="1796476"/>
              <a:ext cx="27560" cy="71067"/>
            </a:xfrm>
            <a:custGeom>
              <a:avLst/>
              <a:gdLst/>
              <a:ahLst/>
              <a:cxnLst/>
              <a:rect l="l" t="t" r="r" b="b"/>
              <a:pathLst>
                <a:path w="458" h="1181" extrusionOk="0">
                  <a:moveTo>
                    <a:pt x="1" y="1"/>
                  </a:moveTo>
                  <a:lnTo>
                    <a:pt x="1" y="952"/>
                  </a:lnTo>
                  <a:cubicBezTo>
                    <a:pt x="1" y="1066"/>
                    <a:pt x="115" y="1180"/>
                    <a:pt x="229" y="1180"/>
                  </a:cubicBezTo>
                  <a:cubicBezTo>
                    <a:pt x="343"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5996879" y="1785043"/>
              <a:ext cx="6920" cy="6920"/>
            </a:xfrm>
            <a:custGeom>
              <a:avLst/>
              <a:gdLst/>
              <a:ahLst/>
              <a:cxnLst/>
              <a:rect l="l" t="t" r="r" b="b"/>
              <a:pathLst>
                <a:path w="115" h="115" extrusionOk="0">
                  <a:moveTo>
                    <a:pt x="38" y="1"/>
                  </a:moveTo>
                  <a:cubicBezTo>
                    <a:pt x="0" y="1"/>
                    <a:pt x="0" y="39"/>
                    <a:pt x="0" y="77"/>
                  </a:cubicBezTo>
                  <a:cubicBezTo>
                    <a:pt x="0" y="77"/>
                    <a:pt x="0"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6047246" y="1734676"/>
              <a:ext cx="16067" cy="61860"/>
            </a:xfrm>
            <a:custGeom>
              <a:avLst/>
              <a:gdLst/>
              <a:ahLst/>
              <a:cxnLst/>
              <a:rect l="l" t="t" r="r" b="b"/>
              <a:pathLst>
                <a:path w="267" h="1028" extrusionOk="0">
                  <a:moveTo>
                    <a:pt x="0" y="1"/>
                  </a:moveTo>
                  <a:lnTo>
                    <a:pt x="0"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6040386" y="1782756"/>
              <a:ext cx="27500" cy="29847"/>
            </a:xfrm>
            <a:custGeom>
              <a:avLst/>
              <a:gdLst/>
              <a:ahLst/>
              <a:cxnLst/>
              <a:rect l="l" t="t" r="r" b="b"/>
              <a:pathLst>
                <a:path w="457" h="496" extrusionOk="0">
                  <a:moveTo>
                    <a:pt x="228" y="1"/>
                  </a:moveTo>
                  <a:cubicBezTo>
                    <a:pt x="114" y="1"/>
                    <a:pt x="0" y="77"/>
                    <a:pt x="0" y="229"/>
                  </a:cubicBezTo>
                  <a:lnTo>
                    <a:pt x="0" y="267"/>
                  </a:lnTo>
                  <a:cubicBezTo>
                    <a:pt x="0" y="381"/>
                    <a:pt x="114" y="495"/>
                    <a:pt x="228" y="495"/>
                  </a:cubicBezTo>
                  <a:cubicBezTo>
                    <a:pt x="381" y="495"/>
                    <a:pt x="457" y="381"/>
                    <a:pt x="457" y="267"/>
                  </a:cubicBezTo>
                  <a:lnTo>
                    <a:pt x="457" y="229"/>
                  </a:lnTo>
                  <a:cubicBezTo>
                    <a:pt x="457" y="77"/>
                    <a:pt x="381"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6040386" y="1796476"/>
              <a:ext cx="27500" cy="71067"/>
            </a:xfrm>
            <a:custGeom>
              <a:avLst/>
              <a:gdLst/>
              <a:ahLst/>
              <a:cxnLst/>
              <a:rect l="l" t="t" r="r" b="b"/>
              <a:pathLst>
                <a:path w="457" h="1181" extrusionOk="0">
                  <a:moveTo>
                    <a:pt x="0" y="1"/>
                  </a:moveTo>
                  <a:lnTo>
                    <a:pt x="0" y="952"/>
                  </a:lnTo>
                  <a:cubicBezTo>
                    <a:pt x="0" y="1066"/>
                    <a:pt x="114" y="1180"/>
                    <a:pt x="228"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6051820"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5639739"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5692392"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5745046"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5912153"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5964806"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6209780" y="1844556"/>
              <a:ext cx="18353" cy="178660"/>
            </a:xfrm>
            <a:custGeom>
              <a:avLst/>
              <a:gdLst/>
              <a:ahLst/>
              <a:cxnLst/>
              <a:rect l="l" t="t" r="r" b="b"/>
              <a:pathLst>
                <a:path w="305" h="2969" extrusionOk="0">
                  <a:moveTo>
                    <a:pt x="0" y="1"/>
                  </a:moveTo>
                  <a:lnTo>
                    <a:pt x="0" y="2968"/>
                  </a:lnTo>
                  <a:lnTo>
                    <a:pt x="305" y="296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6209780" y="2057457"/>
              <a:ext cx="18353" cy="55000"/>
            </a:xfrm>
            <a:custGeom>
              <a:avLst/>
              <a:gdLst/>
              <a:ahLst/>
              <a:cxnLst/>
              <a:rect l="l" t="t" r="r" b="b"/>
              <a:pathLst>
                <a:path w="305" h="914" extrusionOk="0">
                  <a:moveTo>
                    <a:pt x="0" y="1"/>
                  </a:moveTo>
                  <a:lnTo>
                    <a:pt x="0" y="914"/>
                  </a:lnTo>
                  <a:lnTo>
                    <a:pt x="305" y="914"/>
                  </a:lnTo>
                  <a:lnTo>
                    <a:pt x="305"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6017459"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5584799" y="1324882"/>
              <a:ext cx="506012" cy="212959"/>
            </a:xfrm>
            <a:custGeom>
              <a:avLst/>
              <a:gdLst/>
              <a:ahLst/>
              <a:cxnLst/>
              <a:rect l="l" t="t" r="r" b="b"/>
              <a:pathLst>
                <a:path w="8409" h="3539" extrusionOk="0">
                  <a:moveTo>
                    <a:pt x="0" y="1"/>
                  </a:moveTo>
                  <a:lnTo>
                    <a:pt x="0" y="3539"/>
                  </a:lnTo>
                  <a:lnTo>
                    <a:pt x="8408" y="3539"/>
                  </a:lnTo>
                  <a:lnTo>
                    <a:pt x="8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5616812" y="1345522"/>
              <a:ext cx="75640" cy="75580"/>
            </a:xfrm>
            <a:custGeom>
              <a:avLst/>
              <a:gdLst/>
              <a:ahLst/>
              <a:cxnLst/>
              <a:rect l="l" t="t" r="r" b="b"/>
              <a:pathLst>
                <a:path w="1257" h="1256" extrusionOk="0">
                  <a:moveTo>
                    <a:pt x="648" y="0"/>
                  </a:moveTo>
                  <a:cubicBezTo>
                    <a:pt x="305" y="0"/>
                    <a:pt x="1" y="305"/>
                    <a:pt x="1" y="647"/>
                  </a:cubicBezTo>
                  <a:cubicBezTo>
                    <a:pt x="1" y="989"/>
                    <a:pt x="305" y="1256"/>
                    <a:pt x="648" y="1256"/>
                  </a:cubicBezTo>
                  <a:cubicBezTo>
                    <a:pt x="990" y="1256"/>
                    <a:pt x="1256" y="989"/>
                    <a:pt x="1256" y="647"/>
                  </a:cubicBezTo>
                  <a:cubicBezTo>
                    <a:pt x="1256" y="305"/>
                    <a:pt x="990"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5799986" y="1345522"/>
              <a:ext cx="73293" cy="75580"/>
            </a:xfrm>
            <a:custGeom>
              <a:avLst/>
              <a:gdLst/>
              <a:ahLst/>
              <a:cxnLst/>
              <a:rect l="l" t="t" r="r" b="b"/>
              <a:pathLst>
                <a:path w="1218" h="1256" extrusionOk="0">
                  <a:moveTo>
                    <a:pt x="609" y="0"/>
                  </a:moveTo>
                  <a:cubicBezTo>
                    <a:pt x="267" y="0"/>
                    <a:pt x="0" y="305"/>
                    <a:pt x="0" y="647"/>
                  </a:cubicBezTo>
                  <a:cubicBezTo>
                    <a:pt x="0" y="989"/>
                    <a:pt x="267" y="1256"/>
                    <a:pt x="609" y="1256"/>
                  </a:cubicBezTo>
                  <a:cubicBezTo>
                    <a:pt x="952" y="1256"/>
                    <a:pt x="1218" y="989"/>
                    <a:pt x="1218" y="647"/>
                  </a:cubicBezTo>
                  <a:cubicBezTo>
                    <a:pt x="1218" y="305"/>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5978526" y="1345522"/>
              <a:ext cx="73353" cy="75580"/>
            </a:xfrm>
            <a:custGeom>
              <a:avLst/>
              <a:gdLst/>
              <a:ahLst/>
              <a:cxnLst/>
              <a:rect l="l" t="t" r="r" b="b"/>
              <a:pathLst>
                <a:path w="1219" h="1256" extrusionOk="0">
                  <a:moveTo>
                    <a:pt x="610" y="0"/>
                  </a:moveTo>
                  <a:cubicBezTo>
                    <a:pt x="267" y="0"/>
                    <a:pt x="1" y="305"/>
                    <a:pt x="1" y="647"/>
                  </a:cubicBezTo>
                  <a:cubicBezTo>
                    <a:pt x="1" y="989"/>
                    <a:pt x="267" y="1256"/>
                    <a:pt x="610" y="1256"/>
                  </a:cubicBezTo>
                  <a:cubicBezTo>
                    <a:pt x="952" y="1256"/>
                    <a:pt x="1218" y="989"/>
                    <a:pt x="1218" y="647"/>
                  </a:cubicBezTo>
                  <a:cubicBezTo>
                    <a:pt x="1218" y="305"/>
                    <a:pt x="95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5710685" y="1441682"/>
              <a:ext cx="75640" cy="73293"/>
            </a:xfrm>
            <a:custGeom>
              <a:avLst/>
              <a:gdLst/>
              <a:ahLst/>
              <a:cxnLst/>
              <a:rect l="l" t="t" r="r" b="b"/>
              <a:pathLst>
                <a:path w="1257" h="1218" extrusionOk="0">
                  <a:moveTo>
                    <a:pt x="609" y="0"/>
                  </a:moveTo>
                  <a:cubicBezTo>
                    <a:pt x="267" y="0"/>
                    <a:pt x="1" y="266"/>
                    <a:pt x="1" y="609"/>
                  </a:cubicBezTo>
                  <a:cubicBezTo>
                    <a:pt x="1" y="951"/>
                    <a:pt x="267" y="1217"/>
                    <a:pt x="609" y="1217"/>
                  </a:cubicBezTo>
                  <a:cubicBezTo>
                    <a:pt x="952" y="1217"/>
                    <a:pt x="1256" y="951"/>
                    <a:pt x="1256" y="609"/>
                  </a:cubicBezTo>
                  <a:cubicBezTo>
                    <a:pt x="1256" y="266"/>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8"/>
            <p:cNvSpPr/>
            <p:nvPr/>
          </p:nvSpPr>
          <p:spPr>
            <a:xfrm>
              <a:off x="5889286" y="1441682"/>
              <a:ext cx="73293" cy="73293"/>
            </a:xfrm>
            <a:custGeom>
              <a:avLst/>
              <a:gdLst/>
              <a:ahLst/>
              <a:cxnLst/>
              <a:rect l="l" t="t" r="r" b="b"/>
              <a:pathLst>
                <a:path w="1218" h="1218" extrusionOk="0">
                  <a:moveTo>
                    <a:pt x="609" y="0"/>
                  </a:moveTo>
                  <a:cubicBezTo>
                    <a:pt x="266" y="0"/>
                    <a:pt x="0" y="266"/>
                    <a:pt x="0" y="609"/>
                  </a:cubicBezTo>
                  <a:cubicBezTo>
                    <a:pt x="0" y="951"/>
                    <a:pt x="266" y="1217"/>
                    <a:pt x="609" y="1217"/>
                  </a:cubicBezTo>
                  <a:cubicBezTo>
                    <a:pt x="951" y="1217"/>
                    <a:pt x="1218" y="951"/>
                    <a:pt x="1218" y="609"/>
                  </a:cubicBezTo>
                  <a:cubicBezTo>
                    <a:pt x="1218" y="266"/>
                    <a:pt x="951"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8"/>
            <p:cNvSpPr/>
            <p:nvPr/>
          </p:nvSpPr>
          <p:spPr>
            <a:xfrm>
              <a:off x="5637452" y="1366102"/>
              <a:ext cx="34360" cy="34420"/>
            </a:xfrm>
            <a:custGeom>
              <a:avLst/>
              <a:gdLst/>
              <a:ahLst/>
              <a:cxnLst/>
              <a:rect l="l" t="t" r="r" b="b"/>
              <a:pathLst>
                <a:path w="571" h="572" extrusionOk="0">
                  <a:moveTo>
                    <a:pt x="305" y="1"/>
                  </a:moveTo>
                  <a:cubicBezTo>
                    <a:pt x="114" y="1"/>
                    <a:pt x="0" y="115"/>
                    <a:pt x="0" y="305"/>
                  </a:cubicBezTo>
                  <a:cubicBezTo>
                    <a:pt x="0" y="457"/>
                    <a:pt x="114" y="571"/>
                    <a:pt x="305" y="571"/>
                  </a:cubicBezTo>
                  <a:cubicBezTo>
                    <a:pt x="457" y="571"/>
                    <a:pt x="571" y="457"/>
                    <a:pt x="571" y="305"/>
                  </a:cubicBezTo>
                  <a:cubicBezTo>
                    <a:pt x="571"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5729039" y="1459976"/>
              <a:ext cx="36647" cy="36707"/>
            </a:xfrm>
            <a:custGeom>
              <a:avLst/>
              <a:gdLst/>
              <a:ahLst/>
              <a:cxnLst/>
              <a:rect l="l" t="t" r="r" b="b"/>
              <a:pathLst>
                <a:path w="609" h="610" extrusionOk="0">
                  <a:moveTo>
                    <a:pt x="304" y="0"/>
                  </a:moveTo>
                  <a:cubicBezTo>
                    <a:pt x="152" y="0"/>
                    <a:pt x="0" y="153"/>
                    <a:pt x="0" y="305"/>
                  </a:cubicBezTo>
                  <a:cubicBezTo>
                    <a:pt x="0" y="457"/>
                    <a:pt x="152" y="609"/>
                    <a:pt x="304" y="609"/>
                  </a:cubicBezTo>
                  <a:cubicBezTo>
                    <a:pt x="457" y="609"/>
                    <a:pt x="609" y="457"/>
                    <a:pt x="609" y="305"/>
                  </a:cubicBezTo>
                  <a:cubicBezTo>
                    <a:pt x="609" y="153"/>
                    <a:pt x="457" y="0"/>
                    <a:pt x="304"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5996879" y="1366102"/>
              <a:ext cx="36647" cy="34420"/>
            </a:xfrm>
            <a:custGeom>
              <a:avLst/>
              <a:gdLst/>
              <a:ahLst/>
              <a:cxnLst/>
              <a:rect l="l" t="t" r="r" b="b"/>
              <a:pathLst>
                <a:path w="609" h="572" extrusionOk="0">
                  <a:moveTo>
                    <a:pt x="305" y="1"/>
                  </a:moveTo>
                  <a:cubicBezTo>
                    <a:pt x="152" y="1"/>
                    <a:pt x="0" y="115"/>
                    <a:pt x="0" y="305"/>
                  </a:cubicBezTo>
                  <a:cubicBezTo>
                    <a:pt x="0" y="457"/>
                    <a:pt x="152"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5818279" y="1366102"/>
              <a:ext cx="36707" cy="34420"/>
            </a:xfrm>
            <a:custGeom>
              <a:avLst/>
              <a:gdLst/>
              <a:ahLst/>
              <a:cxnLst/>
              <a:rect l="l" t="t" r="r" b="b"/>
              <a:pathLst>
                <a:path w="610" h="572" extrusionOk="0">
                  <a:moveTo>
                    <a:pt x="305" y="1"/>
                  </a:moveTo>
                  <a:cubicBezTo>
                    <a:pt x="153" y="1"/>
                    <a:pt x="1" y="115"/>
                    <a:pt x="1" y="305"/>
                  </a:cubicBezTo>
                  <a:cubicBezTo>
                    <a:pt x="1" y="457"/>
                    <a:pt x="153"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5907579" y="1459976"/>
              <a:ext cx="36707" cy="36707"/>
            </a:xfrm>
            <a:custGeom>
              <a:avLst/>
              <a:gdLst/>
              <a:ahLst/>
              <a:cxnLst/>
              <a:rect l="l" t="t" r="r" b="b"/>
              <a:pathLst>
                <a:path w="610" h="610" extrusionOk="0">
                  <a:moveTo>
                    <a:pt x="305" y="0"/>
                  </a:moveTo>
                  <a:cubicBezTo>
                    <a:pt x="153" y="0"/>
                    <a:pt x="0" y="153"/>
                    <a:pt x="0" y="305"/>
                  </a:cubicBezTo>
                  <a:cubicBezTo>
                    <a:pt x="0" y="457"/>
                    <a:pt x="153" y="609"/>
                    <a:pt x="305" y="609"/>
                  </a:cubicBezTo>
                  <a:cubicBezTo>
                    <a:pt x="457" y="609"/>
                    <a:pt x="609" y="457"/>
                    <a:pt x="609" y="305"/>
                  </a:cubicBezTo>
                  <a:cubicBezTo>
                    <a:pt x="609" y="153"/>
                    <a:pt x="457" y="0"/>
                    <a:pt x="305"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8"/>
            <p:cNvSpPr/>
            <p:nvPr/>
          </p:nvSpPr>
          <p:spPr>
            <a:xfrm>
              <a:off x="5584799" y="1601929"/>
              <a:ext cx="231253" cy="132806"/>
            </a:xfrm>
            <a:custGeom>
              <a:avLst/>
              <a:gdLst/>
              <a:ahLst/>
              <a:cxnLst/>
              <a:rect l="l" t="t" r="r" b="b"/>
              <a:pathLst>
                <a:path w="3843" h="2207" extrusionOk="0">
                  <a:moveTo>
                    <a:pt x="0" y="0"/>
                  </a:moveTo>
                  <a:lnTo>
                    <a:pt x="0" y="2207"/>
                  </a:lnTo>
                  <a:lnTo>
                    <a:pt x="3843" y="2207"/>
                  </a:lnTo>
                  <a:lnTo>
                    <a:pt x="3843"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8"/>
            <p:cNvSpPr/>
            <p:nvPr/>
          </p:nvSpPr>
          <p:spPr>
            <a:xfrm>
              <a:off x="5619099" y="1638516"/>
              <a:ext cx="162653" cy="59573"/>
            </a:xfrm>
            <a:custGeom>
              <a:avLst/>
              <a:gdLst/>
              <a:ahLst/>
              <a:cxnLst/>
              <a:rect l="l" t="t" r="r" b="b"/>
              <a:pathLst>
                <a:path w="2703" h="990" extrusionOk="0">
                  <a:moveTo>
                    <a:pt x="1" y="1"/>
                  </a:moveTo>
                  <a:lnTo>
                    <a:pt x="1" y="990"/>
                  </a:lnTo>
                  <a:lnTo>
                    <a:pt x="2702" y="990"/>
                  </a:lnTo>
                  <a:lnTo>
                    <a:pt x="2702"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5857212" y="1601929"/>
              <a:ext cx="233599" cy="132806"/>
            </a:xfrm>
            <a:custGeom>
              <a:avLst/>
              <a:gdLst/>
              <a:ahLst/>
              <a:cxnLst/>
              <a:rect l="l" t="t" r="r" b="b"/>
              <a:pathLst>
                <a:path w="3882" h="2207" extrusionOk="0">
                  <a:moveTo>
                    <a:pt x="1" y="0"/>
                  </a:moveTo>
                  <a:lnTo>
                    <a:pt x="1" y="2207"/>
                  </a:lnTo>
                  <a:lnTo>
                    <a:pt x="3881" y="2207"/>
                  </a:lnTo>
                  <a:lnTo>
                    <a:pt x="3881"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8"/>
            <p:cNvSpPr/>
            <p:nvPr/>
          </p:nvSpPr>
          <p:spPr>
            <a:xfrm>
              <a:off x="5893859" y="1638516"/>
              <a:ext cx="160306" cy="59573"/>
            </a:xfrm>
            <a:custGeom>
              <a:avLst/>
              <a:gdLst/>
              <a:ahLst/>
              <a:cxnLst/>
              <a:rect l="l" t="t" r="r" b="b"/>
              <a:pathLst>
                <a:path w="2664" h="990" extrusionOk="0">
                  <a:moveTo>
                    <a:pt x="0" y="1"/>
                  </a:moveTo>
                  <a:lnTo>
                    <a:pt x="0" y="990"/>
                  </a:lnTo>
                  <a:lnTo>
                    <a:pt x="2663" y="990"/>
                  </a:lnTo>
                  <a:lnTo>
                    <a:pt x="2663"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8"/>
            <p:cNvSpPr/>
            <p:nvPr/>
          </p:nvSpPr>
          <p:spPr>
            <a:xfrm>
              <a:off x="5660319"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8"/>
            <p:cNvSpPr/>
            <p:nvPr/>
          </p:nvSpPr>
          <p:spPr>
            <a:xfrm>
              <a:off x="5717545"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5960233" y="1638516"/>
              <a:ext cx="25213" cy="59573"/>
            </a:xfrm>
            <a:custGeom>
              <a:avLst/>
              <a:gdLst/>
              <a:ahLst/>
              <a:cxnLst/>
              <a:rect l="l" t="t" r="r" b="b"/>
              <a:pathLst>
                <a:path w="419"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5543578" y="2057457"/>
              <a:ext cx="595251" cy="55000"/>
            </a:xfrm>
            <a:custGeom>
              <a:avLst/>
              <a:gdLst/>
              <a:ahLst/>
              <a:cxnLst/>
              <a:rect l="l" t="t" r="r" b="b"/>
              <a:pathLst>
                <a:path w="9892" h="914" extrusionOk="0">
                  <a:moveTo>
                    <a:pt x="0" y="1"/>
                  </a:moveTo>
                  <a:lnTo>
                    <a:pt x="0" y="914"/>
                  </a:lnTo>
                  <a:lnTo>
                    <a:pt x="9892" y="914"/>
                  </a:lnTo>
                  <a:lnTo>
                    <a:pt x="9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6138773" y="1253935"/>
              <a:ext cx="36707" cy="494518"/>
            </a:xfrm>
            <a:custGeom>
              <a:avLst/>
              <a:gdLst/>
              <a:ahLst/>
              <a:cxnLst/>
              <a:rect l="l" t="t" r="r" b="b"/>
              <a:pathLst>
                <a:path w="610" h="8218" extrusionOk="0">
                  <a:moveTo>
                    <a:pt x="1" y="0"/>
                  </a:moveTo>
                  <a:lnTo>
                    <a:pt x="1" y="8218"/>
                  </a:lnTo>
                  <a:lnTo>
                    <a:pt x="610" y="8218"/>
                  </a:lnTo>
                  <a:lnTo>
                    <a:pt x="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6138773" y="1748396"/>
              <a:ext cx="297686" cy="96220"/>
            </a:xfrm>
            <a:custGeom>
              <a:avLst/>
              <a:gdLst/>
              <a:ahLst/>
              <a:cxnLst/>
              <a:rect l="l" t="t" r="r" b="b"/>
              <a:pathLst>
                <a:path w="4947" h="1599" extrusionOk="0">
                  <a:moveTo>
                    <a:pt x="1" y="1"/>
                  </a:moveTo>
                  <a:lnTo>
                    <a:pt x="1" y="1599"/>
                  </a:lnTo>
                  <a:lnTo>
                    <a:pt x="4947" y="1599"/>
                  </a:lnTo>
                  <a:lnTo>
                    <a:pt x="4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8"/>
            <p:cNvSpPr/>
            <p:nvPr/>
          </p:nvSpPr>
          <p:spPr>
            <a:xfrm>
              <a:off x="6196060" y="1290582"/>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225787" y="1311162"/>
              <a:ext cx="75640" cy="75580"/>
            </a:xfrm>
            <a:custGeom>
              <a:avLst/>
              <a:gdLst/>
              <a:ahLst/>
              <a:cxnLst/>
              <a:rect l="l" t="t" r="r" b="b"/>
              <a:pathLst>
                <a:path w="1257" h="1256" extrusionOk="0">
                  <a:moveTo>
                    <a:pt x="609" y="1"/>
                  </a:moveTo>
                  <a:cubicBezTo>
                    <a:pt x="267" y="1"/>
                    <a:pt x="1" y="267"/>
                    <a:pt x="1" y="647"/>
                  </a:cubicBezTo>
                  <a:cubicBezTo>
                    <a:pt x="1" y="990"/>
                    <a:pt x="267" y="1256"/>
                    <a:pt x="609" y="1256"/>
                  </a:cubicBezTo>
                  <a:cubicBezTo>
                    <a:pt x="952" y="1256"/>
                    <a:pt x="1256" y="990"/>
                    <a:pt x="1256" y="647"/>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6246427" y="1331742"/>
              <a:ext cx="34360" cy="34420"/>
            </a:xfrm>
            <a:custGeom>
              <a:avLst/>
              <a:gdLst/>
              <a:ahLst/>
              <a:cxnLst/>
              <a:rect l="l" t="t" r="r" b="b"/>
              <a:pathLst>
                <a:path w="571" h="572" extrusionOk="0">
                  <a:moveTo>
                    <a:pt x="266" y="1"/>
                  </a:moveTo>
                  <a:cubicBezTo>
                    <a:pt x="114" y="1"/>
                    <a:pt x="0" y="115"/>
                    <a:pt x="0" y="305"/>
                  </a:cubicBezTo>
                  <a:cubicBezTo>
                    <a:pt x="0" y="457"/>
                    <a:pt x="114" y="572"/>
                    <a:pt x="266" y="572"/>
                  </a:cubicBezTo>
                  <a:cubicBezTo>
                    <a:pt x="457" y="572"/>
                    <a:pt x="571" y="457"/>
                    <a:pt x="571" y="305"/>
                  </a:cubicBezTo>
                  <a:cubicBezTo>
                    <a:pt x="571" y="115"/>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6196060" y="1443969"/>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6225787" y="1466836"/>
              <a:ext cx="75640" cy="73293"/>
            </a:xfrm>
            <a:custGeom>
              <a:avLst/>
              <a:gdLst/>
              <a:ahLst/>
              <a:cxnLst/>
              <a:rect l="l" t="t" r="r" b="b"/>
              <a:pathLst>
                <a:path w="1257" h="1218" extrusionOk="0">
                  <a:moveTo>
                    <a:pt x="609" y="1"/>
                  </a:moveTo>
                  <a:cubicBezTo>
                    <a:pt x="267" y="1"/>
                    <a:pt x="1" y="267"/>
                    <a:pt x="1" y="609"/>
                  </a:cubicBezTo>
                  <a:cubicBezTo>
                    <a:pt x="1" y="952"/>
                    <a:pt x="267" y="1218"/>
                    <a:pt x="609" y="1218"/>
                  </a:cubicBezTo>
                  <a:cubicBezTo>
                    <a:pt x="952" y="1218"/>
                    <a:pt x="1256" y="952"/>
                    <a:pt x="1256" y="609"/>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6246427" y="1485129"/>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6196060" y="1597356"/>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8"/>
            <p:cNvSpPr/>
            <p:nvPr/>
          </p:nvSpPr>
          <p:spPr>
            <a:xfrm>
              <a:off x="6225787" y="1620223"/>
              <a:ext cx="75640" cy="73293"/>
            </a:xfrm>
            <a:custGeom>
              <a:avLst/>
              <a:gdLst/>
              <a:ahLst/>
              <a:cxnLst/>
              <a:rect l="l" t="t" r="r" b="b"/>
              <a:pathLst>
                <a:path w="1257" h="1218" extrusionOk="0">
                  <a:moveTo>
                    <a:pt x="609" y="0"/>
                  </a:moveTo>
                  <a:cubicBezTo>
                    <a:pt x="267" y="0"/>
                    <a:pt x="1" y="267"/>
                    <a:pt x="1" y="609"/>
                  </a:cubicBezTo>
                  <a:cubicBezTo>
                    <a:pt x="1" y="952"/>
                    <a:pt x="267" y="1218"/>
                    <a:pt x="609" y="1218"/>
                  </a:cubicBezTo>
                  <a:cubicBezTo>
                    <a:pt x="952" y="1218"/>
                    <a:pt x="1256" y="952"/>
                    <a:pt x="1256" y="609"/>
                  </a:cubicBezTo>
                  <a:cubicBezTo>
                    <a:pt x="1256" y="267"/>
                    <a:pt x="952"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8"/>
            <p:cNvSpPr/>
            <p:nvPr/>
          </p:nvSpPr>
          <p:spPr>
            <a:xfrm>
              <a:off x="6246427" y="1638516"/>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8"/>
            <p:cNvSpPr/>
            <p:nvPr/>
          </p:nvSpPr>
          <p:spPr>
            <a:xfrm>
              <a:off x="6331093" y="1322595"/>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8"/>
            <p:cNvSpPr/>
            <p:nvPr/>
          </p:nvSpPr>
          <p:spPr>
            <a:xfrm>
              <a:off x="6331093" y="1361529"/>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8"/>
            <p:cNvSpPr/>
            <p:nvPr/>
          </p:nvSpPr>
          <p:spPr>
            <a:xfrm>
              <a:off x="6331093" y="1475982"/>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8"/>
            <p:cNvSpPr/>
            <p:nvPr/>
          </p:nvSpPr>
          <p:spPr>
            <a:xfrm>
              <a:off x="6331093" y="1512629"/>
              <a:ext cx="105366" cy="16067"/>
            </a:xfrm>
            <a:custGeom>
              <a:avLst/>
              <a:gdLst/>
              <a:ahLst/>
              <a:cxnLst/>
              <a:rect l="l" t="t" r="r" b="b"/>
              <a:pathLst>
                <a:path w="1751" h="267" extrusionOk="0">
                  <a:moveTo>
                    <a:pt x="1" y="0"/>
                  </a:moveTo>
                  <a:lnTo>
                    <a:pt x="1" y="267"/>
                  </a:lnTo>
                  <a:lnTo>
                    <a:pt x="1751" y="267"/>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8"/>
            <p:cNvSpPr/>
            <p:nvPr/>
          </p:nvSpPr>
          <p:spPr>
            <a:xfrm>
              <a:off x="6331093" y="1629369"/>
              <a:ext cx="105366" cy="16067"/>
            </a:xfrm>
            <a:custGeom>
              <a:avLst/>
              <a:gdLst/>
              <a:ahLst/>
              <a:cxnLst/>
              <a:rect l="l" t="t" r="r" b="b"/>
              <a:pathLst>
                <a:path w="1751" h="267" extrusionOk="0">
                  <a:moveTo>
                    <a:pt x="1" y="1"/>
                  </a:moveTo>
                  <a:lnTo>
                    <a:pt x="1" y="267"/>
                  </a:lnTo>
                  <a:lnTo>
                    <a:pt x="1751" y="267"/>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8"/>
            <p:cNvSpPr/>
            <p:nvPr/>
          </p:nvSpPr>
          <p:spPr>
            <a:xfrm>
              <a:off x="6331093" y="1668303"/>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8"/>
            <p:cNvSpPr/>
            <p:nvPr/>
          </p:nvSpPr>
          <p:spPr>
            <a:xfrm>
              <a:off x="6179993" y="1876630"/>
              <a:ext cx="84787" cy="116800"/>
            </a:xfrm>
            <a:custGeom>
              <a:avLst/>
              <a:gdLst/>
              <a:ahLst/>
              <a:cxnLst/>
              <a:rect l="l" t="t" r="r" b="b"/>
              <a:pathLst>
                <a:path w="1409" h="1941" extrusionOk="0">
                  <a:moveTo>
                    <a:pt x="1" y="0"/>
                  </a:moveTo>
                  <a:lnTo>
                    <a:pt x="1" y="1941"/>
                  </a:lnTo>
                  <a:lnTo>
                    <a:pt x="1408" y="1941"/>
                  </a:lnTo>
                  <a:lnTo>
                    <a:pt x="14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8"/>
            <p:cNvSpPr/>
            <p:nvPr/>
          </p:nvSpPr>
          <p:spPr>
            <a:xfrm>
              <a:off x="6308227" y="1876630"/>
              <a:ext cx="87013" cy="116800"/>
            </a:xfrm>
            <a:custGeom>
              <a:avLst/>
              <a:gdLst/>
              <a:ahLst/>
              <a:cxnLst/>
              <a:rect l="l" t="t" r="r" b="b"/>
              <a:pathLst>
                <a:path w="1446" h="1941" extrusionOk="0">
                  <a:moveTo>
                    <a:pt x="0" y="0"/>
                  </a:moveTo>
                  <a:lnTo>
                    <a:pt x="0" y="1941"/>
                  </a:lnTo>
                  <a:lnTo>
                    <a:pt x="1446" y="1941"/>
                  </a:lnTo>
                  <a:lnTo>
                    <a:pt x="1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28"/>
          <p:cNvGrpSpPr/>
          <p:nvPr/>
        </p:nvGrpSpPr>
        <p:grpSpPr>
          <a:xfrm>
            <a:off x="7373014" y="1729007"/>
            <a:ext cx="1306646" cy="3300796"/>
            <a:chOff x="6421850" y="1653250"/>
            <a:chExt cx="1306646" cy="3300796"/>
          </a:xfrm>
        </p:grpSpPr>
        <p:sp>
          <p:nvSpPr>
            <p:cNvPr id="2560" name="Google Shape;2560;p28"/>
            <p:cNvSpPr/>
            <p:nvPr/>
          </p:nvSpPr>
          <p:spPr>
            <a:xfrm>
              <a:off x="6920675" y="2111400"/>
              <a:ext cx="180011" cy="203649"/>
            </a:xfrm>
            <a:custGeom>
              <a:avLst/>
              <a:gdLst/>
              <a:ahLst/>
              <a:cxnLst/>
              <a:rect l="l" t="t" r="r" b="b"/>
              <a:pathLst>
                <a:path w="2018" h="2283" extrusionOk="0">
                  <a:moveTo>
                    <a:pt x="115" y="0"/>
                  </a:moveTo>
                  <a:cubicBezTo>
                    <a:pt x="115" y="0"/>
                    <a:pt x="153" y="647"/>
                    <a:pt x="77" y="1027"/>
                  </a:cubicBezTo>
                  <a:cubicBezTo>
                    <a:pt x="1" y="1256"/>
                    <a:pt x="1180" y="2283"/>
                    <a:pt x="1180" y="2283"/>
                  </a:cubicBezTo>
                  <a:cubicBezTo>
                    <a:pt x="1180" y="2283"/>
                    <a:pt x="1941" y="1598"/>
                    <a:pt x="2017" y="1027"/>
                  </a:cubicBezTo>
                  <a:cubicBezTo>
                    <a:pt x="1979" y="571"/>
                    <a:pt x="1941" y="0"/>
                    <a:pt x="1941" y="0"/>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8"/>
            <p:cNvSpPr/>
            <p:nvPr/>
          </p:nvSpPr>
          <p:spPr>
            <a:xfrm>
              <a:off x="6822284" y="1907748"/>
              <a:ext cx="70470" cy="88400"/>
            </a:xfrm>
            <a:custGeom>
              <a:avLst/>
              <a:gdLst/>
              <a:ahLst/>
              <a:cxnLst/>
              <a:rect l="l" t="t" r="r" b="b"/>
              <a:pathLst>
                <a:path w="790" h="991" extrusionOk="0">
                  <a:moveTo>
                    <a:pt x="400" y="1"/>
                  </a:moveTo>
                  <a:cubicBezTo>
                    <a:pt x="324" y="1"/>
                    <a:pt x="229" y="39"/>
                    <a:pt x="153" y="191"/>
                  </a:cubicBezTo>
                  <a:cubicBezTo>
                    <a:pt x="1" y="495"/>
                    <a:pt x="305" y="990"/>
                    <a:pt x="571" y="990"/>
                  </a:cubicBezTo>
                  <a:cubicBezTo>
                    <a:pt x="575" y="990"/>
                    <a:pt x="580" y="991"/>
                    <a:pt x="584" y="991"/>
                  </a:cubicBezTo>
                  <a:cubicBezTo>
                    <a:pt x="790" y="991"/>
                    <a:pt x="533" y="39"/>
                    <a:pt x="533" y="39"/>
                  </a:cubicBezTo>
                  <a:cubicBezTo>
                    <a:pt x="533" y="39"/>
                    <a:pt x="476" y="1"/>
                    <a:pt x="400"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8"/>
            <p:cNvSpPr/>
            <p:nvPr/>
          </p:nvSpPr>
          <p:spPr>
            <a:xfrm>
              <a:off x="7151444" y="1916311"/>
              <a:ext cx="77785" cy="86794"/>
            </a:xfrm>
            <a:custGeom>
              <a:avLst/>
              <a:gdLst/>
              <a:ahLst/>
              <a:cxnLst/>
              <a:rect l="l" t="t" r="r" b="b"/>
              <a:pathLst>
                <a:path w="872" h="973" extrusionOk="0">
                  <a:moveTo>
                    <a:pt x="518" y="0"/>
                  </a:moveTo>
                  <a:cubicBezTo>
                    <a:pt x="462" y="0"/>
                    <a:pt x="419" y="19"/>
                    <a:pt x="419" y="19"/>
                  </a:cubicBezTo>
                  <a:cubicBezTo>
                    <a:pt x="419" y="19"/>
                    <a:pt x="1" y="970"/>
                    <a:pt x="267" y="970"/>
                  </a:cubicBezTo>
                  <a:cubicBezTo>
                    <a:pt x="278" y="971"/>
                    <a:pt x="288" y="972"/>
                    <a:pt x="299" y="972"/>
                  </a:cubicBezTo>
                  <a:cubicBezTo>
                    <a:pt x="560" y="972"/>
                    <a:pt x="871" y="539"/>
                    <a:pt x="762" y="247"/>
                  </a:cubicBezTo>
                  <a:cubicBezTo>
                    <a:pt x="716" y="42"/>
                    <a:pt x="602" y="0"/>
                    <a:pt x="518"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8"/>
            <p:cNvSpPr/>
            <p:nvPr/>
          </p:nvSpPr>
          <p:spPr>
            <a:xfrm>
              <a:off x="6863050" y="1731303"/>
              <a:ext cx="322467" cy="420857"/>
            </a:xfrm>
            <a:custGeom>
              <a:avLst/>
              <a:gdLst/>
              <a:ahLst/>
              <a:cxnLst/>
              <a:rect l="l" t="t" r="r" b="b"/>
              <a:pathLst>
                <a:path w="3615" h="4718" extrusionOk="0">
                  <a:moveTo>
                    <a:pt x="1826" y="0"/>
                  </a:moveTo>
                  <a:cubicBezTo>
                    <a:pt x="837" y="0"/>
                    <a:pt x="0" y="1027"/>
                    <a:pt x="0" y="2359"/>
                  </a:cubicBezTo>
                  <a:cubicBezTo>
                    <a:pt x="0" y="3653"/>
                    <a:pt x="837" y="4718"/>
                    <a:pt x="1826" y="4718"/>
                  </a:cubicBezTo>
                  <a:cubicBezTo>
                    <a:pt x="2815" y="4718"/>
                    <a:pt x="3614" y="3653"/>
                    <a:pt x="3614" y="2359"/>
                  </a:cubicBezTo>
                  <a:cubicBezTo>
                    <a:pt x="3614" y="1027"/>
                    <a:pt x="2815" y="0"/>
                    <a:pt x="1826"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8"/>
            <p:cNvSpPr/>
            <p:nvPr/>
          </p:nvSpPr>
          <p:spPr>
            <a:xfrm>
              <a:off x="6856181" y="1801774"/>
              <a:ext cx="336115" cy="123010"/>
            </a:xfrm>
            <a:custGeom>
              <a:avLst/>
              <a:gdLst/>
              <a:ahLst/>
              <a:cxnLst/>
              <a:rect l="l" t="t" r="r" b="b"/>
              <a:pathLst>
                <a:path w="3768" h="1379" extrusionOk="0">
                  <a:moveTo>
                    <a:pt x="1454" y="0"/>
                  </a:moveTo>
                  <a:cubicBezTo>
                    <a:pt x="1402" y="0"/>
                    <a:pt x="1361" y="3"/>
                    <a:pt x="1333" y="9"/>
                  </a:cubicBezTo>
                  <a:cubicBezTo>
                    <a:pt x="1142" y="47"/>
                    <a:pt x="153" y="656"/>
                    <a:pt x="1" y="1227"/>
                  </a:cubicBezTo>
                  <a:cubicBezTo>
                    <a:pt x="1" y="1227"/>
                    <a:pt x="153" y="1303"/>
                    <a:pt x="191" y="1303"/>
                  </a:cubicBezTo>
                  <a:cubicBezTo>
                    <a:pt x="215" y="1305"/>
                    <a:pt x="240" y="1306"/>
                    <a:pt x="264" y="1306"/>
                  </a:cubicBezTo>
                  <a:cubicBezTo>
                    <a:pt x="653" y="1306"/>
                    <a:pt x="1001" y="1028"/>
                    <a:pt x="1180" y="884"/>
                  </a:cubicBezTo>
                  <a:cubicBezTo>
                    <a:pt x="1333" y="694"/>
                    <a:pt x="1599" y="123"/>
                    <a:pt x="1599" y="123"/>
                  </a:cubicBezTo>
                  <a:cubicBezTo>
                    <a:pt x="1599" y="123"/>
                    <a:pt x="2093" y="770"/>
                    <a:pt x="2398" y="960"/>
                  </a:cubicBezTo>
                  <a:cubicBezTo>
                    <a:pt x="2930" y="1265"/>
                    <a:pt x="3691" y="1379"/>
                    <a:pt x="3691" y="1379"/>
                  </a:cubicBezTo>
                  <a:lnTo>
                    <a:pt x="3767" y="1303"/>
                  </a:lnTo>
                  <a:cubicBezTo>
                    <a:pt x="3767" y="1303"/>
                    <a:pt x="3767" y="694"/>
                    <a:pt x="3006" y="390"/>
                  </a:cubicBezTo>
                  <a:cubicBezTo>
                    <a:pt x="2361" y="99"/>
                    <a:pt x="1742" y="0"/>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8"/>
            <p:cNvSpPr/>
            <p:nvPr/>
          </p:nvSpPr>
          <p:spPr>
            <a:xfrm>
              <a:off x="6839232" y="1653250"/>
              <a:ext cx="380181" cy="227466"/>
            </a:xfrm>
            <a:custGeom>
              <a:avLst/>
              <a:gdLst/>
              <a:ahLst/>
              <a:cxnLst/>
              <a:rect l="l" t="t" r="r" b="b"/>
              <a:pathLst>
                <a:path w="4262" h="2550" extrusionOk="0">
                  <a:moveTo>
                    <a:pt x="2131" y="0"/>
                  </a:moveTo>
                  <a:cubicBezTo>
                    <a:pt x="1" y="0"/>
                    <a:pt x="153" y="2473"/>
                    <a:pt x="153" y="2473"/>
                  </a:cubicBezTo>
                  <a:lnTo>
                    <a:pt x="2131" y="1979"/>
                  </a:lnTo>
                  <a:lnTo>
                    <a:pt x="4110" y="2549"/>
                  </a:lnTo>
                  <a:cubicBezTo>
                    <a:pt x="4110" y="2549"/>
                    <a:pt x="4262"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8"/>
            <p:cNvSpPr/>
            <p:nvPr/>
          </p:nvSpPr>
          <p:spPr>
            <a:xfrm>
              <a:off x="6852791" y="1775370"/>
              <a:ext cx="353063" cy="105348"/>
            </a:xfrm>
            <a:custGeom>
              <a:avLst/>
              <a:gdLst/>
              <a:ahLst/>
              <a:cxnLst/>
              <a:rect l="l" t="t" r="r" b="b"/>
              <a:pathLst>
                <a:path w="3958" h="1181" extrusionOk="0">
                  <a:moveTo>
                    <a:pt x="1979" y="1"/>
                  </a:moveTo>
                  <a:cubicBezTo>
                    <a:pt x="724" y="1"/>
                    <a:pt x="1" y="1104"/>
                    <a:pt x="1" y="1104"/>
                  </a:cubicBezTo>
                  <a:cubicBezTo>
                    <a:pt x="1" y="1104"/>
                    <a:pt x="61" y="1134"/>
                    <a:pt x="188" y="1134"/>
                  </a:cubicBezTo>
                  <a:cubicBezTo>
                    <a:pt x="347" y="1134"/>
                    <a:pt x="610" y="1087"/>
                    <a:pt x="990" y="876"/>
                  </a:cubicBezTo>
                  <a:cubicBezTo>
                    <a:pt x="1221" y="754"/>
                    <a:pt x="1505" y="709"/>
                    <a:pt x="1792" y="709"/>
                  </a:cubicBezTo>
                  <a:cubicBezTo>
                    <a:pt x="2310" y="709"/>
                    <a:pt x="2838" y="854"/>
                    <a:pt x="3083" y="952"/>
                  </a:cubicBezTo>
                  <a:cubicBezTo>
                    <a:pt x="3463" y="1142"/>
                    <a:pt x="3958" y="1180"/>
                    <a:pt x="3958" y="1180"/>
                  </a:cubicBezTo>
                  <a:cubicBezTo>
                    <a:pt x="3958" y="1180"/>
                    <a:pt x="3349"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8"/>
            <p:cNvSpPr/>
            <p:nvPr/>
          </p:nvSpPr>
          <p:spPr>
            <a:xfrm>
              <a:off x="6852791" y="1816136"/>
              <a:ext cx="353063" cy="101869"/>
            </a:xfrm>
            <a:custGeom>
              <a:avLst/>
              <a:gdLst/>
              <a:ahLst/>
              <a:cxnLst/>
              <a:rect l="l" t="t" r="r" b="b"/>
              <a:pathLst>
                <a:path w="3958" h="1142" extrusionOk="0">
                  <a:moveTo>
                    <a:pt x="1979" y="0"/>
                  </a:moveTo>
                  <a:cubicBezTo>
                    <a:pt x="648" y="0"/>
                    <a:pt x="1" y="647"/>
                    <a:pt x="1" y="647"/>
                  </a:cubicBezTo>
                  <a:lnTo>
                    <a:pt x="39" y="1066"/>
                  </a:lnTo>
                  <a:cubicBezTo>
                    <a:pt x="39" y="1066"/>
                    <a:pt x="1028" y="419"/>
                    <a:pt x="1979" y="419"/>
                  </a:cubicBezTo>
                  <a:cubicBezTo>
                    <a:pt x="3159" y="419"/>
                    <a:pt x="3805" y="1142"/>
                    <a:pt x="3805" y="1142"/>
                  </a:cubicBezTo>
                  <a:lnTo>
                    <a:pt x="3958" y="723"/>
                  </a:lnTo>
                  <a:cubicBezTo>
                    <a:pt x="3958" y="723"/>
                    <a:pt x="3197" y="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8"/>
            <p:cNvSpPr/>
            <p:nvPr/>
          </p:nvSpPr>
          <p:spPr>
            <a:xfrm>
              <a:off x="7545098" y="3414575"/>
              <a:ext cx="129076" cy="363500"/>
            </a:xfrm>
            <a:custGeom>
              <a:avLst/>
              <a:gdLst/>
              <a:ahLst/>
              <a:cxnLst/>
              <a:rect l="l" t="t" r="r" b="b"/>
              <a:pathLst>
                <a:path w="1447" h="4075" extrusionOk="0">
                  <a:moveTo>
                    <a:pt x="39" y="0"/>
                  </a:moveTo>
                  <a:cubicBezTo>
                    <a:pt x="1" y="152"/>
                    <a:pt x="39" y="419"/>
                    <a:pt x="39" y="419"/>
                  </a:cubicBezTo>
                  <a:cubicBezTo>
                    <a:pt x="39" y="419"/>
                    <a:pt x="762" y="571"/>
                    <a:pt x="1028" y="3158"/>
                  </a:cubicBezTo>
                  <a:cubicBezTo>
                    <a:pt x="1105" y="3864"/>
                    <a:pt x="1188" y="4075"/>
                    <a:pt x="1259" y="4075"/>
                  </a:cubicBezTo>
                  <a:cubicBezTo>
                    <a:pt x="1365" y="4075"/>
                    <a:pt x="1447" y="3614"/>
                    <a:pt x="1447" y="3614"/>
                  </a:cubicBezTo>
                  <a:cubicBezTo>
                    <a:pt x="1447" y="3614"/>
                    <a:pt x="11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8"/>
            <p:cNvSpPr/>
            <p:nvPr/>
          </p:nvSpPr>
          <p:spPr>
            <a:xfrm>
              <a:off x="7341536" y="2620395"/>
              <a:ext cx="251194" cy="880964"/>
            </a:xfrm>
            <a:custGeom>
              <a:avLst/>
              <a:gdLst/>
              <a:ahLst/>
              <a:cxnLst/>
              <a:rect l="l" t="t" r="r" b="b"/>
              <a:pathLst>
                <a:path w="2816" h="9876" extrusionOk="0">
                  <a:moveTo>
                    <a:pt x="2093" y="1"/>
                  </a:moveTo>
                  <a:lnTo>
                    <a:pt x="0" y="648"/>
                  </a:lnTo>
                  <a:cubicBezTo>
                    <a:pt x="0" y="648"/>
                    <a:pt x="609" y="2093"/>
                    <a:pt x="723" y="3273"/>
                  </a:cubicBezTo>
                  <a:cubicBezTo>
                    <a:pt x="799" y="4224"/>
                    <a:pt x="1218" y="6811"/>
                    <a:pt x="1066" y="7724"/>
                  </a:cubicBezTo>
                  <a:cubicBezTo>
                    <a:pt x="951" y="8332"/>
                    <a:pt x="647" y="9093"/>
                    <a:pt x="761" y="9436"/>
                  </a:cubicBezTo>
                  <a:cubicBezTo>
                    <a:pt x="767" y="9454"/>
                    <a:pt x="772" y="9462"/>
                    <a:pt x="777" y="9462"/>
                  </a:cubicBezTo>
                  <a:cubicBezTo>
                    <a:pt x="800" y="9462"/>
                    <a:pt x="818" y="9309"/>
                    <a:pt x="905" y="9309"/>
                  </a:cubicBezTo>
                  <a:cubicBezTo>
                    <a:pt x="919" y="9309"/>
                    <a:pt x="934" y="9313"/>
                    <a:pt x="951" y="9322"/>
                  </a:cubicBezTo>
                  <a:cubicBezTo>
                    <a:pt x="1027" y="9360"/>
                    <a:pt x="1066" y="9626"/>
                    <a:pt x="1180" y="9702"/>
                  </a:cubicBezTo>
                  <a:cubicBezTo>
                    <a:pt x="1358" y="9799"/>
                    <a:pt x="1564" y="9876"/>
                    <a:pt x="1765" y="9876"/>
                  </a:cubicBezTo>
                  <a:cubicBezTo>
                    <a:pt x="2036" y="9876"/>
                    <a:pt x="2298" y="9737"/>
                    <a:pt x="2473" y="9322"/>
                  </a:cubicBezTo>
                  <a:cubicBezTo>
                    <a:pt x="2816" y="8523"/>
                    <a:pt x="2093" y="8104"/>
                    <a:pt x="2283" y="7495"/>
                  </a:cubicBezTo>
                  <a:cubicBezTo>
                    <a:pt x="2435" y="6849"/>
                    <a:pt x="2701" y="3539"/>
                    <a:pt x="2701" y="2930"/>
                  </a:cubicBezTo>
                  <a:cubicBezTo>
                    <a:pt x="2701" y="1979"/>
                    <a:pt x="2093" y="1"/>
                    <a:pt x="2093"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8"/>
            <p:cNvSpPr/>
            <p:nvPr/>
          </p:nvSpPr>
          <p:spPr>
            <a:xfrm>
              <a:off x="6493123" y="2203012"/>
              <a:ext cx="1052054" cy="851884"/>
            </a:xfrm>
            <a:custGeom>
              <a:avLst/>
              <a:gdLst/>
              <a:ahLst/>
              <a:cxnLst/>
              <a:rect l="l" t="t" r="r" b="b"/>
              <a:pathLst>
                <a:path w="11794" h="9550" extrusionOk="0">
                  <a:moveTo>
                    <a:pt x="4870" y="0"/>
                  </a:moveTo>
                  <a:cubicBezTo>
                    <a:pt x="4870" y="0"/>
                    <a:pt x="2625" y="952"/>
                    <a:pt x="1902" y="1256"/>
                  </a:cubicBezTo>
                  <a:cubicBezTo>
                    <a:pt x="1712" y="1332"/>
                    <a:pt x="1104" y="1903"/>
                    <a:pt x="723" y="2930"/>
                  </a:cubicBezTo>
                  <a:cubicBezTo>
                    <a:pt x="419" y="3805"/>
                    <a:pt x="0" y="5327"/>
                    <a:pt x="0" y="5327"/>
                  </a:cubicBezTo>
                  <a:lnTo>
                    <a:pt x="2055" y="5212"/>
                  </a:lnTo>
                  <a:lnTo>
                    <a:pt x="2435" y="4299"/>
                  </a:lnTo>
                  <a:lnTo>
                    <a:pt x="2777" y="9549"/>
                  </a:lnTo>
                  <a:lnTo>
                    <a:pt x="7875" y="9549"/>
                  </a:lnTo>
                  <a:cubicBezTo>
                    <a:pt x="7913" y="9093"/>
                    <a:pt x="7951" y="8598"/>
                    <a:pt x="7913" y="8522"/>
                  </a:cubicBezTo>
                  <a:cubicBezTo>
                    <a:pt x="7799" y="8370"/>
                    <a:pt x="7571" y="8332"/>
                    <a:pt x="7038" y="8294"/>
                  </a:cubicBezTo>
                  <a:cubicBezTo>
                    <a:pt x="6506" y="8294"/>
                    <a:pt x="6962" y="7837"/>
                    <a:pt x="7419" y="7495"/>
                  </a:cubicBezTo>
                  <a:cubicBezTo>
                    <a:pt x="7837" y="7191"/>
                    <a:pt x="8180" y="6658"/>
                    <a:pt x="8294" y="5745"/>
                  </a:cubicBezTo>
                  <a:cubicBezTo>
                    <a:pt x="8332" y="5327"/>
                    <a:pt x="8750" y="3995"/>
                    <a:pt x="8750" y="3615"/>
                  </a:cubicBezTo>
                  <a:cubicBezTo>
                    <a:pt x="8758" y="3508"/>
                    <a:pt x="8784" y="3464"/>
                    <a:pt x="8821" y="3464"/>
                  </a:cubicBezTo>
                  <a:cubicBezTo>
                    <a:pt x="8971" y="3464"/>
                    <a:pt x="9306" y="4170"/>
                    <a:pt x="9397" y="4414"/>
                  </a:cubicBezTo>
                  <a:cubicBezTo>
                    <a:pt x="9511" y="4718"/>
                    <a:pt x="9740" y="5289"/>
                    <a:pt x="9892" y="5669"/>
                  </a:cubicBezTo>
                  <a:lnTo>
                    <a:pt x="11794" y="5212"/>
                  </a:lnTo>
                  <a:cubicBezTo>
                    <a:pt x="11794" y="5212"/>
                    <a:pt x="11223" y="3386"/>
                    <a:pt x="10957" y="2816"/>
                  </a:cubicBezTo>
                  <a:cubicBezTo>
                    <a:pt x="10615" y="1941"/>
                    <a:pt x="10234" y="1598"/>
                    <a:pt x="9321" y="1104"/>
                  </a:cubicBezTo>
                  <a:cubicBezTo>
                    <a:pt x="8712" y="761"/>
                    <a:pt x="6810" y="0"/>
                    <a:pt x="6810" y="0"/>
                  </a:cubicBezTo>
                  <a:cubicBezTo>
                    <a:pt x="6810" y="0"/>
                    <a:pt x="6620" y="533"/>
                    <a:pt x="5821" y="533"/>
                  </a:cubicBezTo>
                  <a:cubicBezTo>
                    <a:pt x="5174" y="533"/>
                    <a:pt x="4870"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8"/>
            <p:cNvSpPr/>
            <p:nvPr/>
          </p:nvSpPr>
          <p:spPr>
            <a:xfrm>
              <a:off x="7073391" y="2457599"/>
              <a:ext cx="319077" cy="597300"/>
            </a:xfrm>
            <a:custGeom>
              <a:avLst/>
              <a:gdLst/>
              <a:ahLst/>
              <a:cxnLst/>
              <a:rect l="l" t="t" r="r" b="b"/>
              <a:pathLst>
                <a:path w="3577" h="6696" extrusionOk="0">
                  <a:moveTo>
                    <a:pt x="2195" y="1"/>
                  </a:moveTo>
                  <a:cubicBezTo>
                    <a:pt x="2117" y="1"/>
                    <a:pt x="2051" y="98"/>
                    <a:pt x="2017" y="304"/>
                  </a:cubicBezTo>
                  <a:cubicBezTo>
                    <a:pt x="1941" y="1027"/>
                    <a:pt x="1865" y="2206"/>
                    <a:pt x="1789" y="2891"/>
                  </a:cubicBezTo>
                  <a:cubicBezTo>
                    <a:pt x="1675" y="3804"/>
                    <a:pt x="1332" y="4337"/>
                    <a:pt x="914" y="4641"/>
                  </a:cubicBezTo>
                  <a:cubicBezTo>
                    <a:pt x="457" y="4983"/>
                    <a:pt x="1" y="5440"/>
                    <a:pt x="533" y="5440"/>
                  </a:cubicBezTo>
                  <a:cubicBezTo>
                    <a:pt x="1066" y="5478"/>
                    <a:pt x="1294" y="5516"/>
                    <a:pt x="1408" y="5668"/>
                  </a:cubicBezTo>
                  <a:cubicBezTo>
                    <a:pt x="1446" y="5744"/>
                    <a:pt x="1408" y="6239"/>
                    <a:pt x="1370" y="6695"/>
                  </a:cubicBezTo>
                  <a:lnTo>
                    <a:pt x="2245" y="6695"/>
                  </a:lnTo>
                  <a:lnTo>
                    <a:pt x="2512" y="1255"/>
                  </a:lnTo>
                  <a:lnTo>
                    <a:pt x="3120" y="2853"/>
                  </a:lnTo>
                  <a:lnTo>
                    <a:pt x="3577" y="2739"/>
                  </a:lnTo>
                  <a:cubicBezTo>
                    <a:pt x="3463" y="2358"/>
                    <a:pt x="3197" y="1864"/>
                    <a:pt x="3082" y="1560"/>
                  </a:cubicBezTo>
                  <a:cubicBezTo>
                    <a:pt x="2930" y="1217"/>
                    <a:pt x="2702" y="837"/>
                    <a:pt x="2512" y="418"/>
                  </a:cubicBezTo>
                  <a:cubicBezTo>
                    <a:pt x="2407" y="146"/>
                    <a:pt x="2291" y="1"/>
                    <a:pt x="2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8"/>
            <p:cNvSpPr/>
            <p:nvPr/>
          </p:nvSpPr>
          <p:spPr>
            <a:xfrm>
              <a:off x="6659398" y="4666814"/>
              <a:ext cx="220687" cy="262880"/>
            </a:xfrm>
            <a:custGeom>
              <a:avLst/>
              <a:gdLst/>
              <a:ahLst/>
              <a:cxnLst/>
              <a:rect l="l" t="t" r="r" b="b"/>
              <a:pathLst>
                <a:path w="2474" h="2947" extrusionOk="0">
                  <a:moveTo>
                    <a:pt x="2473" y="0"/>
                  </a:moveTo>
                  <a:lnTo>
                    <a:pt x="799" y="76"/>
                  </a:lnTo>
                  <a:cubicBezTo>
                    <a:pt x="799" y="76"/>
                    <a:pt x="571" y="647"/>
                    <a:pt x="305" y="1294"/>
                  </a:cubicBezTo>
                  <a:cubicBezTo>
                    <a:pt x="115" y="1750"/>
                    <a:pt x="0" y="2321"/>
                    <a:pt x="38" y="2663"/>
                  </a:cubicBezTo>
                  <a:cubicBezTo>
                    <a:pt x="153" y="2587"/>
                    <a:pt x="305" y="2549"/>
                    <a:pt x="419" y="2549"/>
                  </a:cubicBezTo>
                  <a:cubicBezTo>
                    <a:pt x="624" y="2549"/>
                    <a:pt x="828" y="2947"/>
                    <a:pt x="1060" y="2947"/>
                  </a:cubicBezTo>
                  <a:cubicBezTo>
                    <a:pt x="1087" y="2947"/>
                    <a:pt x="1114" y="2942"/>
                    <a:pt x="1142" y="2930"/>
                  </a:cubicBezTo>
                  <a:cubicBezTo>
                    <a:pt x="1408" y="2854"/>
                    <a:pt x="2017" y="2207"/>
                    <a:pt x="2207" y="1750"/>
                  </a:cubicBezTo>
                  <a:cubicBezTo>
                    <a:pt x="2397" y="1332"/>
                    <a:pt x="2473" y="1142"/>
                    <a:pt x="2435" y="761"/>
                  </a:cubicBezTo>
                  <a:cubicBezTo>
                    <a:pt x="2397" y="533"/>
                    <a:pt x="2435" y="229"/>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8"/>
            <p:cNvSpPr/>
            <p:nvPr/>
          </p:nvSpPr>
          <p:spPr>
            <a:xfrm>
              <a:off x="6662788" y="4663425"/>
              <a:ext cx="247805" cy="290622"/>
            </a:xfrm>
            <a:custGeom>
              <a:avLst/>
              <a:gdLst/>
              <a:ahLst/>
              <a:cxnLst/>
              <a:rect l="l" t="t" r="r" b="b"/>
              <a:pathLst>
                <a:path w="2778" h="3258" extrusionOk="0">
                  <a:moveTo>
                    <a:pt x="2626" y="0"/>
                  </a:moveTo>
                  <a:lnTo>
                    <a:pt x="2435" y="38"/>
                  </a:lnTo>
                  <a:cubicBezTo>
                    <a:pt x="2397" y="267"/>
                    <a:pt x="2359" y="571"/>
                    <a:pt x="2397" y="799"/>
                  </a:cubicBezTo>
                  <a:cubicBezTo>
                    <a:pt x="2435" y="1180"/>
                    <a:pt x="2359" y="1370"/>
                    <a:pt x="2169" y="1788"/>
                  </a:cubicBezTo>
                  <a:cubicBezTo>
                    <a:pt x="1979" y="2245"/>
                    <a:pt x="1370" y="2892"/>
                    <a:pt x="1104" y="2968"/>
                  </a:cubicBezTo>
                  <a:cubicBezTo>
                    <a:pt x="1076" y="2980"/>
                    <a:pt x="1049" y="2985"/>
                    <a:pt x="1022" y="2985"/>
                  </a:cubicBezTo>
                  <a:cubicBezTo>
                    <a:pt x="790" y="2985"/>
                    <a:pt x="586" y="2587"/>
                    <a:pt x="381" y="2587"/>
                  </a:cubicBezTo>
                  <a:cubicBezTo>
                    <a:pt x="267" y="2587"/>
                    <a:pt x="115" y="2625"/>
                    <a:pt x="0" y="2701"/>
                  </a:cubicBezTo>
                  <a:cubicBezTo>
                    <a:pt x="0" y="2816"/>
                    <a:pt x="38" y="2930"/>
                    <a:pt x="77" y="2968"/>
                  </a:cubicBezTo>
                  <a:cubicBezTo>
                    <a:pt x="229" y="3154"/>
                    <a:pt x="473" y="3258"/>
                    <a:pt x="743" y="3258"/>
                  </a:cubicBezTo>
                  <a:cubicBezTo>
                    <a:pt x="1078" y="3258"/>
                    <a:pt x="1455" y="3098"/>
                    <a:pt x="1750" y="2740"/>
                  </a:cubicBezTo>
                  <a:cubicBezTo>
                    <a:pt x="2245" y="2131"/>
                    <a:pt x="2473" y="1712"/>
                    <a:pt x="2626" y="1218"/>
                  </a:cubicBezTo>
                  <a:cubicBezTo>
                    <a:pt x="2778" y="685"/>
                    <a:pt x="2626" y="0"/>
                    <a:pt x="2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8"/>
            <p:cNvSpPr/>
            <p:nvPr/>
          </p:nvSpPr>
          <p:spPr>
            <a:xfrm>
              <a:off x="6706944" y="4710881"/>
              <a:ext cx="78141" cy="127381"/>
            </a:xfrm>
            <a:custGeom>
              <a:avLst/>
              <a:gdLst/>
              <a:ahLst/>
              <a:cxnLst/>
              <a:rect l="l" t="t" r="r" b="b"/>
              <a:pathLst>
                <a:path w="876" h="1428" extrusionOk="0">
                  <a:moveTo>
                    <a:pt x="495" y="1"/>
                  </a:moveTo>
                  <a:cubicBezTo>
                    <a:pt x="495" y="1"/>
                    <a:pt x="304" y="572"/>
                    <a:pt x="152" y="838"/>
                  </a:cubicBezTo>
                  <a:cubicBezTo>
                    <a:pt x="0" y="1142"/>
                    <a:pt x="0" y="1332"/>
                    <a:pt x="152" y="1409"/>
                  </a:cubicBezTo>
                  <a:cubicBezTo>
                    <a:pt x="178" y="1421"/>
                    <a:pt x="207" y="1428"/>
                    <a:pt x="238" y="1428"/>
                  </a:cubicBezTo>
                  <a:cubicBezTo>
                    <a:pt x="391" y="1428"/>
                    <a:pt x="596" y="1275"/>
                    <a:pt x="723" y="990"/>
                  </a:cubicBezTo>
                  <a:cubicBezTo>
                    <a:pt x="875" y="610"/>
                    <a:pt x="837" y="1"/>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8"/>
            <p:cNvSpPr/>
            <p:nvPr/>
          </p:nvSpPr>
          <p:spPr>
            <a:xfrm>
              <a:off x="7297380" y="4666814"/>
              <a:ext cx="224077" cy="262880"/>
            </a:xfrm>
            <a:custGeom>
              <a:avLst/>
              <a:gdLst/>
              <a:ahLst/>
              <a:cxnLst/>
              <a:rect l="l" t="t" r="r" b="b"/>
              <a:pathLst>
                <a:path w="2512" h="2947" extrusionOk="0">
                  <a:moveTo>
                    <a:pt x="1" y="0"/>
                  </a:moveTo>
                  <a:lnTo>
                    <a:pt x="1" y="0"/>
                  </a:lnTo>
                  <a:cubicBezTo>
                    <a:pt x="77" y="229"/>
                    <a:pt x="115" y="533"/>
                    <a:pt x="77" y="761"/>
                  </a:cubicBezTo>
                  <a:cubicBezTo>
                    <a:pt x="39" y="1142"/>
                    <a:pt x="77" y="1332"/>
                    <a:pt x="305" y="1750"/>
                  </a:cubicBezTo>
                  <a:cubicBezTo>
                    <a:pt x="495" y="2207"/>
                    <a:pt x="1104" y="2854"/>
                    <a:pt x="1370" y="2930"/>
                  </a:cubicBezTo>
                  <a:cubicBezTo>
                    <a:pt x="1398" y="2942"/>
                    <a:pt x="1425" y="2947"/>
                    <a:pt x="1452" y="2947"/>
                  </a:cubicBezTo>
                  <a:cubicBezTo>
                    <a:pt x="1684" y="2947"/>
                    <a:pt x="1888" y="2549"/>
                    <a:pt x="2093" y="2549"/>
                  </a:cubicBezTo>
                  <a:cubicBezTo>
                    <a:pt x="2207" y="2549"/>
                    <a:pt x="2359" y="2587"/>
                    <a:pt x="2474" y="2663"/>
                  </a:cubicBezTo>
                  <a:cubicBezTo>
                    <a:pt x="2512" y="2321"/>
                    <a:pt x="2359" y="1750"/>
                    <a:pt x="2169" y="1294"/>
                  </a:cubicBezTo>
                  <a:cubicBezTo>
                    <a:pt x="1941" y="647"/>
                    <a:pt x="1713" y="76"/>
                    <a:pt x="1713" y="76"/>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8"/>
            <p:cNvSpPr/>
            <p:nvPr/>
          </p:nvSpPr>
          <p:spPr>
            <a:xfrm>
              <a:off x="7270263" y="4663425"/>
              <a:ext cx="247805" cy="290622"/>
            </a:xfrm>
            <a:custGeom>
              <a:avLst/>
              <a:gdLst/>
              <a:ahLst/>
              <a:cxnLst/>
              <a:rect l="l" t="t" r="r" b="b"/>
              <a:pathLst>
                <a:path w="2778" h="3258" extrusionOk="0">
                  <a:moveTo>
                    <a:pt x="153" y="0"/>
                  </a:moveTo>
                  <a:cubicBezTo>
                    <a:pt x="153" y="0"/>
                    <a:pt x="0" y="685"/>
                    <a:pt x="153" y="1218"/>
                  </a:cubicBezTo>
                  <a:cubicBezTo>
                    <a:pt x="305" y="1712"/>
                    <a:pt x="533" y="2131"/>
                    <a:pt x="1028" y="2740"/>
                  </a:cubicBezTo>
                  <a:cubicBezTo>
                    <a:pt x="1323" y="3098"/>
                    <a:pt x="1700" y="3258"/>
                    <a:pt x="2035" y="3258"/>
                  </a:cubicBezTo>
                  <a:cubicBezTo>
                    <a:pt x="2305" y="3258"/>
                    <a:pt x="2549" y="3154"/>
                    <a:pt x="2702" y="2968"/>
                  </a:cubicBezTo>
                  <a:cubicBezTo>
                    <a:pt x="2740" y="2930"/>
                    <a:pt x="2778" y="2816"/>
                    <a:pt x="2778" y="2701"/>
                  </a:cubicBezTo>
                  <a:cubicBezTo>
                    <a:pt x="2663" y="2625"/>
                    <a:pt x="2511" y="2587"/>
                    <a:pt x="2397" y="2587"/>
                  </a:cubicBezTo>
                  <a:cubicBezTo>
                    <a:pt x="2192" y="2587"/>
                    <a:pt x="1988" y="2985"/>
                    <a:pt x="1756" y="2985"/>
                  </a:cubicBezTo>
                  <a:cubicBezTo>
                    <a:pt x="1729" y="2985"/>
                    <a:pt x="1702" y="2980"/>
                    <a:pt x="1674" y="2968"/>
                  </a:cubicBezTo>
                  <a:cubicBezTo>
                    <a:pt x="1408" y="2892"/>
                    <a:pt x="799" y="2245"/>
                    <a:pt x="609" y="1788"/>
                  </a:cubicBezTo>
                  <a:cubicBezTo>
                    <a:pt x="381" y="1370"/>
                    <a:pt x="343" y="1180"/>
                    <a:pt x="381" y="799"/>
                  </a:cubicBezTo>
                  <a:cubicBezTo>
                    <a:pt x="419" y="571"/>
                    <a:pt x="381" y="267"/>
                    <a:pt x="305" y="38"/>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8"/>
            <p:cNvSpPr/>
            <p:nvPr/>
          </p:nvSpPr>
          <p:spPr>
            <a:xfrm>
              <a:off x="7395772" y="4710881"/>
              <a:ext cx="78231" cy="127381"/>
            </a:xfrm>
            <a:custGeom>
              <a:avLst/>
              <a:gdLst/>
              <a:ahLst/>
              <a:cxnLst/>
              <a:rect l="l" t="t" r="r" b="b"/>
              <a:pathLst>
                <a:path w="877" h="1428" extrusionOk="0">
                  <a:moveTo>
                    <a:pt x="1" y="1"/>
                  </a:moveTo>
                  <a:cubicBezTo>
                    <a:pt x="1" y="1"/>
                    <a:pt x="1" y="610"/>
                    <a:pt x="153" y="990"/>
                  </a:cubicBezTo>
                  <a:cubicBezTo>
                    <a:pt x="280" y="1275"/>
                    <a:pt x="485" y="1428"/>
                    <a:pt x="638" y="1428"/>
                  </a:cubicBezTo>
                  <a:cubicBezTo>
                    <a:pt x="669" y="1428"/>
                    <a:pt x="698" y="1421"/>
                    <a:pt x="724" y="1409"/>
                  </a:cubicBezTo>
                  <a:cubicBezTo>
                    <a:pt x="876" y="1332"/>
                    <a:pt x="838" y="1142"/>
                    <a:pt x="724" y="838"/>
                  </a:cubicBezTo>
                  <a:cubicBezTo>
                    <a:pt x="572" y="572"/>
                    <a:pt x="381"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8"/>
            <p:cNvSpPr/>
            <p:nvPr/>
          </p:nvSpPr>
          <p:spPr>
            <a:xfrm>
              <a:off x="6662788" y="3054817"/>
              <a:ext cx="831546" cy="1656134"/>
            </a:xfrm>
            <a:custGeom>
              <a:avLst/>
              <a:gdLst/>
              <a:ahLst/>
              <a:cxnLst/>
              <a:rect l="l" t="t" r="r" b="b"/>
              <a:pathLst>
                <a:path w="9322" h="18566" extrusionOk="0">
                  <a:moveTo>
                    <a:pt x="1028" y="0"/>
                  </a:moveTo>
                  <a:cubicBezTo>
                    <a:pt x="1028" y="0"/>
                    <a:pt x="761" y="3310"/>
                    <a:pt x="457" y="6354"/>
                  </a:cubicBezTo>
                  <a:cubicBezTo>
                    <a:pt x="191" y="8789"/>
                    <a:pt x="0" y="18566"/>
                    <a:pt x="0" y="18566"/>
                  </a:cubicBezTo>
                  <a:lnTo>
                    <a:pt x="2702" y="18566"/>
                  </a:lnTo>
                  <a:cubicBezTo>
                    <a:pt x="2702" y="18566"/>
                    <a:pt x="2816" y="10196"/>
                    <a:pt x="3006" y="9207"/>
                  </a:cubicBezTo>
                  <a:cubicBezTo>
                    <a:pt x="3158" y="8218"/>
                    <a:pt x="3919" y="3386"/>
                    <a:pt x="3919" y="3386"/>
                  </a:cubicBezTo>
                  <a:cubicBezTo>
                    <a:pt x="3919" y="3386"/>
                    <a:pt x="5060" y="7914"/>
                    <a:pt x="5251" y="9283"/>
                  </a:cubicBezTo>
                  <a:cubicBezTo>
                    <a:pt x="5403" y="10653"/>
                    <a:pt x="6772" y="18566"/>
                    <a:pt x="6772" y="18566"/>
                  </a:cubicBezTo>
                  <a:lnTo>
                    <a:pt x="9321" y="18566"/>
                  </a:lnTo>
                  <a:cubicBezTo>
                    <a:pt x="9321" y="18566"/>
                    <a:pt x="8484" y="10577"/>
                    <a:pt x="8218" y="9055"/>
                  </a:cubicBezTo>
                  <a:cubicBezTo>
                    <a:pt x="7990" y="7533"/>
                    <a:pt x="6848" y="0"/>
                    <a:pt x="6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8"/>
            <p:cNvSpPr/>
            <p:nvPr/>
          </p:nvSpPr>
          <p:spPr>
            <a:xfrm>
              <a:off x="6934234" y="3054817"/>
              <a:ext cx="390439" cy="444674"/>
            </a:xfrm>
            <a:custGeom>
              <a:avLst/>
              <a:gdLst/>
              <a:ahLst/>
              <a:cxnLst/>
              <a:rect l="l" t="t" r="r" b="b"/>
              <a:pathLst>
                <a:path w="4377" h="4985" extrusionOk="0">
                  <a:moveTo>
                    <a:pt x="1" y="0"/>
                  </a:moveTo>
                  <a:lnTo>
                    <a:pt x="1" y="4984"/>
                  </a:lnTo>
                  <a:lnTo>
                    <a:pt x="4376" y="4984"/>
                  </a:lnTo>
                  <a:lnTo>
                    <a:pt x="43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8"/>
            <p:cNvSpPr/>
            <p:nvPr/>
          </p:nvSpPr>
          <p:spPr>
            <a:xfrm>
              <a:off x="6717113" y="3054817"/>
              <a:ext cx="607558" cy="132466"/>
            </a:xfrm>
            <a:custGeom>
              <a:avLst/>
              <a:gdLst/>
              <a:ahLst/>
              <a:cxnLst/>
              <a:rect l="l" t="t" r="r" b="b"/>
              <a:pathLst>
                <a:path w="6811" h="1485" extrusionOk="0">
                  <a:moveTo>
                    <a:pt x="0" y="0"/>
                  </a:moveTo>
                  <a:lnTo>
                    <a:pt x="0" y="1484"/>
                  </a:lnTo>
                  <a:lnTo>
                    <a:pt x="6810" y="1484"/>
                  </a:lnTo>
                  <a:lnTo>
                    <a:pt x="68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8"/>
            <p:cNvSpPr/>
            <p:nvPr/>
          </p:nvSpPr>
          <p:spPr>
            <a:xfrm>
              <a:off x="6717113" y="3054817"/>
              <a:ext cx="604169" cy="20427"/>
            </a:xfrm>
            <a:custGeom>
              <a:avLst/>
              <a:gdLst/>
              <a:ahLst/>
              <a:cxnLst/>
              <a:rect l="l" t="t" r="r" b="b"/>
              <a:pathLst>
                <a:path w="6773" h="229" extrusionOk="0">
                  <a:moveTo>
                    <a:pt x="0" y="0"/>
                  </a:moveTo>
                  <a:lnTo>
                    <a:pt x="0" y="229"/>
                  </a:lnTo>
                  <a:lnTo>
                    <a:pt x="6772" y="229"/>
                  </a:lnTo>
                  <a:lnTo>
                    <a:pt x="67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8"/>
            <p:cNvSpPr/>
            <p:nvPr/>
          </p:nvSpPr>
          <p:spPr>
            <a:xfrm>
              <a:off x="6421850" y="2653936"/>
              <a:ext cx="290533" cy="314082"/>
            </a:xfrm>
            <a:custGeom>
              <a:avLst/>
              <a:gdLst/>
              <a:ahLst/>
              <a:cxnLst/>
              <a:rect l="l" t="t" r="r" b="b"/>
              <a:pathLst>
                <a:path w="3257" h="3521" extrusionOk="0">
                  <a:moveTo>
                    <a:pt x="1149" y="0"/>
                  </a:moveTo>
                  <a:cubicBezTo>
                    <a:pt x="1022" y="0"/>
                    <a:pt x="904" y="46"/>
                    <a:pt x="799" y="157"/>
                  </a:cubicBezTo>
                  <a:cubicBezTo>
                    <a:pt x="305" y="728"/>
                    <a:pt x="0" y="2022"/>
                    <a:pt x="381" y="3125"/>
                  </a:cubicBezTo>
                  <a:cubicBezTo>
                    <a:pt x="467" y="3356"/>
                    <a:pt x="729" y="3521"/>
                    <a:pt x="1033" y="3521"/>
                  </a:cubicBezTo>
                  <a:cubicBezTo>
                    <a:pt x="1130" y="3521"/>
                    <a:pt x="1231" y="3504"/>
                    <a:pt x="1332" y="3467"/>
                  </a:cubicBezTo>
                  <a:cubicBezTo>
                    <a:pt x="1712" y="3315"/>
                    <a:pt x="2435" y="2859"/>
                    <a:pt x="2701" y="2478"/>
                  </a:cubicBezTo>
                  <a:cubicBezTo>
                    <a:pt x="3256" y="1665"/>
                    <a:pt x="3200" y="1031"/>
                    <a:pt x="2987" y="1031"/>
                  </a:cubicBezTo>
                  <a:cubicBezTo>
                    <a:pt x="2980" y="1031"/>
                    <a:pt x="2974" y="1031"/>
                    <a:pt x="2968" y="1032"/>
                  </a:cubicBezTo>
                  <a:cubicBezTo>
                    <a:pt x="2962" y="1033"/>
                    <a:pt x="2956" y="1033"/>
                    <a:pt x="2950" y="1033"/>
                  </a:cubicBezTo>
                  <a:cubicBezTo>
                    <a:pt x="2535" y="1033"/>
                    <a:pt x="1749" y="0"/>
                    <a:pt x="1149"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8"/>
            <p:cNvSpPr/>
            <p:nvPr/>
          </p:nvSpPr>
          <p:spPr>
            <a:xfrm>
              <a:off x="6554228" y="2695059"/>
              <a:ext cx="149325" cy="156194"/>
            </a:xfrm>
            <a:custGeom>
              <a:avLst/>
              <a:gdLst/>
              <a:ahLst/>
              <a:cxnLst/>
              <a:rect l="l" t="t" r="r" b="b"/>
              <a:pathLst>
                <a:path w="1674" h="1751" extrusionOk="0">
                  <a:moveTo>
                    <a:pt x="913" y="1"/>
                  </a:moveTo>
                  <a:lnTo>
                    <a:pt x="266" y="495"/>
                  </a:lnTo>
                  <a:cubicBezTo>
                    <a:pt x="76" y="533"/>
                    <a:pt x="0" y="533"/>
                    <a:pt x="0" y="533"/>
                  </a:cubicBezTo>
                  <a:cubicBezTo>
                    <a:pt x="0" y="533"/>
                    <a:pt x="114" y="762"/>
                    <a:pt x="152" y="1066"/>
                  </a:cubicBezTo>
                  <a:cubicBezTo>
                    <a:pt x="190" y="1294"/>
                    <a:pt x="190" y="1751"/>
                    <a:pt x="190" y="1751"/>
                  </a:cubicBezTo>
                  <a:cubicBezTo>
                    <a:pt x="190" y="1751"/>
                    <a:pt x="1636" y="838"/>
                    <a:pt x="1674" y="533"/>
                  </a:cubicBezTo>
                  <a:cubicBezTo>
                    <a:pt x="1674" y="229"/>
                    <a:pt x="913" y="1"/>
                    <a:pt x="913" y="1"/>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8"/>
            <p:cNvSpPr/>
            <p:nvPr/>
          </p:nvSpPr>
          <p:spPr>
            <a:xfrm>
              <a:off x="6632281" y="2203814"/>
              <a:ext cx="186701" cy="966777"/>
            </a:xfrm>
            <a:custGeom>
              <a:avLst/>
              <a:gdLst/>
              <a:ahLst/>
              <a:cxnLst/>
              <a:rect l="l" t="t" r="r" b="b"/>
              <a:pathLst>
                <a:path w="2093" h="10838" extrusionOk="0">
                  <a:moveTo>
                    <a:pt x="1745" y="1"/>
                  </a:moveTo>
                  <a:cubicBezTo>
                    <a:pt x="1684" y="1"/>
                    <a:pt x="1617" y="48"/>
                    <a:pt x="1598" y="144"/>
                  </a:cubicBezTo>
                  <a:cubicBezTo>
                    <a:pt x="1560" y="1285"/>
                    <a:pt x="1408" y="2388"/>
                    <a:pt x="1217" y="3491"/>
                  </a:cubicBezTo>
                  <a:cubicBezTo>
                    <a:pt x="1217" y="2616"/>
                    <a:pt x="1103" y="1779"/>
                    <a:pt x="875" y="943"/>
                  </a:cubicBezTo>
                  <a:cubicBezTo>
                    <a:pt x="842" y="792"/>
                    <a:pt x="771" y="730"/>
                    <a:pt x="707" y="730"/>
                  </a:cubicBezTo>
                  <a:cubicBezTo>
                    <a:pt x="624" y="730"/>
                    <a:pt x="549" y="831"/>
                    <a:pt x="571" y="981"/>
                  </a:cubicBezTo>
                  <a:cubicBezTo>
                    <a:pt x="761" y="2046"/>
                    <a:pt x="799" y="3111"/>
                    <a:pt x="799" y="4176"/>
                  </a:cubicBezTo>
                  <a:cubicBezTo>
                    <a:pt x="685" y="2959"/>
                    <a:pt x="495" y="1741"/>
                    <a:pt x="190" y="600"/>
                  </a:cubicBezTo>
                  <a:cubicBezTo>
                    <a:pt x="190" y="529"/>
                    <a:pt x="149" y="500"/>
                    <a:pt x="105" y="500"/>
                  </a:cubicBezTo>
                  <a:cubicBezTo>
                    <a:pt x="55" y="500"/>
                    <a:pt x="0" y="539"/>
                    <a:pt x="0" y="600"/>
                  </a:cubicBezTo>
                  <a:cubicBezTo>
                    <a:pt x="76" y="3339"/>
                    <a:pt x="533" y="5926"/>
                    <a:pt x="266" y="8589"/>
                  </a:cubicBezTo>
                  <a:cubicBezTo>
                    <a:pt x="228" y="9160"/>
                    <a:pt x="114" y="10111"/>
                    <a:pt x="38" y="10492"/>
                  </a:cubicBezTo>
                  <a:cubicBezTo>
                    <a:pt x="16" y="10690"/>
                    <a:pt x="109" y="10837"/>
                    <a:pt x="228" y="10837"/>
                  </a:cubicBezTo>
                  <a:cubicBezTo>
                    <a:pt x="314" y="10837"/>
                    <a:pt x="415" y="10760"/>
                    <a:pt x="495" y="10568"/>
                  </a:cubicBezTo>
                  <a:cubicBezTo>
                    <a:pt x="723" y="9959"/>
                    <a:pt x="2092" y="2883"/>
                    <a:pt x="1864" y="144"/>
                  </a:cubicBezTo>
                  <a:cubicBezTo>
                    <a:pt x="1864" y="48"/>
                    <a:pt x="1807"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8"/>
            <p:cNvSpPr/>
            <p:nvPr/>
          </p:nvSpPr>
          <p:spPr>
            <a:xfrm>
              <a:off x="6545040" y="2274285"/>
              <a:ext cx="107667" cy="908706"/>
            </a:xfrm>
            <a:custGeom>
              <a:avLst/>
              <a:gdLst/>
              <a:ahLst/>
              <a:cxnLst/>
              <a:rect l="l" t="t" r="r" b="b"/>
              <a:pathLst>
                <a:path w="1207" h="10187" extrusionOk="0">
                  <a:moveTo>
                    <a:pt x="391" y="1"/>
                  </a:moveTo>
                  <a:cubicBezTo>
                    <a:pt x="302" y="1"/>
                    <a:pt x="209" y="106"/>
                    <a:pt x="255" y="267"/>
                  </a:cubicBezTo>
                  <a:cubicBezTo>
                    <a:pt x="712" y="2397"/>
                    <a:pt x="674" y="4756"/>
                    <a:pt x="522" y="6924"/>
                  </a:cubicBezTo>
                  <a:cubicBezTo>
                    <a:pt x="445" y="7875"/>
                    <a:pt x="65" y="9740"/>
                    <a:pt x="65" y="9854"/>
                  </a:cubicBezTo>
                  <a:cubicBezTo>
                    <a:pt x="0" y="10069"/>
                    <a:pt x="94" y="10187"/>
                    <a:pt x="208" y="10187"/>
                  </a:cubicBezTo>
                  <a:cubicBezTo>
                    <a:pt x="296" y="10187"/>
                    <a:pt x="396" y="10117"/>
                    <a:pt x="445" y="9968"/>
                  </a:cubicBezTo>
                  <a:cubicBezTo>
                    <a:pt x="1206" y="6962"/>
                    <a:pt x="1168" y="3158"/>
                    <a:pt x="522" y="153"/>
                  </a:cubicBezTo>
                  <a:cubicBezTo>
                    <a:pt x="506" y="47"/>
                    <a:pt x="449"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6988559" y="2250557"/>
              <a:ext cx="51024" cy="329246"/>
            </a:xfrm>
            <a:custGeom>
              <a:avLst/>
              <a:gdLst/>
              <a:ahLst/>
              <a:cxnLst/>
              <a:rect l="l" t="t" r="r" b="b"/>
              <a:pathLst>
                <a:path w="572" h="3691" extrusionOk="0">
                  <a:moveTo>
                    <a:pt x="267" y="0"/>
                  </a:moveTo>
                  <a:lnTo>
                    <a:pt x="1" y="304"/>
                  </a:lnTo>
                  <a:lnTo>
                    <a:pt x="1" y="3690"/>
                  </a:lnTo>
                  <a:lnTo>
                    <a:pt x="571" y="3690"/>
                  </a:lnTo>
                  <a:lnTo>
                    <a:pt x="571" y="304"/>
                  </a:lnTo>
                  <a:lnTo>
                    <a:pt x="2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6863050" y="2172504"/>
              <a:ext cx="149325" cy="142546"/>
            </a:xfrm>
            <a:custGeom>
              <a:avLst/>
              <a:gdLst/>
              <a:ahLst/>
              <a:cxnLst/>
              <a:rect l="l" t="t" r="r" b="b"/>
              <a:pathLst>
                <a:path w="1674" h="1598" extrusionOk="0">
                  <a:moveTo>
                    <a:pt x="571" y="0"/>
                  </a:moveTo>
                  <a:lnTo>
                    <a:pt x="0" y="647"/>
                  </a:lnTo>
                  <a:lnTo>
                    <a:pt x="1065" y="1598"/>
                  </a:lnTo>
                  <a:lnTo>
                    <a:pt x="1674" y="875"/>
                  </a:ln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8"/>
            <p:cNvSpPr/>
            <p:nvPr/>
          </p:nvSpPr>
          <p:spPr>
            <a:xfrm>
              <a:off x="7012376" y="2172504"/>
              <a:ext cx="149325" cy="142546"/>
            </a:xfrm>
            <a:custGeom>
              <a:avLst/>
              <a:gdLst/>
              <a:ahLst/>
              <a:cxnLst/>
              <a:rect l="l" t="t" r="r" b="b"/>
              <a:pathLst>
                <a:path w="1674" h="1598" extrusionOk="0">
                  <a:moveTo>
                    <a:pt x="1141" y="0"/>
                  </a:moveTo>
                  <a:lnTo>
                    <a:pt x="0" y="875"/>
                  </a:lnTo>
                  <a:lnTo>
                    <a:pt x="609" y="1598"/>
                  </a:lnTo>
                  <a:lnTo>
                    <a:pt x="1674" y="647"/>
                  </a:lnTo>
                  <a:lnTo>
                    <a:pt x="1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8"/>
            <p:cNvSpPr/>
            <p:nvPr/>
          </p:nvSpPr>
          <p:spPr>
            <a:xfrm>
              <a:off x="6493123" y="2552422"/>
              <a:ext cx="295349" cy="203828"/>
            </a:xfrm>
            <a:custGeom>
              <a:avLst/>
              <a:gdLst/>
              <a:ahLst/>
              <a:cxnLst/>
              <a:rect l="l" t="t" r="r" b="b"/>
              <a:pathLst>
                <a:path w="3311" h="2285" extrusionOk="0">
                  <a:moveTo>
                    <a:pt x="1912" y="1"/>
                  </a:moveTo>
                  <a:cubicBezTo>
                    <a:pt x="1804" y="1"/>
                    <a:pt x="1698" y="13"/>
                    <a:pt x="1598" y="40"/>
                  </a:cubicBezTo>
                  <a:cubicBezTo>
                    <a:pt x="1180" y="154"/>
                    <a:pt x="0" y="1295"/>
                    <a:pt x="0" y="1295"/>
                  </a:cubicBezTo>
                  <a:lnTo>
                    <a:pt x="457" y="2285"/>
                  </a:lnTo>
                  <a:cubicBezTo>
                    <a:pt x="457" y="2285"/>
                    <a:pt x="1180" y="2094"/>
                    <a:pt x="1484" y="2094"/>
                  </a:cubicBezTo>
                  <a:cubicBezTo>
                    <a:pt x="1750" y="2094"/>
                    <a:pt x="2701" y="2018"/>
                    <a:pt x="2968" y="1790"/>
                  </a:cubicBezTo>
                  <a:cubicBezTo>
                    <a:pt x="3272" y="1600"/>
                    <a:pt x="3310" y="1333"/>
                    <a:pt x="3196" y="1067"/>
                  </a:cubicBezTo>
                  <a:cubicBezTo>
                    <a:pt x="3082" y="763"/>
                    <a:pt x="3006" y="497"/>
                    <a:pt x="2777" y="268"/>
                  </a:cubicBezTo>
                  <a:cubicBezTo>
                    <a:pt x="2604" y="123"/>
                    <a:pt x="2254" y="1"/>
                    <a:pt x="1912"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6998728" y="2308183"/>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6998728" y="2389626"/>
              <a:ext cx="30686" cy="27296"/>
            </a:xfrm>
            <a:custGeom>
              <a:avLst/>
              <a:gdLst/>
              <a:ahLst/>
              <a:cxnLst/>
              <a:rect l="l" t="t" r="r" b="b"/>
              <a:pathLst>
                <a:path w="344" h="306" extrusionOk="0">
                  <a:moveTo>
                    <a:pt x="153" y="1"/>
                  </a:moveTo>
                  <a:cubicBezTo>
                    <a:pt x="77" y="1"/>
                    <a:pt x="1" y="77"/>
                    <a:pt x="1" y="153"/>
                  </a:cubicBezTo>
                  <a:cubicBezTo>
                    <a:pt x="1" y="267"/>
                    <a:pt x="77" y="305"/>
                    <a:pt x="153" y="305"/>
                  </a:cubicBezTo>
                  <a:cubicBezTo>
                    <a:pt x="267" y="305"/>
                    <a:pt x="343" y="267"/>
                    <a:pt x="343" y="153"/>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6998728" y="2477848"/>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7154834" y="3010036"/>
              <a:ext cx="84921" cy="238260"/>
            </a:xfrm>
            <a:custGeom>
              <a:avLst/>
              <a:gdLst/>
              <a:ahLst/>
              <a:cxnLst/>
              <a:rect l="l" t="t" r="r" b="b"/>
              <a:pathLst>
                <a:path w="952" h="2671" extrusionOk="0">
                  <a:moveTo>
                    <a:pt x="722" y="0"/>
                  </a:moveTo>
                  <a:cubicBezTo>
                    <a:pt x="541" y="0"/>
                    <a:pt x="330" y="478"/>
                    <a:pt x="153" y="1187"/>
                  </a:cubicBezTo>
                  <a:cubicBezTo>
                    <a:pt x="1" y="1872"/>
                    <a:pt x="39" y="2557"/>
                    <a:pt x="39" y="2557"/>
                  </a:cubicBezTo>
                  <a:lnTo>
                    <a:pt x="343" y="2671"/>
                  </a:lnTo>
                  <a:cubicBezTo>
                    <a:pt x="343" y="2671"/>
                    <a:pt x="457" y="1834"/>
                    <a:pt x="533" y="1339"/>
                  </a:cubicBezTo>
                  <a:cubicBezTo>
                    <a:pt x="648" y="731"/>
                    <a:pt x="952" y="84"/>
                    <a:pt x="762" y="8"/>
                  </a:cubicBezTo>
                  <a:cubicBezTo>
                    <a:pt x="749" y="3"/>
                    <a:pt x="736"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7215938" y="3044469"/>
              <a:ext cx="132466" cy="220865"/>
            </a:xfrm>
            <a:custGeom>
              <a:avLst/>
              <a:gdLst/>
              <a:ahLst/>
              <a:cxnLst/>
              <a:rect l="l" t="t" r="r" b="b"/>
              <a:pathLst>
                <a:path w="1485" h="2476" extrusionOk="0">
                  <a:moveTo>
                    <a:pt x="1239" y="1"/>
                  </a:moveTo>
                  <a:cubicBezTo>
                    <a:pt x="1022" y="1"/>
                    <a:pt x="907" y="700"/>
                    <a:pt x="647" y="1182"/>
                  </a:cubicBezTo>
                  <a:cubicBezTo>
                    <a:pt x="419" y="1638"/>
                    <a:pt x="1" y="2361"/>
                    <a:pt x="1" y="2361"/>
                  </a:cubicBezTo>
                  <a:lnTo>
                    <a:pt x="343" y="2475"/>
                  </a:lnTo>
                  <a:cubicBezTo>
                    <a:pt x="343" y="2475"/>
                    <a:pt x="762" y="1943"/>
                    <a:pt x="1028" y="1334"/>
                  </a:cubicBezTo>
                  <a:cubicBezTo>
                    <a:pt x="1332" y="611"/>
                    <a:pt x="1484" y="40"/>
                    <a:pt x="1256" y="2"/>
                  </a:cubicBezTo>
                  <a:cubicBezTo>
                    <a:pt x="1250" y="1"/>
                    <a:pt x="1245"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7046273" y="3010036"/>
              <a:ext cx="84921" cy="238260"/>
            </a:xfrm>
            <a:custGeom>
              <a:avLst/>
              <a:gdLst/>
              <a:ahLst/>
              <a:cxnLst/>
              <a:rect l="l" t="t" r="r" b="b"/>
              <a:pathLst>
                <a:path w="952" h="2671" extrusionOk="0">
                  <a:moveTo>
                    <a:pt x="230" y="0"/>
                  </a:moveTo>
                  <a:cubicBezTo>
                    <a:pt x="217" y="0"/>
                    <a:pt x="204" y="3"/>
                    <a:pt x="191" y="8"/>
                  </a:cubicBezTo>
                  <a:cubicBezTo>
                    <a:pt x="0" y="84"/>
                    <a:pt x="305" y="731"/>
                    <a:pt x="419" y="1339"/>
                  </a:cubicBezTo>
                  <a:cubicBezTo>
                    <a:pt x="495" y="1834"/>
                    <a:pt x="609" y="2671"/>
                    <a:pt x="609" y="2671"/>
                  </a:cubicBezTo>
                  <a:lnTo>
                    <a:pt x="914" y="2557"/>
                  </a:lnTo>
                  <a:cubicBezTo>
                    <a:pt x="914" y="2557"/>
                    <a:pt x="952" y="1872"/>
                    <a:pt x="799" y="1187"/>
                  </a:cubicBezTo>
                  <a:cubicBezTo>
                    <a:pt x="622" y="478"/>
                    <a:pt x="412"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6937713" y="3044469"/>
              <a:ext cx="132377" cy="220865"/>
            </a:xfrm>
            <a:custGeom>
              <a:avLst/>
              <a:gdLst/>
              <a:ahLst/>
              <a:cxnLst/>
              <a:rect l="l" t="t" r="r" b="b"/>
              <a:pathLst>
                <a:path w="1484" h="2476" extrusionOk="0">
                  <a:moveTo>
                    <a:pt x="245" y="1"/>
                  </a:moveTo>
                  <a:cubicBezTo>
                    <a:pt x="240" y="1"/>
                    <a:pt x="234" y="1"/>
                    <a:pt x="228" y="2"/>
                  </a:cubicBezTo>
                  <a:cubicBezTo>
                    <a:pt x="0" y="40"/>
                    <a:pt x="152" y="611"/>
                    <a:pt x="457" y="1334"/>
                  </a:cubicBezTo>
                  <a:cubicBezTo>
                    <a:pt x="723" y="1943"/>
                    <a:pt x="1141" y="2475"/>
                    <a:pt x="1141" y="2475"/>
                  </a:cubicBezTo>
                  <a:lnTo>
                    <a:pt x="1484" y="2361"/>
                  </a:lnTo>
                  <a:cubicBezTo>
                    <a:pt x="1484" y="2361"/>
                    <a:pt x="1065" y="1638"/>
                    <a:pt x="837" y="1182"/>
                  </a:cubicBezTo>
                  <a:cubicBezTo>
                    <a:pt x="577" y="700"/>
                    <a:pt x="462"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6988559" y="3234651"/>
              <a:ext cx="288570" cy="217297"/>
            </a:xfrm>
            <a:custGeom>
              <a:avLst/>
              <a:gdLst/>
              <a:ahLst/>
              <a:cxnLst/>
              <a:rect l="l" t="t" r="r" b="b"/>
              <a:pathLst>
                <a:path w="3235" h="2436" extrusionOk="0">
                  <a:moveTo>
                    <a:pt x="1" y="1"/>
                  </a:moveTo>
                  <a:lnTo>
                    <a:pt x="1" y="2436"/>
                  </a:lnTo>
                  <a:lnTo>
                    <a:pt x="3234" y="2436"/>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7324587" y="3414575"/>
              <a:ext cx="122207" cy="358951"/>
            </a:xfrm>
            <a:custGeom>
              <a:avLst/>
              <a:gdLst/>
              <a:ahLst/>
              <a:cxnLst/>
              <a:rect l="l" t="t" r="r" b="b"/>
              <a:pathLst>
                <a:path w="1370" h="4024" extrusionOk="0">
                  <a:moveTo>
                    <a:pt x="1332" y="0"/>
                  </a:moveTo>
                  <a:cubicBezTo>
                    <a:pt x="228" y="0"/>
                    <a:pt x="0" y="3462"/>
                    <a:pt x="0" y="3462"/>
                  </a:cubicBezTo>
                  <a:cubicBezTo>
                    <a:pt x="0" y="3462"/>
                    <a:pt x="59" y="4023"/>
                    <a:pt x="150" y="4023"/>
                  </a:cubicBezTo>
                  <a:cubicBezTo>
                    <a:pt x="204" y="4023"/>
                    <a:pt x="271" y="3818"/>
                    <a:pt x="342" y="3158"/>
                  </a:cubicBezTo>
                  <a:cubicBezTo>
                    <a:pt x="609" y="571"/>
                    <a:pt x="1332" y="419"/>
                    <a:pt x="1332" y="419"/>
                  </a:cubicBezTo>
                  <a:cubicBezTo>
                    <a:pt x="1332" y="419"/>
                    <a:pt x="1370" y="152"/>
                    <a:pt x="1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7260093" y="3675852"/>
              <a:ext cx="468402" cy="488740"/>
            </a:xfrm>
            <a:custGeom>
              <a:avLst/>
              <a:gdLst/>
              <a:ahLst/>
              <a:cxnLst/>
              <a:rect l="l" t="t" r="r" b="b"/>
              <a:pathLst>
                <a:path w="5251" h="5479" extrusionOk="0">
                  <a:moveTo>
                    <a:pt x="1065" y="1"/>
                  </a:moveTo>
                  <a:cubicBezTo>
                    <a:pt x="1065" y="1"/>
                    <a:pt x="0" y="1370"/>
                    <a:pt x="0" y="2511"/>
                  </a:cubicBezTo>
                  <a:lnTo>
                    <a:pt x="0" y="5479"/>
                  </a:lnTo>
                  <a:lnTo>
                    <a:pt x="5250" y="5479"/>
                  </a:lnTo>
                  <a:lnTo>
                    <a:pt x="5250" y="2511"/>
                  </a:lnTo>
                  <a:cubicBezTo>
                    <a:pt x="5250" y="1370"/>
                    <a:pt x="4185" y="1"/>
                    <a:pt x="4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6947882" y="3462031"/>
              <a:ext cx="27207" cy="23906"/>
            </a:xfrm>
            <a:custGeom>
              <a:avLst/>
              <a:gdLst/>
              <a:ahLst/>
              <a:cxnLst/>
              <a:rect l="l" t="t" r="r" b="b"/>
              <a:pathLst>
                <a:path w="305" h="268" extrusionOk="0">
                  <a:moveTo>
                    <a:pt x="152" y="1"/>
                  </a:moveTo>
                  <a:cubicBezTo>
                    <a:pt x="76" y="1"/>
                    <a:pt x="0" y="39"/>
                    <a:pt x="0" y="115"/>
                  </a:cubicBezTo>
                  <a:cubicBezTo>
                    <a:pt x="0" y="191"/>
                    <a:pt x="76" y="267"/>
                    <a:pt x="152" y="267"/>
                  </a:cubicBezTo>
                  <a:cubicBezTo>
                    <a:pt x="228" y="267"/>
                    <a:pt x="305" y="191"/>
                    <a:pt x="305" y="115"/>
                  </a:cubicBezTo>
                  <a:cubicBezTo>
                    <a:pt x="305" y="39"/>
                    <a:pt x="228"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6737451" y="3102362"/>
              <a:ext cx="23817" cy="27207"/>
            </a:xfrm>
            <a:custGeom>
              <a:avLst/>
              <a:gdLst/>
              <a:ahLst/>
              <a:cxnLst/>
              <a:rect l="l" t="t" r="r" b="b"/>
              <a:pathLst>
                <a:path w="267" h="305" extrusionOk="0">
                  <a:moveTo>
                    <a:pt x="153" y="0"/>
                  </a:moveTo>
                  <a:cubicBezTo>
                    <a:pt x="77" y="0"/>
                    <a:pt x="0" y="76"/>
                    <a:pt x="0" y="152"/>
                  </a:cubicBezTo>
                  <a:cubicBezTo>
                    <a:pt x="0"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6896947" y="3102362"/>
              <a:ext cx="23817" cy="27207"/>
            </a:xfrm>
            <a:custGeom>
              <a:avLst/>
              <a:gdLst/>
              <a:ahLst/>
              <a:cxnLst/>
              <a:rect l="l" t="t" r="r" b="b"/>
              <a:pathLst>
                <a:path w="267" h="305" extrusionOk="0">
                  <a:moveTo>
                    <a:pt x="153" y="0"/>
                  </a:moveTo>
                  <a:cubicBezTo>
                    <a:pt x="77" y="0"/>
                    <a:pt x="1" y="76"/>
                    <a:pt x="1" y="152"/>
                  </a:cubicBezTo>
                  <a:cubicBezTo>
                    <a:pt x="1"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7283822" y="3462031"/>
              <a:ext cx="27207" cy="23906"/>
            </a:xfrm>
            <a:custGeom>
              <a:avLst/>
              <a:gdLst/>
              <a:ahLst/>
              <a:cxnLst/>
              <a:rect l="l" t="t" r="r" b="b"/>
              <a:pathLst>
                <a:path w="305" h="268" extrusionOk="0">
                  <a:moveTo>
                    <a:pt x="153" y="1"/>
                  </a:moveTo>
                  <a:cubicBezTo>
                    <a:pt x="77" y="1"/>
                    <a:pt x="1" y="39"/>
                    <a:pt x="1" y="115"/>
                  </a:cubicBezTo>
                  <a:cubicBezTo>
                    <a:pt x="1" y="191"/>
                    <a:pt x="77" y="267"/>
                    <a:pt x="153" y="267"/>
                  </a:cubicBezTo>
                  <a:cubicBezTo>
                    <a:pt x="229" y="267"/>
                    <a:pt x="305" y="191"/>
                    <a:pt x="305" y="115"/>
                  </a:cubicBezTo>
                  <a:cubicBezTo>
                    <a:pt x="305" y="39"/>
                    <a:pt x="229"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7406030" y="3675852"/>
              <a:ext cx="176532" cy="275011"/>
            </a:xfrm>
            <a:custGeom>
              <a:avLst/>
              <a:gdLst/>
              <a:ahLst/>
              <a:cxnLst/>
              <a:rect l="l" t="t" r="r" b="b"/>
              <a:pathLst>
                <a:path w="1979" h="3083" extrusionOk="0">
                  <a:moveTo>
                    <a:pt x="228" y="1"/>
                  </a:moveTo>
                  <a:cubicBezTo>
                    <a:pt x="228" y="1"/>
                    <a:pt x="0" y="685"/>
                    <a:pt x="343" y="1674"/>
                  </a:cubicBezTo>
                  <a:cubicBezTo>
                    <a:pt x="609" y="2397"/>
                    <a:pt x="837" y="2892"/>
                    <a:pt x="951" y="3082"/>
                  </a:cubicBezTo>
                  <a:cubicBezTo>
                    <a:pt x="951" y="3082"/>
                    <a:pt x="1408" y="2397"/>
                    <a:pt x="1636" y="1674"/>
                  </a:cubicBezTo>
                  <a:cubicBezTo>
                    <a:pt x="1978" y="685"/>
                    <a:pt x="1750" y="1"/>
                    <a:pt x="1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7327977" y="3675852"/>
              <a:ext cx="132377" cy="322467"/>
            </a:xfrm>
            <a:custGeom>
              <a:avLst/>
              <a:gdLst/>
              <a:ahLst/>
              <a:cxnLst/>
              <a:rect l="l" t="t" r="r" b="b"/>
              <a:pathLst>
                <a:path w="1484" h="3615" extrusionOk="0">
                  <a:moveTo>
                    <a:pt x="304" y="1"/>
                  </a:moveTo>
                  <a:lnTo>
                    <a:pt x="0" y="419"/>
                  </a:lnTo>
                  <a:cubicBezTo>
                    <a:pt x="0" y="419"/>
                    <a:pt x="114" y="1370"/>
                    <a:pt x="495" y="2321"/>
                  </a:cubicBezTo>
                  <a:cubicBezTo>
                    <a:pt x="837" y="3196"/>
                    <a:pt x="1484" y="3615"/>
                    <a:pt x="1484" y="3615"/>
                  </a:cubicBezTo>
                  <a:cubicBezTo>
                    <a:pt x="1484" y="3615"/>
                    <a:pt x="1103" y="2854"/>
                    <a:pt x="761" y="2093"/>
                  </a:cubicBezTo>
                  <a:cubicBezTo>
                    <a:pt x="457" y="1294"/>
                    <a:pt x="304"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531539" y="3675852"/>
              <a:ext cx="129076" cy="322467"/>
            </a:xfrm>
            <a:custGeom>
              <a:avLst/>
              <a:gdLst/>
              <a:ahLst/>
              <a:cxnLst/>
              <a:rect l="l" t="t" r="r" b="b"/>
              <a:pathLst>
                <a:path w="1447" h="3615" extrusionOk="0">
                  <a:moveTo>
                    <a:pt x="1142" y="1"/>
                  </a:moveTo>
                  <a:cubicBezTo>
                    <a:pt x="1142" y="1"/>
                    <a:pt x="1028" y="1294"/>
                    <a:pt x="686" y="2093"/>
                  </a:cubicBezTo>
                  <a:cubicBezTo>
                    <a:pt x="381" y="2854"/>
                    <a:pt x="1" y="3615"/>
                    <a:pt x="1" y="3615"/>
                  </a:cubicBezTo>
                  <a:cubicBezTo>
                    <a:pt x="1" y="3615"/>
                    <a:pt x="648" y="3196"/>
                    <a:pt x="990" y="2321"/>
                  </a:cubicBezTo>
                  <a:cubicBezTo>
                    <a:pt x="1370" y="1370"/>
                    <a:pt x="1446" y="419"/>
                    <a:pt x="1446" y="419"/>
                  </a:cubicBezTo>
                  <a:lnTo>
                    <a:pt x="1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260093" y="4164509"/>
              <a:ext cx="468402" cy="40855"/>
            </a:xfrm>
            <a:custGeom>
              <a:avLst/>
              <a:gdLst/>
              <a:ahLst/>
              <a:cxnLst/>
              <a:rect l="l" t="t" r="r" b="b"/>
              <a:pathLst>
                <a:path w="5251" h="458" extrusionOk="0">
                  <a:moveTo>
                    <a:pt x="0" y="1"/>
                  </a:moveTo>
                  <a:lnTo>
                    <a:pt x="0" y="457"/>
                  </a:lnTo>
                  <a:lnTo>
                    <a:pt x="5250" y="457"/>
                  </a:lnTo>
                  <a:lnTo>
                    <a:pt x="5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375433" y="3964336"/>
              <a:ext cx="37465" cy="85367"/>
            </a:xfrm>
            <a:custGeom>
              <a:avLst/>
              <a:gdLst/>
              <a:ahLst/>
              <a:cxnLst/>
              <a:rect l="l" t="t" r="r" b="b"/>
              <a:pathLst>
                <a:path w="420" h="957" extrusionOk="0">
                  <a:moveTo>
                    <a:pt x="229" y="0"/>
                  </a:moveTo>
                  <a:cubicBezTo>
                    <a:pt x="229" y="0"/>
                    <a:pt x="1" y="305"/>
                    <a:pt x="1" y="685"/>
                  </a:cubicBezTo>
                  <a:cubicBezTo>
                    <a:pt x="1" y="870"/>
                    <a:pt x="100" y="956"/>
                    <a:pt x="202" y="956"/>
                  </a:cubicBezTo>
                  <a:cubicBezTo>
                    <a:pt x="309" y="956"/>
                    <a:pt x="419" y="861"/>
                    <a:pt x="419" y="685"/>
                  </a:cubicBezTo>
                  <a:cubicBezTo>
                    <a:pt x="419" y="343"/>
                    <a:pt x="229"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8"/>
            <p:cNvSpPr/>
            <p:nvPr/>
          </p:nvSpPr>
          <p:spPr>
            <a:xfrm>
              <a:off x="7585864" y="3964336"/>
              <a:ext cx="37376" cy="85367"/>
            </a:xfrm>
            <a:custGeom>
              <a:avLst/>
              <a:gdLst/>
              <a:ahLst/>
              <a:cxnLst/>
              <a:rect l="l" t="t" r="r" b="b"/>
              <a:pathLst>
                <a:path w="419" h="957" extrusionOk="0">
                  <a:moveTo>
                    <a:pt x="191" y="0"/>
                  </a:moveTo>
                  <a:cubicBezTo>
                    <a:pt x="191" y="0"/>
                    <a:pt x="0" y="305"/>
                    <a:pt x="0" y="685"/>
                  </a:cubicBezTo>
                  <a:cubicBezTo>
                    <a:pt x="0" y="870"/>
                    <a:pt x="100" y="956"/>
                    <a:pt x="201" y="956"/>
                  </a:cubicBezTo>
                  <a:cubicBezTo>
                    <a:pt x="309" y="956"/>
                    <a:pt x="419" y="861"/>
                    <a:pt x="419" y="685"/>
                  </a:cubicBezTo>
                  <a:cubicBezTo>
                    <a:pt x="419" y="343"/>
                    <a:pt x="191"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234597" y="1273550"/>
            <a:ext cx="5906126" cy="2862322"/>
          </a:xfrm>
          <a:prstGeom prst="rect">
            <a:avLst/>
          </a:prstGeom>
          <a:noFill/>
        </p:spPr>
        <p:txBody>
          <a:bodyPr wrap="square" rtlCol="0">
            <a:spAutoFit/>
          </a:bodyPr>
          <a:lstStyle/>
          <a:p>
            <a:pPr algn="ctr">
              <a:lnSpc>
                <a:spcPct val="150000"/>
              </a:lnSpc>
            </a:pPr>
            <a:r>
              <a:rPr lang="vi-VN" sz="4000" b="1">
                <a:solidFill>
                  <a:schemeClr val="tx2">
                    <a:lumMod val="50000"/>
                  </a:schemeClr>
                </a:solidFill>
              </a:rPr>
              <a:t>CẢM ƠN CÁC EM </a:t>
            </a:r>
            <a:endParaRPr lang="en-US" sz="4000" b="1" smtClean="0">
              <a:solidFill>
                <a:schemeClr val="tx2">
                  <a:lumMod val="50000"/>
                </a:schemeClr>
              </a:solidFill>
            </a:endParaRPr>
          </a:p>
          <a:p>
            <a:pPr algn="ctr">
              <a:lnSpc>
                <a:spcPct val="150000"/>
              </a:lnSpc>
            </a:pPr>
            <a:r>
              <a:rPr lang="vi-VN" sz="4000" b="1" smtClean="0">
                <a:solidFill>
                  <a:schemeClr val="tx2">
                    <a:lumMod val="50000"/>
                  </a:schemeClr>
                </a:solidFill>
              </a:rPr>
              <a:t>ĐÃ LẮNG </a:t>
            </a:r>
            <a:r>
              <a:rPr lang="vi-VN" sz="4000" b="1">
                <a:solidFill>
                  <a:schemeClr val="tx2">
                    <a:lumMod val="50000"/>
                  </a:schemeClr>
                </a:solidFill>
              </a:rPr>
              <a:t>NGHE, </a:t>
            </a:r>
            <a:endParaRPr lang="en-US" sz="4000" b="1" smtClean="0">
              <a:solidFill>
                <a:schemeClr val="tx2">
                  <a:lumMod val="50000"/>
                </a:schemeClr>
              </a:solidFill>
            </a:endParaRPr>
          </a:p>
          <a:p>
            <a:pPr algn="ctr">
              <a:lnSpc>
                <a:spcPct val="150000"/>
              </a:lnSpc>
            </a:pPr>
            <a:r>
              <a:rPr lang="vi-VN" sz="4000" b="1" smtClean="0">
                <a:solidFill>
                  <a:schemeClr val="tx2">
                    <a:lumMod val="50000"/>
                  </a:schemeClr>
                </a:solidFill>
              </a:rPr>
              <a:t>HẸN </a:t>
            </a:r>
            <a:r>
              <a:rPr lang="vi-VN" sz="4000" b="1">
                <a:solidFill>
                  <a:schemeClr val="tx2">
                    <a:lumMod val="50000"/>
                  </a:schemeClr>
                </a:solidFill>
              </a:rPr>
              <a:t>GẶP LẠI!</a:t>
            </a:r>
          </a:p>
        </p:txBody>
      </p:sp>
    </p:spTree>
    <p:extLst>
      <p:ext uri="{BB962C8B-B14F-4D97-AF65-F5344CB8AC3E}">
        <p14:creationId xmlns:p14="http://schemas.microsoft.com/office/powerpoint/2010/main" val="941448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animEffect transition="in" filter="fade">
                                      <p:cBhvr>
                                        <p:cTn id="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grpSp>
        <p:nvGrpSpPr>
          <p:cNvPr id="10" name="Group 9"/>
          <p:cNvGrpSpPr/>
          <p:nvPr/>
        </p:nvGrpSpPr>
        <p:grpSpPr>
          <a:xfrm>
            <a:off x="710809" y="1748768"/>
            <a:ext cx="4086162" cy="2077403"/>
            <a:chOff x="333438" y="1943709"/>
            <a:chExt cx="4086162" cy="2077403"/>
          </a:xfrm>
        </p:grpSpPr>
        <p:sp>
          <p:nvSpPr>
            <p:cNvPr id="11" name="TextBox 10"/>
            <p:cNvSpPr txBox="1"/>
            <p:nvPr/>
          </p:nvSpPr>
          <p:spPr>
            <a:xfrm>
              <a:off x="452469" y="1943709"/>
              <a:ext cx="3967131" cy="2077403"/>
            </a:xfrm>
            <a:prstGeom prst="wedgeEllipseCallout">
              <a:avLst/>
            </a:prstGeom>
            <a:solidFill>
              <a:schemeClr val="accent6"/>
            </a:solidFill>
            <a:ln>
              <a:solidFill>
                <a:schemeClr val="accent2">
                  <a:lumMod val="75000"/>
                </a:schemeClr>
              </a:solidFill>
            </a:ln>
          </p:spPr>
          <p:txBody>
            <a:bodyPr wrap="square" rtlCol="0">
              <a:spAutoFit/>
            </a:bodyPr>
            <a:lstStyle/>
            <a:p>
              <a:pPr algn="just">
                <a:lnSpc>
                  <a:spcPct val="150000"/>
                </a:lnSpc>
              </a:pPr>
              <a:r>
                <a:rPr lang="en-US" sz="2000" i="1">
                  <a:latin typeface="Arial" panose="020B0604020202020204" pitchFamily="34" charset="0"/>
                  <a:cs typeface="Arial" panose="020B0604020202020204" pitchFamily="34" charset="0"/>
                </a:rPr>
                <a:t>Nêu cấu tạo và nguyên lí làm việc của hệ thống khởi động.</a:t>
              </a:r>
              <a:endParaRPr lang="en-US" sz="2000" i="1"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438" y="2473198"/>
              <a:ext cx="606427" cy="562102"/>
            </a:xfrm>
            <a:prstGeom prst="rect">
              <a:avLst/>
            </a:prstGeom>
          </p:spPr>
        </p:pic>
      </p:grpSp>
    </p:spTree>
    <p:extLst>
      <p:ext uri="{BB962C8B-B14F-4D97-AF65-F5344CB8AC3E}">
        <p14:creationId xmlns:p14="http://schemas.microsoft.com/office/powerpoint/2010/main" val="31648904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sp>
        <p:nvSpPr>
          <p:cNvPr id="7" name="TextBox 6"/>
          <p:cNvSpPr txBox="1"/>
          <p:nvPr/>
        </p:nvSpPr>
        <p:spPr>
          <a:xfrm>
            <a:off x="275773" y="1222168"/>
            <a:ext cx="4688114" cy="332398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Khi khoá khởi động (8) được đóng, lõi thép của rơ le điện (10) bị hút sang trái, qua cần dẫn động (11), khớp bánh răng khởi động (12) được đẩy sang phải đề vành răng của nó ăn khớp với vành răng của bánh đà (14) của động cơ đốt </a:t>
            </a:r>
            <a:r>
              <a:rPr lang="vi-VN" sz="2000" smtClean="0">
                <a:latin typeface="Arial" panose="020B0604020202020204" pitchFamily="34" charset="0"/>
                <a:cs typeface="Arial" panose="020B0604020202020204" pitchFamily="34" charset="0"/>
              </a:rPr>
              <a:t>trong</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9447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sp>
        <p:nvSpPr>
          <p:cNvPr id="7" name="TextBox 6"/>
          <p:cNvSpPr txBox="1"/>
          <p:nvPr/>
        </p:nvSpPr>
        <p:spPr>
          <a:xfrm>
            <a:off x="254001" y="1109333"/>
            <a:ext cx="4914900" cy="37856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iếp </a:t>
            </a:r>
            <a:r>
              <a:rPr lang="vi-VN" sz="2000">
                <a:latin typeface="Arial" panose="020B0604020202020204" pitchFamily="34" charset="0"/>
                <a:cs typeface="Arial" panose="020B0604020202020204" pitchFamily="34" charset="0"/>
              </a:rPr>
              <a:t>điểm K-K đóng lại ở đưa điện vào mạch nối tiếp stato (2) </a:t>
            </a:r>
            <a:r>
              <a:rPr lang="vi-VN" sz="2000" smtClean="0">
                <a:latin typeface="Arial" panose="020B0604020202020204" pitchFamily="34" charset="0"/>
                <a:cs typeface="Arial" panose="020B0604020202020204" pitchFamily="34" charset="0"/>
              </a:rPr>
              <a:t>c</a:t>
            </a:r>
            <a:r>
              <a:rPr lang="en-US" sz="2000" smtClean="0">
                <a:latin typeface="Arial" panose="020B0604020202020204" pitchFamily="34" charset="0"/>
                <a:cs typeface="Arial" panose="020B0604020202020204" pitchFamily="34" charset="0"/>
              </a:rPr>
              <a:t>ổ</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góp (6) rô to (4) của động cơ điện khởi động, làm động cơ điện quay, mô men quay của nó được truyền qua vành răng của bánh đà (14), </a:t>
            </a:r>
            <a:r>
              <a:rPr lang="vi-VN" sz="2000" smtClean="0">
                <a:latin typeface="Arial" panose="020B0604020202020204" pitchFamily="34" charset="0"/>
                <a:cs typeface="Arial" panose="020B0604020202020204" pitchFamily="34" charset="0"/>
              </a:rPr>
              <a:t>làm </a:t>
            </a:r>
            <a:r>
              <a:rPr lang="vi-VN" sz="2000">
                <a:latin typeface="Arial" panose="020B0604020202020204" pitchFamily="34" charset="0"/>
                <a:cs typeface="Arial" panose="020B0604020202020204" pitchFamily="34" charset="0"/>
              </a:rPr>
              <a:t>quay trục khuỷu động cơ đốt trong đến tốc độ vòng quay cần thiết để khởi động động cơ. </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474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sp>
        <p:nvSpPr>
          <p:cNvPr id="7" name="TextBox 6"/>
          <p:cNvSpPr txBox="1"/>
          <p:nvPr/>
        </p:nvSpPr>
        <p:spPr>
          <a:xfrm>
            <a:off x="342901" y="1454397"/>
            <a:ext cx="4648199"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Khi động cơ đốt trong đã làm việc, khoá khởi động (8) được tắt để ngắt dòng điện vào rơ le điện (10) tiếp điểm K-K mở sẽ ngắt dòng điện vào động cơ điện làm đồng cơ điện dừng hoạt động. </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598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2. Cấu tạo và nguyên lí làm việc</a:t>
            </a:r>
            <a:endParaRPr lang="vi-VN" sz="2600" b="1">
              <a:solidFill>
                <a:srgbClr val="703672"/>
              </a:solidFill>
            </a:endParaRPr>
          </a:p>
        </p:txBody>
      </p:sp>
      <p:pic>
        <p:nvPicPr>
          <p:cNvPr id="22" name="Picture 21"/>
          <p:cNvPicPr>
            <a:picLocks noChangeAspect="1"/>
          </p:cNvPicPr>
          <p:nvPr/>
        </p:nvPicPr>
        <p:blipFill>
          <a:blip r:embed="rId2"/>
          <a:stretch>
            <a:fillRect/>
          </a:stretch>
        </p:blipFill>
        <p:spPr>
          <a:xfrm>
            <a:off x="5451109" y="1851574"/>
            <a:ext cx="3255196" cy="2301170"/>
          </a:xfrm>
          <a:prstGeom prst="rect">
            <a:avLst/>
          </a:prstGeom>
        </p:spPr>
      </p:pic>
      <p:sp>
        <p:nvSpPr>
          <p:cNvPr id="7" name="TextBox 6"/>
          <p:cNvSpPr txBox="1"/>
          <p:nvPr/>
        </p:nvSpPr>
        <p:spPr>
          <a:xfrm>
            <a:off x="342900" y="1851574"/>
            <a:ext cx="4648199"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Lò </a:t>
            </a:r>
            <a:r>
              <a:rPr lang="vi-VN" sz="2000" smtClean="0">
                <a:latin typeface="Arial" panose="020B0604020202020204" pitchFamily="34" charset="0"/>
                <a:cs typeface="Arial" panose="020B0604020202020204" pitchFamily="34" charset="0"/>
              </a:rPr>
              <a:t>xo </a:t>
            </a:r>
            <a:r>
              <a:rPr lang="vi-VN" sz="2000">
                <a:latin typeface="Arial" panose="020B0604020202020204" pitchFamily="34" charset="0"/>
                <a:cs typeface="Arial" panose="020B0604020202020204" pitchFamily="34" charset="0"/>
              </a:rPr>
              <a:t>(9) đẩy rơ le (10) dịch chuyển sang phải (vị trí ban đầu). </a:t>
            </a:r>
            <a:endParaRPr lang="en-US" sz="2000" smtClean="0">
              <a:latin typeface="Arial" panose="020B0604020202020204" pitchFamily="34" charset="0"/>
              <a:cs typeface="Arial" panose="020B0604020202020204" pitchFamily="34" charset="0"/>
            </a:endParaRPr>
          </a:p>
        </p:txBody>
      </p:sp>
      <p:sp>
        <p:nvSpPr>
          <p:cNvPr id="5" name="TextBox 4"/>
          <p:cNvSpPr txBox="1"/>
          <p:nvPr/>
        </p:nvSpPr>
        <p:spPr>
          <a:xfrm>
            <a:off x="342900" y="3007118"/>
            <a:ext cx="4648199" cy="95866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Khớp </a:t>
            </a:r>
            <a:r>
              <a:rPr lang="vi-VN" sz="2000">
                <a:latin typeface="Arial" panose="020B0604020202020204" pitchFamily="34" charset="0"/>
                <a:cs typeface="Arial" panose="020B0604020202020204" pitchFamily="34" charset="0"/>
              </a:rPr>
              <a:t>bánh răng khởi động (12) tách khỏi vành răng của bánh đà (14).</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606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Electrical Engineer Portfolio by Slidesgo">
  <a:themeElements>
    <a:clrScheme name="Simple Light">
      <a:dk1>
        <a:srgbClr val="191919"/>
      </a:dk1>
      <a:lt1>
        <a:srgbClr val="FFF1AB"/>
      </a:lt1>
      <a:dk2>
        <a:srgbClr val="703672"/>
      </a:dk2>
      <a:lt2>
        <a:srgbClr val="602863"/>
      </a:lt2>
      <a:accent1>
        <a:srgbClr val="FFDC7A"/>
      </a:accent1>
      <a:accent2>
        <a:srgbClr val="FF364A"/>
      </a:accent2>
      <a:accent3>
        <a:srgbClr val="E21A37"/>
      </a:accent3>
      <a:accent4>
        <a:srgbClr val="ADADAD"/>
      </a:accent4>
      <a:accent5>
        <a:srgbClr val="5B5B5B"/>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2593</Words>
  <Application>Microsoft Office PowerPoint</Application>
  <PresentationFormat>On-screen Show (16:9)</PresentationFormat>
  <Paragraphs>167</Paragraphs>
  <Slides>44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Be Vietnam Pro</vt:lpstr>
      <vt:lpstr>Arial</vt:lpstr>
      <vt:lpstr>Hammersmith One</vt:lpstr>
      <vt:lpstr>Rosario</vt:lpstr>
      <vt:lpstr>Assistant</vt:lpstr>
      <vt:lpstr>Wingdings</vt:lpstr>
      <vt:lpstr>Bebas Neue</vt:lpstr>
      <vt:lpstr>Electrical Engineer Portfolio by Slidesgo</vt:lpstr>
      <vt:lpstr>PowerPoint Presentation</vt:lpstr>
      <vt:lpstr>PowerPoint Presentation</vt:lpstr>
      <vt:lpstr>Hệ thống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đánh lửa trên động cơ xăng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xử lí khí thải  của động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Engineer Portfolio</dc:title>
  <cp:lastModifiedBy>Acer</cp:lastModifiedBy>
  <cp:revision>60</cp:revision>
  <dcterms:modified xsi:type="dcterms:W3CDTF">2023-11-24T07:25:32Z</dcterms:modified>
</cp:coreProperties>
</file>