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53"/>
  </p:notesMasterIdLst>
  <p:sldIdLst>
    <p:sldId id="256" r:id="rId2"/>
    <p:sldId id="275" r:id="rId3"/>
    <p:sldId id="276" r:id="rId4"/>
    <p:sldId id="272" r:id="rId5"/>
    <p:sldId id="371" r:id="rId6"/>
    <p:sldId id="378" r:id="rId7"/>
    <p:sldId id="277" r:id="rId8"/>
    <p:sldId id="278" r:id="rId9"/>
    <p:sldId id="279" r:id="rId10"/>
    <p:sldId id="280" r:id="rId11"/>
    <p:sldId id="281" r:id="rId12"/>
    <p:sldId id="282" r:id="rId13"/>
    <p:sldId id="283" r:id="rId14"/>
    <p:sldId id="284" r:id="rId15"/>
    <p:sldId id="285" r:id="rId16"/>
    <p:sldId id="379" r:id="rId17"/>
    <p:sldId id="286" r:id="rId18"/>
    <p:sldId id="288" r:id="rId19"/>
    <p:sldId id="289" r:id="rId20"/>
    <p:sldId id="290" r:id="rId21"/>
    <p:sldId id="291" r:id="rId22"/>
    <p:sldId id="292" r:id="rId23"/>
    <p:sldId id="293" r:id="rId24"/>
    <p:sldId id="294" r:id="rId25"/>
    <p:sldId id="295" r:id="rId26"/>
    <p:sldId id="297" r:id="rId27"/>
    <p:sldId id="302" r:id="rId28"/>
    <p:sldId id="304" r:id="rId29"/>
    <p:sldId id="305" r:id="rId30"/>
    <p:sldId id="306" r:id="rId31"/>
    <p:sldId id="380" r:id="rId32"/>
    <p:sldId id="307" r:id="rId33"/>
    <p:sldId id="308" r:id="rId34"/>
    <p:sldId id="309" r:id="rId35"/>
    <p:sldId id="310" r:id="rId36"/>
    <p:sldId id="311" r:id="rId37"/>
    <p:sldId id="312" r:id="rId38"/>
    <p:sldId id="314" r:id="rId39"/>
    <p:sldId id="315" r:id="rId40"/>
    <p:sldId id="316" r:id="rId41"/>
    <p:sldId id="317" r:id="rId42"/>
    <p:sldId id="318" r:id="rId43"/>
    <p:sldId id="319" r:id="rId44"/>
    <p:sldId id="320" r:id="rId45"/>
    <p:sldId id="321" r:id="rId46"/>
    <p:sldId id="322" r:id="rId47"/>
    <p:sldId id="324" r:id="rId48"/>
    <p:sldId id="323" r:id="rId49"/>
    <p:sldId id="325" r:id="rId50"/>
    <p:sldId id="326" r:id="rId51"/>
    <p:sldId id="377" r:id="rId52"/>
  </p:sldIdLst>
  <p:sldSz cx="9144000" cy="5143500" type="screen16x9"/>
  <p:notesSz cx="6858000" cy="9144000"/>
  <p:embeddedFontLst>
    <p:embeddedFont>
      <p:font typeface="Be Vietnam Pro" panose="020B0604020202020204" charset="0"/>
      <p:regular r:id="rId54"/>
      <p:bold r:id="rId55"/>
      <p:italic r:id="rId56"/>
      <p:boldItalic r:id="rId57"/>
    </p:embeddedFont>
    <p:embeddedFont>
      <p:font typeface="Bebas Neue" panose="020B0604020202020204" charset="0"/>
      <p:regular r:id="rId58"/>
    </p:embeddedFont>
    <p:embeddedFont>
      <p:font typeface="Assistant" panose="020B0604020202020204" charset="-79"/>
      <p:regular r:id="rId59"/>
      <p:bold r:id="rId60"/>
    </p:embeddedFont>
    <p:embeddedFont>
      <p:font typeface="Hammersmith One" panose="020B0604020202020204" charset="0"/>
      <p:regular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672"/>
    <a:srgbClr val="FF9933"/>
    <a:srgbClr val="7F4A78"/>
    <a:srgbClr val="FFE1AB"/>
    <a:srgbClr val="000000"/>
    <a:srgbClr val="FCCFAE"/>
    <a:srgbClr val="FFFFAB"/>
    <a:srgbClr val="FDB47D"/>
    <a:srgbClr val="996633"/>
    <a:srgbClr val="DE6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36D4F3-5D23-45B0-AEC1-CDADCF761F18}">
  <a:tblStyle styleId="{E836D4F3-5D23-45B0-AEC1-CDADCF761F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ACD915E-C23D-44B9-B326-10E33099D5C0}"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88" autoAdjust="0"/>
    <p:restoredTop sz="94660"/>
  </p:normalViewPr>
  <p:slideViewPr>
    <p:cSldViewPr snapToGrid="0">
      <p:cViewPr varScale="1">
        <p:scale>
          <a:sx n="94" d="100"/>
          <a:sy n="94" d="100"/>
        </p:scale>
        <p:origin x="7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253f4dedff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2" name="Google Shape;2702;g253f4dedff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2030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253f4dedff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2" name="Google Shape;2702;g253f4dedff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378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253f4dedff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2" name="Google Shape;2702;g253f4dedff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479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592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8100000" flipH="1">
            <a:off x="7073922" y="647596"/>
            <a:ext cx="3071409" cy="3536907"/>
            <a:chOff x="2166075" y="959650"/>
            <a:chExt cx="3498975" cy="4029275"/>
          </a:xfrm>
        </p:grpSpPr>
        <p:sp>
          <p:nvSpPr>
            <p:cNvPr id="10" name="Google Shape;10;p2"/>
            <p:cNvSpPr/>
            <p:nvPr/>
          </p:nvSpPr>
          <p:spPr>
            <a:xfrm>
              <a:off x="2234900" y="3538475"/>
              <a:ext cx="562100" cy="1450450"/>
            </a:xfrm>
            <a:custGeom>
              <a:avLst/>
              <a:gdLst/>
              <a:ahLst/>
              <a:cxnLst/>
              <a:rect l="l" t="t" r="r" b="b"/>
              <a:pathLst>
                <a:path w="22484" h="58018" extrusionOk="0">
                  <a:moveTo>
                    <a:pt x="771" y="0"/>
                  </a:moveTo>
                  <a:lnTo>
                    <a:pt x="1" y="671"/>
                  </a:lnTo>
                  <a:lnTo>
                    <a:pt x="6763" y="8502"/>
                  </a:lnTo>
                  <a:lnTo>
                    <a:pt x="6763" y="19772"/>
                  </a:lnTo>
                  <a:lnTo>
                    <a:pt x="21456" y="36776"/>
                  </a:lnTo>
                  <a:lnTo>
                    <a:pt x="21456" y="58017"/>
                  </a:lnTo>
                  <a:lnTo>
                    <a:pt x="22483" y="58017"/>
                  </a:lnTo>
                  <a:lnTo>
                    <a:pt x="22483" y="36391"/>
                  </a:lnTo>
                  <a:lnTo>
                    <a:pt x="7790" y="19401"/>
                  </a:lnTo>
                  <a:lnTo>
                    <a:pt x="7790" y="8117"/>
                  </a:lnTo>
                  <a:lnTo>
                    <a:pt x="771"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671425" y="3032400"/>
              <a:ext cx="271425" cy="1956525"/>
            </a:xfrm>
            <a:custGeom>
              <a:avLst/>
              <a:gdLst/>
              <a:ahLst/>
              <a:cxnLst/>
              <a:rect l="l" t="t" r="r" b="b"/>
              <a:pathLst>
                <a:path w="10857" h="78261" extrusionOk="0">
                  <a:moveTo>
                    <a:pt x="4808" y="1"/>
                  </a:moveTo>
                  <a:lnTo>
                    <a:pt x="1" y="5550"/>
                  </a:lnTo>
                  <a:lnTo>
                    <a:pt x="1" y="37376"/>
                  </a:lnTo>
                  <a:lnTo>
                    <a:pt x="9430" y="48274"/>
                  </a:lnTo>
                  <a:lnTo>
                    <a:pt x="9430" y="78260"/>
                  </a:lnTo>
                  <a:lnTo>
                    <a:pt x="10857" y="78260"/>
                  </a:lnTo>
                  <a:lnTo>
                    <a:pt x="10857" y="47747"/>
                  </a:lnTo>
                  <a:lnTo>
                    <a:pt x="1427" y="36848"/>
                  </a:lnTo>
                  <a:lnTo>
                    <a:pt x="1427" y="6092"/>
                  </a:lnTo>
                  <a:lnTo>
                    <a:pt x="5892" y="928"/>
                  </a:lnTo>
                  <a:lnTo>
                    <a:pt x="4808"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960650" y="1836250"/>
              <a:ext cx="134500" cy="3152675"/>
            </a:xfrm>
            <a:custGeom>
              <a:avLst/>
              <a:gdLst/>
              <a:ahLst/>
              <a:cxnLst/>
              <a:rect l="l" t="t" r="r" b="b"/>
              <a:pathLst>
                <a:path w="5380" h="126107" extrusionOk="0">
                  <a:moveTo>
                    <a:pt x="1171" y="1"/>
                  </a:moveTo>
                  <a:lnTo>
                    <a:pt x="1171" y="23410"/>
                  </a:lnTo>
                  <a:lnTo>
                    <a:pt x="4766" y="27561"/>
                  </a:lnTo>
                  <a:lnTo>
                    <a:pt x="4766" y="73225"/>
                  </a:lnTo>
                  <a:lnTo>
                    <a:pt x="1" y="78745"/>
                  </a:lnTo>
                  <a:lnTo>
                    <a:pt x="1" y="86149"/>
                  </a:lnTo>
                  <a:lnTo>
                    <a:pt x="3895" y="90671"/>
                  </a:lnTo>
                  <a:lnTo>
                    <a:pt x="3895" y="126106"/>
                  </a:lnTo>
                  <a:lnTo>
                    <a:pt x="4509" y="126106"/>
                  </a:lnTo>
                  <a:lnTo>
                    <a:pt x="4509" y="90443"/>
                  </a:lnTo>
                  <a:lnTo>
                    <a:pt x="600" y="85921"/>
                  </a:lnTo>
                  <a:lnTo>
                    <a:pt x="600" y="78974"/>
                  </a:lnTo>
                  <a:lnTo>
                    <a:pt x="5379" y="73453"/>
                  </a:lnTo>
                  <a:lnTo>
                    <a:pt x="5379" y="27333"/>
                  </a:lnTo>
                  <a:lnTo>
                    <a:pt x="1784" y="23182"/>
                  </a:lnTo>
                  <a:lnTo>
                    <a:pt x="178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114725" y="2673625"/>
              <a:ext cx="107725" cy="2162300"/>
            </a:xfrm>
            <a:custGeom>
              <a:avLst/>
              <a:gdLst/>
              <a:ahLst/>
              <a:cxnLst/>
              <a:rect l="l" t="t" r="r" b="b"/>
              <a:pathLst>
                <a:path w="4309" h="86492" extrusionOk="0">
                  <a:moveTo>
                    <a:pt x="3282" y="1"/>
                  </a:moveTo>
                  <a:lnTo>
                    <a:pt x="3282" y="26948"/>
                  </a:lnTo>
                  <a:lnTo>
                    <a:pt x="1" y="30757"/>
                  </a:lnTo>
                  <a:lnTo>
                    <a:pt x="1" y="67704"/>
                  </a:lnTo>
                  <a:lnTo>
                    <a:pt x="3168" y="71370"/>
                  </a:lnTo>
                  <a:lnTo>
                    <a:pt x="3168" y="86491"/>
                  </a:lnTo>
                  <a:lnTo>
                    <a:pt x="4180" y="86491"/>
                  </a:lnTo>
                  <a:lnTo>
                    <a:pt x="4180" y="70985"/>
                  </a:lnTo>
                  <a:lnTo>
                    <a:pt x="1013" y="67333"/>
                  </a:lnTo>
                  <a:lnTo>
                    <a:pt x="1013" y="31128"/>
                  </a:lnTo>
                  <a:lnTo>
                    <a:pt x="4309" y="27319"/>
                  </a:lnTo>
                  <a:lnTo>
                    <a:pt x="430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76650" y="1260650"/>
              <a:ext cx="141250" cy="3575275"/>
            </a:xfrm>
            <a:custGeom>
              <a:avLst/>
              <a:gdLst/>
              <a:ahLst/>
              <a:cxnLst/>
              <a:rect l="l" t="t" r="r" b="b"/>
              <a:pathLst>
                <a:path w="5650" h="143011" extrusionOk="0">
                  <a:moveTo>
                    <a:pt x="5036" y="1"/>
                  </a:moveTo>
                  <a:lnTo>
                    <a:pt x="5036" y="33610"/>
                  </a:lnTo>
                  <a:lnTo>
                    <a:pt x="0" y="39430"/>
                  </a:lnTo>
                  <a:lnTo>
                    <a:pt x="0" y="91641"/>
                  </a:lnTo>
                  <a:lnTo>
                    <a:pt x="2525" y="94551"/>
                  </a:lnTo>
                  <a:lnTo>
                    <a:pt x="2525" y="143010"/>
                  </a:lnTo>
                  <a:lnTo>
                    <a:pt x="3124" y="143010"/>
                  </a:lnTo>
                  <a:lnTo>
                    <a:pt x="3124" y="94323"/>
                  </a:lnTo>
                  <a:lnTo>
                    <a:pt x="614" y="91413"/>
                  </a:lnTo>
                  <a:lnTo>
                    <a:pt x="614" y="39658"/>
                  </a:lnTo>
                  <a:lnTo>
                    <a:pt x="5649" y="33838"/>
                  </a:lnTo>
                  <a:lnTo>
                    <a:pt x="564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387200" y="2411850"/>
              <a:ext cx="108450" cy="2424075"/>
            </a:xfrm>
            <a:custGeom>
              <a:avLst/>
              <a:gdLst/>
              <a:ahLst/>
              <a:cxnLst/>
              <a:rect l="l" t="t" r="r" b="b"/>
              <a:pathLst>
                <a:path w="4338" h="96963" extrusionOk="0">
                  <a:moveTo>
                    <a:pt x="0" y="1"/>
                  </a:moveTo>
                  <a:lnTo>
                    <a:pt x="0" y="62340"/>
                  </a:lnTo>
                  <a:lnTo>
                    <a:pt x="3724" y="66649"/>
                  </a:lnTo>
                  <a:lnTo>
                    <a:pt x="3724" y="96962"/>
                  </a:lnTo>
                  <a:lnTo>
                    <a:pt x="4337" y="96962"/>
                  </a:lnTo>
                  <a:lnTo>
                    <a:pt x="4337" y="66420"/>
                  </a:lnTo>
                  <a:lnTo>
                    <a:pt x="614" y="62112"/>
                  </a:lnTo>
                  <a:lnTo>
                    <a:pt x="6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16150" y="3464275"/>
              <a:ext cx="25350" cy="1371650"/>
            </a:xfrm>
            <a:custGeom>
              <a:avLst/>
              <a:gdLst/>
              <a:ahLst/>
              <a:cxnLst/>
              <a:rect l="l" t="t" r="r" b="b"/>
              <a:pathLst>
                <a:path w="1014" h="54866" extrusionOk="0">
                  <a:moveTo>
                    <a:pt x="1" y="1"/>
                  </a:moveTo>
                  <a:lnTo>
                    <a:pt x="1" y="54865"/>
                  </a:lnTo>
                  <a:lnTo>
                    <a:pt x="1014" y="54865"/>
                  </a:lnTo>
                  <a:lnTo>
                    <a:pt x="10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13100" y="1784200"/>
              <a:ext cx="128400" cy="2074900"/>
            </a:xfrm>
            <a:custGeom>
              <a:avLst/>
              <a:gdLst/>
              <a:ahLst/>
              <a:cxnLst/>
              <a:rect l="l" t="t" r="r" b="b"/>
              <a:pathLst>
                <a:path w="5136" h="82996" extrusionOk="0">
                  <a:moveTo>
                    <a:pt x="4522" y="0"/>
                  </a:moveTo>
                  <a:lnTo>
                    <a:pt x="4522" y="13481"/>
                  </a:lnTo>
                  <a:lnTo>
                    <a:pt x="0" y="18716"/>
                  </a:lnTo>
                  <a:lnTo>
                    <a:pt x="0" y="77917"/>
                  </a:lnTo>
                  <a:lnTo>
                    <a:pt x="4394" y="82996"/>
                  </a:lnTo>
                  <a:lnTo>
                    <a:pt x="4865" y="82596"/>
                  </a:lnTo>
                  <a:lnTo>
                    <a:pt x="613" y="77689"/>
                  </a:lnTo>
                  <a:lnTo>
                    <a:pt x="613" y="18944"/>
                  </a:lnTo>
                  <a:lnTo>
                    <a:pt x="5136" y="13709"/>
                  </a:lnTo>
                  <a:lnTo>
                    <a:pt x="5136"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83550" y="2582325"/>
              <a:ext cx="256800" cy="997525"/>
            </a:xfrm>
            <a:custGeom>
              <a:avLst/>
              <a:gdLst/>
              <a:ahLst/>
              <a:cxnLst/>
              <a:rect l="l" t="t" r="r" b="b"/>
              <a:pathLst>
                <a:path w="10272" h="39901" extrusionOk="0">
                  <a:moveTo>
                    <a:pt x="3396" y="1"/>
                  </a:moveTo>
                  <a:lnTo>
                    <a:pt x="2939" y="400"/>
                  </a:lnTo>
                  <a:lnTo>
                    <a:pt x="9673" y="8189"/>
                  </a:lnTo>
                  <a:lnTo>
                    <a:pt x="9673" y="28317"/>
                  </a:lnTo>
                  <a:lnTo>
                    <a:pt x="1" y="39501"/>
                  </a:lnTo>
                  <a:lnTo>
                    <a:pt x="472" y="39901"/>
                  </a:lnTo>
                  <a:lnTo>
                    <a:pt x="10272" y="28546"/>
                  </a:lnTo>
                  <a:lnTo>
                    <a:pt x="10272" y="7961"/>
                  </a:lnTo>
                  <a:lnTo>
                    <a:pt x="3396"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548025" y="2778475"/>
              <a:ext cx="15375" cy="1410525"/>
            </a:xfrm>
            <a:custGeom>
              <a:avLst/>
              <a:gdLst/>
              <a:ahLst/>
              <a:cxnLst/>
              <a:rect l="l" t="t" r="r" b="b"/>
              <a:pathLst>
                <a:path w="615" h="56421" extrusionOk="0">
                  <a:moveTo>
                    <a:pt x="1" y="1"/>
                  </a:moveTo>
                  <a:lnTo>
                    <a:pt x="1" y="56420"/>
                  </a:lnTo>
                  <a:lnTo>
                    <a:pt x="614" y="56420"/>
                  </a:lnTo>
                  <a:lnTo>
                    <a:pt x="6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734925" y="3305950"/>
              <a:ext cx="562075" cy="1682975"/>
            </a:xfrm>
            <a:custGeom>
              <a:avLst/>
              <a:gdLst/>
              <a:ahLst/>
              <a:cxnLst/>
              <a:rect l="l" t="t" r="r" b="b"/>
              <a:pathLst>
                <a:path w="22483" h="67319" extrusionOk="0">
                  <a:moveTo>
                    <a:pt x="21712" y="0"/>
                  </a:moveTo>
                  <a:lnTo>
                    <a:pt x="14708" y="8117"/>
                  </a:lnTo>
                  <a:lnTo>
                    <a:pt x="14708" y="28702"/>
                  </a:lnTo>
                  <a:lnTo>
                    <a:pt x="0" y="45692"/>
                  </a:lnTo>
                  <a:lnTo>
                    <a:pt x="0" y="67318"/>
                  </a:lnTo>
                  <a:lnTo>
                    <a:pt x="1027" y="67318"/>
                  </a:lnTo>
                  <a:lnTo>
                    <a:pt x="1027" y="46077"/>
                  </a:lnTo>
                  <a:lnTo>
                    <a:pt x="15721" y="29073"/>
                  </a:lnTo>
                  <a:lnTo>
                    <a:pt x="15721" y="8488"/>
                  </a:lnTo>
                  <a:lnTo>
                    <a:pt x="22483" y="671"/>
                  </a:lnTo>
                  <a:lnTo>
                    <a:pt x="21712"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589050" y="3148675"/>
              <a:ext cx="271425" cy="1840250"/>
            </a:xfrm>
            <a:custGeom>
              <a:avLst/>
              <a:gdLst/>
              <a:ahLst/>
              <a:cxnLst/>
              <a:rect l="l" t="t" r="r" b="b"/>
              <a:pathLst>
                <a:path w="10857" h="73610" extrusionOk="0">
                  <a:moveTo>
                    <a:pt x="6049" y="0"/>
                  </a:moveTo>
                  <a:lnTo>
                    <a:pt x="4979" y="927"/>
                  </a:lnTo>
                  <a:lnTo>
                    <a:pt x="9430" y="6091"/>
                  </a:lnTo>
                  <a:lnTo>
                    <a:pt x="9430" y="32197"/>
                  </a:lnTo>
                  <a:lnTo>
                    <a:pt x="1" y="43096"/>
                  </a:lnTo>
                  <a:lnTo>
                    <a:pt x="1" y="73609"/>
                  </a:lnTo>
                  <a:lnTo>
                    <a:pt x="1442" y="73609"/>
                  </a:lnTo>
                  <a:lnTo>
                    <a:pt x="1442" y="43623"/>
                  </a:lnTo>
                  <a:lnTo>
                    <a:pt x="10857" y="32725"/>
                  </a:lnTo>
                  <a:lnTo>
                    <a:pt x="10857" y="5549"/>
                  </a:lnTo>
                  <a:lnTo>
                    <a:pt x="6049"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436775" y="2034550"/>
              <a:ext cx="134825" cy="2954375"/>
            </a:xfrm>
            <a:custGeom>
              <a:avLst/>
              <a:gdLst/>
              <a:ahLst/>
              <a:cxnLst/>
              <a:rect l="l" t="t" r="r" b="b"/>
              <a:pathLst>
                <a:path w="5393" h="118175" extrusionOk="0">
                  <a:moveTo>
                    <a:pt x="3610" y="0"/>
                  </a:moveTo>
                  <a:lnTo>
                    <a:pt x="3610" y="25007"/>
                  </a:lnTo>
                  <a:lnTo>
                    <a:pt x="0" y="29173"/>
                  </a:lnTo>
                  <a:lnTo>
                    <a:pt x="0" y="55992"/>
                  </a:lnTo>
                  <a:lnTo>
                    <a:pt x="4779" y="61512"/>
                  </a:lnTo>
                  <a:lnTo>
                    <a:pt x="4779" y="77989"/>
                  </a:lnTo>
                  <a:lnTo>
                    <a:pt x="871" y="82511"/>
                  </a:lnTo>
                  <a:lnTo>
                    <a:pt x="871" y="118174"/>
                  </a:lnTo>
                  <a:lnTo>
                    <a:pt x="1484" y="118174"/>
                  </a:lnTo>
                  <a:lnTo>
                    <a:pt x="1484" y="82739"/>
                  </a:lnTo>
                  <a:lnTo>
                    <a:pt x="5393" y="78217"/>
                  </a:lnTo>
                  <a:lnTo>
                    <a:pt x="5393" y="61284"/>
                  </a:lnTo>
                  <a:lnTo>
                    <a:pt x="614" y="55763"/>
                  </a:lnTo>
                  <a:lnTo>
                    <a:pt x="614" y="29401"/>
                  </a:lnTo>
                  <a:lnTo>
                    <a:pt x="4209" y="25236"/>
                  </a:lnTo>
                  <a:lnTo>
                    <a:pt x="4209"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314800" y="1700375"/>
              <a:ext cx="1350250" cy="3135550"/>
            </a:xfrm>
            <a:custGeom>
              <a:avLst/>
              <a:gdLst/>
              <a:ahLst/>
              <a:cxnLst/>
              <a:rect l="l" t="t" r="r" b="b"/>
              <a:pathLst>
                <a:path w="54010" h="125422" extrusionOk="0">
                  <a:moveTo>
                    <a:pt x="4594" y="1"/>
                  </a:moveTo>
                  <a:lnTo>
                    <a:pt x="1" y="4594"/>
                  </a:lnTo>
                  <a:lnTo>
                    <a:pt x="1" y="66177"/>
                  </a:lnTo>
                  <a:lnTo>
                    <a:pt x="3296" y="69986"/>
                  </a:lnTo>
                  <a:lnTo>
                    <a:pt x="3296" y="106334"/>
                  </a:lnTo>
                  <a:lnTo>
                    <a:pt x="129" y="110001"/>
                  </a:lnTo>
                  <a:lnTo>
                    <a:pt x="129" y="125421"/>
                  </a:lnTo>
                  <a:lnTo>
                    <a:pt x="742" y="125421"/>
                  </a:lnTo>
                  <a:lnTo>
                    <a:pt x="742" y="110229"/>
                  </a:lnTo>
                  <a:lnTo>
                    <a:pt x="3909" y="106563"/>
                  </a:lnTo>
                  <a:lnTo>
                    <a:pt x="3909" y="69758"/>
                  </a:lnTo>
                  <a:lnTo>
                    <a:pt x="614" y="65949"/>
                  </a:lnTo>
                  <a:lnTo>
                    <a:pt x="614" y="4851"/>
                  </a:lnTo>
                  <a:lnTo>
                    <a:pt x="4851" y="600"/>
                  </a:lnTo>
                  <a:lnTo>
                    <a:pt x="54009" y="600"/>
                  </a:lnTo>
                  <a:lnTo>
                    <a:pt x="5400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106525" y="1636550"/>
              <a:ext cx="156600" cy="3199375"/>
            </a:xfrm>
            <a:custGeom>
              <a:avLst/>
              <a:gdLst/>
              <a:ahLst/>
              <a:cxnLst/>
              <a:rect l="l" t="t" r="r" b="b"/>
              <a:pathLst>
                <a:path w="6264" h="127975" extrusionOk="0">
                  <a:moveTo>
                    <a:pt x="1" y="0"/>
                  </a:moveTo>
                  <a:lnTo>
                    <a:pt x="1" y="24736"/>
                  </a:lnTo>
                  <a:lnTo>
                    <a:pt x="5036" y="30557"/>
                  </a:lnTo>
                  <a:lnTo>
                    <a:pt x="5036" y="76263"/>
                  </a:lnTo>
                  <a:lnTo>
                    <a:pt x="2526" y="79173"/>
                  </a:lnTo>
                  <a:lnTo>
                    <a:pt x="2526" y="127974"/>
                  </a:lnTo>
                  <a:lnTo>
                    <a:pt x="3738" y="127974"/>
                  </a:lnTo>
                  <a:lnTo>
                    <a:pt x="3738" y="79629"/>
                  </a:lnTo>
                  <a:lnTo>
                    <a:pt x="6263" y="76719"/>
                  </a:lnTo>
                  <a:lnTo>
                    <a:pt x="6263" y="30100"/>
                  </a:lnTo>
                  <a:lnTo>
                    <a:pt x="1228" y="24280"/>
                  </a:lnTo>
                  <a:lnTo>
                    <a:pt x="1228"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036275" y="2481750"/>
              <a:ext cx="108450" cy="2354175"/>
            </a:xfrm>
            <a:custGeom>
              <a:avLst/>
              <a:gdLst/>
              <a:ahLst/>
              <a:cxnLst/>
              <a:rect l="l" t="t" r="r" b="b"/>
              <a:pathLst>
                <a:path w="4338" h="94167" extrusionOk="0">
                  <a:moveTo>
                    <a:pt x="3724" y="1"/>
                  </a:moveTo>
                  <a:lnTo>
                    <a:pt x="3724" y="59316"/>
                  </a:lnTo>
                  <a:lnTo>
                    <a:pt x="0" y="63624"/>
                  </a:lnTo>
                  <a:lnTo>
                    <a:pt x="0" y="94166"/>
                  </a:lnTo>
                  <a:lnTo>
                    <a:pt x="614" y="94166"/>
                  </a:lnTo>
                  <a:lnTo>
                    <a:pt x="614" y="63853"/>
                  </a:lnTo>
                  <a:lnTo>
                    <a:pt x="4337" y="59544"/>
                  </a:lnTo>
                  <a:lnTo>
                    <a:pt x="4337"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895750" y="3348375"/>
              <a:ext cx="15000" cy="1487550"/>
            </a:xfrm>
            <a:custGeom>
              <a:avLst/>
              <a:gdLst/>
              <a:ahLst/>
              <a:cxnLst/>
              <a:rect l="l" t="t" r="r" b="b"/>
              <a:pathLst>
                <a:path w="600" h="59502" extrusionOk="0">
                  <a:moveTo>
                    <a:pt x="1" y="1"/>
                  </a:moveTo>
                  <a:lnTo>
                    <a:pt x="1" y="59501"/>
                  </a:lnTo>
                  <a:lnTo>
                    <a:pt x="600" y="59501"/>
                  </a:lnTo>
                  <a:lnTo>
                    <a:pt x="600"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890400" y="959650"/>
              <a:ext cx="128775" cy="2899450"/>
            </a:xfrm>
            <a:custGeom>
              <a:avLst/>
              <a:gdLst/>
              <a:ahLst/>
              <a:cxnLst/>
              <a:rect l="l" t="t" r="r" b="b"/>
              <a:pathLst>
                <a:path w="5151" h="115978" extrusionOk="0">
                  <a:moveTo>
                    <a:pt x="1" y="1"/>
                  </a:moveTo>
                  <a:lnTo>
                    <a:pt x="1" y="46691"/>
                  </a:lnTo>
                  <a:lnTo>
                    <a:pt x="4537" y="51926"/>
                  </a:lnTo>
                  <a:lnTo>
                    <a:pt x="4537" y="110671"/>
                  </a:lnTo>
                  <a:lnTo>
                    <a:pt x="286" y="115578"/>
                  </a:lnTo>
                  <a:lnTo>
                    <a:pt x="743" y="115978"/>
                  </a:lnTo>
                  <a:lnTo>
                    <a:pt x="5151" y="110899"/>
                  </a:lnTo>
                  <a:lnTo>
                    <a:pt x="5151" y="51698"/>
                  </a:lnTo>
                  <a:lnTo>
                    <a:pt x="614" y="46463"/>
                  </a:lnTo>
                  <a:lnTo>
                    <a:pt x="6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591550" y="2284550"/>
              <a:ext cx="256800" cy="1295300"/>
            </a:xfrm>
            <a:custGeom>
              <a:avLst/>
              <a:gdLst/>
              <a:ahLst/>
              <a:cxnLst/>
              <a:rect l="l" t="t" r="r" b="b"/>
              <a:pathLst>
                <a:path w="10272" h="51812" extrusionOk="0">
                  <a:moveTo>
                    <a:pt x="6092" y="0"/>
                  </a:moveTo>
                  <a:lnTo>
                    <a:pt x="1" y="6077"/>
                  </a:lnTo>
                  <a:lnTo>
                    <a:pt x="1" y="40457"/>
                  </a:lnTo>
                  <a:lnTo>
                    <a:pt x="9815" y="51812"/>
                  </a:lnTo>
                  <a:lnTo>
                    <a:pt x="10272" y="51412"/>
                  </a:lnTo>
                  <a:lnTo>
                    <a:pt x="614" y="40228"/>
                  </a:lnTo>
                  <a:lnTo>
                    <a:pt x="614" y="6334"/>
                  </a:lnTo>
                  <a:lnTo>
                    <a:pt x="6520" y="428"/>
                  </a:lnTo>
                  <a:lnTo>
                    <a:pt x="6092"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20875" y="2861225"/>
              <a:ext cx="163000" cy="1327775"/>
            </a:xfrm>
            <a:custGeom>
              <a:avLst/>
              <a:gdLst/>
              <a:ahLst/>
              <a:cxnLst/>
              <a:rect l="l" t="t" r="r" b="b"/>
              <a:pathLst>
                <a:path w="6520" h="53111" extrusionOk="0">
                  <a:moveTo>
                    <a:pt x="428" y="0"/>
                  </a:moveTo>
                  <a:lnTo>
                    <a:pt x="0" y="443"/>
                  </a:lnTo>
                  <a:lnTo>
                    <a:pt x="5906" y="6348"/>
                  </a:lnTo>
                  <a:lnTo>
                    <a:pt x="5906" y="53110"/>
                  </a:lnTo>
                  <a:lnTo>
                    <a:pt x="6520" y="53110"/>
                  </a:lnTo>
                  <a:lnTo>
                    <a:pt x="6520" y="6092"/>
                  </a:lnTo>
                  <a:lnTo>
                    <a:pt x="428"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625075" y="959650"/>
              <a:ext cx="158725" cy="3876275"/>
            </a:xfrm>
            <a:custGeom>
              <a:avLst/>
              <a:gdLst/>
              <a:ahLst/>
              <a:cxnLst/>
              <a:rect l="l" t="t" r="r" b="b"/>
              <a:pathLst>
                <a:path w="6349" h="155051" extrusionOk="0">
                  <a:moveTo>
                    <a:pt x="4922" y="1"/>
                  </a:moveTo>
                  <a:lnTo>
                    <a:pt x="4922" y="63396"/>
                  </a:lnTo>
                  <a:lnTo>
                    <a:pt x="0" y="69244"/>
                  </a:lnTo>
                  <a:lnTo>
                    <a:pt x="0" y="86734"/>
                  </a:lnTo>
                  <a:lnTo>
                    <a:pt x="4922" y="92426"/>
                  </a:lnTo>
                  <a:lnTo>
                    <a:pt x="4922" y="155050"/>
                  </a:lnTo>
                  <a:lnTo>
                    <a:pt x="6349" y="155050"/>
                  </a:lnTo>
                  <a:lnTo>
                    <a:pt x="6349" y="91898"/>
                  </a:lnTo>
                  <a:lnTo>
                    <a:pt x="1427" y="86206"/>
                  </a:lnTo>
                  <a:lnTo>
                    <a:pt x="1427" y="69772"/>
                  </a:lnTo>
                  <a:lnTo>
                    <a:pt x="6349" y="63909"/>
                  </a:lnTo>
                  <a:lnTo>
                    <a:pt x="634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748100" y="2802025"/>
              <a:ext cx="158750" cy="2033900"/>
            </a:xfrm>
            <a:custGeom>
              <a:avLst/>
              <a:gdLst/>
              <a:ahLst/>
              <a:cxnLst/>
              <a:rect l="l" t="t" r="r" b="b"/>
              <a:pathLst>
                <a:path w="6350" h="81356" extrusionOk="0">
                  <a:moveTo>
                    <a:pt x="4923" y="0"/>
                  </a:moveTo>
                  <a:lnTo>
                    <a:pt x="4923" y="12511"/>
                  </a:lnTo>
                  <a:lnTo>
                    <a:pt x="1" y="18203"/>
                  </a:lnTo>
                  <a:lnTo>
                    <a:pt x="1" y="81355"/>
                  </a:lnTo>
                  <a:lnTo>
                    <a:pt x="1428" y="81355"/>
                  </a:lnTo>
                  <a:lnTo>
                    <a:pt x="1428" y="18731"/>
                  </a:lnTo>
                  <a:lnTo>
                    <a:pt x="6349" y="13039"/>
                  </a:lnTo>
                  <a:lnTo>
                    <a:pt x="6349"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829425" y="3651875"/>
              <a:ext cx="144450" cy="160875"/>
            </a:xfrm>
            <a:custGeom>
              <a:avLst/>
              <a:gdLst/>
              <a:ahLst/>
              <a:cxnLst/>
              <a:rect l="l" t="t" r="r" b="b"/>
              <a:pathLst>
                <a:path w="5778" h="6435" extrusionOk="0">
                  <a:moveTo>
                    <a:pt x="457" y="0"/>
                  </a:moveTo>
                  <a:lnTo>
                    <a:pt x="0" y="414"/>
                  </a:lnTo>
                  <a:lnTo>
                    <a:pt x="5321" y="6434"/>
                  </a:lnTo>
                  <a:lnTo>
                    <a:pt x="5778" y="6035"/>
                  </a:lnTo>
                  <a:lnTo>
                    <a:pt x="457"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178550" y="3481050"/>
              <a:ext cx="132000" cy="131975"/>
            </a:xfrm>
            <a:custGeom>
              <a:avLst/>
              <a:gdLst/>
              <a:ahLst/>
              <a:cxnLst/>
              <a:rect l="l" t="t" r="r" b="b"/>
              <a:pathLst>
                <a:path w="5280" h="5279" extrusionOk="0">
                  <a:moveTo>
                    <a:pt x="2640" y="0"/>
                  </a:moveTo>
                  <a:cubicBezTo>
                    <a:pt x="1185" y="0"/>
                    <a:pt x="1" y="1184"/>
                    <a:pt x="1" y="2639"/>
                  </a:cubicBezTo>
                  <a:cubicBezTo>
                    <a:pt x="1" y="4095"/>
                    <a:pt x="1185" y="5279"/>
                    <a:pt x="2640" y="5279"/>
                  </a:cubicBezTo>
                  <a:cubicBezTo>
                    <a:pt x="4095" y="5279"/>
                    <a:pt x="5279" y="4095"/>
                    <a:pt x="5279" y="2639"/>
                  </a:cubicBezTo>
                  <a:cubicBezTo>
                    <a:pt x="5279" y="1184"/>
                    <a:pt x="4095" y="0"/>
                    <a:pt x="2640"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166075" y="3468200"/>
              <a:ext cx="157300" cy="157300"/>
            </a:xfrm>
            <a:custGeom>
              <a:avLst/>
              <a:gdLst/>
              <a:ahLst/>
              <a:cxnLst/>
              <a:rect l="l" t="t" r="r" b="b"/>
              <a:pathLst>
                <a:path w="6292" h="6292" extrusionOk="0">
                  <a:moveTo>
                    <a:pt x="3139" y="1028"/>
                  </a:moveTo>
                  <a:cubicBezTo>
                    <a:pt x="4309" y="1028"/>
                    <a:pt x="5265" y="1969"/>
                    <a:pt x="5265" y="3153"/>
                  </a:cubicBezTo>
                  <a:cubicBezTo>
                    <a:pt x="5265" y="4323"/>
                    <a:pt x="4309" y="5279"/>
                    <a:pt x="3139" y="5279"/>
                  </a:cubicBezTo>
                  <a:cubicBezTo>
                    <a:pt x="1969" y="5279"/>
                    <a:pt x="1014" y="4323"/>
                    <a:pt x="1014" y="3153"/>
                  </a:cubicBezTo>
                  <a:cubicBezTo>
                    <a:pt x="1014" y="1969"/>
                    <a:pt x="1969" y="1028"/>
                    <a:pt x="3139" y="1028"/>
                  </a:cubicBezTo>
                  <a:close/>
                  <a:moveTo>
                    <a:pt x="3139" y="1"/>
                  </a:moveTo>
                  <a:cubicBezTo>
                    <a:pt x="1399" y="1"/>
                    <a:pt x="1" y="1413"/>
                    <a:pt x="1" y="3153"/>
                  </a:cubicBezTo>
                  <a:cubicBezTo>
                    <a:pt x="1" y="4880"/>
                    <a:pt x="1399" y="6292"/>
                    <a:pt x="3139" y="6292"/>
                  </a:cubicBezTo>
                  <a:cubicBezTo>
                    <a:pt x="4879" y="6292"/>
                    <a:pt x="6292" y="4880"/>
                    <a:pt x="6292" y="3153"/>
                  </a:cubicBezTo>
                  <a:cubicBezTo>
                    <a:pt x="6292" y="1413"/>
                    <a:pt x="4879" y="1"/>
                    <a:pt x="313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212450" y="3514925"/>
              <a:ext cx="64200" cy="63875"/>
            </a:xfrm>
            <a:custGeom>
              <a:avLst/>
              <a:gdLst/>
              <a:ahLst/>
              <a:cxnLst/>
              <a:rect l="l" t="t" r="r" b="b"/>
              <a:pathLst>
                <a:path w="2568" h="2555" extrusionOk="0">
                  <a:moveTo>
                    <a:pt x="1284" y="1"/>
                  </a:moveTo>
                  <a:cubicBezTo>
                    <a:pt x="585" y="1"/>
                    <a:pt x="0" y="571"/>
                    <a:pt x="0" y="1284"/>
                  </a:cubicBezTo>
                  <a:cubicBezTo>
                    <a:pt x="0" y="1983"/>
                    <a:pt x="585" y="2554"/>
                    <a:pt x="1284" y="2554"/>
                  </a:cubicBezTo>
                  <a:cubicBezTo>
                    <a:pt x="1997" y="2554"/>
                    <a:pt x="2568" y="1983"/>
                    <a:pt x="2568" y="1284"/>
                  </a:cubicBezTo>
                  <a:cubicBezTo>
                    <a:pt x="2568" y="571"/>
                    <a:pt x="1997" y="1"/>
                    <a:pt x="1284"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514500" y="2737100"/>
              <a:ext cx="82425" cy="82775"/>
            </a:xfrm>
            <a:custGeom>
              <a:avLst/>
              <a:gdLst/>
              <a:ahLst/>
              <a:cxnLst/>
              <a:rect l="l" t="t" r="r" b="b"/>
              <a:pathLst>
                <a:path w="3297" h="3311" extrusionOk="0">
                  <a:moveTo>
                    <a:pt x="1656" y="1"/>
                  </a:moveTo>
                  <a:cubicBezTo>
                    <a:pt x="743" y="1"/>
                    <a:pt x="1" y="743"/>
                    <a:pt x="1" y="1656"/>
                  </a:cubicBezTo>
                  <a:cubicBezTo>
                    <a:pt x="1" y="2569"/>
                    <a:pt x="743" y="3311"/>
                    <a:pt x="1656" y="3311"/>
                  </a:cubicBezTo>
                  <a:cubicBezTo>
                    <a:pt x="2569" y="3311"/>
                    <a:pt x="3296" y="2569"/>
                    <a:pt x="3296" y="1656"/>
                  </a:cubicBezTo>
                  <a:cubicBezTo>
                    <a:pt x="3296" y="743"/>
                    <a:pt x="2569" y="1"/>
                    <a:pt x="1656"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00100" y="2444675"/>
              <a:ext cx="73850" cy="74200"/>
            </a:xfrm>
            <a:custGeom>
              <a:avLst/>
              <a:gdLst/>
              <a:ahLst/>
              <a:cxnLst/>
              <a:rect l="l" t="t" r="r" b="b"/>
              <a:pathLst>
                <a:path w="2954" h="2968" extrusionOk="0">
                  <a:moveTo>
                    <a:pt x="1470" y="0"/>
                  </a:moveTo>
                  <a:cubicBezTo>
                    <a:pt x="657" y="0"/>
                    <a:pt x="1" y="671"/>
                    <a:pt x="1" y="1484"/>
                  </a:cubicBezTo>
                  <a:cubicBezTo>
                    <a:pt x="1" y="2311"/>
                    <a:pt x="657" y="2968"/>
                    <a:pt x="1470" y="2968"/>
                  </a:cubicBezTo>
                  <a:cubicBezTo>
                    <a:pt x="2298" y="2968"/>
                    <a:pt x="2954" y="2311"/>
                    <a:pt x="2954" y="1484"/>
                  </a:cubicBezTo>
                  <a:cubicBezTo>
                    <a:pt x="2954" y="671"/>
                    <a:pt x="2298" y="0"/>
                    <a:pt x="1470"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865450" y="3310225"/>
              <a:ext cx="75625" cy="75975"/>
            </a:xfrm>
            <a:custGeom>
              <a:avLst/>
              <a:gdLst/>
              <a:ahLst/>
              <a:cxnLst/>
              <a:rect l="l" t="t" r="r" b="b"/>
              <a:pathLst>
                <a:path w="3025" h="3039" extrusionOk="0">
                  <a:moveTo>
                    <a:pt x="1512" y="0"/>
                  </a:moveTo>
                  <a:cubicBezTo>
                    <a:pt x="671" y="0"/>
                    <a:pt x="0" y="685"/>
                    <a:pt x="0" y="1527"/>
                  </a:cubicBezTo>
                  <a:cubicBezTo>
                    <a:pt x="0" y="2354"/>
                    <a:pt x="671" y="3039"/>
                    <a:pt x="1512" y="3039"/>
                  </a:cubicBezTo>
                  <a:cubicBezTo>
                    <a:pt x="2354" y="3039"/>
                    <a:pt x="3025" y="2354"/>
                    <a:pt x="3025" y="1527"/>
                  </a:cubicBezTo>
                  <a:cubicBezTo>
                    <a:pt x="3025" y="685"/>
                    <a:pt x="2354" y="0"/>
                    <a:pt x="1512"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774150" y="2814500"/>
              <a:ext cx="104150" cy="104525"/>
            </a:xfrm>
            <a:custGeom>
              <a:avLst/>
              <a:gdLst/>
              <a:ahLst/>
              <a:cxnLst/>
              <a:rect l="l" t="t" r="r" b="b"/>
              <a:pathLst>
                <a:path w="4166" h="4181" extrusionOk="0">
                  <a:moveTo>
                    <a:pt x="2083" y="1"/>
                  </a:moveTo>
                  <a:cubicBezTo>
                    <a:pt x="928" y="1"/>
                    <a:pt x="0" y="942"/>
                    <a:pt x="0" y="2083"/>
                  </a:cubicBezTo>
                  <a:cubicBezTo>
                    <a:pt x="0" y="3239"/>
                    <a:pt x="928" y="4180"/>
                    <a:pt x="2083" y="4180"/>
                  </a:cubicBezTo>
                  <a:cubicBezTo>
                    <a:pt x="3239" y="4180"/>
                    <a:pt x="4166" y="3239"/>
                    <a:pt x="4166" y="2083"/>
                  </a:cubicBezTo>
                  <a:cubicBezTo>
                    <a:pt x="4166" y="942"/>
                    <a:pt x="3239" y="1"/>
                    <a:pt x="2083"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601900" y="1752100"/>
              <a:ext cx="63850" cy="63850"/>
            </a:xfrm>
            <a:custGeom>
              <a:avLst/>
              <a:gdLst/>
              <a:ahLst/>
              <a:cxnLst/>
              <a:rect l="l" t="t" r="r" b="b"/>
              <a:pathLst>
                <a:path w="2554" h="2554" extrusionOk="0">
                  <a:moveTo>
                    <a:pt x="1284" y="0"/>
                  </a:moveTo>
                  <a:cubicBezTo>
                    <a:pt x="571" y="0"/>
                    <a:pt x="0" y="571"/>
                    <a:pt x="0" y="1284"/>
                  </a:cubicBezTo>
                  <a:cubicBezTo>
                    <a:pt x="0" y="1983"/>
                    <a:pt x="571" y="2554"/>
                    <a:pt x="1284" y="2554"/>
                  </a:cubicBezTo>
                  <a:cubicBezTo>
                    <a:pt x="1983" y="2554"/>
                    <a:pt x="2554" y="1983"/>
                    <a:pt x="2554" y="1284"/>
                  </a:cubicBezTo>
                  <a:cubicBezTo>
                    <a:pt x="2554" y="571"/>
                    <a:pt x="1983" y="0"/>
                    <a:pt x="128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594050" y="1744250"/>
              <a:ext cx="79550" cy="79550"/>
            </a:xfrm>
            <a:custGeom>
              <a:avLst/>
              <a:gdLst/>
              <a:ahLst/>
              <a:cxnLst/>
              <a:rect l="l" t="t" r="r" b="b"/>
              <a:pathLst>
                <a:path w="3182" h="3182" extrusionOk="0">
                  <a:moveTo>
                    <a:pt x="1598" y="614"/>
                  </a:moveTo>
                  <a:cubicBezTo>
                    <a:pt x="2126" y="614"/>
                    <a:pt x="2568" y="1056"/>
                    <a:pt x="2568" y="1584"/>
                  </a:cubicBezTo>
                  <a:cubicBezTo>
                    <a:pt x="2568" y="2126"/>
                    <a:pt x="2126" y="2568"/>
                    <a:pt x="1598" y="2568"/>
                  </a:cubicBezTo>
                  <a:cubicBezTo>
                    <a:pt x="1056" y="2568"/>
                    <a:pt x="614" y="2126"/>
                    <a:pt x="614" y="1584"/>
                  </a:cubicBezTo>
                  <a:cubicBezTo>
                    <a:pt x="614" y="1056"/>
                    <a:pt x="1056" y="614"/>
                    <a:pt x="1598" y="614"/>
                  </a:cubicBezTo>
                  <a:close/>
                  <a:moveTo>
                    <a:pt x="1598" y="0"/>
                  </a:moveTo>
                  <a:cubicBezTo>
                    <a:pt x="714" y="0"/>
                    <a:pt x="0" y="714"/>
                    <a:pt x="0" y="1584"/>
                  </a:cubicBezTo>
                  <a:cubicBezTo>
                    <a:pt x="0" y="2468"/>
                    <a:pt x="714" y="3181"/>
                    <a:pt x="1598" y="3181"/>
                  </a:cubicBezTo>
                  <a:cubicBezTo>
                    <a:pt x="2468" y="3181"/>
                    <a:pt x="3181" y="2468"/>
                    <a:pt x="3181" y="1584"/>
                  </a:cubicBezTo>
                  <a:cubicBezTo>
                    <a:pt x="3181" y="714"/>
                    <a:pt x="2468" y="0"/>
                    <a:pt x="1598"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685350" y="2226425"/>
              <a:ext cx="127350" cy="127325"/>
            </a:xfrm>
            <a:custGeom>
              <a:avLst/>
              <a:gdLst/>
              <a:ahLst/>
              <a:cxnLst/>
              <a:rect l="l" t="t" r="r" b="b"/>
              <a:pathLst>
                <a:path w="5094" h="5093" extrusionOk="0">
                  <a:moveTo>
                    <a:pt x="2554" y="0"/>
                  </a:moveTo>
                  <a:cubicBezTo>
                    <a:pt x="1142" y="0"/>
                    <a:pt x="0" y="1141"/>
                    <a:pt x="0" y="2539"/>
                  </a:cubicBezTo>
                  <a:cubicBezTo>
                    <a:pt x="0" y="3952"/>
                    <a:pt x="1142" y="5093"/>
                    <a:pt x="2554" y="5093"/>
                  </a:cubicBezTo>
                  <a:cubicBezTo>
                    <a:pt x="3952" y="5093"/>
                    <a:pt x="5093" y="3952"/>
                    <a:pt x="5093" y="2539"/>
                  </a:cubicBezTo>
                  <a:cubicBezTo>
                    <a:pt x="5093" y="1141"/>
                    <a:pt x="3952" y="0"/>
                    <a:pt x="25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677850" y="2218575"/>
              <a:ext cx="142675" cy="142675"/>
            </a:xfrm>
            <a:custGeom>
              <a:avLst/>
              <a:gdLst/>
              <a:ahLst/>
              <a:cxnLst/>
              <a:rect l="l" t="t" r="r" b="b"/>
              <a:pathLst>
                <a:path w="5707" h="5707" extrusionOk="0">
                  <a:moveTo>
                    <a:pt x="2854" y="614"/>
                  </a:moveTo>
                  <a:cubicBezTo>
                    <a:pt x="4081" y="614"/>
                    <a:pt x="5094" y="1626"/>
                    <a:pt x="5094" y="2853"/>
                  </a:cubicBezTo>
                  <a:cubicBezTo>
                    <a:pt x="5094" y="4094"/>
                    <a:pt x="4081" y="5093"/>
                    <a:pt x="2854" y="5093"/>
                  </a:cubicBezTo>
                  <a:cubicBezTo>
                    <a:pt x="1613" y="5093"/>
                    <a:pt x="614" y="4094"/>
                    <a:pt x="614" y="2853"/>
                  </a:cubicBezTo>
                  <a:cubicBezTo>
                    <a:pt x="614" y="1626"/>
                    <a:pt x="1613" y="614"/>
                    <a:pt x="2854" y="614"/>
                  </a:cubicBezTo>
                  <a:close/>
                  <a:moveTo>
                    <a:pt x="2854" y="0"/>
                  </a:moveTo>
                  <a:cubicBezTo>
                    <a:pt x="1270" y="0"/>
                    <a:pt x="1" y="1284"/>
                    <a:pt x="1" y="2853"/>
                  </a:cubicBezTo>
                  <a:cubicBezTo>
                    <a:pt x="1" y="4422"/>
                    <a:pt x="1270" y="5706"/>
                    <a:pt x="2854" y="5706"/>
                  </a:cubicBezTo>
                  <a:cubicBezTo>
                    <a:pt x="4423" y="5706"/>
                    <a:pt x="5707" y="4422"/>
                    <a:pt x="5707" y="2853"/>
                  </a:cubicBezTo>
                  <a:cubicBezTo>
                    <a:pt x="5707" y="1284"/>
                    <a:pt x="4423" y="0"/>
                    <a:pt x="28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243850" y="3270625"/>
              <a:ext cx="87400" cy="87400"/>
            </a:xfrm>
            <a:custGeom>
              <a:avLst/>
              <a:gdLst/>
              <a:ahLst/>
              <a:cxnLst/>
              <a:rect l="l" t="t" r="r" b="b"/>
              <a:pathLst>
                <a:path w="3496" h="3496" extrusionOk="0">
                  <a:moveTo>
                    <a:pt x="1740" y="1"/>
                  </a:moveTo>
                  <a:cubicBezTo>
                    <a:pt x="785" y="1"/>
                    <a:pt x="0" y="785"/>
                    <a:pt x="0" y="1741"/>
                  </a:cubicBezTo>
                  <a:cubicBezTo>
                    <a:pt x="0" y="2711"/>
                    <a:pt x="785" y="3496"/>
                    <a:pt x="1740" y="3496"/>
                  </a:cubicBezTo>
                  <a:cubicBezTo>
                    <a:pt x="2710" y="3496"/>
                    <a:pt x="3495" y="2711"/>
                    <a:pt x="3495" y="1741"/>
                  </a:cubicBezTo>
                  <a:cubicBezTo>
                    <a:pt x="3495" y="785"/>
                    <a:pt x="2710" y="1"/>
                    <a:pt x="1740"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31000" y="3257800"/>
              <a:ext cx="112725" cy="113075"/>
            </a:xfrm>
            <a:custGeom>
              <a:avLst/>
              <a:gdLst/>
              <a:ahLst/>
              <a:cxnLst/>
              <a:rect l="l" t="t" r="r" b="b"/>
              <a:pathLst>
                <a:path w="4509" h="4523" extrusionOk="0">
                  <a:moveTo>
                    <a:pt x="2254" y="1027"/>
                  </a:moveTo>
                  <a:cubicBezTo>
                    <a:pt x="2939" y="1027"/>
                    <a:pt x="3495" y="1584"/>
                    <a:pt x="3495" y="2254"/>
                  </a:cubicBezTo>
                  <a:cubicBezTo>
                    <a:pt x="3495" y="2939"/>
                    <a:pt x="2939" y="3495"/>
                    <a:pt x="2254" y="3495"/>
                  </a:cubicBezTo>
                  <a:cubicBezTo>
                    <a:pt x="1584" y="3495"/>
                    <a:pt x="1028" y="2939"/>
                    <a:pt x="1028" y="2254"/>
                  </a:cubicBezTo>
                  <a:cubicBezTo>
                    <a:pt x="1028" y="1584"/>
                    <a:pt x="1584" y="1027"/>
                    <a:pt x="2254" y="1027"/>
                  </a:cubicBezTo>
                  <a:close/>
                  <a:moveTo>
                    <a:pt x="2254" y="0"/>
                  </a:moveTo>
                  <a:cubicBezTo>
                    <a:pt x="1013" y="0"/>
                    <a:pt x="0" y="1013"/>
                    <a:pt x="0" y="2254"/>
                  </a:cubicBezTo>
                  <a:cubicBezTo>
                    <a:pt x="0" y="3510"/>
                    <a:pt x="1013" y="4522"/>
                    <a:pt x="2254" y="4522"/>
                  </a:cubicBezTo>
                  <a:cubicBezTo>
                    <a:pt x="3495" y="4522"/>
                    <a:pt x="4508" y="3510"/>
                    <a:pt x="4508" y="2254"/>
                  </a:cubicBezTo>
                  <a:cubicBezTo>
                    <a:pt x="4508" y="1013"/>
                    <a:pt x="3495" y="0"/>
                    <a:pt x="22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62875" y="3096250"/>
              <a:ext cx="128050" cy="128050"/>
            </a:xfrm>
            <a:custGeom>
              <a:avLst/>
              <a:gdLst/>
              <a:ahLst/>
              <a:cxnLst/>
              <a:rect l="l" t="t" r="r" b="b"/>
              <a:pathLst>
                <a:path w="5122" h="5122" extrusionOk="0">
                  <a:moveTo>
                    <a:pt x="2568" y="0"/>
                  </a:moveTo>
                  <a:cubicBezTo>
                    <a:pt x="1142" y="0"/>
                    <a:pt x="1" y="1156"/>
                    <a:pt x="1" y="2568"/>
                  </a:cubicBezTo>
                  <a:cubicBezTo>
                    <a:pt x="1" y="3980"/>
                    <a:pt x="1142" y="5121"/>
                    <a:pt x="2568" y="5121"/>
                  </a:cubicBezTo>
                  <a:cubicBezTo>
                    <a:pt x="3981" y="5121"/>
                    <a:pt x="5122" y="3980"/>
                    <a:pt x="5122" y="2568"/>
                  </a:cubicBezTo>
                  <a:cubicBezTo>
                    <a:pt x="5122" y="1156"/>
                    <a:pt x="3981" y="0"/>
                    <a:pt x="2568"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645050" y="3078400"/>
              <a:ext cx="163725" cy="163725"/>
            </a:xfrm>
            <a:custGeom>
              <a:avLst/>
              <a:gdLst/>
              <a:ahLst/>
              <a:cxnLst/>
              <a:rect l="l" t="t" r="r" b="b"/>
              <a:pathLst>
                <a:path w="6549" h="6549" extrusionOk="0">
                  <a:moveTo>
                    <a:pt x="3281" y="1427"/>
                  </a:moveTo>
                  <a:cubicBezTo>
                    <a:pt x="4294" y="1427"/>
                    <a:pt x="5122" y="2255"/>
                    <a:pt x="5122" y="3282"/>
                  </a:cubicBezTo>
                  <a:cubicBezTo>
                    <a:pt x="5122" y="4295"/>
                    <a:pt x="4294" y="5122"/>
                    <a:pt x="3281" y="5122"/>
                  </a:cubicBezTo>
                  <a:cubicBezTo>
                    <a:pt x="2254" y="5122"/>
                    <a:pt x="1427" y="4295"/>
                    <a:pt x="1427" y="3282"/>
                  </a:cubicBezTo>
                  <a:cubicBezTo>
                    <a:pt x="1427" y="2255"/>
                    <a:pt x="2254" y="1427"/>
                    <a:pt x="3281" y="1427"/>
                  </a:cubicBezTo>
                  <a:close/>
                  <a:moveTo>
                    <a:pt x="3281" y="1"/>
                  </a:moveTo>
                  <a:cubicBezTo>
                    <a:pt x="1470" y="1"/>
                    <a:pt x="0" y="1470"/>
                    <a:pt x="0" y="3282"/>
                  </a:cubicBezTo>
                  <a:cubicBezTo>
                    <a:pt x="0" y="5079"/>
                    <a:pt x="1470" y="6549"/>
                    <a:pt x="3281" y="6549"/>
                  </a:cubicBezTo>
                  <a:cubicBezTo>
                    <a:pt x="5079" y="6549"/>
                    <a:pt x="6548" y="5079"/>
                    <a:pt x="6548" y="3282"/>
                  </a:cubicBezTo>
                  <a:cubicBezTo>
                    <a:pt x="6548" y="1470"/>
                    <a:pt x="5079" y="1"/>
                    <a:pt x="3281"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459600" y="1959650"/>
              <a:ext cx="149800" cy="150175"/>
            </a:xfrm>
            <a:custGeom>
              <a:avLst/>
              <a:gdLst/>
              <a:ahLst/>
              <a:cxnLst/>
              <a:rect l="l" t="t" r="r" b="b"/>
              <a:pathLst>
                <a:path w="5992" h="6007" extrusionOk="0">
                  <a:moveTo>
                    <a:pt x="2996" y="1"/>
                  </a:moveTo>
                  <a:cubicBezTo>
                    <a:pt x="1341" y="1"/>
                    <a:pt x="0" y="1342"/>
                    <a:pt x="0" y="2996"/>
                  </a:cubicBezTo>
                  <a:cubicBezTo>
                    <a:pt x="0" y="4651"/>
                    <a:pt x="1341" y="6006"/>
                    <a:pt x="2996" y="6006"/>
                  </a:cubicBezTo>
                  <a:cubicBezTo>
                    <a:pt x="4651" y="6006"/>
                    <a:pt x="5992" y="4651"/>
                    <a:pt x="5992" y="2996"/>
                  </a:cubicBezTo>
                  <a:cubicBezTo>
                    <a:pt x="5992" y="1342"/>
                    <a:pt x="4651" y="1"/>
                    <a:pt x="2996"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451750" y="1952175"/>
              <a:ext cx="165500" cy="165125"/>
            </a:xfrm>
            <a:custGeom>
              <a:avLst/>
              <a:gdLst/>
              <a:ahLst/>
              <a:cxnLst/>
              <a:rect l="l" t="t" r="r" b="b"/>
              <a:pathLst>
                <a:path w="6620" h="6605" extrusionOk="0">
                  <a:moveTo>
                    <a:pt x="3310" y="599"/>
                  </a:moveTo>
                  <a:cubicBezTo>
                    <a:pt x="4794" y="599"/>
                    <a:pt x="6006" y="1812"/>
                    <a:pt x="6006" y="3295"/>
                  </a:cubicBezTo>
                  <a:cubicBezTo>
                    <a:pt x="6006" y="4779"/>
                    <a:pt x="4794" y="5991"/>
                    <a:pt x="3310" y="5991"/>
                  </a:cubicBezTo>
                  <a:cubicBezTo>
                    <a:pt x="1827" y="5991"/>
                    <a:pt x="614" y="4779"/>
                    <a:pt x="614" y="3295"/>
                  </a:cubicBezTo>
                  <a:cubicBezTo>
                    <a:pt x="614" y="1812"/>
                    <a:pt x="1827" y="599"/>
                    <a:pt x="3310" y="599"/>
                  </a:cubicBezTo>
                  <a:close/>
                  <a:moveTo>
                    <a:pt x="3310" y="0"/>
                  </a:moveTo>
                  <a:cubicBezTo>
                    <a:pt x="1484" y="0"/>
                    <a:pt x="1" y="1484"/>
                    <a:pt x="1" y="3295"/>
                  </a:cubicBezTo>
                  <a:cubicBezTo>
                    <a:pt x="1" y="5121"/>
                    <a:pt x="1484" y="6605"/>
                    <a:pt x="3310" y="6605"/>
                  </a:cubicBezTo>
                  <a:cubicBezTo>
                    <a:pt x="5136" y="6605"/>
                    <a:pt x="6620" y="5121"/>
                    <a:pt x="6620" y="3295"/>
                  </a:cubicBezTo>
                  <a:cubicBezTo>
                    <a:pt x="6620" y="1484"/>
                    <a:pt x="5136" y="0"/>
                    <a:pt x="3310"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498125" y="1998525"/>
              <a:ext cx="72775" cy="72425"/>
            </a:xfrm>
            <a:custGeom>
              <a:avLst/>
              <a:gdLst/>
              <a:ahLst/>
              <a:cxnLst/>
              <a:rect l="l" t="t" r="r" b="b"/>
              <a:pathLst>
                <a:path w="2911" h="2897" extrusionOk="0">
                  <a:moveTo>
                    <a:pt x="1455" y="0"/>
                  </a:moveTo>
                  <a:cubicBezTo>
                    <a:pt x="656" y="0"/>
                    <a:pt x="0" y="642"/>
                    <a:pt x="0" y="1441"/>
                  </a:cubicBezTo>
                  <a:cubicBezTo>
                    <a:pt x="0" y="2240"/>
                    <a:pt x="656" y="2896"/>
                    <a:pt x="1455" y="2896"/>
                  </a:cubicBezTo>
                  <a:cubicBezTo>
                    <a:pt x="2254" y="2896"/>
                    <a:pt x="2910" y="2240"/>
                    <a:pt x="2910" y="1441"/>
                  </a:cubicBezTo>
                  <a:cubicBezTo>
                    <a:pt x="2910" y="642"/>
                    <a:pt x="2254" y="0"/>
                    <a:pt x="1455"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490625" y="1990675"/>
              <a:ext cx="87750" cy="87750"/>
            </a:xfrm>
            <a:custGeom>
              <a:avLst/>
              <a:gdLst/>
              <a:ahLst/>
              <a:cxnLst/>
              <a:rect l="l" t="t" r="r" b="b"/>
              <a:pathLst>
                <a:path w="3510" h="3510" extrusionOk="0">
                  <a:moveTo>
                    <a:pt x="1755" y="614"/>
                  </a:moveTo>
                  <a:cubicBezTo>
                    <a:pt x="2383" y="614"/>
                    <a:pt x="2896" y="1128"/>
                    <a:pt x="2896" y="1755"/>
                  </a:cubicBezTo>
                  <a:cubicBezTo>
                    <a:pt x="2896" y="2383"/>
                    <a:pt x="2383" y="2897"/>
                    <a:pt x="1755" y="2897"/>
                  </a:cubicBezTo>
                  <a:cubicBezTo>
                    <a:pt x="1127" y="2897"/>
                    <a:pt x="614" y="2383"/>
                    <a:pt x="614" y="1755"/>
                  </a:cubicBezTo>
                  <a:cubicBezTo>
                    <a:pt x="614" y="1128"/>
                    <a:pt x="1127" y="614"/>
                    <a:pt x="1755" y="614"/>
                  </a:cubicBezTo>
                  <a:close/>
                  <a:moveTo>
                    <a:pt x="1755" y="1"/>
                  </a:moveTo>
                  <a:cubicBezTo>
                    <a:pt x="785" y="1"/>
                    <a:pt x="1" y="785"/>
                    <a:pt x="1" y="1755"/>
                  </a:cubicBezTo>
                  <a:cubicBezTo>
                    <a:pt x="1" y="2725"/>
                    <a:pt x="785" y="3510"/>
                    <a:pt x="1755" y="3510"/>
                  </a:cubicBezTo>
                  <a:cubicBezTo>
                    <a:pt x="2725" y="3510"/>
                    <a:pt x="3510" y="2725"/>
                    <a:pt x="3510" y="1755"/>
                  </a:cubicBezTo>
                  <a:cubicBezTo>
                    <a:pt x="3510" y="785"/>
                    <a:pt x="2725" y="1"/>
                    <a:pt x="1755"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921425" y="1760300"/>
              <a:ext cx="152325" cy="152300"/>
            </a:xfrm>
            <a:custGeom>
              <a:avLst/>
              <a:gdLst/>
              <a:ahLst/>
              <a:cxnLst/>
              <a:rect l="l" t="t" r="r" b="b"/>
              <a:pathLst>
                <a:path w="6093" h="6092" extrusionOk="0">
                  <a:moveTo>
                    <a:pt x="3039" y="0"/>
                  </a:moveTo>
                  <a:cubicBezTo>
                    <a:pt x="1356" y="0"/>
                    <a:pt x="1" y="1355"/>
                    <a:pt x="1" y="3039"/>
                  </a:cubicBezTo>
                  <a:cubicBezTo>
                    <a:pt x="1" y="4722"/>
                    <a:pt x="1356" y="6092"/>
                    <a:pt x="3039" y="6092"/>
                  </a:cubicBezTo>
                  <a:cubicBezTo>
                    <a:pt x="4723" y="6092"/>
                    <a:pt x="6092" y="4722"/>
                    <a:pt x="6092" y="3039"/>
                  </a:cubicBezTo>
                  <a:cubicBezTo>
                    <a:pt x="6092" y="1355"/>
                    <a:pt x="4723" y="0"/>
                    <a:pt x="3039"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913575" y="1752450"/>
              <a:ext cx="168000" cy="167650"/>
            </a:xfrm>
            <a:custGeom>
              <a:avLst/>
              <a:gdLst/>
              <a:ahLst/>
              <a:cxnLst/>
              <a:rect l="l" t="t" r="r" b="b"/>
              <a:pathLst>
                <a:path w="6720" h="6706" extrusionOk="0">
                  <a:moveTo>
                    <a:pt x="3353" y="614"/>
                  </a:moveTo>
                  <a:cubicBezTo>
                    <a:pt x="4865" y="614"/>
                    <a:pt x="6107" y="1841"/>
                    <a:pt x="6107" y="3353"/>
                  </a:cubicBezTo>
                  <a:cubicBezTo>
                    <a:pt x="6107" y="4865"/>
                    <a:pt x="4865" y="6092"/>
                    <a:pt x="3353" y="6092"/>
                  </a:cubicBezTo>
                  <a:cubicBezTo>
                    <a:pt x="1841" y="6092"/>
                    <a:pt x="614" y="4865"/>
                    <a:pt x="614" y="3353"/>
                  </a:cubicBezTo>
                  <a:cubicBezTo>
                    <a:pt x="614" y="1841"/>
                    <a:pt x="1841" y="614"/>
                    <a:pt x="3353" y="614"/>
                  </a:cubicBezTo>
                  <a:close/>
                  <a:moveTo>
                    <a:pt x="3353" y="0"/>
                  </a:moveTo>
                  <a:cubicBezTo>
                    <a:pt x="1513" y="0"/>
                    <a:pt x="1" y="1513"/>
                    <a:pt x="1" y="3353"/>
                  </a:cubicBezTo>
                  <a:cubicBezTo>
                    <a:pt x="1" y="5207"/>
                    <a:pt x="1513" y="6705"/>
                    <a:pt x="3353" y="6705"/>
                  </a:cubicBezTo>
                  <a:cubicBezTo>
                    <a:pt x="5208" y="6705"/>
                    <a:pt x="6720" y="5207"/>
                    <a:pt x="6720" y="3353"/>
                  </a:cubicBezTo>
                  <a:cubicBezTo>
                    <a:pt x="6720" y="1513"/>
                    <a:pt x="5208" y="0"/>
                    <a:pt x="3353"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951400" y="1790250"/>
              <a:ext cx="92375" cy="92400"/>
            </a:xfrm>
            <a:custGeom>
              <a:avLst/>
              <a:gdLst/>
              <a:ahLst/>
              <a:cxnLst/>
              <a:rect l="l" t="t" r="r" b="b"/>
              <a:pathLst>
                <a:path w="3695" h="3696" extrusionOk="0">
                  <a:moveTo>
                    <a:pt x="1840" y="1013"/>
                  </a:moveTo>
                  <a:cubicBezTo>
                    <a:pt x="2311" y="1013"/>
                    <a:pt x="2682" y="1384"/>
                    <a:pt x="2682" y="1841"/>
                  </a:cubicBezTo>
                  <a:cubicBezTo>
                    <a:pt x="2682" y="2297"/>
                    <a:pt x="2311" y="2668"/>
                    <a:pt x="1840" y="2668"/>
                  </a:cubicBezTo>
                  <a:cubicBezTo>
                    <a:pt x="1384" y="2668"/>
                    <a:pt x="1013" y="2297"/>
                    <a:pt x="1013" y="1841"/>
                  </a:cubicBezTo>
                  <a:cubicBezTo>
                    <a:pt x="1013" y="1384"/>
                    <a:pt x="1384" y="1013"/>
                    <a:pt x="1840" y="1013"/>
                  </a:cubicBezTo>
                  <a:close/>
                  <a:moveTo>
                    <a:pt x="1840" y="1"/>
                  </a:moveTo>
                  <a:cubicBezTo>
                    <a:pt x="827" y="1"/>
                    <a:pt x="0" y="828"/>
                    <a:pt x="0" y="1841"/>
                  </a:cubicBezTo>
                  <a:cubicBezTo>
                    <a:pt x="0" y="2868"/>
                    <a:pt x="827" y="3695"/>
                    <a:pt x="1840" y="3695"/>
                  </a:cubicBezTo>
                  <a:cubicBezTo>
                    <a:pt x="2867" y="3695"/>
                    <a:pt x="3695" y="2868"/>
                    <a:pt x="3695" y="1841"/>
                  </a:cubicBezTo>
                  <a:cubicBezTo>
                    <a:pt x="3695" y="828"/>
                    <a:pt x="2867" y="1"/>
                    <a:pt x="1840"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576225" y="3411500"/>
              <a:ext cx="105225" cy="105600"/>
            </a:xfrm>
            <a:custGeom>
              <a:avLst/>
              <a:gdLst/>
              <a:ahLst/>
              <a:cxnLst/>
              <a:rect l="l" t="t" r="r" b="b"/>
              <a:pathLst>
                <a:path w="4209" h="4224" extrusionOk="0">
                  <a:moveTo>
                    <a:pt x="2097" y="1"/>
                  </a:moveTo>
                  <a:cubicBezTo>
                    <a:pt x="942" y="1"/>
                    <a:pt x="0" y="942"/>
                    <a:pt x="0" y="2112"/>
                  </a:cubicBezTo>
                  <a:cubicBezTo>
                    <a:pt x="0" y="3267"/>
                    <a:pt x="942" y="4223"/>
                    <a:pt x="2097" y="4223"/>
                  </a:cubicBezTo>
                  <a:cubicBezTo>
                    <a:pt x="3267" y="4223"/>
                    <a:pt x="4208" y="3267"/>
                    <a:pt x="4208" y="2112"/>
                  </a:cubicBezTo>
                  <a:cubicBezTo>
                    <a:pt x="4208" y="942"/>
                    <a:pt x="3267" y="1"/>
                    <a:pt x="2097"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63375" y="3398675"/>
              <a:ext cx="130900" cy="130900"/>
            </a:xfrm>
            <a:custGeom>
              <a:avLst/>
              <a:gdLst/>
              <a:ahLst/>
              <a:cxnLst/>
              <a:rect l="l" t="t" r="r" b="b"/>
              <a:pathLst>
                <a:path w="5236" h="5236" extrusionOk="0">
                  <a:moveTo>
                    <a:pt x="2611" y="1027"/>
                  </a:moveTo>
                  <a:cubicBezTo>
                    <a:pt x="3496" y="1027"/>
                    <a:pt x="4209" y="1740"/>
                    <a:pt x="4209" y="2625"/>
                  </a:cubicBezTo>
                  <a:cubicBezTo>
                    <a:pt x="4209" y="3509"/>
                    <a:pt x="3496" y="4223"/>
                    <a:pt x="2611" y="4223"/>
                  </a:cubicBezTo>
                  <a:cubicBezTo>
                    <a:pt x="1741" y="4223"/>
                    <a:pt x="1013" y="3509"/>
                    <a:pt x="1013" y="2625"/>
                  </a:cubicBezTo>
                  <a:cubicBezTo>
                    <a:pt x="1013" y="1740"/>
                    <a:pt x="1741" y="1027"/>
                    <a:pt x="2611" y="1027"/>
                  </a:cubicBezTo>
                  <a:close/>
                  <a:moveTo>
                    <a:pt x="2611" y="0"/>
                  </a:moveTo>
                  <a:cubicBezTo>
                    <a:pt x="1170" y="0"/>
                    <a:pt x="0" y="1184"/>
                    <a:pt x="0" y="2625"/>
                  </a:cubicBezTo>
                  <a:cubicBezTo>
                    <a:pt x="0" y="4066"/>
                    <a:pt x="1170" y="5235"/>
                    <a:pt x="2611" y="5235"/>
                  </a:cubicBezTo>
                  <a:cubicBezTo>
                    <a:pt x="4066" y="5235"/>
                    <a:pt x="5236" y="4066"/>
                    <a:pt x="5236" y="2625"/>
                  </a:cubicBezTo>
                  <a:cubicBezTo>
                    <a:pt x="5236" y="1184"/>
                    <a:pt x="4066" y="0"/>
                    <a:pt x="2611"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351525" y="2368350"/>
              <a:ext cx="87050" cy="87400"/>
            </a:xfrm>
            <a:custGeom>
              <a:avLst/>
              <a:gdLst/>
              <a:ahLst/>
              <a:cxnLst/>
              <a:rect l="l" t="t" r="r" b="b"/>
              <a:pathLst>
                <a:path w="3482" h="3496" extrusionOk="0">
                  <a:moveTo>
                    <a:pt x="1741" y="1"/>
                  </a:moveTo>
                  <a:cubicBezTo>
                    <a:pt x="771" y="1"/>
                    <a:pt x="1" y="785"/>
                    <a:pt x="1" y="1741"/>
                  </a:cubicBezTo>
                  <a:cubicBezTo>
                    <a:pt x="1" y="2711"/>
                    <a:pt x="771" y="3496"/>
                    <a:pt x="1741" y="3496"/>
                  </a:cubicBezTo>
                  <a:cubicBezTo>
                    <a:pt x="2697" y="3496"/>
                    <a:pt x="3482" y="2711"/>
                    <a:pt x="3482" y="1741"/>
                  </a:cubicBezTo>
                  <a:cubicBezTo>
                    <a:pt x="3482" y="785"/>
                    <a:pt x="2697" y="1"/>
                    <a:pt x="1741"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343700" y="2360875"/>
              <a:ext cx="102725" cy="102375"/>
            </a:xfrm>
            <a:custGeom>
              <a:avLst/>
              <a:gdLst/>
              <a:ahLst/>
              <a:cxnLst/>
              <a:rect l="l" t="t" r="r" b="b"/>
              <a:pathLst>
                <a:path w="4109" h="4095" extrusionOk="0">
                  <a:moveTo>
                    <a:pt x="2054" y="613"/>
                  </a:moveTo>
                  <a:cubicBezTo>
                    <a:pt x="2853" y="613"/>
                    <a:pt x="3495" y="1255"/>
                    <a:pt x="3495" y="2040"/>
                  </a:cubicBezTo>
                  <a:cubicBezTo>
                    <a:pt x="3495" y="2839"/>
                    <a:pt x="2853" y="3481"/>
                    <a:pt x="2054" y="3481"/>
                  </a:cubicBezTo>
                  <a:cubicBezTo>
                    <a:pt x="1255" y="3481"/>
                    <a:pt x="613" y="2839"/>
                    <a:pt x="613" y="2040"/>
                  </a:cubicBezTo>
                  <a:cubicBezTo>
                    <a:pt x="613" y="1255"/>
                    <a:pt x="1255" y="613"/>
                    <a:pt x="2054" y="613"/>
                  </a:cubicBezTo>
                  <a:close/>
                  <a:moveTo>
                    <a:pt x="2054" y="0"/>
                  </a:moveTo>
                  <a:cubicBezTo>
                    <a:pt x="927" y="0"/>
                    <a:pt x="0" y="913"/>
                    <a:pt x="0" y="2040"/>
                  </a:cubicBezTo>
                  <a:cubicBezTo>
                    <a:pt x="0" y="3181"/>
                    <a:pt x="927" y="4094"/>
                    <a:pt x="2054" y="4094"/>
                  </a:cubicBezTo>
                  <a:cubicBezTo>
                    <a:pt x="3181" y="4094"/>
                    <a:pt x="4108" y="3181"/>
                    <a:pt x="4108" y="2040"/>
                  </a:cubicBezTo>
                  <a:cubicBezTo>
                    <a:pt x="4108" y="913"/>
                    <a:pt x="3181" y="0"/>
                    <a:pt x="20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758450" y="2997450"/>
              <a:ext cx="93100" cy="93100"/>
            </a:xfrm>
            <a:custGeom>
              <a:avLst/>
              <a:gdLst/>
              <a:ahLst/>
              <a:cxnLst/>
              <a:rect l="l" t="t" r="r" b="b"/>
              <a:pathLst>
                <a:path w="3724" h="3724" extrusionOk="0">
                  <a:moveTo>
                    <a:pt x="1869" y="1"/>
                  </a:moveTo>
                  <a:cubicBezTo>
                    <a:pt x="842" y="1"/>
                    <a:pt x="1" y="828"/>
                    <a:pt x="1" y="1855"/>
                  </a:cubicBezTo>
                  <a:cubicBezTo>
                    <a:pt x="1" y="2896"/>
                    <a:pt x="842" y="3724"/>
                    <a:pt x="1869" y="3724"/>
                  </a:cubicBezTo>
                  <a:cubicBezTo>
                    <a:pt x="2896" y="3724"/>
                    <a:pt x="3724" y="2896"/>
                    <a:pt x="3724" y="1855"/>
                  </a:cubicBezTo>
                  <a:cubicBezTo>
                    <a:pt x="3724" y="828"/>
                    <a:pt x="2896" y="1"/>
                    <a:pt x="186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740625" y="2979625"/>
              <a:ext cx="128775" cy="128775"/>
            </a:xfrm>
            <a:custGeom>
              <a:avLst/>
              <a:gdLst/>
              <a:ahLst/>
              <a:cxnLst/>
              <a:rect l="l" t="t" r="r" b="b"/>
              <a:pathLst>
                <a:path w="5151" h="5151" extrusionOk="0">
                  <a:moveTo>
                    <a:pt x="2582" y="1427"/>
                  </a:moveTo>
                  <a:cubicBezTo>
                    <a:pt x="3210" y="1427"/>
                    <a:pt x="3724" y="1940"/>
                    <a:pt x="3724" y="2568"/>
                  </a:cubicBezTo>
                  <a:cubicBezTo>
                    <a:pt x="3724" y="3210"/>
                    <a:pt x="3210" y="3724"/>
                    <a:pt x="2582" y="3724"/>
                  </a:cubicBezTo>
                  <a:cubicBezTo>
                    <a:pt x="1955" y="3724"/>
                    <a:pt x="1441" y="3210"/>
                    <a:pt x="1441" y="2568"/>
                  </a:cubicBezTo>
                  <a:cubicBezTo>
                    <a:pt x="1441" y="1940"/>
                    <a:pt x="1955" y="1427"/>
                    <a:pt x="2582" y="1427"/>
                  </a:cubicBezTo>
                  <a:close/>
                  <a:moveTo>
                    <a:pt x="2582" y="0"/>
                  </a:moveTo>
                  <a:cubicBezTo>
                    <a:pt x="1156" y="0"/>
                    <a:pt x="0" y="1156"/>
                    <a:pt x="0" y="2568"/>
                  </a:cubicBezTo>
                  <a:cubicBezTo>
                    <a:pt x="0" y="3995"/>
                    <a:pt x="1156" y="5150"/>
                    <a:pt x="2582" y="5150"/>
                  </a:cubicBezTo>
                  <a:cubicBezTo>
                    <a:pt x="3995" y="5150"/>
                    <a:pt x="5150" y="3995"/>
                    <a:pt x="5150" y="2568"/>
                  </a:cubicBezTo>
                  <a:cubicBezTo>
                    <a:pt x="5150" y="1156"/>
                    <a:pt x="3995" y="0"/>
                    <a:pt x="2582"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787350" y="3609075"/>
              <a:ext cx="95600" cy="95975"/>
            </a:xfrm>
            <a:custGeom>
              <a:avLst/>
              <a:gdLst/>
              <a:ahLst/>
              <a:cxnLst/>
              <a:rect l="l" t="t" r="r" b="b"/>
              <a:pathLst>
                <a:path w="3824" h="3839" extrusionOk="0">
                  <a:moveTo>
                    <a:pt x="1912" y="1"/>
                  </a:moveTo>
                  <a:cubicBezTo>
                    <a:pt x="856" y="1"/>
                    <a:pt x="0" y="857"/>
                    <a:pt x="0" y="1926"/>
                  </a:cubicBezTo>
                  <a:cubicBezTo>
                    <a:pt x="0" y="2982"/>
                    <a:pt x="856" y="3838"/>
                    <a:pt x="1912" y="3838"/>
                  </a:cubicBezTo>
                  <a:cubicBezTo>
                    <a:pt x="2967" y="3838"/>
                    <a:pt x="3823" y="2982"/>
                    <a:pt x="3823" y="1926"/>
                  </a:cubicBezTo>
                  <a:cubicBezTo>
                    <a:pt x="3823" y="857"/>
                    <a:pt x="2967" y="1"/>
                    <a:pt x="1912"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779500" y="3601600"/>
              <a:ext cx="110925" cy="110925"/>
            </a:xfrm>
            <a:custGeom>
              <a:avLst/>
              <a:gdLst/>
              <a:ahLst/>
              <a:cxnLst/>
              <a:rect l="l" t="t" r="r" b="b"/>
              <a:pathLst>
                <a:path w="4437" h="4437" extrusionOk="0">
                  <a:moveTo>
                    <a:pt x="2226" y="613"/>
                  </a:moveTo>
                  <a:cubicBezTo>
                    <a:pt x="3110" y="613"/>
                    <a:pt x="3823" y="1327"/>
                    <a:pt x="3823" y="2225"/>
                  </a:cubicBezTo>
                  <a:cubicBezTo>
                    <a:pt x="3823" y="3110"/>
                    <a:pt x="3110" y="3823"/>
                    <a:pt x="2226" y="3823"/>
                  </a:cubicBezTo>
                  <a:cubicBezTo>
                    <a:pt x="1341" y="3823"/>
                    <a:pt x="614" y="3110"/>
                    <a:pt x="614" y="2225"/>
                  </a:cubicBezTo>
                  <a:cubicBezTo>
                    <a:pt x="614" y="1327"/>
                    <a:pt x="1341" y="613"/>
                    <a:pt x="2226" y="613"/>
                  </a:cubicBezTo>
                  <a:close/>
                  <a:moveTo>
                    <a:pt x="2226" y="0"/>
                  </a:moveTo>
                  <a:cubicBezTo>
                    <a:pt x="999" y="0"/>
                    <a:pt x="0" y="999"/>
                    <a:pt x="0" y="2225"/>
                  </a:cubicBezTo>
                  <a:cubicBezTo>
                    <a:pt x="0" y="3438"/>
                    <a:pt x="999" y="4437"/>
                    <a:pt x="2226" y="4437"/>
                  </a:cubicBezTo>
                  <a:cubicBezTo>
                    <a:pt x="3438" y="4437"/>
                    <a:pt x="4437" y="3438"/>
                    <a:pt x="4437" y="2225"/>
                  </a:cubicBezTo>
                  <a:cubicBezTo>
                    <a:pt x="4437" y="999"/>
                    <a:pt x="3438" y="0"/>
                    <a:pt x="2226"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073350" y="1588050"/>
              <a:ext cx="97050" cy="97025"/>
            </a:xfrm>
            <a:custGeom>
              <a:avLst/>
              <a:gdLst/>
              <a:ahLst/>
              <a:cxnLst/>
              <a:rect l="l" t="t" r="r" b="b"/>
              <a:pathLst>
                <a:path w="3882" h="3881" extrusionOk="0">
                  <a:moveTo>
                    <a:pt x="1941" y="0"/>
                  </a:moveTo>
                  <a:cubicBezTo>
                    <a:pt x="871" y="0"/>
                    <a:pt x="1" y="870"/>
                    <a:pt x="1" y="1940"/>
                  </a:cubicBezTo>
                  <a:cubicBezTo>
                    <a:pt x="1" y="3010"/>
                    <a:pt x="871" y="3880"/>
                    <a:pt x="1941" y="3880"/>
                  </a:cubicBezTo>
                  <a:cubicBezTo>
                    <a:pt x="3011" y="3880"/>
                    <a:pt x="3881" y="3010"/>
                    <a:pt x="3881" y="1940"/>
                  </a:cubicBezTo>
                  <a:cubicBezTo>
                    <a:pt x="3881" y="870"/>
                    <a:pt x="3011" y="0"/>
                    <a:pt x="1941"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824425" y="2737475"/>
              <a:ext cx="129125" cy="129125"/>
            </a:xfrm>
            <a:custGeom>
              <a:avLst/>
              <a:gdLst/>
              <a:ahLst/>
              <a:cxnLst/>
              <a:rect l="l" t="t" r="r" b="b"/>
              <a:pathLst>
                <a:path w="5165" h="5165" extrusionOk="0">
                  <a:moveTo>
                    <a:pt x="2583" y="0"/>
                  </a:moveTo>
                  <a:cubicBezTo>
                    <a:pt x="1156" y="0"/>
                    <a:pt x="1" y="1156"/>
                    <a:pt x="1" y="2582"/>
                  </a:cubicBezTo>
                  <a:cubicBezTo>
                    <a:pt x="1" y="4009"/>
                    <a:pt x="1156" y="5164"/>
                    <a:pt x="2583" y="5164"/>
                  </a:cubicBezTo>
                  <a:cubicBezTo>
                    <a:pt x="4009" y="5164"/>
                    <a:pt x="5165" y="4009"/>
                    <a:pt x="5165" y="2582"/>
                  </a:cubicBezTo>
                  <a:cubicBezTo>
                    <a:pt x="5165" y="1156"/>
                    <a:pt x="4009" y="0"/>
                    <a:pt x="2583"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806600" y="2719625"/>
              <a:ext cx="164800" cy="164800"/>
            </a:xfrm>
            <a:custGeom>
              <a:avLst/>
              <a:gdLst/>
              <a:ahLst/>
              <a:cxnLst/>
              <a:rect l="l" t="t" r="r" b="b"/>
              <a:pathLst>
                <a:path w="6592" h="6592" extrusionOk="0">
                  <a:moveTo>
                    <a:pt x="3296" y="1427"/>
                  </a:moveTo>
                  <a:cubicBezTo>
                    <a:pt x="4323" y="1427"/>
                    <a:pt x="5165" y="2269"/>
                    <a:pt x="5165" y="3296"/>
                  </a:cubicBezTo>
                  <a:cubicBezTo>
                    <a:pt x="5165" y="4323"/>
                    <a:pt x="4323" y="5165"/>
                    <a:pt x="3296" y="5165"/>
                  </a:cubicBezTo>
                  <a:cubicBezTo>
                    <a:pt x="2269" y="5165"/>
                    <a:pt x="1427" y="4323"/>
                    <a:pt x="1427" y="3296"/>
                  </a:cubicBezTo>
                  <a:cubicBezTo>
                    <a:pt x="1427" y="2269"/>
                    <a:pt x="2269" y="1427"/>
                    <a:pt x="3296" y="1427"/>
                  </a:cubicBezTo>
                  <a:close/>
                  <a:moveTo>
                    <a:pt x="3296" y="1"/>
                  </a:moveTo>
                  <a:cubicBezTo>
                    <a:pt x="1484" y="1"/>
                    <a:pt x="0" y="1485"/>
                    <a:pt x="0" y="3296"/>
                  </a:cubicBezTo>
                  <a:cubicBezTo>
                    <a:pt x="0" y="5122"/>
                    <a:pt x="1484" y="6592"/>
                    <a:pt x="3296" y="6592"/>
                  </a:cubicBezTo>
                  <a:cubicBezTo>
                    <a:pt x="5122" y="6592"/>
                    <a:pt x="6591" y="5122"/>
                    <a:pt x="6591" y="3296"/>
                  </a:cubicBezTo>
                  <a:cubicBezTo>
                    <a:pt x="6591" y="1485"/>
                    <a:pt x="5122" y="1"/>
                    <a:pt x="3296"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168575" y="2632625"/>
              <a:ext cx="82400" cy="82400"/>
            </a:xfrm>
            <a:custGeom>
              <a:avLst/>
              <a:gdLst/>
              <a:ahLst/>
              <a:cxnLst/>
              <a:rect l="l" t="t" r="r" b="b"/>
              <a:pathLst>
                <a:path w="3296" h="3296" extrusionOk="0">
                  <a:moveTo>
                    <a:pt x="1641" y="0"/>
                  </a:moveTo>
                  <a:cubicBezTo>
                    <a:pt x="728" y="0"/>
                    <a:pt x="1" y="728"/>
                    <a:pt x="1" y="1641"/>
                  </a:cubicBezTo>
                  <a:cubicBezTo>
                    <a:pt x="1" y="2554"/>
                    <a:pt x="728" y="3296"/>
                    <a:pt x="1641" y="3296"/>
                  </a:cubicBezTo>
                  <a:cubicBezTo>
                    <a:pt x="2554" y="3296"/>
                    <a:pt x="3296" y="2554"/>
                    <a:pt x="3296" y="1641"/>
                  </a:cubicBezTo>
                  <a:cubicBezTo>
                    <a:pt x="3296" y="728"/>
                    <a:pt x="2554" y="0"/>
                    <a:pt x="1641"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155750" y="2619775"/>
              <a:ext cx="107725" cy="107725"/>
            </a:xfrm>
            <a:custGeom>
              <a:avLst/>
              <a:gdLst/>
              <a:ahLst/>
              <a:cxnLst/>
              <a:rect l="l" t="t" r="r" b="b"/>
              <a:pathLst>
                <a:path w="4309" h="4309" extrusionOk="0">
                  <a:moveTo>
                    <a:pt x="2154" y="1028"/>
                  </a:moveTo>
                  <a:cubicBezTo>
                    <a:pt x="2782" y="1028"/>
                    <a:pt x="3295" y="1527"/>
                    <a:pt x="3295" y="2155"/>
                  </a:cubicBezTo>
                  <a:cubicBezTo>
                    <a:pt x="3295" y="2782"/>
                    <a:pt x="2782" y="3296"/>
                    <a:pt x="2154" y="3296"/>
                  </a:cubicBezTo>
                  <a:cubicBezTo>
                    <a:pt x="1527" y="3296"/>
                    <a:pt x="1013" y="2782"/>
                    <a:pt x="1013" y="2155"/>
                  </a:cubicBezTo>
                  <a:cubicBezTo>
                    <a:pt x="1013" y="1527"/>
                    <a:pt x="1527" y="1028"/>
                    <a:pt x="2154" y="1028"/>
                  </a:cubicBezTo>
                  <a:close/>
                  <a:moveTo>
                    <a:pt x="2154" y="1"/>
                  </a:moveTo>
                  <a:cubicBezTo>
                    <a:pt x="970" y="1"/>
                    <a:pt x="0" y="971"/>
                    <a:pt x="0" y="2155"/>
                  </a:cubicBezTo>
                  <a:cubicBezTo>
                    <a:pt x="0" y="3353"/>
                    <a:pt x="970" y="4309"/>
                    <a:pt x="2154" y="4309"/>
                  </a:cubicBezTo>
                  <a:cubicBezTo>
                    <a:pt x="3338" y="4309"/>
                    <a:pt x="4308" y="3353"/>
                    <a:pt x="4308" y="2155"/>
                  </a:cubicBezTo>
                  <a:cubicBezTo>
                    <a:pt x="4308" y="971"/>
                    <a:pt x="3338" y="1"/>
                    <a:pt x="2154"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689275" y="2513850"/>
              <a:ext cx="146950" cy="146975"/>
            </a:xfrm>
            <a:custGeom>
              <a:avLst/>
              <a:gdLst/>
              <a:ahLst/>
              <a:cxnLst/>
              <a:rect l="l" t="t" r="r" b="b"/>
              <a:pathLst>
                <a:path w="5878" h="5879" extrusionOk="0">
                  <a:moveTo>
                    <a:pt x="2939" y="1"/>
                  </a:moveTo>
                  <a:cubicBezTo>
                    <a:pt x="1312" y="1"/>
                    <a:pt x="0" y="1313"/>
                    <a:pt x="0" y="2940"/>
                  </a:cubicBezTo>
                  <a:cubicBezTo>
                    <a:pt x="0" y="4566"/>
                    <a:pt x="1312" y="5878"/>
                    <a:pt x="2939" y="5878"/>
                  </a:cubicBezTo>
                  <a:cubicBezTo>
                    <a:pt x="4565" y="5878"/>
                    <a:pt x="5877" y="4566"/>
                    <a:pt x="5877" y="2940"/>
                  </a:cubicBezTo>
                  <a:cubicBezTo>
                    <a:pt x="5877" y="1313"/>
                    <a:pt x="4565" y="1"/>
                    <a:pt x="293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681775" y="2506375"/>
              <a:ext cx="161925" cy="161925"/>
            </a:xfrm>
            <a:custGeom>
              <a:avLst/>
              <a:gdLst/>
              <a:ahLst/>
              <a:cxnLst/>
              <a:rect l="l" t="t" r="r" b="b"/>
              <a:pathLst>
                <a:path w="6477" h="6477" extrusionOk="0">
                  <a:moveTo>
                    <a:pt x="3239" y="614"/>
                  </a:moveTo>
                  <a:cubicBezTo>
                    <a:pt x="4694" y="614"/>
                    <a:pt x="5878" y="1783"/>
                    <a:pt x="5878" y="3239"/>
                  </a:cubicBezTo>
                  <a:cubicBezTo>
                    <a:pt x="5878" y="4694"/>
                    <a:pt x="4694" y="5878"/>
                    <a:pt x="3239" y="5878"/>
                  </a:cubicBezTo>
                  <a:cubicBezTo>
                    <a:pt x="1784" y="5878"/>
                    <a:pt x="614" y="4694"/>
                    <a:pt x="614" y="3239"/>
                  </a:cubicBezTo>
                  <a:cubicBezTo>
                    <a:pt x="614" y="1783"/>
                    <a:pt x="1784" y="614"/>
                    <a:pt x="3239" y="614"/>
                  </a:cubicBezTo>
                  <a:close/>
                  <a:moveTo>
                    <a:pt x="3239" y="0"/>
                  </a:moveTo>
                  <a:cubicBezTo>
                    <a:pt x="1456" y="0"/>
                    <a:pt x="0" y="1455"/>
                    <a:pt x="0" y="3239"/>
                  </a:cubicBezTo>
                  <a:cubicBezTo>
                    <a:pt x="0" y="5036"/>
                    <a:pt x="1456" y="6477"/>
                    <a:pt x="3239" y="6477"/>
                  </a:cubicBezTo>
                  <a:cubicBezTo>
                    <a:pt x="5036" y="6477"/>
                    <a:pt x="6477" y="5036"/>
                    <a:pt x="6477" y="3239"/>
                  </a:cubicBezTo>
                  <a:cubicBezTo>
                    <a:pt x="6477" y="1455"/>
                    <a:pt x="5036" y="0"/>
                    <a:pt x="3239"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722775" y="2547375"/>
              <a:ext cx="79925" cy="79925"/>
            </a:xfrm>
            <a:custGeom>
              <a:avLst/>
              <a:gdLst/>
              <a:ahLst/>
              <a:cxnLst/>
              <a:rect l="l" t="t" r="r" b="b"/>
              <a:pathLst>
                <a:path w="3197" h="3197" extrusionOk="0">
                  <a:moveTo>
                    <a:pt x="1599" y="1"/>
                  </a:moveTo>
                  <a:cubicBezTo>
                    <a:pt x="714" y="1"/>
                    <a:pt x="1" y="714"/>
                    <a:pt x="1" y="1599"/>
                  </a:cubicBezTo>
                  <a:cubicBezTo>
                    <a:pt x="1" y="2483"/>
                    <a:pt x="714" y="3196"/>
                    <a:pt x="1599" y="3196"/>
                  </a:cubicBezTo>
                  <a:cubicBezTo>
                    <a:pt x="2483" y="3196"/>
                    <a:pt x="3196" y="2483"/>
                    <a:pt x="3196" y="1599"/>
                  </a:cubicBezTo>
                  <a:cubicBezTo>
                    <a:pt x="3196" y="714"/>
                    <a:pt x="2483" y="1"/>
                    <a:pt x="159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373650" y="1223925"/>
              <a:ext cx="73125" cy="73475"/>
            </a:xfrm>
            <a:custGeom>
              <a:avLst/>
              <a:gdLst/>
              <a:ahLst/>
              <a:cxnLst/>
              <a:rect l="l" t="t" r="r" b="b"/>
              <a:pathLst>
                <a:path w="2925" h="2939" extrusionOk="0">
                  <a:moveTo>
                    <a:pt x="1455" y="0"/>
                  </a:moveTo>
                  <a:cubicBezTo>
                    <a:pt x="657" y="0"/>
                    <a:pt x="0" y="656"/>
                    <a:pt x="0" y="1470"/>
                  </a:cubicBezTo>
                  <a:cubicBezTo>
                    <a:pt x="0" y="2283"/>
                    <a:pt x="657" y="2939"/>
                    <a:pt x="1455" y="2939"/>
                  </a:cubicBezTo>
                  <a:cubicBezTo>
                    <a:pt x="2269" y="2939"/>
                    <a:pt x="2925" y="2283"/>
                    <a:pt x="2925" y="1470"/>
                  </a:cubicBezTo>
                  <a:cubicBezTo>
                    <a:pt x="2925" y="656"/>
                    <a:pt x="2269" y="0"/>
                    <a:pt x="1455"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153687" y="218725"/>
            <a:ext cx="9326825" cy="185600"/>
            <a:chOff x="-124" y="218725"/>
            <a:chExt cx="9326825" cy="185600"/>
          </a:xfrm>
        </p:grpSpPr>
        <p:sp>
          <p:nvSpPr>
            <p:cNvPr id="73" name="Google Shape;73;p2"/>
            <p:cNvSpPr/>
            <p:nvPr/>
          </p:nvSpPr>
          <p:spPr>
            <a:xfrm>
              <a:off x="-124" y="229166"/>
              <a:ext cx="9264083" cy="175159"/>
            </a:xfrm>
            <a:custGeom>
              <a:avLst/>
              <a:gdLst/>
              <a:ahLst/>
              <a:cxnLst/>
              <a:rect l="l" t="t" r="r" b="b"/>
              <a:pathLst>
                <a:path w="134868" h="2550" extrusionOk="0">
                  <a:moveTo>
                    <a:pt x="18262" y="0"/>
                  </a:moveTo>
                  <a:cubicBezTo>
                    <a:pt x="13811" y="0"/>
                    <a:pt x="2284" y="1370"/>
                    <a:pt x="1" y="1636"/>
                  </a:cubicBezTo>
                  <a:lnTo>
                    <a:pt x="1" y="1941"/>
                  </a:lnTo>
                  <a:cubicBezTo>
                    <a:pt x="2169" y="1674"/>
                    <a:pt x="13811" y="305"/>
                    <a:pt x="18262" y="305"/>
                  </a:cubicBezTo>
                  <a:cubicBezTo>
                    <a:pt x="20431" y="305"/>
                    <a:pt x="25376" y="723"/>
                    <a:pt x="31083" y="1218"/>
                  </a:cubicBezTo>
                  <a:cubicBezTo>
                    <a:pt x="38502" y="1826"/>
                    <a:pt x="46909" y="2549"/>
                    <a:pt x="51703" y="2549"/>
                  </a:cubicBezTo>
                  <a:cubicBezTo>
                    <a:pt x="56268" y="2549"/>
                    <a:pt x="61404" y="1941"/>
                    <a:pt x="66388" y="1370"/>
                  </a:cubicBezTo>
                  <a:cubicBezTo>
                    <a:pt x="70459" y="913"/>
                    <a:pt x="74301" y="495"/>
                    <a:pt x="77231" y="457"/>
                  </a:cubicBezTo>
                  <a:cubicBezTo>
                    <a:pt x="80464" y="457"/>
                    <a:pt x="85524" y="989"/>
                    <a:pt x="90432" y="1522"/>
                  </a:cubicBezTo>
                  <a:cubicBezTo>
                    <a:pt x="95111" y="2055"/>
                    <a:pt x="99487" y="2549"/>
                    <a:pt x="102302" y="2549"/>
                  </a:cubicBezTo>
                  <a:cubicBezTo>
                    <a:pt x="108046" y="2549"/>
                    <a:pt x="134601" y="495"/>
                    <a:pt x="134868" y="457"/>
                  </a:cubicBezTo>
                  <a:lnTo>
                    <a:pt x="134868" y="152"/>
                  </a:lnTo>
                  <a:cubicBezTo>
                    <a:pt x="134563" y="191"/>
                    <a:pt x="108046" y="2245"/>
                    <a:pt x="102302" y="2245"/>
                  </a:cubicBezTo>
                  <a:cubicBezTo>
                    <a:pt x="99525" y="2245"/>
                    <a:pt x="95111" y="1750"/>
                    <a:pt x="90470" y="1256"/>
                  </a:cubicBezTo>
                  <a:cubicBezTo>
                    <a:pt x="85562" y="685"/>
                    <a:pt x="80502" y="152"/>
                    <a:pt x="77231" y="152"/>
                  </a:cubicBezTo>
                  <a:cubicBezTo>
                    <a:pt x="74301" y="191"/>
                    <a:pt x="70421" y="609"/>
                    <a:pt x="66350" y="1104"/>
                  </a:cubicBezTo>
                  <a:cubicBezTo>
                    <a:pt x="61404" y="1674"/>
                    <a:pt x="56268" y="2245"/>
                    <a:pt x="51703" y="2245"/>
                  </a:cubicBezTo>
                  <a:cubicBezTo>
                    <a:pt x="46909" y="2245"/>
                    <a:pt x="38540" y="1522"/>
                    <a:pt x="31121" y="913"/>
                  </a:cubicBezTo>
                  <a:cubicBezTo>
                    <a:pt x="25376" y="419"/>
                    <a:pt x="20469" y="0"/>
                    <a:pt x="18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24" y="244827"/>
              <a:ext cx="9326797" cy="73224"/>
            </a:xfrm>
            <a:custGeom>
              <a:avLst/>
              <a:gdLst/>
              <a:ahLst/>
              <a:cxnLst/>
              <a:rect l="l" t="t" r="r" b="b"/>
              <a:pathLst>
                <a:path w="135781" h="1066" extrusionOk="0">
                  <a:moveTo>
                    <a:pt x="1" y="1"/>
                  </a:moveTo>
                  <a:lnTo>
                    <a:pt x="1" y="305"/>
                  </a:lnTo>
                  <a:lnTo>
                    <a:pt x="18072" y="305"/>
                  </a:lnTo>
                  <a:cubicBezTo>
                    <a:pt x="18186" y="305"/>
                    <a:pt x="30322" y="1066"/>
                    <a:pt x="34165" y="1066"/>
                  </a:cubicBezTo>
                  <a:cubicBezTo>
                    <a:pt x="44893" y="1066"/>
                    <a:pt x="76774" y="305"/>
                    <a:pt x="77078" y="305"/>
                  </a:cubicBezTo>
                  <a:cubicBezTo>
                    <a:pt x="77231" y="305"/>
                    <a:pt x="90736" y="1066"/>
                    <a:pt x="94769" y="1066"/>
                  </a:cubicBezTo>
                  <a:cubicBezTo>
                    <a:pt x="105231" y="1066"/>
                    <a:pt x="135476" y="305"/>
                    <a:pt x="135781" y="305"/>
                  </a:cubicBezTo>
                  <a:lnTo>
                    <a:pt x="135781" y="1"/>
                  </a:lnTo>
                  <a:cubicBezTo>
                    <a:pt x="135476" y="1"/>
                    <a:pt x="105231" y="761"/>
                    <a:pt x="94769" y="761"/>
                  </a:cubicBezTo>
                  <a:cubicBezTo>
                    <a:pt x="90736" y="761"/>
                    <a:pt x="77231" y="1"/>
                    <a:pt x="77078" y="1"/>
                  </a:cubicBezTo>
                  <a:cubicBezTo>
                    <a:pt x="76774" y="1"/>
                    <a:pt x="44893" y="761"/>
                    <a:pt x="34165" y="761"/>
                  </a:cubicBezTo>
                  <a:cubicBezTo>
                    <a:pt x="30322" y="761"/>
                    <a:pt x="18224" y="1"/>
                    <a:pt x="18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242107"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75852"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201204"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2"/>
          <p:cNvSpPr txBox="1">
            <a:spLocks noGrp="1"/>
          </p:cNvSpPr>
          <p:nvPr>
            <p:ph type="ctrTitle"/>
          </p:nvPr>
        </p:nvSpPr>
        <p:spPr>
          <a:xfrm>
            <a:off x="713225" y="814625"/>
            <a:ext cx="4981200" cy="3051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79" name="Google Shape;79;p2"/>
          <p:cNvSpPr txBox="1">
            <a:spLocks noGrp="1"/>
          </p:cNvSpPr>
          <p:nvPr>
            <p:ph type="subTitle" idx="1"/>
          </p:nvPr>
        </p:nvSpPr>
        <p:spPr>
          <a:xfrm>
            <a:off x="713225" y="3866375"/>
            <a:ext cx="43176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flipH="1">
            <a:off x="5445475" y="2571975"/>
            <a:ext cx="29853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0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2" name="Google Shape;82;p3"/>
          <p:cNvSpPr txBox="1">
            <a:spLocks noGrp="1"/>
          </p:cNvSpPr>
          <p:nvPr>
            <p:ph type="title" idx="2" hasCustomPrompt="1"/>
          </p:nvPr>
        </p:nvSpPr>
        <p:spPr>
          <a:xfrm flipH="1">
            <a:off x="7141975" y="1730175"/>
            <a:ext cx="12888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83" name="Google Shape;83;p3"/>
          <p:cNvGrpSpPr/>
          <p:nvPr/>
        </p:nvGrpSpPr>
        <p:grpSpPr>
          <a:xfrm rot="2700000" flipH="1">
            <a:off x="-1085428" y="958296"/>
            <a:ext cx="3071409" cy="3536907"/>
            <a:chOff x="2166075" y="959650"/>
            <a:chExt cx="3498975" cy="4029275"/>
          </a:xfrm>
        </p:grpSpPr>
        <p:sp>
          <p:nvSpPr>
            <p:cNvPr id="84" name="Google Shape;84;p3"/>
            <p:cNvSpPr/>
            <p:nvPr/>
          </p:nvSpPr>
          <p:spPr>
            <a:xfrm>
              <a:off x="2234900" y="3538475"/>
              <a:ext cx="562100" cy="1450450"/>
            </a:xfrm>
            <a:custGeom>
              <a:avLst/>
              <a:gdLst/>
              <a:ahLst/>
              <a:cxnLst/>
              <a:rect l="l" t="t" r="r" b="b"/>
              <a:pathLst>
                <a:path w="22484" h="58018" extrusionOk="0">
                  <a:moveTo>
                    <a:pt x="771" y="0"/>
                  </a:moveTo>
                  <a:lnTo>
                    <a:pt x="1" y="671"/>
                  </a:lnTo>
                  <a:lnTo>
                    <a:pt x="6763" y="8502"/>
                  </a:lnTo>
                  <a:lnTo>
                    <a:pt x="6763" y="19772"/>
                  </a:lnTo>
                  <a:lnTo>
                    <a:pt x="21456" y="36776"/>
                  </a:lnTo>
                  <a:lnTo>
                    <a:pt x="21456" y="58017"/>
                  </a:lnTo>
                  <a:lnTo>
                    <a:pt x="22483" y="58017"/>
                  </a:lnTo>
                  <a:lnTo>
                    <a:pt x="22483" y="36391"/>
                  </a:lnTo>
                  <a:lnTo>
                    <a:pt x="7790" y="19401"/>
                  </a:lnTo>
                  <a:lnTo>
                    <a:pt x="7790" y="8117"/>
                  </a:lnTo>
                  <a:lnTo>
                    <a:pt x="771"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671425" y="3032400"/>
              <a:ext cx="271425" cy="1956525"/>
            </a:xfrm>
            <a:custGeom>
              <a:avLst/>
              <a:gdLst/>
              <a:ahLst/>
              <a:cxnLst/>
              <a:rect l="l" t="t" r="r" b="b"/>
              <a:pathLst>
                <a:path w="10857" h="78261" extrusionOk="0">
                  <a:moveTo>
                    <a:pt x="4808" y="1"/>
                  </a:moveTo>
                  <a:lnTo>
                    <a:pt x="1" y="5550"/>
                  </a:lnTo>
                  <a:lnTo>
                    <a:pt x="1" y="37376"/>
                  </a:lnTo>
                  <a:lnTo>
                    <a:pt x="9430" y="48274"/>
                  </a:lnTo>
                  <a:lnTo>
                    <a:pt x="9430" y="78260"/>
                  </a:lnTo>
                  <a:lnTo>
                    <a:pt x="10857" y="78260"/>
                  </a:lnTo>
                  <a:lnTo>
                    <a:pt x="10857" y="47747"/>
                  </a:lnTo>
                  <a:lnTo>
                    <a:pt x="1427" y="36848"/>
                  </a:lnTo>
                  <a:lnTo>
                    <a:pt x="1427" y="6092"/>
                  </a:lnTo>
                  <a:lnTo>
                    <a:pt x="5892" y="928"/>
                  </a:lnTo>
                  <a:lnTo>
                    <a:pt x="4808"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960650" y="1836250"/>
              <a:ext cx="134500" cy="3152675"/>
            </a:xfrm>
            <a:custGeom>
              <a:avLst/>
              <a:gdLst/>
              <a:ahLst/>
              <a:cxnLst/>
              <a:rect l="l" t="t" r="r" b="b"/>
              <a:pathLst>
                <a:path w="5380" h="126107" extrusionOk="0">
                  <a:moveTo>
                    <a:pt x="1171" y="1"/>
                  </a:moveTo>
                  <a:lnTo>
                    <a:pt x="1171" y="23410"/>
                  </a:lnTo>
                  <a:lnTo>
                    <a:pt x="4766" y="27561"/>
                  </a:lnTo>
                  <a:lnTo>
                    <a:pt x="4766" y="73225"/>
                  </a:lnTo>
                  <a:lnTo>
                    <a:pt x="1" y="78745"/>
                  </a:lnTo>
                  <a:lnTo>
                    <a:pt x="1" y="86149"/>
                  </a:lnTo>
                  <a:lnTo>
                    <a:pt x="3895" y="90671"/>
                  </a:lnTo>
                  <a:lnTo>
                    <a:pt x="3895" y="126106"/>
                  </a:lnTo>
                  <a:lnTo>
                    <a:pt x="4509" y="126106"/>
                  </a:lnTo>
                  <a:lnTo>
                    <a:pt x="4509" y="90443"/>
                  </a:lnTo>
                  <a:lnTo>
                    <a:pt x="600" y="85921"/>
                  </a:lnTo>
                  <a:lnTo>
                    <a:pt x="600" y="78974"/>
                  </a:lnTo>
                  <a:lnTo>
                    <a:pt x="5379" y="73453"/>
                  </a:lnTo>
                  <a:lnTo>
                    <a:pt x="5379" y="27333"/>
                  </a:lnTo>
                  <a:lnTo>
                    <a:pt x="1784" y="23182"/>
                  </a:lnTo>
                  <a:lnTo>
                    <a:pt x="178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3114725" y="2673625"/>
              <a:ext cx="107725" cy="2162300"/>
            </a:xfrm>
            <a:custGeom>
              <a:avLst/>
              <a:gdLst/>
              <a:ahLst/>
              <a:cxnLst/>
              <a:rect l="l" t="t" r="r" b="b"/>
              <a:pathLst>
                <a:path w="4309" h="86492" extrusionOk="0">
                  <a:moveTo>
                    <a:pt x="3282" y="1"/>
                  </a:moveTo>
                  <a:lnTo>
                    <a:pt x="3282" y="26948"/>
                  </a:lnTo>
                  <a:lnTo>
                    <a:pt x="1" y="30757"/>
                  </a:lnTo>
                  <a:lnTo>
                    <a:pt x="1" y="67704"/>
                  </a:lnTo>
                  <a:lnTo>
                    <a:pt x="3168" y="71370"/>
                  </a:lnTo>
                  <a:lnTo>
                    <a:pt x="3168" y="86491"/>
                  </a:lnTo>
                  <a:lnTo>
                    <a:pt x="4180" y="86491"/>
                  </a:lnTo>
                  <a:lnTo>
                    <a:pt x="4180" y="70985"/>
                  </a:lnTo>
                  <a:lnTo>
                    <a:pt x="1013" y="67333"/>
                  </a:lnTo>
                  <a:lnTo>
                    <a:pt x="1013" y="31128"/>
                  </a:lnTo>
                  <a:lnTo>
                    <a:pt x="4309" y="27319"/>
                  </a:lnTo>
                  <a:lnTo>
                    <a:pt x="430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276650" y="1260650"/>
              <a:ext cx="141250" cy="3575275"/>
            </a:xfrm>
            <a:custGeom>
              <a:avLst/>
              <a:gdLst/>
              <a:ahLst/>
              <a:cxnLst/>
              <a:rect l="l" t="t" r="r" b="b"/>
              <a:pathLst>
                <a:path w="5650" h="143011" extrusionOk="0">
                  <a:moveTo>
                    <a:pt x="5036" y="1"/>
                  </a:moveTo>
                  <a:lnTo>
                    <a:pt x="5036" y="33610"/>
                  </a:lnTo>
                  <a:lnTo>
                    <a:pt x="0" y="39430"/>
                  </a:lnTo>
                  <a:lnTo>
                    <a:pt x="0" y="91641"/>
                  </a:lnTo>
                  <a:lnTo>
                    <a:pt x="2525" y="94551"/>
                  </a:lnTo>
                  <a:lnTo>
                    <a:pt x="2525" y="143010"/>
                  </a:lnTo>
                  <a:lnTo>
                    <a:pt x="3124" y="143010"/>
                  </a:lnTo>
                  <a:lnTo>
                    <a:pt x="3124" y="94323"/>
                  </a:lnTo>
                  <a:lnTo>
                    <a:pt x="614" y="91413"/>
                  </a:lnTo>
                  <a:lnTo>
                    <a:pt x="614" y="39658"/>
                  </a:lnTo>
                  <a:lnTo>
                    <a:pt x="5649" y="33838"/>
                  </a:lnTo>
                  <a:lnTo>
                    <a:pt x="564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387200" y="2411850"/>
              <a:ext cx="108450" cy="2424075"/>
            </a:xfrm>
            <a:custGeom>
              <a:avLst/>
              <a:gdLst/>
              <a:ahLst/>
              <a:cxnLst/>
              <a:rect l="l" t="t" r="r" b="b"/>
              <a:pathLst>
                <a:path w="4338" h="96963" extrusionOk="0">
                  <a:moveTo>
                    <a:pt x="0" y="1"/>
                  </a:moveTo>
                  <a:lnTo>
                    <a:pt x="0" y="62340"/>
                  </a:lnTo>
                  <a:lnTo>
                    <a:pt x="3724" y="66649"/>
                  </a:lnTo>
                  <a:lnTo>
                    <a:pt x="3724" y="96962"/>
                  </a:lnTo>
                  <a:lnTo>
                    <a:pt x="4337" y="96962"/>
                  </a:lnTo>
                  <a:lnTo>
                    <a:pt x="4337" y="66420"/>
                  </a:lnTo>
                  <a:lnTo>
                    <a:pt x="614" y="62112"/>
                  </a:lnTo>
                  <a:lnTo>
                    <a:pt x="6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3616150" y="3464275"/>
              <a:ext cx="25350" cy="1371650"/>
            </a:xfrm>
            <a:custGeom>
              <a:avLst/>
              <a:gdLst/>
              <a:ahLst/>
              <a:cxnLst/>
              <a:rect l="l" t="t" r="r" b="b"/>
              <a:pathLst>
                <a:path w="1014" h="54866" extrusionOk="0">
                  <a:moveTo>
                    <a:pt x="1" y="1"/>
                  </a:moveTo>
                  <a:lnTo>
                    <a:pt x="1" y="54865"/>
                  </a:lnTo>
                  <a:lnTo>
                    <a:pt x="1014" y="54865"/>
                  </a:lnTo>
                  <a:lnTo>
                    <a:pt x="10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3513100" y="1784200"/>
              <a:ext cx="128400" cy="2074900"/>
            </a:xfrm>
            <a:custGeom>
              <a:avLst/>
              <a:gdLst/>
              <a:ahLst/>
              <a:cxnLst/>
              <a:rect l="l" t="t" r="r" b="b"/>
              <a:pathLst>
                <a:path w="5136" h="82996" extrusionOk="0">
                  <a:moveTo>
                    <a:pt x="4522" y="0"/>
                  </a:moveTo>
                  <a:lnTo>
                    <a:pt x="4522" y="13481"/>
                  </a:lnTo>
                  <a:lnTo>
                    <a:pt x="0" y="18716"/>
                  </a:lnTo>
                  <a:lnTo>
                    <a:pt x="0" y="77917"/>
                  </a:lnTo>
                  <a:lnTo>
                    <a:pt x="4394" y="82996"/>
                  </a:lnTo>
                  <a:lnTo>
                    <a:pt x="4865" y="82596"/>
                  </a:lnTo>
                  <a:lnTo>
                    <a:pt x="613" y="77689"/>
                  </a:lnTo>
                  <a:lnTo>
                    <a:pt x="613" y="18944"/>
                  </a:lnTo>
                  <a:lnTo>
                    <a:pt x="5136" y="13709"/>
                  </a:lnTo>
                  <a:lnTo>
                    <a:pt x="5136"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83550" y="2582325"/>
              <a:ext cx="256800" cy="997525"/>
            </a:xfrm>
            <a:custGeom>
              <a:avLst/>
              <a:gdLst/>
              <a:ahLst/>
              <a:cxnLst/>
              <a:rect l="l" t="t" r="r" b="b"/>
              <a:pathLst>
                <a:path w="10272" h="39901" extrusionOk="0">
                  <a:moveTo>
                    <a:pt x="3396" y="1"/>
                  </a:moveTo>
                  <a:lnTo>
                    <a:pt x="2939" y="400"/>
                  </a:lnTo>
                  <a:lnTo>
                    <a:pt x="9673" y="8189"/>
                  </a:lnTo>
                  <a:lnTo>
                    <a:pt x="9673" y="28317"/>
                  </a:lnTo>
                  <a:lnTo>
                    <a:pt x="1" y="39501"/>
                  </a:lnTo>
                  <a:lnTo>
                    <a:pt x="472" y="39901"/>
                  </a:lnTo>
                  <a:lnTo>
                    <a:pt x="10272" y="28546"/>
                  </a:lnTo>
                  <a:lnTo>
                    <a:pt x="10272" y="7961"/>
                  </a:lnTo>
                  <a:lnTo>
                    <a:pt x="3396"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548025" y="2778475"/>
              <a:ext cx="15375" cy="1410525"/>
            </a:xfrm>
            <a:custGeom>
              <a:avLst/>
              <a:gdLst/>
              <a:ahLst/>
              <a:cxnLst/>
              <a:rect l="l" t="t" r="r" b="b"/>
              <a:pathLst>
                <a:path w="615" h="56421" extrusionOk="0">
                  <a:moveTo>
                    <a:pt x="1" y="1"/>
                  </a:moveTo>
                  <a:lnTo>
                    <a:pt x="1" y="56420"/>
                  </a:lnTo>
                  <a:lnTo>
                    <a:pt x="614" y="56420"/>
                  </a:lnTo>
                  <a:lnTo>
                    <a:pt x="6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4734925" y="3305950"/>
              <a:ext cx="562075" cy="1682975"/>
            </a:xfrm>
            <a:custGeom>
              <a:avLst/>
              <a:gdLst/>
              <a:ahLst/>
              <a:cxnLst/>
              <a:rect l="l" t="t" r="r" b="b"/>
              <a:pathLst>
                <a:path w="22483" h="67319" extrusionOk="0">
                  <a:moveTo>
                    <a:pt x="21712" y="0"/>
                  </a:moveTo>
                  <a:lnTo>
                    <a:pt x="14708" y="8117"/>
                  </a:lnTo>
                  <a:lnTo>
                    <a:pt x="14708" y="28702"/>
                  </a:lnTo>
                  <a:lnTo>
                    <a:pt x="0" y="45692"/>
                  </a:lnTo>
                  <a:lnTo>
                    <a:pt x="0" y="67318"/>
                  </a:lnTo>
                  <a:lnTo>
                    <a:pt x="1027" y="67318"/>
                  </a:lnTo>
                  <a:lnTo>
                    <a:pt x="1027" y="46077"/>
                  </a:lnTo>
                  <a:lnTo>
                    <a:pt x="15721" y="29073"/>
                  </a:lnTo>
                  <a:lnTo>
                    <a:pt x="15721" y="8488"/>
                  </a:lnTo>
                  <a:lnTo>
                    <a:pt x="22483" y="671"/>
                  </a:lnTo>
                  <a:lnTo>
                    <a:pt x="21712"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4589050" y="3148675"/>
              <a:ext cx="271425" cy="1840250"/>
            </a:xfrm>
            <a:custGeom>
              <a:avLst/>
              <a:gdLst/>
              <a:ahLst/>
              <a:cxnLst/>
              <a:rect l="l" t="t" r="r" b="b"/>
              <a:pathLst>
                <a:path w="10857" h="73610" extrusionOk="0">
                  <a:moveTo>
                    <a:pt x="6049" y="0"/>
                  </a:moveTo>
                  <a:lnTo>
                    <a:pt x="4979" y="927"/>
                  </a:lnTo>
                  <a:lnTo>
                    <a:pt x="9430" y="6091"/>
                  </a:lnTo>
                  <a:lnTo>
                    <a:pt x="9430" y="32197"/>
                  </a:lnTo>
                  <a:lnTo>
                    <a:pt x="1" y="43096"/>
                  </a:lnTo>
                  <a:lnTo>
                    <a:pt x="1" y="73609"/>
                  </a:lnTo>
                  <a:lnTo>
                    <a:pt x="1442" y="73609"/>
                  </a:lnTo>
                  <a:lnTo>
                    <a:pt x="1442" y="43623"/>
                  </a:lnTo>
                  <a:lnTo>
                    <a:pt x="10857" y="32725"/>
                  </a:lnTo>
                  <a:lnTo>
                    <a:pt x="10857" y="5549"/>
                  </a:lnTo>
                  <a:lnTo>
                    <a:pt x="6049"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436775" y="2034550"/>
              <a:ext cx="134825" cy="2954375"/>
            </a:xfrm>
            <a:custGeom>
              <a:avLst/>
              <a:gdLst/>
              <a:ahLst/>
              <a:cxnLst/>
              <a:rect l="l" t="t" r="r" b="b"/>
              <a:pathLst>
                <a:path w="5393" h="118175" extrusionOk="0">
                  <a:moveTo>
                    <a:pt x="3610" y="0"/>
                  </a:moveTo>
                  <a:lnTo>
                    <a:pt x="3610" y="25007"/>
                  </a:lnTo>
                  <a:lnTo>
                    <a:pt x="0" y="29173"/>
                  </a:lnTo>
                  <a:lnTo>
                    <a:pt x="0" y="55992"/>
                  </a:lnTo>
                  <a:lnTo>
                    <a:pt x="4779" y="61512"/>
                  </a:lnTo>
                  <a:lnTo>
                    <a:pt x="4779" y="77989"/>
                  </a:lnTo>
                  <a:lnTo>
                    <a:pt x="871" y="82511"/>
                  </a:lnTo>
                  <a:lnTo>
                    <a:pt x="871" y="118174"/>
                  </a:lnTo>
                  <a:lnTo>
                    <a:pt x="1484" y="118174"/>
                  </a:lnTo>
                  <a:lnTo>
                    <a:pt x="1484" y="82739"/>
                  </a:lnTo>
                  <a:lnTo>
                    <a:pt x="5393" y="78217"/>
                  </a:lnTo>
                  <a:lnTo>
                    <a:pt x="5393" y="61284"/>
                  </a:lnTo>
                  <a:lnTo>
                    <a:pt x="614" y="55763"/>
                  </a:lnTo>
                  <a:lnTo>
                    <a:pt x="614" y="29401"/>
                  </a:lnTo>
                  <a:lnTo>
                    <a:pt x="4209" y="25236"/>
                  </a:lnTo>
                  <a:lnTo>
                    <a:pt x="4209"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314800" y="1700375"/>
              <a:ext cx="1350250" cy="3135550"/>
            </a:xfrm>
            <a:custGeom>
              <a:avLst/>
              <a:gdLst/>
              <a:ahLst/>
              <a:cxnLst/>
              <a:rect l="l" t="t" r="r" b="b"/>
              <a:pathLst>
                <a:path w="54010" h="125422" extrusionOk="0">
                  <a:moveTo>
                    <a:pt x="4594" y="1"/>
                  </a:moveTo>
                  <a:lnTo>
                    <a:pt x="1" y="4594"/>
                  </a:lnTo>
                  <a:lnTo>
                    <a:pt x="1" y="66177"/>
                  </a:lnTo>
                  <a:lnTo>
                    <a:pt x="3296" y="69986"/>
                  </a:lnTo>
                  <a:lnTo>
                    <a:pt x="3296" y="106334"/>
                  </a:lnTo>
                  <a:lnTo>
                    <a:pt x="129" y="110001"/>
                  </a:lnTo>
                  <a:lnTo>
                    <a:pt x="129" y="125421"/>
                  </a:lnTo>
                  <a:lnTo>
                    <a:pt x="742" y="125421"/>
                  </a:lnTo>
                  <a:lnTo>
                    <a:pt x="742" y="110229"/>
                  </a:lnTo>
                  <a:lnTo>
                    <a:pt x="3909" y="106563"/>
                  </a:lnTo>
                  <a:lnTo>
                    <a:pt x="3909" y="69758"/>
                  </a:lnTo>
                  <a:lnTo>
                    <a:pt x="614" y="65949"/>
                  </a:lnTo>
                  <a:lnTo>
                    <a:pt x="614" y="4851"/>
                  </a:lnTo>
                  <a:lnTo>
                    <a:pt x="4851" y="600"/>
                  </a:lnTo>
                  <a:lnTo>
                    <a:pt x="54009" y="600"/>
                  </a:lnTo>
                  <a:lnTo>
                    <a:pt x="5400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106525" y="1636550"/>
              <a:ext cx="156600" cy="3199375"/>
            </a:xfrm>
            <a:custGeom>
              <a:avLst/>
              <a:gdLst/>
              <a:ahLst/>
              <a:cxnLst/>
              <a:rect l="l" t="t" r="r" b="b"/>
              <a:pathLst>
                <a:path w="6264" h="127975" extrusionOk="0">
                  <a:moveTo>
                    <a:pt x="1" y="0"/>
                  </a:moveTo>
                  <a:lnTo>
                    <a:pt x="1" y="24736"/>
                  </a:lnTo>
                  <a:lnTo>
                    <a:pt x="5036" y="30557"/>
                  </a:lnTo>
                  <a:lnTo>
                    <a:pt x="5036" y="76263"/>
                  </a:lnTo>
                  <a:lnTo>
                    <a:pt x="2526" y="79173"/>
                  </a:lnTo>
                  <a:lnTo>
                    <a:pt x="2526" y="127974"/>
                  </a:lnTo>
                  <a:lnTo>
                    <a:pt x="3738" y="127974"/>
                  </a:lnTo>
                  <a:lnTo>
                    <a:pt x="3738" y="79629"/>
                  </a:lnTo>
                  <a:lnTo>
                    <a:pt x="6263" y="76719"/>
                  </a:lnTo>
                  <a:lnTo>
                    <a:pt x="6263" y="30100"/>
                  </a:lnTo>
                  <a:lnTo>
                    <a:pt x="1228" y="24280"/>
                  </a:lnTo>
                  <a:lnTo>
                    <a:pt x="1228"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036275" y="2481750"/>
              <a:ext cx="108450" cy="2354175"/>
            </a:xfrm>
            <a:custGeom>
              <a:avLst/>
              <a:gdLst/>
              <a:ahLst/>
              <a:cxnLst/>
              <a:rect l="l" t="t" r="r" b="b"/>
              <a:pathLst>
                <a:path w="4338" h="94167" extrusionOk="0">
                  <a:moveTo>
                    <a:pt x="3724" y="1"/>
                  </a:moveTo>
                  <a:lnTo>
                    <a:pt x="3724" y="59316"/>
                  </a:lnTo>
                  <a:lnTo>
                    <a:pt x="0" y="63624"/>
                  </a:lnTo>
                  <a:lnTo>
                    <a:pt x="0" y="94166"/>
                  </a:lnTo>
                  <a:lnTo>
                    <a:pt x="614" y="94166"/>
                  </a:lnTo>
                  <a:lnTo>
                    <a:pt x="614" y="63853"/>
                  </a:lnTo>
                  <a:lnTo>
                    <a:pt x="4337" y="59544"/>
                  </a:lnTo>
                  <a:lnTo>
                    <a:pt x="4337"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3895750" y="3348375"/>
              <a:ext cx="15000" cy="1487550"/>
            </a:xfrm>
            <a:custGeom>
              <a:avLst/>
              <a:gdLst/>
              <a:ahLst/>
              <a:cxnLst/>
              <a:rect l="l" t="t" r="r" b="b"/>
              <a:pathLst>
                <a:path w="600" h="59502" extrusionOk="0">
                  <a:moveTo>
                    <a:pt x="1" y="1"/>
                  </a:moveTo>
                  <a:lnTo>
                    <a:pt x="1" y="59501"/>
                  </a:lnTo>
                  <a:lnTo>
                    <a:pt x="600" y="59501"/>
                  </a:lnTo>
                  <a:lnTo>
                    <a:pt x="600"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890400" y="959650"/>
              <a:ext cx="128775" cy="2899450"/>
            </a:xfrm>
            <a:custGeom>
              <a:avLst/>
              <a:gdLst/>
              <a:ahLst/>
              <a:cxnLst/>
              <a:rect l="l" t="t" r="r" b="b"/>
              <a:pathLst>
                <a:path w="5151" h="115978" extrusionOk="0">
                  <a:moveTo>
                    <a:pt x="1" y="1"/>
                  </a:moveTo>
                  <a:lnTo>
                    <a:pt x="1" y="46691"/>
                  </a:lnTo>
                  <a:lnTo>
                    <a:pt x="4537" y="51926"/>
                  </a:lnTo>
                  <a:lnTo>
                    <a:pt x="4537" y="110671"/>
                  </a:lnTo>
                  <a:lnTo>
                    <a:pt x="286" y="115578"/>
                  </a:lnTo>
                  <a:lnTo>
                    <a:pt x="743" y="115978"/>
                  </a:lnTo>
                  <a:lnTo>
                    <a:pt x="5151" y="110899"/>
                  </a:lnTo>
                  <a:lnTo>
                    <a:pt x="5151" y="51698"/>
                  </a:lnTo>
                  <a:lnTo>
                    <a:pt x="614" y="46463"/>
                  </a:lnTo>
                  <a:lnTo>
                    <a:pt x="6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591550" y="2284550"/>
              <a:ext cx="256800" cy="1295300"/>
            </a:xfrm>
            <a:custGeom>
              <a:avLst/>
              <a:gdLst/>
              <a:ahLst/>
              <a:cxnLst/>
              <a:rect l="l" t="t" r="r" b="b"/>
              <a:pathLst>
                <a:path w="10272" h="51812" extrusionOk="0">
                  <a:moveTo>
                    <a:pt x="6092" y="0"/>
                  </a:moveTo>
                  <a:lnTo>
                    <a:pt x="1" y="6077"/>
                  </a:lnTo>
                  <a:lnTo>
                    <a:pt x="1" y="40457"/>
                  </a:lnTo>
                  <a:lnTo>
                    <a:pt x="9815" y="51812"/>
                  </a:lnTo>
                  <a:lnTo>
                    <a:pt x="10272" y="51412"/>
                  </a:lnTo>
                  <a:lnTo>
                    <a:pt x="614" y="40228"/>
                  </a:lnTo>
                  <a:lnTo>
                    <a:pt x="614" y="6334"/>
                  </a:lnTo>
                  <a:lnTo>
                    <a:pt x="6520" y="428"/>
                  </a:lnTo>
                  <a:lnTo>
                    <a:pt x="6092"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820875" y="2861225"/>
              <a:ext cx="163000" cy="1327775"/>
            </a:xfrm>
            <a:custGeom>
              <a:avLst/>
              <a:gdLst/>
              <a:ahLst/>
              <a:cxnLst/>
              <a:rect l="l" t="t" r="r" b="b"/>
              <a:pathLst>
                <a:path w="6520" h="53111" extrusionOk="0">
                  <a:moveTo>
                    <a:pt x="428" y="0"/>
                  </a:moveTo>
                  <a:lnTo>
                    <a:pt x="0" y="443"/>
                  </a:lnTo>
                  <a:lnTo>
                    <a:pt x="5906" y="6348"/>
                  </a:lnTo>
                  <a:lnTo>
                    <a:pt x="5906" y="53110"/>
                  </a:lnTo>
                  <a:lnTo>
                    <a:pt x="6520" y="53110"/>
                  </a:lnTo>
                  <a:lnTo>
                    <a:pt x="6520" y="6092"/>
                  </a:lnTo>
                  <a:lnTo>
                    <a:pt x="428"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625075" y="959650"/>
              <a:ext cx="158725" cy="3876275"/>
            </a:xfrm>
            <a:custGeom>
              <a:avLst/>
              <a:gdLst/>
              <a:ahLst/>
              <a:cxnLst/>
              <a:rect l="l" t="t" r="r" b="b"/>
              <a:pathLst>
                <a:path w="6349" h="155051" extrusionOk="0">
                  <a:moveTo>
                    <a:pt x="4922" y="1"/>
                  </a:moveTo>
                  <a:lnTo>
                    <a:pt x="4922" y="63396"/>
                  </a:lnTo>
                  <a:lnTo>
                    <a:pt x="0" y="69244"/>
                  </a:lnTo>
                  <a:lnTo>
                    <a:pt x="0" y="86734"/>
                  </a:lnTo>
                  <a:lnTo>
                    <a:pt x="4922" y="92426"/>
                  </a:lnTo>
                  <a:lnTo>
                    <a:pt x="4922" y="155050"/>
                  </a:lnTo>
                  <a:lnTo>
                    <a:pt x="6349" y="155050"/>
                  </a:lnTo>
                  <a:lnTo>
                    <a:pt x="6349" y="91898"/>
                  </a:lnTo>
                  <a:lnTo>
                    <a:pt x="1427" y="86206"/>
                  </a:lnTo>
                  <a:lnTo>
                    <a:pt x="1427" y="69772"/>
                  </a:lnTo>
                  <a:lnTo>
                    <a:pt x="6349" y="63909"/>
                  </a:lnTo>
                  <a:lnTo>
                    <a:pt x="634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748100" y="2802025"/>
              <a:ext cx="158750" cy="2033900"/>
            </a:xfrm>
            <a:custGeom>
              <a:avLst/>
              <a:gdLst/>
              <a:ahLst/>
              <a:cxnLst/>
              <a:rect l="l" t="t" r="r" b="b"/>
              <a:pathLst>
                <a:path w="6350" h="81356" extrusionOk="0">
                  <a:moveTo>
                    <a:pt x="4923" y="0"/>
                  </a:moveTo>
                  <a:lnTo>
                    <a:pt x="4923" y="12511"/>
                  </a:lnTo>
                  <a:lnTo>
                    <a:pt x="1" y="18203"/>
                  </a:lnTo>
                  <a:lnTo>
                    <a:pt x="1" y="81355"/>
                  </a:lnTo>
                  <a:lnTo>
                    <a:pt x="1428" y="81355"/>
                  </a:lnTo>
                  <a:lnTo>
                    <a:pt x="1428" y="18731"/>
                  </a:lnTo>
                  <a:lnTo>
                    <a:pt x="6349" y="13039"/>
                  </a:lnTo>
                  <a:lnTo>
                    <a:pt x="6349"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829425" y="3651875"/>
              <a:ext cx="144450" cy="160875"/>
            </a:xfrm>
            <a:custGeom>
              <a:avLst/>
              <a:gdLst/>
              <a:ahLst/>
              <a:cxnLst/>
              <a:rect l="l" t="t" r="r" b="b"/>
              <a:pathLst>
                <a:path w="5778" h="6435" extrusionOk="0">
                  <a:moveTo>
                    <a:pt x="457" y="0"/>
                  </a:moveTo>
                  <a:lnTo>
                    <a:pt x="0" y="414"/>
                  </a:lnTo>
                  <a:lnTo>
                    <a:pt x="5321" y="6434"/>
                  </a:lnTo>
                  <a:lnTo>
                    <a:pt x="5778" y="6035"/>
                  </a:lnTo>
                  <a:lnTo>
                    <a:pt x="457"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2178550" y="3481050"/>
              <a:ext cx="132000" cy="131975"/>
            </a:xfrm>
            <a:custGeom>
              <a:avLst/>
              <a:gdLst/>
              <a:ahLst/>
              <a:cxnLst/>
              <a:rect l="l" t="t" r="r" b="b"/>
              <a:pathLst>
                <a:path w="5280" h="5279" extrusionOk="0">
                  <a:moveTo>
                    <a:pt x="2640" y="0"/>
                  </a:moveTo>
                  <a:cubicBezTo>
                    <a:pt x="1185" y="0"/>
                    <a:pt x="1" y="1184"/>
                    <a:pt x="1" y="2639"/>
                  </a:cubicBezTo>
                  <a:cubicBezTo>
                    <a:pt x="1" y="4095"/>
                    <a:pt x="1185" y="5279"/>
                    <a:pt x="2640" y="5279"/>
                  </a:cubicBezTo>
                  <a:cubicBezTo>
                    <a:pt x="4095" y="5279"/>
                    <a:pt x="5279" y="4095"/>
                    <a:pt x="5279" y="2639"/>
                  </a:cubicBezTo>
                  <a:cubicBezTo>
                    <a:pt x="5279" y="1184"/>
                    <a:pt x="4095" y="0"/>
                    <a:pt x="2640"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2166075" y="3468200"/>
              <a:ext cx="157300" cy="157300"/>
            </a:xfrm>
            <a:custGeom>
              <a:avLst/>
              <a:gdLst/>
              <a:ahLst/>
              <a:cxnLst/>
              <a:rect l="l" t="t" r="r" b="b"/>
              <a:pathLst>
                <a:path w="6292" h="6292" extrusionOk="0">
                  <a:moveTo>
                    <a:pt x="3139" y="1028"/>
                  </a:moveTo>
                  <a:cubicBezTo>
                    <a:pt x="4309" y="1028"/>
                    <a:pt x="5265" y="1969"/>
                    <a:pt x="5265" y="3153"/>
                  </a:cubicBezTo>
                  <a:cubicBezTo>
                    <a:pt x="5265" y="4323"/>
                    <a:pt x="4309" y="5279"/>
                    <a:pt x="3139" y="5279"/>
                  </a:cubicBezTo>
                  <a:cubicBezTo>
                    <a:pt x="1969" y="5279"/>
                    <a:pt x="1014" y="4323"/>
                    <a:pt x="1014" y="3153"/>
                  </a:cubicBezTo>
                  <a:cubicBezTo>
                    <a:pt x="1014" y="1969"/>
                    <a:pt x="1969" y="1028"/>
                    <a:pt x="3139" y="1028"/>
                  </a:cubicBezTo>
                  <a:close/>
                  <a:moveTo>
                    <a:pt x="3139" y="1"/>
                  </a:moveTo>
                  <a:cubicBezTo>
                    <a:pt x="1399" y="1"/>
                    <a:pt x="1" y="1413"/>
                    <a:pt x="1" y="3153"/>
                  </a:cubicBezTo>
                  <a:cubicBezTo>
                    <a:pt x="1" y="4880"/>
                    <a:pt x="1399" y="6292"/>
                    <a:pt x="3139" y="6292"/>
                  </a:cubicBezTo>
                  <a:cubicBezTo>
                    <a:pt x="4879" y="6292"/>
                    <a:pt x="6292" y="4880"/>
                    <a:pt x="6292" y="3153"/>
                  </a:cubicBezTo>
                  <a:cubicBezTo>
                    <a:pt x="6292" y="1413"/>
                    <a:pt x="4879" y="1"/>
                    <a:pt x="313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212450" y="3514925"/>
              <a:ext cx="64200" cy="63875"/>
            </a:xfrm>
            <a:custGeom>
              <a:avLst/>
              <a:gdLst/>
              <a:ahLst/>
              <a:cxnLst/>
              <a:rect l="l" t="t" r="r" b="b"/>
              <a:pathLst>
                <a:path w="2568" h="2555" extrusionOk="0">
                  <a:moveTo>
                    <a:pt x="1284" y="1"/>
                  </a:moveTo>
                  <a:cubicBezTo>
                    <a:pt x="585" y="1"/>
                    <a:pt x="0" y="571"/>
                    <a:pt x="0" y="1284"/>
                  </a:cubicBezTo>
                  <a:cubicBezTo>
                    <a:pt x="0" y="1983"/>
                    <a:pt x="585" y="2554"/>
                    <a:pt x="1284" y="2554"/>
                  </a:cubicBezTo>
                  <a:cubicBezTo>
                    <a:pt x="1997" y="2554"/>
                    <a:pt x="2568" y="1983"/>
                    <a:pt x="2568" y="1284"/>
                  </a:cubicBezTo>
                  <a:cubicBezTo>
                    <a:pt x="2568" y="571"/>
                    <a:pt x="1997" y="1"/>
                    <a:pt x="1284"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514500" y="2737100"/>
              <a:ext cx="82425" cy="82775"/>
            </a:xfrm>
            <a:custGeom>
              <a:avLst/>
              <a:gdLst/>
              <a:ahLst/>
              <a:cxnLst/>
              <a:rect l="l" t="t" r="r" b="b"/>
              <a:pathLst>
                <a:path w="3297" h="3311" extrusionOk="0">
                  <a:moveTo>
                    <a:pt x="1656" y="1"/>
                  </a:moveTo>
                  <a:cubicBezTo>
                    <a:pt x="743" y="1"/>
                    <a:pt x="1" y="743"/>
                    <a:pt x="1" y="1656"/>
                  </a:cubicBezTo>
                  <a:cubicBezTo>
                    <a:pt x="1" y="2569"/>
                    <a:pt x="743" y="3311"/>
                    <a:pt x="1656" y="3311"/>
                  </a:cubicBezTo>
                  <a:cubicBezTo>
                    <a:pt x="2569" y="3311"/>
                    <a:pt x="3296" y="2569"/>
                    <a:pt x="3296" y="1656"/>
                  </a:cubicBezTo>
                  <a:cubicBezTo>
                    <a:pt x="3296" y="743"/>
                    <a:pt x="2569" y="1"/>
                    <a:pt x="1656"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4100100" y="2444675"/>
              <a:ext cx="73850" cy="74200"/>
            </a:xfrm>
            <a:custGeom>
              <a:avLst/>
              <a:gdLst/>
              <a:ahLst/>
              <a:cxnLst/>
              <a:rect l="l" t="t" r="r" b="b"/>
              <a:pathLst>
                <a:path w="2954" h="2968" extrusionOk="0">
                  <a:moveTo>
                    <a:pt x="1470" y="0"/>
                  </a:moveTo>
                  <a:cubicBezTo>
                    <a:pt x="657" y="0"/>
                    <a:pt x="1" y="671"/>
                    <a:pt x="1" y="1484"/>
                  </a:cubicBezTo>
                  <a:cubicBezTo>
                    <a:pt x="1" y="2311"/>
                    <a:pt x="657" y="2968"/>
                    <a:pt x="1470" y="2968"/>
                  </a:cubicBezTo>
                  <a:cubicBezTo>
                    <a:pt x="2298" y="2968"/>
                    <a:pt x="2954" y="2311"/>
                    <a:pt x="2954" y="1484"/>
                  </a:cubicBezTo>
                  <a:cubicBezTo>
                    <a:pt x="2954" y="671"/>
                    <a:pt x="2298" y="0"/>
                    <a:pt x="1470"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3865450" y="3310225"/>
              <a:ext cx="75625" cy="75975"/>
            </a:xfrm>
            <a:custGeom>
              <a:avLst/>
              <a:gdLst/>
              <a:ahLst/>
              <a:cxnLst/>
              <a:rect l="l" t="t" r="r" b="b"/>
              <a:pathLst>
                <a:path w="3025" h="3039" extrusionOk="0">
                  <a:moveTo>
                    <a:pt x="1512" y="0"/>
                  </a:moveTo>
                  <a:cubicBezTo>
                    <a:pt x="671" y="0"/>
                    <a:pt x="0" y="685"/>
                    <a:pt x="0" y="1527"/>
                  </a:cubicBezTo>
                  <a:cubicBezTo>
                    <a:pt x="0" y="2354"/>
                    <a:pt x="671" y="3039"/>
                    <a:pt x="1512" y="3039"/>
                  </a:cubicBezTo>
                  <a:cubicBezTo>
                    <a:pt x="2354" y="3039"/>
                    <a:pt x="3025" y="2354"/>
                    <a:pt x="3025" y="1527"/>
                  </a:cubicBezTo>
                  <a:cubicBezTo>
                    <a:pt x="3025" y="685"/>
                    <a:pt x="2354" y="0"/>
                    <a:pt x="1512"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4774150" y="2814500"/>
              <a:ext cx="104150" cy="104525"/>
            </a:xfrm>
            <a:custGeom>
              <a:avLst/>
              <a:gdLst/>
              <a:ahLst/>
              <a:cxnLst/>
              <a:rect l="l" t="t" r="r" b="b"/>
              <a:pathLst>
                <a:path w="4166" h="4181" extrusionOk="0">
                  <a:moveTo>
                    <a:pt x="2083" y="1"/>
                  </a:moveTo>
                  <a:cubicBezTo>
                    <a:pt x="928" y="1"/>
                    <a:pt x="0" y="942"/>
                    <a:pt x="0" y="2083"/>
                  </a:cubicBezTo>
                  <a:cubicBezTo>
                    <a:pt x="0" y="3239"/>
                    <a:pt x="928" y="4180"/>
                    <a:pt x="2083" y="4180"/>
                  </a:cubicBezTo>
                  <a:cubicBezTo>
                    <a:pt x="3239" y="4180"/>
                    <a:pt x="4166" y="3239"/>
                    <a:pt x="4166" y="2083"/>
                  </a:cubicBezTo>
                  <a:cubicBezTo>
                    <a:pt x="4166" y="942"/>
                    <a:pt x="3239" y="1"/>
                    <a:pt x="2083"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601900" y="1752100"/>
              <a:ext cx="63850" cy="63850"/>
            </a:xfrm>
            <a:custGeom>
              <a:avLst/>
              <a:gdLst/>
              <a:ahLst/>
              <a:cxnLst/>
              <a:rect l="l" t="t" r="r" b="b"/>
              <a:pathLst>
                <a:path w="2554" h="2554" extrusionOk="0">
                  <a:moveTo>
                    <a:pt x="1284" y="0"/>
                  </a:moveTo>
                  <a:cubicBezTo>
                    <a:pt x="571" y="0"/>
                    <a:pt x="0" y="571"/>
                    <a:pt x="0" y="1284"/>
                  </a:cubicBezTo>
                  <a:cubicBezTo>
                    <a:pt x="0" y="1983"/>
                    <a:pt x="571" y="2554"/>
                    <a:pt x="1284" y="2554"/>
                  </a:cubicBezTo>
                  <a:cubicBezTo>
                    <a:pt x="1983" y="2554"/>
                    <a:pt x="2554" y="1983"/>
                    <a:pt x="2554" y="1284"/>
                  </a:cubicBezTo>
                  <a:cubicBezTo>
                    <a:pt x="2554" y="571"/>
                    <a:pt x="1983" y="0"/>
                    <a:pt x="128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3594050" y="1744250"/>
              <a:ext cx="79550" cy="79550"/>
            </a:xfrm>
            <a:custGeom>
              <a:avLst/>
              <a:gdLst/>
              <a:ahLst/>
              <a:cxnLst/>
              <a:rect l="l" t="t" r="r" b="b"/>
              <a:pathLst>
                <a:path w="3182" h="3182" extrusionOk="0">
                  <a:moveTo>
                    <a:pt x="1598" y="614"/>
                  </a:moveTo>
                  <a:cubicBezTo>
                    <a:pt x="2126" y="614"/>
                    <a:pt x="2568" y="1056"/>
                    <a:pt x="2568" y="1584"/>
                  </a:cubicBezTo>
                  <a:cubicBezTo>
                    <a:pt x="2568" y="2126"/>
                    <a:pt x="2126" y="2568"/>
                    <a:pt x="1598" y="2568"/>
                  </a:cubicBezTo>
                  <a:cubicBezTo>
                    <a:pt x="1056" y="2568"/>
                    <a:pt x="614" y="2126"/>
                    <a:pt x="614" y="1584"/>
                  </a:cubicBezTo>
                  <a:cubicBezTo>
                    <a:pt x="614" y="1056"/>
                    <a:pt x="1056" y="614"/>
                    <a:pt x="1598" y="614"/>
                  </a:cubicBezTo>
                  <a:close/>
                  <a:moveTo>
                    <a:pt x="1598" y="0"/>
                  </a:moveTo>
                  <a:cubicBezTo>
                    <a:pt x="714" y="0"/>
                    <a:pt x="0" y="714"/>
                    <a:pt x="0" y="1584"/>
                  </a:cubicBezTo>
                  <a:cubicBezTo>
                    <a:pt x="0" y="2468"/>
                    <a:pt x="714" y="3181"/>
                    <a:pt x="1598" y="3181"/>
                  </a:cubicBezTo>
                  <a:cubicBezTo>
                    <a:pt x="2468" y="3181"/>
                    <a:pt x="3181" y="2468"/>
                    <a:pt x="3181" y="1584"/>
                  </a:cubicBezTo>
                  <a:cubicBezTo>
                    <a:pt x="3181" y="714"/>
                    <a:pt x="2468" y="0"/>
                    <a:pt x="1598"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685350" y="2226425"/>
              <a:ext cx="127350" cy="127325"/>
            </a:xfrm>
            <a:custGeom>
              <a:avLst/>
              <a:gdLst/>
              <a:ahLst/>
              <a:cxnLst/>
              <a:rect l="l" t="t" r="r" b="b"/>
              <a:pathLst>
                <a:path w="5094" h="5093" extrusionOk="0">
                  <a:moveTo>
                    <a:pt x="2554" y="0"/>
                  </a:moveTo>
                  <a:cubicBezTo>
                    <a:pt x="1142" y="0"/>
                    <a:pt x="0" y="1141"/>
                    <a:pt x="0" y="2539"/>
                  </a:cubicBezTo>
                  <a:cubicBezTo>
                    <a:pt x="0" y="3952"/>
                    <a:pt x="1142" y="5093"/>
                    <a:pt x="2554" y="5093"/>
                  </a:cubicBezTo>
                  <a:cubicBezTo>
                    <a:pt x="3952" y="5093"/>
                    <a:pt x="5093" y="3952"/>
                    <a:pt x="5093" y="2539"/>
                  </a:cubicBezTo>
                  <a:cubicBezTo>
                    <a:pt x="5093" y="1141"/>
                    <a:pt x="3952" y="0"/>
                    <a:pt x="25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4677850" y="2218575"/>
              <a:ext cx="142675" cy="142675"/>
            </a:xfrm>
            <a:custGeom>
              <a:avLst/>
              <a:gdLst/>
              <a:ahLst/>
              <a:cxnLst/>
              <a:rect l="l" t="t" r="r" b="b"/>
              <a:pathLst>
                <a:path w="5707" h="5707" extrusionOk="0">
                  <a:moveTo>
                    <a:pt x="2854" y="614"/>
                  </a:moveTo>
                  <a:cubicBezTo>
                    <a:pt x="4081" y="614"/>
                    <a:pt x="5094" y="1626"/>
                    <a:pt x="5094" y="2853"/>
                  </a:cubicBezTo>
                  <a:cubicBezTo>
                    <a:pt x="5094" y="4094"/>
                    <a:pt x="4081" y="5093"/>
                    <a:pt x="2854" y="5093"/>
                  </a:cubicBezTo>
                  <a:cubicBezTo>
                    <a:pt x="1613" y="5093"/>
                    <a:pt x="614" y="4094"/>
                    <a:pt x="614" y="2853"/>
                  </a:cubicBezTo>
                  <a:cubicBezTo>
                    <a:pt x="614" y="1626"/>
                    <a:pt x="1613" y="614"/>
                    <a:pt x="2854" y="614"/>
                  </a:cubicBezTo>
                  <a:close/>
                  <a:moveTo>
                    <a:pt x="2854" y="0"/>
                  </a:moveTo>
                  <a:cubicBezTo>
                    <a:pt x="1270" y="0"/>
                    <a:pt x="1" y="1284"/>
                    <a:pt x="1" y="2853"/>
                  </a:cubicBezTo>
                  <a:cubicBezTo>
                    <a:pt x="1" y="4422"/>
                    <a:pt x="1270" y="5706"/>
                    <a:pt x="2854" y="5706"/>
                  </a:cubicBezTo>
                  <a:cubicBezTo>
                    <a:pt x="4423" y="5706"/>
                    <a:pt x="5707" y="4422"/>
                    <a:pt x="5707" y="2853"/>
                  </a:cubicBezTo>
                  <a:cubicBezTo>
                    <a:pt x="5707" y="1284"/>
                    <a:pt x="4423" y="0"/>
                    <a:pt x="28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243850" y="3270625"/>
              <a:ext cx="87400" cy="87400"/>
            </a:xfrm>
            <a:custGeom>
              <a:avLst/>
              <a:gdLst/>
              <a:ahLst/>
              <a:cxnLst/>
              <a:rect l="l" t="t" r="r" b="b"/>
              <a:pathLst>
                <a:path w="3496" h="3496" extrusionOk="0">
                  <a:moveTo>
                    <a:pt x="1740" y="1"/>
                  </a:moveTo>
                  <a:cubicBezTo>
                    <a:pt x="785" y="1"/>
                    <a:pt x="0" y="785"/>
                    <a:pt x="0" y="1741"/>
                  </a:cubicBezTo>
                  <a:cubicBezTo>
                    <a:pt x="0" y="2711"/>
                    <a:pt x="785" y="3496"/>
                    <a:pt x="1740" y="3496"/>
                  </a:cubicBezTo>
                  <a:cubicBezTo>
                    <a:pt x="2710" y="3496"/>
                    <a:pt x="3495" y="2711"/>
                    <a:pt x="3495" y="1741"/>
                  </a:cubicBezTo>
                  <a:cubicBezTo>
                    <a:pt x="3495" y="785"/>
                    <a:pt x="2710" y="1"/>
                    <a:pt x="1740"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231000" y="3257800"/>
              <a:ext cx="112725" cy="113075"/>
            </a:xfrm>
            <a:custGeom>
              <a:avLst/>
              <a:gdLst/>
              <a:ahLst/>
              <a:cxnLst/>
              <a:rect l="l" t="t" r="r" b="b"/>
              <a:pathLst>
                <a:path w="4509" h="4523" extrusionOk="0">
                  <a:moveTo>
                    <a:pt x="2254" y="1027"/>
                  </a:moveTo>
                  <a:cubicBezTo>
                    <a:pt x="2939" y="1027"/>
                    <a:pt x="3495" y="1584"/>
                    <a:pt x="3495" y="2254"/>
                  </a:cubicBezTo>
                  <a:cubicBezTo>
                    <a:pt x="3495" y="2939"/>
                    <a:pt x="2939" y="3495"/>
                    <a:pt x="2254" y="3495"/>
                  </a:cubicBezTo>
                  <a:cubicBezTo>
                    <a:pt x="1584" y="3495"/>
                    <a:pt x="1028" y="2939"/>
                    <a:pt x="1028" y="2254"/>
                  </a:cubicBezTo>
                  <a:cubicBezTo>
                    <a:pt x="1028" y="1584"/>
                    <a:pt x="1584" y="1027"/>
                    <a:pt x="2254" y="1027"/>
                  </a:cubicBezTo>
                  <a:close/>
                  <a:moveTo>
                    <a:pt x="2254" y="0"/>
                  </a:moveTo>
                  <a:cubicBezTo>
                    <a:pt x="1013" y="0"/>
                    <a:pt x="0" y="1013"/>
                    <a:pt x="0" y="2254"/>
                  </a:cubicBezTo>
                  <a:cubicBezTo>
                    <a:pt x="0" y="3510"/>
                    <a:pt x="1013" y="4522"/>
                    <a:pt x="2254" y="4522"/>
                  </a:cubicBezTo>
                  <a:cubicBezTo>
                    <a:pt x="3495" y="4522"/>
                    <a:pt x="4508" y="3510"/>
                    <a:pt x="4508" y="2254"/>
                  </a:cubicBezTo>
                  <a:cubicBezTo>
                    <a:pt x="4508" y="1013"/>
                    <a:pt x="3495" y="0"/>
                    <a:pt x="22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4662875" y="3096250"/>
              <a:ext cx="128050" cy="128050"/>
            </a:xfrm>
            <a:custGeom>
              <a:avLst/>
              <a:gdLst/>
              <a:ahLst/>
              <a:cxnLst/>
              <a:rect l="l" t="t" r="r" b="b"/>
              <a:pathLst>
                <a:path w="5122" h="5122" extrusionOk="0">
                  <a:moveTo>
                    <a:pt x="2568" y="0"/>
                  </a:moveTo>
                  <a:cubicBezTo>
                    <a:pt x="1142" y="0"/>
                    <a:pt x="1" y="1156"/>
                    <a:pt x="1" y="2568"/>
                  </a:cubicBezTo>
                  <a:cubicBezTo>
                    <a:pt x="1" y="3980"/>
                    <a:pt x="1142" y="5121"/>
                    <a:pt x="2568" y="5121"/>
                  </a:cubicBezTo>
                  <a:cubicBezTo>
                    <a:pt x="3981" y="5121"/>
                    <a:pt x="5122" y="3980"/>
                    <a:pt x="5122" y="2568"/>
                  </a:cubicBezTo>
                  <a:cubicBezTo>
                    <a:pt x="5122" y="1156"/>
                    <a:pt x="3981" y="0"/>
                    <a:pt x="2568"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4645050" y="3078400"/>
              <a:ext cx="163725" cy="163725"/>
            </a:xfrm>
            <a:custGeom>
              <a:avLst/>
              <a:gdLst/>
              <a:ahLst/>
              <a:cxnLst/>
              <a:rect l="l" t="t" r="r" b="b"/>
              <a:pathLst>
                <a:path w="6549" h="6549" extrusionOk="0">
                  <a:moveTo>
                    <a:pt x="3281" y="1427"/>
                  </a:moveTo>
                  <a:cubicBezTo>
                    <a:pt x="4294" y="1427"/>
                    <a:pt x="5122" y="2255"/>
                    <a:pt x="5122" y="3282"/>
                  </a:cubicBezTo>
                  <a:cubicBezTo>
                    <a:pt x="5122" y="4295"/>
                    <a:pt x="4294" y="5122"/>
                    <a:pt x="3281" y="5122"/>
                  </a:cubicBezTo>
                  <a:cubicBezTo>
                    <a:pt x="2254" y="5122"/>
                    <a:pt x="1427" y="4295"/>
                    <a:pt x="1427" y="3282"/>
                  </a:cubicBezTo>
                  <a:cubicBezTo>
                    <a:pt x="1427" y="2255"/>
                    <a:pt x="2254" y="1427"/>
                    <a:pt x="3281" y="1427"/>
                  </a:cubicBezTo>
                  <a:close/>
                  <a:moveTo>
                    <a:pt x="3281" y="1"/>
                  </a:moveTo>
                  <a:cubicBezTo>
                    <a:pt x="1470" y="1"/>
                    <a:pt x="0" y="1470"/>
                    <a:pt x="0" y="3282"/>
                  </a:cubicBezTo>
                  <a:cubicBezTo>
                    <a:pt x="0" y="5079"/>
                    <a:pt x="1470" y="6549"/>
                    <a:pt x="3281" y="6549"/>
                  </a:cubicBezTo>
                  <a:cubicBezTo>
                    <a:pt x="5079" y="6549"/>
                    <a:pt x="6548" y="5079"/>
                    <a:pt x="6548" y="3282"/>
                  </a:cubicBezTo>
                  <a:cubicBezTo>
                    <a:pt x="6548" y="1470"/>
                    <a:pt x="5079" y="1"/>
                    <a:pt x="3281"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459600" y="1959650"/>
              <a:ext cx="149800" cy="150175"/>
            </a:xfrm>
            <a:custGeom>
              <a:avLst/>
              <a:gdLst/>
              <a:ahLst/>
              <a:cxnLst/>
              <a:rect l="l" t="t" r="r" b="b"/>
              <a:pathLst>
                <a:path w="5992" h="6007" extrusionOk="0">
                  <a:moveTo>
                    <a:pt x="2996" y="1"/>
                  </a:moveTo>
                  <a:cubicBezTo>
                    <a:pt x="1341" y="1"/>
                    <a:pt x="0" y="1342"/>
                    <a:pt x="0" y="2996"/>
                  </a:cubicBezTo>
                  <a:cubicBezTo>
                    <a:pt x="0" y="4651"/>
                    <a:pt x="1341" y="6006"/>
                    <a:pt x="2996" y="6006"/>
                  </a:cubicBezTo>
                  <a:cubicBezTo>
                    <a:pt x="4651" y="6006"/>
                    <a:pt x="5992" y="4651"/>
                    <a:pt x="5992" y="2996"/>
                  </a:cubicBezTo>
                  <a:cubicBezTo>
                    <a:pt x="5992" y="1342"/>
                    <a:pt x="4651" y="1"/>
                    <a:pt x="2996"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4451750" y="1952175"/>
              <a:ext cx="165500" cy="165125"/>
            </a:xfrm>
            <a:custGeom>
              <a:avLst/>
              <a:gdLst/>
              <a:ahLst/>
              <a:cxnLst/>
              <a:rect l="l" t="t" r="r" b="b"/>
              <a:pathLst>
                <a:path w="6620" h="6605" extrusionOk="0">
                  <a:moveTo>
                    <a:pt x="3310" y="599"/>
                  </a:moveTo>
                  <a:cubicBezTo>
                    <a:pt x="4794" y="599"/>
                    <a:pt x="6006" y="1812"/>
                    <a:pt x="6006" y="3295"/>
                  </a:cubicBezTo>
                  <a:cubicBezTo>
                    <a:pt x="6006" y="4779"/>
                    <a:pt x="4794" y="5991"/>
                    <a:pt x="3310" y="5991"/>
                  </a:cubicBezTo>
                  <a:cubicBezTo>
                    <a:pt x="1827" y="5991"/>
                    <a:pt x="614" y="4779"/>
                    <a:pt x="614" y="3295"/>
                  </a:cubicBezTo>
                  <a:cubicBezTo>
                    <a:pt x="614" y="1812"/>
                    <a:pt x="1827" y="599"/>
                    <a:pt x="3310" y="599"/>
                  </a:cubicBezTo>
                  <a:close/>
                  <a:moveTo>
                    <a:pt x="3310" y="0"/>
                  </a:moveTo>
                  <a:cubicBezTo>
                    <a:pt x="1484" y="0"/>
                    <a:pt x="1" y="1484"/>
                    <a:pt x="1" y="3295"/>
                  </a:cubicBezTo>
                  <a:cubicBezTo>
                    <a:pt x="1" y="5121"/>
                    <a:pt x="1484" y="6605"/>
                    <a:pt x="3310" y="6605"/>
                  </a:cubicBezTo>
                  <a:cubicBezTo>
                    <a:pt x="5136" y="6605"/>
                    <a:pt x="6620" y="5121"/>
                    <a:pt x="6620" y="3295"/>
                  </a:cubicBezTo>
                  <a:cubicBezTo>
                    <a:pt x="6620" y="1484"/>
                    <a:pt x="5136" y="0"/>
                    <a:pt x="3310"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4498125" y="1998525"/>
              <a:ext cx="72775" cy="72425"/>
            </a:xfrm>
            <a:custGeom>
              <a:avLst/>
              <a:gdLst/>
              <a:ahLst/>
              <a:cxnLst/>
              <a:rect l="l" t="t" r="r" b="b"/>
              <a:pathLst>
                <a:path w="2911" h="2897" extrusionOk="0">
                  <a:moveTo>
                    <a:pt x="1455" y="0"/>
                  </a:moveTo>
                  <a:cubicBezTo>
                    <a:pt x="656" y="0"/>
                    <a:pt x="0" y="642"/>
                    <a:pt x="0" y="1441"/>
                  </a:cubicBezTo>
                  <a:cubicBezTo>
                    <a:pt x="0" y="2240"/>
                    <a:pt x="656" y="2896"/>
                    <a:pt x="1455" y="2896"/>
                  </a:cubicBezTo>
                  <a:cubicBezTo>
                    <a:pt x="2254" y="2896"/>
                    <a:pt x="2910" y="2240"/>
                    <a:pt x="2910" y="1441"/>
                  </a:cubicBezTo>
                  <a:cubicBezTo>
                    <a:pt x="2910" y="642"/>
                    <a:pt x="2254" y="0"/>
                    <a:pt x="1455"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4490625" y="1990675"/>
              <a:ext cx="87750" cy="87750"/>
            </a:xfrm>
            <a:custGeom>
              <a:avLst/>
              <a:gdLst/>
              <a:ahLst/>
              <a:cxnLst/>
              <a:rect l="l" t="t" r="r" b="b"/>
              <a:pathLst>
                <a:path w="3510" h="3510" extrusionOk="0">
                  <a:moveTo>
                    <a:pt x="1755" y="614"/>
                  </a:moveTo>
                  <a:cubicBezTo>
                    <a:pt x="2383" y="614"/>
                    <a:pt x="2896" y="1128"/>
                    <a:pt x="2896" y="1755"/>
                  </a:cubicBezTo>
                  <a:cubicBezTo>
                    <a:pt x="2896" y="2383"/>
                    <a:pt x="2383" y="2897"/>
                    <a:pt x="1755" y="2897"/>
                  </a:cubicBezTo>
                  <a:cubicBezTo>
                    <a:pt x="1127" y="2897"/>
                    <a:pt x="614" y="2383"/>
                    <a:pt x="614" y="1755"/>
                  </a:cubicBezTo>
                  <a:cubicBezTo>
                    <a:pt x="614" y="1128"/>
                    <a:pt x="1127" y="614"/>
                    <a:pt x="1755" y="614"/>
                  </a:cubicBezTo>
                  <a:close/>
                  <a:moveTo>
                    <a:pt x="1755" y="1"/>
                  </a:moveTo>
                  <a:cubicBezTo>
                    <a:pt x="785" y="1"/>
                    <a:pt x="1" y="785"/>
                    <a:pt x="1" y="1755"/>
                  </a:cubicBezTo>
                  <a:cubicBezTo>
                    <a:pt x="1" y="2725"/>
                    <a:pt x="785" y="3510"/>
                    <a:pt x="1755" y="3510"/>
                  </a:cubicBezTo>
                  <a:cubicBezTo>
                    <a:pt x="2725" y="3510"/>
                    <a:pt x="3510" y="2725"/>
                    <a:pt x="3510" y="1755"/>
                  </a:cubicBezTo>
                  <a:cubicBezTo>
                    <a:pt x="3510" y="785"/>
                    <a:pt x="2725" y="1"/>
                    <a:pt x="1755"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921425" y="1760300"/>
              <a:ext cx="152325" cy="152300"/>
            </a:xfrm>
            <a:custGeom>
              <a:avLst/>
              <a:gdLst/>
              <a:ahLst/>
              <a:cxnLst/>
              <a:rect l="l" t="t" r="r" b="b"/>
              <a:pathLst>
                <a:path w="6093" h="6092" extrusionOk="0">
                  <a:moveTo>
                    <a:pt x="3039" y="0"/>
                  </a:moveTo>
                  <a:cubicBezTo>
                    <a:pt x="1356" y="0"/>
                    <a:pt x="1" y="1355"/>
                    <a:pt x="1" y="3039"/>
                  </a:cubicBezTo>
                  <a:cubicBezTo>
                    <a:pt x="1" y="4722"/>
                    <a:pt x="1356" y="6092"/>
                    <a:pt x="3039" y="6092"/>
                  </a:cubicBezTo>
                  <a:cubicBezTo>
                    <a:pt x="4723" y="6092"/>
                    <a:pt x="6092" y="4722"/>
                    <a:pt x="6092" y="3039"/>
                  </a:cubicBezTo>
                  <a:cubicBezTo>
                    <a:pt x="6092" y="1355"/>
                    <a:pt x="4723" y="0"/>
                    <a:pt x="3039"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913575" y="1752450"/>
              <a:ext cx="168000" cy="167650"/>
            </a:xfrm>
            <a:custGeom>
              <a:avLst/>
              <a:gdLst/>
              <a:ahLst/>
              <a:cxnLst/>
              <a:rect l="l" t="t" r="r" b="b"/>
              <a:pathLst>
                <a:path w="6720" h="6706" extrusionOk="0">
                  <a:moveTo>
                    <a:pt x="3353" y="614"/>
                  </a:moveTo>
                  <a:cubicBezTo>
                    <a:pt x="4865" y="614"/>
                    <a:pt x="6107" y="1841"/>
                    <a:pt x="6107" y="3353"/>
                  </a:cubicBezTo>
                  <a:cubicBezTo>
                    <a:pt x="6107" y="4865"/>
                    <a:pt x="4865" y="6092"/>
                    <a:pt x="3353" y="6092"/>
                  </a:cubicBezTo>
                  <a:cubicBezTo>
                    <a:pt x="1841" y="6092"/>
                    <a:pt x="614" y="4865"/>
                    <a:pt x="614" y="3353"/>
                  </a:cubicBezTo>
                  <a:cubicBezTo>
                    <a:pt x="614" y="1841"/>
                    <a:pt x="1841" y="614"/>
                    <a:pt x="3353" y="614"/>
                  </a:cubicBezTo>
                  <a:close/>
                  <a:moveTo>
                    <a:pt x="3353" y="0"/>
                  </a:moveTo>
                  <a:cubicBezTo>
                    <a:pt x="1513" y="0"/>
                    <a:pt x="1" y="1513"/>
                    <a:pt x="1" y="3353"/>
                  </a:cubicBezTo>
                  <a:cubicBezTo>
                    <a:pt x="1" y="5207"/>
                    <a:pt x="1513" y="6705"/>
                    <a:pt x="3353" y="6705"/>
                  </a:cubicBezTo>
                  <a:cubicBezTo>
                    <a:pt x="5208" y="6705"/>
                    <a:pt x="6720" y="5207"/>
                    <a:pt x="6720" y="3353"/>
                  </a:cubicBezTo>
                  <a:cubicBezTo>
                    <a:pt x="6720" y="1513"/>
                    <a:pt x="5208" y="0"/>
                    <a:pt x="3353"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951400" y="1790250"/>
              <a:ext cx="92375" cy="92400"/>
            </a:xfrm>
            <a:custGeom>
              <a:avLst/>
              <a:gdLst/>
              <a:ahLst/>
              <a:cxnLst/>
              <a:rect l="l" t="t" r="r" b="b"/>
              <a:pathLst>
                <a:path w="3695" h="3696" extrusionOk="0">
                  <a:moveTo>
                    <a:pt x="1840" y="1013"/>
                  </a:moveTo>
                  <a:cubicBezTo>
                    <a:pt x="2311" y="1013"/>
                    <a:pt x="2682" y="1384"/>
                    <a:pt x="2682" y="1841"/>
                  </a:cubicBezTo>
                  <a:cubicBezTo>
                    <a:pt x="2682" y="2297"/>
                    <a:pt x="2311" y="2668"/>
                    <a:pt x="1840" y="2668"/>
                  </a:cubicBezTo>
                  <a:cubicBezTo>
                    <a:pt x="1384" y="2668"/>
                    <a:pt x="1013" y="2297"/>
                    <a:pt x="1013" y="1841"/>
                  </a:cubicBezTo>
                  <a:cubicBezTo>
                    <a:pt x="1013" y="1384"/>
                    <a:pt x="1384" y="1013"/>
                    <a:pt x="1840" y="1013"/>
                  </a:cubicBezTo>
                  <a:close/>
                  <a:moveTo>
                    <a:pt x="1840" y="1"/>
                  </a:moveTo>
                  <a:cubicBezTo>
                    <a:pt x="827" y="1"/>
                    <a:pt x="0" y="828"/>
                    <a:pt x="0" y="1841"/>
                  </a:cubicBezTo>
                  <a:cubicBezTo>
                    <a:pt x="0" y="2868"/>
                    <a:pt x="827" y="3695"/>
                    <a:pt x="1840" y="3695"/>
                  </a:cubicBezTo>
                  <a:cubicBezTo>
                    <a:pt x="2867" y="3695"/>
                    <a:pt x="3695" y="2868"/>
                    <a:pt x="3695" y="1841"/>
                  </a:cubicBezTo>
                  <a:cubicBezTo>
                    <a:pt x="3695" y="828"/>
                    <a:pt x="2867" y="1"/>
                    <a:pt x="1840"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576225" y="3411500"/>
              <a:ext cx="105225" cy="105600"/>
            </a:xfrm>
            <a:custGeom>
              <a:avLst/>
              <a:gdLst/>
              <a:ahLst/>
              <a:cxnLst/>
              <a:rect l="l" t="t" r="r" b="b"/>
              <a:pathLst>
                <a:path w="4209" h="4224" extrusionOk="0">
                  <a:moveTo>
                    <a:pt x="2097" y="1"/>
                  </a:moveTo>
                  <a:cubicBezTo>
                    <a:pt x="942" y="1"/>
                    <a:pt x="0" y="942"/>
                    <a:pt x="0" y="2112"/>
                  </a:cubicBezTo>
                  <a:cubicBezTo>
                    <a:pt x="0" y="3267"/>
                    <a:pt x="942" y="4223"/>
                    <a:pt x="2097" y="4223"/>
                  </a:cubicBezTo>
                  <a:cubicBezTo>
                    <a:pt x="3267" y="4223"/>
                    <a:pt x="4208" y="3267"/>
                    <a:pt x="4208" y="2112"/>
                  </a:cubicBezTo>
                  <a:cubicBezTo>
                    <a:pt x="4208" y="942"/>
                    <a:pt x="3267" y="1"/>
                    <a:pt x="2097"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563375" y="3398675"/>
              <a:ext cx="130900" cy="130900"/>
            </a:xfrm>
            <a:custGeom>
              <a:avLst/>
              <a:gdLst/>
              <a:ahLst/>
              <a:cxnLst/>
              <a:rect l="l" t="t" r="r" b="b"/>
              <a:pathLst>
                <a:path w="5236" h="5236" extrusionOk="0">
                  <a:moveTo>
                    <a:pt x="2611" y="1027"/>
                  </a:moveTo>
                  <a:cubicBezTo>
                    <a:pt x="3496" y="1027"/>
                    <a:pt x="4209" y="1740"/>
                    <a:pt x="4209" y="2625"/>
                  </a:cubicBezTo>
                  <a:cubicBezTo>
                    <a:pt x="4209" y="3509"/>
                    <a:pt x="3496" y="4223"/>
                    <a:pt x="2611" y="4223"/>
                  </a:cubicBezTo>
                  <a:cubicBezTo>
                    <a:pt x="1741" y="4223"/>
                    <a:pt x="1013" y="3509"/>
                    <a:pt x="1013" y="2625"/>
                  </a:cubicBezTo>
                  <a:cubicBezTo>
                    <a:pt x="1013" y="1740"/>
                    <a:pt x="1741" y="1027"/>
                    <a:pt x="2611" y="1027"/>
                  </a:cubicBezTo>
                  <a:close/>
                  <a:moveTo>
                    <a:pt x="2611" y="0"/>
                  </a:moveTo>
                  <a:cubicBezTo>
                    <a:pt x="1170" y="0"/>
                    <a:pt x="0" y="1184"/>
                    <a:pt x="0" y="2625"/>
                  </a:cubicBezTo>
                  <a:cubicBezTo>
                    <a:pt x="0" y="4066"/>
                    <a:pt x="1170" y="5235"/>
                    <a:pt x="2611" y="5235"/>
                  </a:cubicBezTo>
                  <a:cubicBezTo>
                    <a:pt x="4066" y="5235"/>
                    <a:pt x="5236" y="4066"/>
                    <a:pt x="5236" y="2625"/>
                  </a:cubicBezTo>
                  <a:cubicBezTo>
                    <a:pt x="5236" y="1184"/>
                    <a:pt x="4066" y="0"/>
                    <a:pt x="2611"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351525" y="2368350"/>
              <a:ext cx="87050" cy="87400"/>
            </a:xfrm>
            <a:custGeom>
              <a:avLst/>
              <a:gdLst/>
              <a:ahLst/>
              <a:cxnLst/>
              <a:rect l="l" t="t" r="r" b="b"/>
              <a:pathLst>
                <a:path w="3482" h="3496" extrusionOk="0">
                  <a:moveTo>
                    <a:pt x="1741" y="1"/>
                  </a:moveTo>
                  <a:cubicBezTo>
                    <a:pt x="771" y="1"/>
                    <a:pt x="1" y="785"/>
                    <a:pt x="1" y="1741"/>
                  </a:cubicBezTo>
                  <a:cubicBezTo>
                    <a:pt x="1" y="2711"/>
                    <a:pt x="771" y="3496"/>
                    <a:pt x="1741" y="3496"/>
                  </a:cubicBezTo>
                  <a:cubicBezTo>
                    <a:pt x="2697" y="3496"/>
                    <a:pt x="3482" y="2711"/>
                    <a:pt x="3482" y="1741"/>
                  </a:cubicBezTo>
                  <a:cubicBezTo>
                    <a:pt x="3482" y="785"/>
                    <a:pt x="2697" y="1"/>
                    <a:pt x="1741"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343700" y="2360875"/>
              <a:ext cx="102725" cy="102375"/>
            </a:xfrm>
            <a:custGeom>
              <a:avLst/>
              <a:gdLst/>
              <a:ahLst/>
              <a:cxnLst/>
              <a:rect l="l" t="t" r="r" b="b"/>
              <a:pathLst>
                <a:path w="4109" h="4095" extrusionOk="0">
                  <a:moveTo>
                    <a:pt x="2054" y="613"/>
                  </a:moveTo>
                  <a:cubicBezTo>
                    <a:pt x="2853" y="613"/>
                    <a:pt x="3495" y="1255"/>
                    <a:pt x="3495" y="2040"/>
                  </a:cubicBezTo>
                  <a:cubicBezTo>
                    <a:pt x="3495" y="2839"/>
                    <a:pt x="2853" y="3481"/>
                    <a:pt x="2054" y="3481"/>
                  </a:cubicBezTo>
                  <a:cubicBezTo>
                    <a:pt x="1255" y="3481"/>
                    <a:pt x="613" y="2839"/>
                    <a:pt x="613" y="2040"/>
                  </a:cubicBezTo>
                  <a:cubicBezTo>
                    <a:pt x="613" y="1255"/>
                    <a:pt x="1255" y="613"/>
                    <a:pt x="2054" y="613"/>
                  </a:cubicBezTo>
                  <a:close/>
                  <a:moveTo>
                    <a:pt x="2054" y="0"/>
                  </a:moveTo>
                  <a:cubicBezTo>
                    <a:pt x="927" y="0"/>
                    <a:pt x="0" y="913"/>
                    <a:pt x="0" y="2040"/>
                  </a:cubicBezTo>
                  <a:cubicBezTo>
                    <a:pt x="0" y="3181"/>
                    <a:pt x="927" y="4094"/>
                    <a:pt x="2054" y="4094"/>
                  </a:cubicBezTo>
                  <a:cubicBezTo>
                    <a:pt x="3181" y="4094"/>
                    <a:pt x="4108" y="3181"/>
                    <a:pt x="4108" y="2040"/>
                  </a:cubicBezTo>
                  <a:cubicBezTo>
                    <a:pt x="4108" y="913"/>
                    <a:pt x="3181" y="0"/>
                    <a:pt x="20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2758450" y="2997450"/>
              <a:ext cx="93100" cy="93100"/>
            </a:xfrm>
            <a:custGeom>
              <a:avLst/>
              <a:gdLst/>
              <a:ahLst/>
              <a:cxnLst/>
              <a:rect l="l" t="t" r="r" b="b"/>
              <a:pathLst>
                <a:path w="3724" h="3724" extrusionOk="0">
                  <a:moveTo>
                    <a:pt x="1869" y="1"/>
                  </a:moveTo>
                  <a:cubicBezTo>
                    <a:pt x="842" y="1"/>
                    <a:pt x="1" y="828"/>
                    <a:pt x="1" y="1855"/>
                  </a:cubicBezTo>
                  <a:cubicBezTo>
                    <a:pt x="1" y="2896"/>
                    <a:pt x="842" y="3724"/>
                    <a:pt x="1869" y="3724"/>
                  </a:cubicBezTo>
                  <a:cubicBezTo>
                    <a:pt x="2896" y="3724"/>
                    <a:pt x="3724" y="2896"/>
                    <a:pt x="3724" y="1855"/>
                  </a:cubicBezTo>
                  <a:cubicBezTo>
                    <a:pt x="3724" y="828"/>
                    <a:pt x="2896" y="1"/>
                    <a:pt x="186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2740625" y="2979625"/>
              <a:ext cx="128775" cy="128775"/>
            </a:xfrm>
            <a:custGeom>
              <a:avLst/>
              <a:gdLst/>
              <a:ahLst/>
              <a:cxnLst/>
              <a:rect l="l" t="t" r="r" b="b"/>
              <a:pathLst>
                <a:path w="5151" h="5151" extrusionOk="0">
                  <a:moveTo>
                    <a:pt x="2582" y="1427"/>
                  </a:moveTo>
                  <a:cubicBezTo>
                    <a:pt x="3210" y="1427"/>
                    <a:pt x="3724" y="1940"/>
                    <a:pt x="3724" y="2568"/>
                  </a:cubicBezTo>
                  <a:cubicBezTo>
                    <a:pt x="3724" y="3210"/>
                    <a:pt x="3210" y="3724"/>
                    <a:pt x="2582" y="3724"/>
                  </a:cubicBezTo>
                  <a:cubicBezTo>
                    <a:pt x="1955" y="3724"/>
                    <a:pt x="1441" y="3210"/>
                    <a:pt x="1441" y="2568"/>
                  </a:cubicBezTo>
                  <a:cubicBezTo>
                    <a:pt x="1441" y="1940"/>
                    <a:pt x="1955" y="1427"/>
                    <a:pt x="2582" y="1427"/>
                  </a:cubicBezTo>
                  <a:close/>
                  <a:moveTo>
                    <a:pt x="2582" y="0"/>
                  </a:moveTo>
                  <a:cubicBezTo>
                    <a:pt x="1156" y="0"/>
                    <a:pt x="0" y="1156"/>
                    <a:pt x="0" y="2568"/>
                  </a:cubicBezTo>
                  <a:cubicBezTo>
                    <a:pt x="0" y="3995"/>
                    <a:pt x="1156" y="5150"/>
                    <a:pt x="2582" y="5150"/>
                  </a:cubicBezTo>
                  <a:cubicBezTo>
                    <a:pt x="3995" y="5150"/>
                    <a:pt x="5150" y="3995"/>
                    <a:pt x="5150" y="2568"/>
                  </a:cubicBezTo>
                  <a:cubicBezTo>
                    <a:pt x="5150" y="1156"/>
                    <a:pt x="3995" y="0"/>
                    <a:pt x="2582"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2787350" y="3609075"/>
              <a:ext cx="95600" cy="95975"/>
            </a:xfrm>
            <a:custGeom>
              <a:avLst/>
              <a:gdLst/>
              <a:ahLst/>
              <a:cxnLst/>
              <a:rect l="l" t="t" r="r" b="b"/>
              <a:pathLst>
                <a:path w="3824" h="3839" extrusionOk="0">
                  <a:moveTo>
                    <a:pt x="1912" y="1"/>
                  </a:moveTo>
                  <a:cubicBezTo>
                    <a:pt x="856" y="1"/>
                    <a:pt x="0" y="857"/>
                    <a:pt x="0" y="1926"/>
                  </a:cubicBezTo>
                  <a:cubicBezTo>
                    <a:pt x="0" y="2982"/>
                    <a:pt x="856" y="3838"/>
                    <a:pt x="1912" y="3838"/>
                  </a:cubicBezTo>
                  <a:cubicBezTo>
                    <a:pt x="2967" y="3838"/>
                    <a:pt x="3823" y="2982"/>
                    <a:pt x="3823" y="1926"/>
                  </a:cubicBezTo>
                  <a:cubicBezTo>
                    <a:pt x="3823" y="857"/>
                    <a:pt x="2967" y="1"/>
                    <a:pt x="1912"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2779500" y="3601600"/>
              <a:ext cx="110925" cy="110925"/>
            </a:xfrm>
            <a:custGeom>
              <a:avLst/>
              <a:gdLst/>
              <a:ahLst/>
              <a:cxnLst/>
              <a:rect l="l" t="t" r="r" b="b"/>
              <a:pathLst>
                <a:path w="4437" h="4437" extrusionOk="0">
                  <a:moveTo>
                    <a:pt x="2226" y="613"/>
                  </a:moveTo>
                  <a:cubicBezTo>
                    <a:pt x="3110" y="613"/>
                    <a:pt x="3823" y="1327"/>
                    <a:pt x="3823" y="2225"/>
                  </a:cubicBezTo>
                  <a:cubicBezTo>
                    <a:pt x="3823" y="3110"/>
                    <a:pt x="3110" y="3823"/>
                    <a:pt x="2226" y="3823"/>
                  </a:cubicBezTo>
                  <a:cubicBezTo>
                    <a:pt x="1341" y="3823"/>
                    <a:pt x="614" y="3110"/>
                    <a:pt x="614" y="2225"/>
                  </a:cubicBezTo>
                  <a:cubicBezTo>
                    <a:pt x="614" y="1327"/>
                    <a:pt x="1341" y="613"/>
                    <a:pt x="2226" y="613"/>
                  </a:cubicBezTo>
                  <a:close/>
                  <a:moveTo>
                    <a:pt x="2226" y="0"/>
                  </a:moveTo>
                  <a:cubicBezTo>
                    <a:pt x="999" y="0"/>
                    <a:pt x="0" y="999"/>
                    <a:pt x="0" y="2225"/>
                  </a:cubicBezTo>
                  <a:cubicBezTo>
                    <a:pt x="0" y="3438"/>
                    <a:pt x="999" y="4437"/>
                    <a:pt x="2226" y="4437"/>
                  </a:cubicBezTo>
                  <a:cubicBezTo>
                    <a:pt x="3438" y="4437"/>
                    <a:pt x="4437" y="3438"/>
                    <a:pt x="4437" y="2225"/>
                  </a:cubicBezTo>
                  <a:cubicBezTo>
                    <a:pt x="4437" y="999"/>
                    <a:pt x="3438" y="0"/>
                    <a:pt x="2226"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4073350" y="1588050"/>
              <a:ext cx="97050" cy="97025"/>
            </a:xfrm>
            <a:custGeom>
              <a:avLst/>
              <a:gdLst/>
              <a:ahLst/>
              <a:cxnLst/>
              <a:rect l="l" t="t" r="r" b="b"/>
              <a:pathLst>
                <a:path w="3882" h="3881" extrusionOk="0">
                  <a:moveTo>
                    <a:pt x="1941" y="0"/>
                  </a:moveTo>
                  <a:cubicBezTo>
                    <a:pt x="871" y="0"/>
                    <a:pt x="1" y="870"/>
                    <a:pt x="1" y="1940"/>
                  </a:cubicBezTo>
                  <a:cubicBezTo>
                    <a:pt x="1" y="3010"/>
                    <a:pt x="871" y="3880"/>
                    <a:pt x="1941" y="3880"/>
                  </a:cubicBezTo>
                  <a:cubicBezTo>
                    <a:pt x="3011" y="3880"/>
                    <a:pt x="3881" y="3010"/>
                    <a:pt x="3881" y="1940"/>
                  </a:cubicBezTo>
                  <a:cubicBezTo>
                    <a:pt x="3881" y="870"/>
                    <a:pt x="3011" y="0"/>
                    <a:pt x="1941"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3824425" y="2737475"/>
              <a:ext cx="129125" cy="129125"/>
            </a:xfrm>
            <a:custGeom>
              <a:avLst/>
              <a:gdLst/>
              <a:ahLst/>
              <a:cxnLst/>
              <a:rect l="l" t="t" r="r" b="b"/>
              <a:pathLst>
                <a:path w="5165" h="5165" extrusionOk="0">
                  <a:moveTo>
                    <a:pt x="2583" y="0"/>
                  </a:moveTo>
                  <a:cubicBezTo>
                    <a:pt x="1156" y="0"/>
                    <a:pt x="1" y="1156"/>
                    <a:pt x="1" y="2582"/>
                  </a:cubicBezTo>
                  <a:cubicBezTo>
                    <a:pt x="1" y="4009"/>
                    <a:pt x="1156" y="5164"/>
                    <a:pt x="2583" y="5164"/>
                  </a:cubicBezTo>
                  <a:cubicBezTo>
                    <a:pt x="4009" y="5164"/>
                    <a:pt x="5165" y="4009"/>
                    <a:pt x="5165" y="2582"/>
                  </a:cubicBezTo>
                  <a:cubicBezTo>
                    <a:pt x="5165" y="1156"/>
                    <a:pt x="4009" y="0"/>
                    <a:pt x="2583"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806600" y="2719625"/>
              <a:ext cx="164800" cy="164800"/>
            </a:xfrm>
            <a:custGeom>
              <a:avLst/>
              <a:gdLst/>
              <a:ahLst/>
              <a:cxnLst/>
              <a:rect l="l" t="t" r="r" b="b"/>
              <a:pathLst>
                <a:path w="6592" h="6592" extrusionOk="0">
                  <a:moveTo>
                    <a:pt x="3296" y="1427"/>
                  </a:moveTo>
                  <a:cubicBezTo>
                    <a:pt x="4323" y="1427"/>
                    <a:pt x="5165" y="2269"/>
                    <a:pt x="5165" y="3296"/>
                  </a:cubicBezTo>
                  <a:cubicBezTo>
                    <a:pt x="5165" y="4323"/>
                    <a:pt x="4323" y="5165"/>
                    <a:pt x="3296" y="5165"/>
                  </a:cubicBezTo>
                  <a:cubicBezTo>
                    <a:pt x="2269" y="5165"/>
                    <a:pt x="1427" y="4323"/>
                    <a:pt x="1427" y="3296"/>
                  </a:cubicBezTo>
                  <a:cubicBezTo>
                    <a:pt x="1427" y="2269"/>
                    <a:pt x="2269" y="1427"/>
                    <a:pt x="3296" y="1427"/>
                  </a:cubicBezTo>
                  <a:close/>
                  <a:moveTo>
                    <a:pt x="3296" y="1"/>
                  </a:moveTo>
                  <a:cubicBezTo>
                    <a:pt x="1484" y="1"/>
                    <a:pt x="0" y="1485"/>
                    <a:pt x="0" y="3296"/>
                  </a:cubicBezTo>
                  <a:cubicBezTo>
                    <a:pt x="0" y="5122"/>
                    <a:pt x="1484" y="6592"/>
                    <a:pt x="3296" y="6592"/>
                  </a:cubicBezTo>
                  <a:cubicBezTo>
                    <a:pt x="5122" y="6592"/>
                    <a:pt x="6591" y="5122"/>
                    <a:pt x="6591" y="3296"/>
                  </a:cubicBezTo>
                  <a:cubicBezTo>
                    <a:pt x="6591" y="1485"/>
                    <a:pt x="5122" y="1"/>
                    <a:pt x="3296"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168575" y="2632625"/>
              <a:ext cx="82400" cy="82400"/>
            </a:xfrm>
            <a:custGeom>
              <a:avLst/>
              <a:gdLst/>
              <a:ahLst/>
              <a:cxnLst/>
              <a:rect l="l" t="t" r="r" b="b"/>
              <a:pathLst>
                <a:path w="3296" h="3296" extrusionOk="0">
                  <a:moveTo>
                    <a:pt x="1641" y="0"/>
                  </a:moveTo>
                  <a:cubicBezTo>
                    <a:pt x="728" y="0"/>
                    <a:pt x="1" y="728"/>
                    <a:pt x="1" y="1641"/>
                  </a:cubicBezTo>
                  <a:cubicBezTo>
                    <a:pt x="1" y="2554"/>
                    <a:pt x="728" y="3296"/>
                    <a:pt x="1641" y="3296"/>
                  </a:cubicBezTo>
                  <a:cubicBezTo>
                    <a:pt x="2554" y="3296"/>
                    <a:pt x="3296" y="2554"/>
                    <a:pt x="3296" y="1641"/>
                  </a:cubicBezTo>
                  <a:cubicBezTo>
                    <a:pt x="3296" y="728"/>
                    <a:pt x="2554" y="0"/>
                    <a:pt x="1641"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155750" y="2619775"/>
              <a:ext cx="107725" cy="107725"/>
            </a:xfrm>
            <a:custGeom>
              <a:avLst/>
              <a:gdLst/>
              <a:ahLst/>
              <a:cxnLst/>
              <a:rect l="l" t="t" r="r" b="b"/>
              <a:pathLst>
                <a:path w="4309" h="4309" extrusionOk="0">
                  <a:moveTo>
                    <a:pt x="2154" y="1028"/>
                  </a:moveTo>
                  <a:cubicBezTo>
                    <a:pt x="2782" y="1028"/>
                    <a:pt x="3295" y="1527"/>
                    <a:pt x="3295" y="2155"/>
                  </a:cubicBezTo>
                  <a:cubicBezTo>
                    <a:pt x="3295" y="2782"/>
                    <a:pt x="2782" y="3296"/>
                    <a:pt x="2154" y="3296"/>
                  </a:cubicBezTo>
                  <a:cubicBezTo>
                    <a:pt x="1527" y="3296"/>
                    <a:pt x="1013" y="2782"/>
                    <a:pt x="1013" y="2155"/>
                  </a:cubicBezTo>
                  <a:cubicBezTo>
                    <a:pt x="1013" y="1527"/>
                    <a:pt x="1527" y="1028"/>
                    <a:pt x="2154" y="1028"/>
                  </a:cubicBezTo>
                  <a:close/>
                  <a:moveTo>
                    <a:pt x="2154" y="1"/>
                  </a:moveTo>
                  <a:cubicBezTo>
                    <a:pt x="970" y="1"/>
                    <a:pt x="0" y="971"/>
                    <a:pt x="0" y="2155"/>
                  </a:cubicBezTo>
                  <a:cubicBezTo>
                    <a:pt x="0" y="3353"/>
                    <a:pt x="970" y="4309"/>
                    <a:pt x="2154" y="4309"/>
                  </a:cubicBezTo>
                  <a:cubicBezTo>
                    <a:pt x="3338" y="4309"/>
                    <a:pt x="4308" y="3353"/>
                    <a:pt x="4308" y="2155"/>
                  </a:cubicBezTo>
                  <a:cubicBezTo>
                    <a:pt x="4308" y="971"/>
                    <a:pt x="3338" y="1"/>
                    <a:pt x="2154"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2689275" y="2513850"/>
              <a:ext cx="146950" cy="146975"/>
            </a:xfrm>
            <a:custGeom>
              <a:avLst/>
              <a:gdLst/>
              <a:ahLst/>
              <a:cxnLst/>
              <a:rect l="l" t="t" r="r" b="b"/>
              <a:pathLst>
                <a:path w="5878" h="5879" extrusionOk="0">
                  <a:moveTo>
                    <a:pt x="2939" y="1"/>
                  </a:moveTo>
                  <a:cubicBezTo>
                    <a:pt x="1312" y="1"/>
                    <a:pt x="0" y="1313"/>
                    <a:pt x="0" y="2940"/>
                  </a:cubicBezTo>
                  <a:cubicBezTo>
                    <a:pt x="0" y="4566"/>
                    <a:pt x="1312" y="5878"/>
                    <a:pt x="2939" y="5878"/>
                  </a:cubicBezTo>
                  <a:cubicBezTo>
                    <a:pt x="4565" y="5878"/>
                    <a:pt x="5877" y="4566"/>
                    <a:pt x="5877" y="2940"/>
                  </a:cubicBezTo>
                  <a:cubicBezTo>
                    <a:pt x="5877" y="1313"/>
                    <a:pt x="4565" y="1"/>
                    <a:pt x="293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2681775" y="2506375"/>
              <a:ext cx="161925" cy="161925"/>
            </a:xfrm>
            <a:custGeom>
              <a:avLst/>
              <a:gdLst/>
              <a:ahLst/>
              <a:cxnLst/>
              <a:rect l="l" t="t" r="r" b="b"/>
              <a:pathLst>
                <a:path w="6477" h="6477" extrusionOk="0">
                  <a:moveTo>
                    <a:pt x="3239" y="614"/>
                  </a:moveTo>
                  <a:cubicBezTo>
                    <a:pt x="4694" y="614"/>
                    <a:pt x="5878" y="1783"/>
                    <a:pt x="5878" y="3239"/>
                  </a:cubicBezTo>
                  <a:cubicBezTo>
                    <a:pt x="5878" y="4694"/>
                    <a:pt x="4694" y="5878"/>
                    <a:pt x="3239" y="5878"/>
                  </a:cubicBezTo>
                  <a:cubicBezTo>
                    <a:pt x="1784" y="5878"/>
                    <a:pt x="614" y="4694"/>
                    <a:pt x="614" y="3239"/>
                  </a:cubicBezTo>
                  <a:cubicBezTo>
                    <a:pt x="614" y="1783"/>
                    <a:pt x="1784" y="614"/>
                    <a:pt x="3239" y="614"/>
                  </a:cubicBezTo>
                  <a:close/>
                  <a:moveTo>
                    <a:pt x="3239" y="0"/>
                  </a:moveTo>
                  <a:cubicBezTo>
                    <a:pt x="1456" y="0"/>
                    <a:pt x="0" y="1455"/>
                    <a:pt x="0" y="3239"/>
                  </a:cubicBezTo>
                  <a:cubicBezTo>
                    <a:pt x="0" y="5036"/>
                    <a:pt x="1456" y="6477"/>
                    <a:pt x="3239" y="6477"/>
                  </a:cubicBezTo>
                  <a:cubicBezTo>
                    <a:pt x="5036" y="6477"/>
                    <a:pt x="6477" y="5036"/>
                    <a:pt x="6477" y="3239"/>
                  </a:cubicBezTo>
                  <a:cubicBezTo>
                    <a:pt x="6477" y="1455"/>
                    <a:pt x="5036" y="0"/>
                    <a:pt x="3239"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722775" y="2547375"/>
              <a:ext cx="79925" cy="79925"/>
            </a:xfrm>
            <a:custGeom>
              <a:avLst/>
              <a:gdLst/>
              <a:ahLst/>
              <a:cxnLst/>
              <a:rect l="l" t="t" r="r" b="b"/>
              <a:pathLst>
                <a:path w="3197" h="3197" extrusionOk="0">
                  <a:moveTo>
                    <a:pt x="1599" y="1"/>
                  </a:moveTo>
                  <a:cubicBezTo>
                    <a:pt x="714" y="1"/>
                    <a:pt x="1" y="714"/>
                    <a:pt x="1" y="1599"/>
                  </a:cubicBezTo>
                  <a:cubicBezTo>
                    <a:pt x="1" y="2483"/>
                    <a:pt x="714" y="3196"/>
                    <a:pt x="1599" y="3196"/>
                  </a:cubicBezTo>
                  <a:cubicBezTo>
                    <a:pt x="2483" y="3196"/>
                    <a:pt x="3196" y="2483"/>
                    <a:pt x="3196" y="1599"/>
                  </a:cubicBezTo>
                  <a:cubicBezTo>
                    <a:pt x="3196" y="714"/>
                    <a:pt x="2483" y="1"/>
                    <a:pt x="159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3373650" y="1223925"/>
              <a:ext cx="73125" cy="73475"/>
            </a:xfrm>
            <a:custGeom>
              <a:avLst/>
              <a:gdLst/>
              <a:ahLst/>
              <a:cxnLst/>
              <a:rect l="l" t="t" r="r" b="b"/>
              <a:pathLst>
                <a:path w="2925" h="2939" extrusionOk="0">
                  <a:moveTo>
                    <a:pt x="1455" y="0"/>
                  </a:moveTo>
                  <a:cubicBezTo>
                    <a:pt x="657" y="0"/>
                    <a:pt x="0" y="656"/>
                    <a:pt x="0" y="1470"/>
                  </a:cubicBezTo>
                  <a:cubicBezTo>
                    <a:pt x="0" y="2283"/>
                    <a:pt x="657" y="2939"/>
                    <a:pt x="1455" y="2939"/>
                  </a:cubicBezTo>
                  <a:cubicBezTo>
                    <a:pt x="2269" y="2939"/>
                    <a:pt x="2925" y="2283"/>
                    <a:pt x="2925" y="1470"/>
                  </a:cubicBezTo>
                  <a:cubicBezTo>
                    <a:pt x="2925" y="656"/>
                    <a:pt x="2269" y="0"/>
                    <a:pt x="1455"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3"/>
          <p:cNvGrpSpPr/>
          <p:nvPr/>
        </p:nvGrpSpPr>
        <p:grpSpPr>
          <a:xfrm>
            <a:off x="-153687" y="218725"/>
            <a:ext cx="9326825" cy="185600"/>
            <a:chOff x="-124" y="218725"/>
            <a:chExt cx="9326825" cy="185600"/>
          </a:xfrm>
        </p:grpSpPr>
        <p:sp>
          <p:nvSpPr>
            <p:cNvPr id="147" name="Google Shape;147;p3"/>
            <p:cNvSpPr/>
            <p:nvPr/>
          </p:nvSpPr>
          <p:spPr>
            <a:xfrm>
              <a:off x="-124" y="229166"/>
              <a:ext cx="9264083" cy="175159"/>
            </a:xfrm>
            <a:custGeom>
              <a:avLst/>
              <a:gdLst/>
              <a:ahLst/>
              <a:cxnLst/>
              <a:rect l="l" t="t" r="r" b="b"/>
              <a:pathLst>
                <a:path w="134868" h="2550" extrusionOk="0">
                  <a:moveTo>
                    <a:pt x="18262" y="0"/>
                  </a:moveTo>
                  <a:cubicBezTo>
                    <a:pt x="13811" y="0"/>
                    <a:pt x="2284" y="1370"/>
                    <a:pt x="1" y="1636"/>
                  </a:cubicBezTo>
                  <a:lnTo>
                    <a:pt x="1" y="1941"/>
                  </a:lnTo>
                  <a:cubicBezTo>
                    <a:pt x="2169" y="1674"/>
                    <a:pt x="13811" y="305"/>
                    <a:pt x="18262" y="305"/>
                  </a:cubicBezTo>
                  <a:cubicBezTo>
                    <a:pt x="20431" y="305"/>
                    <a:pt x="25376" y="723"/>
                    <a:pt x="31083" y="1218"/>
                  </a:cubicBezTo>
                  <a:cubicBezTo>
                    <a:pt x="38502" y="1826"/>
                    <a:pt x="46909" y="2549"/>
                    <a:pt x="51703" y="2549"/>
                  </a:cubicBezTo>
                  <a:cubicBezTo>
                    <a:pt x="56268" y="2549"/>
                    <a:pt x="61404" y="1941"/>
                    <a:pt x="66388" y="1370"/>
                  </a:cubicBezTo>
                  <a:cubicBezTo>
                    <a:pt x="70459" y="913"/>
                    <a:pt x="74301" y="495"/>
                    <a:pt x="77231" y="457"/>
                  </a:cubicBezTo>
                  <a:cubicBezTo>
                    <a:pt x="80464" y="457"/>
                    <a:pt x="85524" y="989"/>
                    <a:pt x="90432" y="1522"/>
                  </a:cubicBezTo>
                  <a:cubicBezTo>
                    <a:pt x="95111" y="2055"/>
                    <a:pt x="99487" y="2549"/>
                    <a:pt x="102302" y="2549"/>
                  </a:cubicBezTo>
                  <a:cubicBezTo>
                    <a:pt x="108046" y="2549"/>
                    <a:pt x="134601" y="495"/>
                    <a:pt x="134868" y="457"/>
                  </a:cubicBezTo>
                  <a:lnTo>
                    <a:pt x="134868" y="152"/>
                  </a:lnTo>
                  <a:cubicBezTo>
                    <a:pt x="134563" y="191"/>
                    <a:pt x="108046" y="2245"/>
                    <a:pt x="102302" y="2245"/>
                  </a:cubicBezTo>
                  <a:cubicBezTo>
                    <a:pt x="99525" y="2245"/>
                    <a:pt x="95111" y="1750"/>
                    <a:pt x="90470" y="1256"/>
                  </a:cubicBezTo>
                  <a:cubicBezTo>
                    <a:pt x="85562" y="685"/>
                    <a:pt x="80502" y="152"/>
                    <a:pt x="77231" y="152"/>
                  </a:cubicBezTo>
                  <a:cubicBezTo>
                    <a:pt x="74301" y="191"/>
                    <a:pt x="70421" y="609"/>
                    <a:pt x="66350" y="1104"/>
                  </a:cubicBezTo>
                  <a:cubicBezTo>
                    <a:pt x="61404" y="1674"/>
                    <a:pt x="56268" y="2245"/>
                    <a:pt x="51703" y="2245"/>
                  </a:cubicBezTo>
                  <a:cubicBezTo>
                    <a:pt x="46909" y="2245"/>
                    <a:pt x="38540" y="1522"/>
                    <a:pt x="31121" y="913"/>
                  </a:cubicBezTo>
                  <a:cubicBezTo>
                    <a:pt x="25376" y="419"/>
                    <a:pt x="20469" y="0"/>
                    <a:pt x="18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124" y="244827"/>
              <a:ext cx="9326797" cy="73224"/>
            </a:xfrm>
            <a:custGeom>
              <a:avLst/>
              <a:gdLst/>
              <a:ahLst/>
              <a:cxnLst/>
              <a:rect l="l" t="t" r="r" b="b"/>
              <a:pathLst>
                <a:path w="135781" h="1066" extrusionOk="0">
                  <a:moveTo>
                    <a:pt x="1" y="1"/>
                  </a:moveTo>
                  <a:lnTo>
                    <a:pt x="1" y="305"/>
                  </a:lnTo>
                  <a:lnTo>
                    <a:pt x="18072" y="305"/>
                  </a:lnTo>
                  <a:cubicBezTo>
                    <a:pt x="18186" y="305"/>
                    <a:pt x="30322" y="1066"/>
                    <a:pt x="34165" y="1066"/>
                  </a:cubicBezTo>
                  <a:cubicBezTo>
                    <a:pt x="44893" y="1066"/>
                    <a:pt x="76774" y="305"/>
                    <a:pt x="77078" y="305"/>
                  </a:cubicBezTo>
                  <a:cubicBezTo>
                    <a:pt x="77231" y="305"/>
                    <a:pt x="90736" y="1066"/>
                    <a:pt x="94769" y="1066"/>
                  </a:cubicBezTo>
                  <a:cubicBezTo>
                    <a:pt x="105231" y="1066"/>
                    <a:pt x="135476" y="305"/>
                    <a:pt x="135781" y="305"/>
                  </a:cubicBezTo>
                  <a:lnTo>
                    <a:pt x="135781" y="1"/>
                  </a:lnTo>
                  <a:cubicBezTo>
                    <a:pt x="135476" y="1"/>
                    <a:pt x="105231" y="761"/>
                    <a:pt x="94769" y="761"/>
                  </a:cubicBezTo>
                  <a:cubicBezTo>
                    <a:pt x="90736" y="761"/>
                    <a:pt x="77231" y="1"/>
                    <a:pt x="77078" y="1"/>
                  </a:cubicBezTo>
                  <a:cubicBezTo>
                    <a:pt x="76774" y="1"/>
                    <a:pt x="44893" y="761"/>
                    <a:pt x="34165" y="761"/>
                  </a:cubicBezTo>
                  <a:cubicBezTo>
                    <a:pt x="30322" y="761"/>
                    <a:pt x="18224" y="1"/>
                    <a:pt x="18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5242107"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175852"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9201204"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3"/>
          <p:cNvSpPr>
            <a:spLocks noGrp="1"/>
          </p:cNvSpPr>
          <p:nvPr>
            <p:ph type="pic" idx="3"/>
          </p:nvPr>
        </p:nvSpPr>
        <p:spPr>
          <a:xfrm>
            <a:off x="713225" y="717900"/>
            <a:ext cx="3707700" cy="3707700"/>
          </a:xfrm>
          <a:prstGeom prst="rect">
            <a:avLst/>
          </a:prstGeom>
          <a:noFill/>
          <a:ln>
            <a:noFill/>
          </a:ln>
        </p:spPr>
      </p:sp>
      <p:grpSp>
        <p:nvGrpSpPr>
          <p:cNvPr id="153" name="Google Shape;153;p3"/>
          <p:cNvGrpSpPr/>
          <p:nvPr/>
        </p:nvGrpSpPr>
        <p:grpSpPr>
          <a:xfrm rot="-2700000">
            <a:off x="8020690" y="3330630"/>
            <a:ext cx="2632000" cy="3030902"/>
            <a:chOff x="2166075" y="959650"/>
            <a:chExt cx="3498975" cy="4029275"/>
          </a:xfrm>
        </p:grpSpPr>
        <p:sp>
          <p:nvSpPr>
            <p:cNvPr id="154" name="Google Shape;154;p3"/>
            <p:cNvSpPr/>
            <p:nvPr/>
          </p:nvSpPr>
          <p:spPr>
            <a:xfrm>
              <a:off x="2234900" y="3538475"/>
              <a:ext cx="562100" cy="1450450"/>
            </a:xfrm>
            <a:custGeom>
              <a:avLst/>
              <a:gdLst/>
              <a:ahLst/>
              <a:cxnLst/>
              <a:rect l="l" t="t" r="r" b="b"/>
              <a:pathLst>
                <a:path w="22484" h="58018" extrusionOk="0">
                  <a:moveTo>
                    <a:pt x="771" y="0"/>
                  </a:moveTo>
                  <a:lnTo>
                    <a:pt x="1" y="671"/>
                  </a:lnTo>
                  <a:lnTo>
                    <a:pt x="6763" y="8502"/>
                  </a:lnTo>
                  <a:lnTo>
                    <a:pt x="6763" y="19772"/>
                  </a:lnTo>
                  <a:lnTo>
                    <a:pt x="21456" y="36776"/>
                  </a:lnTo>
                  <a:lnTo>
                    <a:pt x="21456" y="58017"/>
                  </a:lnTo>
                  <a:lnTo>
                    <a:pt x="22483" y="58017"/>
                  </a:lnTo>
                  <a:lnTo>
                    <a:pt x="22483" y="36391"/>
                  </a:lnTo>
                  <a:lnTo>
                    <a:pt x="7790" y="19401"/>
                  </a:lnTo>
                  <a:lnTo>
                    <a:pt x="7790" y="8117"/>
                  </a:lnTo>
                  <a:lnTo>
                    <a:pt x="771"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2671425" y="3032400"/>
              <a:ext cx="271425" cy="1956525"/>
            </a:xfrm>
            <a:custGeom>
              <a:avLst/>
              <a:gdLst/>
              <a:ahLst/>
              <a:cxnLst/>
              <a:rect l="l" t="t" r="r" b="b"/>
              <a:pathLst>
                <a:path w="10857" h="78261" extrusionOk="0">
                  <a:moveTo>
                    <a:pt x="4808" y="1"/>
                  </a:moveTo>
                  <a:lnTo>
                    <a:pt x="1" y="5550"/>
                  </a:lnTo>
                  <a:lnTo>
                    <a:pt x="1" y="37376"/>
                  </a:lnTo>
                  <a:lnTo>
                    <a:pt x="9430" y="48274"/>
                  </a:lnTo>
                  <a:lnTo>
                    <a:pt x="9430" y="78260"/>
                  </a:lnTo>
                  <a:lnTo>
                    <a:pt x="10857" y="78260"/>
                  </a:lnTo>
                  <a:lnTo>
                    <a:pt x="10857" y="47747"/>
                  </a:lnTo>
                  <a:lnTo>
                    <a:pt x="1427" y="36848"/>
                  </a:lnTo>
                  <a:lnTo>
                    <a:pt x="1427" y="6092"/>
                  </a:lnTo>
                  <a:lnTo>
                    <a:pt x="5892" y="928"/>
                  </a:lnTo>
                  <a:lnTo>
                    <a:pt x="4808"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2960650" y="1836250"/>
              <a:ext cx="134500" cy="3152675"/>
            </a:xfrm>
            <a:custGeom>
              <a:avLst/>
              <a:gdLst/>
              <a:ahLst/>
              <a:cxnLst/>
              <a:rect l="l" t="t" r="r" b="b"/>
              <a:pathLst>
                <a:path w="5380" h="126107" extrusionOk="0">
                  <a:moveTo>
                    <a:pt x="1171" y="1"/>
                  </a:moveTo>
                  <a:lnTo>
                    <a:pt x="1171" y="23410"/>
                  </a:lnTo>
                  <a:lnTo>
                    <a:pt x="4766" y="27561"/>
                  </a:lnTo>
                  <a:lnTo>
                    <a:pt x="4766" y="73225"/>
                  </a:lnTo>
                  <a:lnTo>
                    <a:pt x="1" y="78745"/>
                  </a:lnTo>
                  <a:lnTo>
                    <a:pt x="1" y="86149"/>
                  </a:lnTo>
                  <a:lnTo>
                    <a:pt x="3895" y="90671"/>
                  </a:lnTo>
                  <a:lnTo>
                    <a:pt x="3895" y="126106"/>
                  </a:lnTo>
                  <a:lnTo>
                    <a:pt x="4509" y="126106"/>
                  </a:lnTo>
                  <a:lnTo>
                    <a:pt x="4509" y="90443"/>
                  </a:lnTo>
                  <a:lnTo>
                    <a:pt x="600" y="85921"/>
                  </a:lnTo>
                  <a:lnTo>
                    <a:pt x="600" y="78974"/>
                  </a:lnTo>
                  <a:lnTo>
                    <a:pt x="5379" y="73453"/>
                  </a:lnTo>
                  <a:lnTo>
                    <a:pt x="5379" y="27333"/>
                  </a:lnTo>
                  <a:lnTo>
                    <a:pt x="1784" y="23182"/>
                  </a:lnTo>
                  <a:lnTo>
                    <a:pt x="178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114725" y="2673625"/>
              <a:ext cx="107725" cy="2162300"/>
            </a:xfrm>
            <a:custGeom>
              <a:avLst/>
              <a:gdLst/>
              <a:ahLst/>
              <a:cxnLst/>
              <a:rect l="l" t="t" r="r" b="b"/>
              <a:pathLst>
                <a:path w="4309" h="86492" extrusionOk="0">
                  <a:moveTo>
                    <a:pt x="3282" y="1"/>
                  </a:moveTo>
                  <a:lnTo>
                    <a:pt x="3282" y="26948"/>
                  </a:lnTo>
                  <a:lnTo>
                    <a:pt x="1" y="30757"/>
                  </a:lnTo>
                  <a:lnTo>
                    <a:pt x="1" y="67704"/>
                  </a:lnTo>
                  <a:lnTo>
                    <a:pt x="3168" y="71370"/>
                  </a:lnTo>
                  <a:lnTo>
                    <a:pt x="3168" y="86491"/>
                  </a:lnTo>
                  <a:lnTo>
                    <a:pt x="4180" y="86491"/>
                  </a:lnTo>
                  <a:lnTo>
                    <a:pt x="4180" y="70985"/>
                  </a:lnTo>
                  <a:lnTo>
                    <a:pt x="1013" y="67333"/>
                  </a:lnTo>
                  <a:lnTo>
                    <a:pt x="1013" y="31128"/>
                  </a:lnTo>
                  <a:lnTo>
                    <a:pt x="4309" y="27319"/>
                  </a:lnTo>
                  <a:lnTo>
                    <a:pt x="430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3276650" y="1260650"/>
              <a:ext cx="141250" cy="3575275"/>
            </a:xfrm>
            <a:custGeom>
              <a:avLst/>
              <a:gdLst/>
              <a:ahLst/>
              <a:cxnLst/>
              <a:rect l="l" t="t" r="r" b="b"/>
              <a:pathLst>
                <a:path w="5650" h="143011" extrusionOk="0">
                  <a:moveTo>
                    <a:pt x="5036" y="1"/>
                  </a:moveTo>
                  <a:lnTo>
                    <a:pt x="5036" y="33610"/>
                  </a:lnTo>
                  <a:lnTo>
                    <a:pt x="0" y="39430"/>
                  </a:lnTo>
                  <a:lnTo>
                    <a:pt x="0" y="91641"/>
                  </a:lnTo>
                  <a:lnTo>
                    <a:pt x="2525" y="94551"/>
                  </a:lnTo>
                  <a:lnTo>
                    <a:pt x="2525" y="143010"/>
                  </a:lnTo>
                  <a:lnTo>
                    <a:pt x="3124" y="143010"/>
                  </a:lnTo>
                  <a:lnTo>
                    <a:pt x="3124" y="94323"/>
                  </a:lnTo>
                  <a:lnTo>
                    <a:pt x="614" y="91413"/>
                  </a:lnTo>
                  <a:lnTo>
                    <a:pt x="614" y="39658"/>
                  </a:lnTo>
                  <a:lnTo>
                    <a:pt x="5649" y="33838"/>
                  </a:lnTo>
                  <a:lnTo>
                    <a:pt x="564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3387200" y="2411850"/>
              <a:ext cx="108450" cy="2424075"/>
            </a:xfrm>
            <a:custGeom>
              <a:avLst/>
              <a:gdLst/>
              <a:ahLst/>
              <a:cxnLst/>
              <a:rect l="l" t="t" r="r" b="b"/>
              <a:pathLst>
                <a:path w="4338" h="96963" extrusionOk="0">
                  <a:moveTo>
                    <a:pt x="0" y="1"/>
                  </a:moveTo>
                  <a:lnTo>
                    <a:pt x="0" y="62340"/>
                  </a:lnTo>
                  <a:lnTo>
                    <a:pt x="3724" y="66649"/>
                  </a:lnTo>
                  <a:lnTo>
                    <a:pt x="3724" y="96962"/>
                  </a:lnTo>
                  <a:lnTo>
                    <a:pt x="4337" y="96962"/>
                  </a:lnTo>
                  <a:lnTo>
                    <a:pt x="4337" y="66420"/>
                  </a:lnTo>
                  <a:lnTo>
                    <a:pt x="614" y="62112"/>
                  </a:lnTo>
                  <a:lnTo>
                    <a:pt x="6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616150" y="3464275"/>
              <a:ext cx="25350" cy="1371650"/>
            </a:xfrm>
            <a:custGeom>
              <a:avLst/>
              <a:gdLst/>
              <a:ahLst/>
              <a:cxnLst/>
              <a:rect l="l" t="t" r="r" b="b"/>
              <a:pathLst>
                <a:path w="1014" h="54866" extrusionOk="0">
                  <a:moveTo>
                    <a:pt x="1" y="1"/>
                  </a:moveTo>
                  <a:lnTo>
                    <a:pt x="1" y="54865"/>
                  </a:lnTo>
                  <a:lnTo>
                    <a:pt x="1014" y="54865"/>
                  </a:lnTo>
                  <a:lnTo>
                    <a:pt x="10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3513100" y="1784200"/>
              <a:ext cx="128400" cy="2074900"/>
            </a:xfrm>
            <a:custGeom>
              <a:avLst/>
              <a:gdLst/>
              <a:ahLst/>
              <a:cxnLst/>
              <a:rect l="l" t="t" r="r" b="b"/>
              <a:pathLst>
                <a:path w="5136" h="82996" extrusionOk="0">
                  <a:moveTo>
                    <a:pt x="4522" y="0"/>
                  </a:moveTo>
                  <a:lnTo>
                    <a:pt x="4522" y="13481"/>
                  </a:lnTo>
                  <a:lnTo>
                    <a:pt x="0" y="18716"/>
                  </a:lnTo>
                  <a:lnTo>
                    <a:pt x="0" y="77917"/>
                  </a:lnTo>
                  <a:lnTo>
                    <a:pt x="4394" y="82996"/>
                  </a:lnTo>
                  <a:lnTo>
                    <a:pt x="4865" y="82596"/>
                  </a:lnTo>
                  <a:lnTo>
                    <a:pt x="613" y="77689"/>
                  </a:lnTo>
                  <a:lnTo>
                    <a:pt x="613" y="18944"/>
                  </a:lnTo>
                  <a:lnTo>
                    <a:pt x="5136" y="13709"/>
                  </a:lnTo>
                  <a:lnTo>
                    <a:pt x="5136"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2683550" y="2582325"/>
              <a:ext cx="256800" cy="997525"/>
            </a:xfrm>
            <a:custGeom>
              <a:avLst/>
              <a:gdLst/>
              <a:ahLst/>
              <a:cxnLst/>
              <a:rect l="l" t="t" r="r" b="b"/>
              <a:pathLst>
                <a:path w="10272" h="39901" extrusionOk="0">
                  <a:moveTo>
                    <a:pt x="3396" y="1"/>
                  </a:moveTo>
                  <a:lnTo>
                    <a:pt x="2939" y="400"/>
                  </a:lnTo>
                  <a:lnTo>
                    <a:pt x="9673" y="8189"/>
                  </a:lnTo>
                  <a:lnTo>
                    <a:pt x="9673" y="28317"/>
                  </a:lnTo>
                  <a:lnTo>
                    <a:pt x="1" y="39501"/>
                  </a:lnTo>
                  <a:lnTo>
                    <a:pt x="472" y="39901"/>
                  </a:lnTo>
                  <a:lnTo>
                    <a:pt x="10272" y="28546"/>
                  </a:lnTo>
                  <a:lnTo>
                    <a:pt x="10272" y="7961"/>
                  </a:lnTo>
                  <a:lnTo>
                    <a:pt x="3396"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548025" y="2778475"/>
              <a:ext cx="15375" cy="1410525"/>
            </a:xfrm>
            <a:custGeom>
              <a:avLst/>
              <a:gdLst/>
              <a:ahLst/>
              <a:cxnLst/>
              <a:rect l="l" t="t" r="r" b="b"/>
              <a:pathLst>
                <a:path w="615" h="56421" extrusionOk="0">
                  <a:moveTo>
                    <a:pt x="1" y="1"/>
                  </a:moveTo>
                  <a:lnTo>
                    <a:pt x="1" y="56420"/>
                  </a:lnTo>
                  <a:lnTo>
                    <a:pt x="614" y="56420"/>
                  </a:lnTo>
                  <a:lnTo>
                    <a:pt x="6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4734925" y="3305950"/>
              <a:ext cx="562075" cy="1682975"/>
            </a:xfrm>
            <a:custGeom>
              <a:avLst/>
              <a:gdLst/>
              <a:ahLst/>
              <a:cxnLst/>
              <a:rect l="l" t="t" r="r" b="b"/>
              <a:pathLst>
                <a:path w="22483" h="67319" extrusionOk="0">
                  <a:moveTo>
                    <a:pt x="21712" y="0"/>
                  </a:moveTo>
                  <a:lnTo>
                    <a:pt x="14708" y="8117"/>
                  </a:lnTo>
                  <a:lnTo>
                    <a:pt x="14708" y="28702"/>
                  </a:lnTo>
                  <a:lnTo>
                    <a:pt x="0" y="45692"/>
                  </a:lnTo>
                  <a:lnTo>
                    <a:pt x="0" y="67318"/>
                  </a:lnTo>
                  <a:lnTo>
                    <a:pt x="1027" y="67318"/>
                  </a:lnTo>
                  <a:lnTo>
                    <a:pt x="1027" y="46077"/>
                  </a:lnTo>
                  <a:lnTo>
                    <a:pt x="15721" y="29073"/>
                  </a:lnTo>
                  <a:lnTo>
                    <a:pt x="15721" y="8488"/>
                  </a:lnTo>
                  <a:lnTo>
                    <a:pt x="22483" y="671"/>
                  </a:lnTo>
                  <a:lnTo>
                    <a:pt x="21712"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4589050" y="3148675"/>
              <a:ext cx="271425" cy="1840250"/>
            </a:xfrm>
            <a:custGeom>
              <a:avLst/>
              <a:gdLst/>
              <a:ahLst/>
              <a:cxnLst/>
              <a:rect l="l" t="t" r="r" b="b"/>
              <a:pathLst>
                <a:path w="10857" h="73610" extrusionOk="0">
                  <a:moveTo>
                    <a:pt x="6049" y="0"/>
                  </a:moveTo>
                  <a:lnTo>
                    <a:pt x="4979" y="927"/>
                  </a:lnTo>
                  <a:lnTo>
                    <a:pt x="9430" y="6091"/>
                  </a:lnTo>
                  <a:lnTo>
                    <a:pt x="9430" y="32197"/>
                  </a:lnTo>
                  <a:lnTo>
                    <a:pt x="1" y="43096"/>
                  </a:lnTo>
                  <a:lnTo>
                    <a:pt x="1" y="73609"/>
                  </a:lnTo>
                  <a:lnTo>
                    <a:pt x="1442" y="73609"/>
                  </a:lnTo>
                  <a:lnTo>
                    <a:pt x="1442" y="43623"/>
                  </a:lnTo>
                  <a:lnTo>
                    <a:pt x="10857" y="32725"/>
                  </a:lnTo>
                  <a:lnTo>
                    <a:pt x="10857" y="5549"/>
                  </a:lnTo>
                  <a:lnTo>
                    <a:pt x="6049"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4436775" y="2034550"/>
              <a:ext cx="134825" cy="2954375"/>
            </a:xfrm>
            <a:custGeom>
              <a:avLst/>
              <a:gdLst/>
              <a:ahLst/>
              <a:cxnLst/>
              <a:rect l="l" t="t" r="r" b="b"/>
              <a:pathLst>
                <a:path w="5393" h="118175" extrusionOk="0">
                  <a:moveTo>
                    <a:pt x="3610" y="0"/>
                  </a:moveTo>
                  <a:lnTo>
                    <a:pt x="3610" y="25007"/>
                  </a:lnTo>
                  <a:lnTo>
                    <a:pt x="0" y="29173"/>
                  </a:lnTo>
                  <a:lnTo>
                    <a:pt x="0" y="55992"/>
                  </a:lnTo>
                  <a:lnTo>
                    <a:pt x="4779" y="61512"/>
                  </a:lnTo>
                  <a:lnTo>
                    <a:pt x="4779" y="77989"/>
                  </a:lnTo>
                  <a:lnTo>
                    <a:pt x="871" y="82511"/>
                  </a:lnTo>
                  <a:lnTo>
                    <a:pt x="871" y="118174"/>
                  </a:lnTo>
                  <a:lnTo>
                    <a:pt x="1484" y="118174"/>
                  </a:lnTo>
                  <a:lnTo>
                    <a:pt x="1484" y="82739"/>
                  </a:lnTo>
                  <a:lnTo>
                    <a:pt x="5393" y="78217"/>
                  </a:lnTo>
                  <a:lnTo>
                    <a:pt x="5393" y="61284"/>
                  </a:lnTo>
                  <a:lnTo>
                    <a:pt x="614" y="55763"/>
                  </a:lnTo>
                  <a:lnTo>
                    <a:pt x="614" y="29401"/>
                  </a:lnTo>
                  <a:lnTo>
                    <a:pt x="4209" y="25236"/>
                  </a:lnTo>
                  <a:lnTo>
                    <a:pt x="4209"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4314800" y="1700375"/>
              <a:ext cx="1350250" cy="3135550"/>
            </a:xfrm>
            <a:custGeom>
              <a:avLst/>
              <a:gdLst/>
              <a:ahLst/>
              <a:cxnLst/>
              <a:rect l="l" t="t" r="r" b="b"/>
              <a:pathLst>
                <a:path w="54010" h="125422" extrusionOk="0">
                  <a:moveTo>
                    <a:pt x="4594" y="1"/>
                  </a:moveTo>
                  <a:lnTo>
                    <a:pt x="1" y="4594"/>
                  </a:lnTo>
                  <a:lnTo>
                    <a:pt x="1" y="66177"/>
                  </a:lnTo>
                  <a:lnTo>
                    <a:pt x="3296" y="69986"/>
                  </a:lnTo>
                  <a:lnTo>
                    <a:pt x="3296" y="106334"/>
                  </a:lnTo>
                  <a:lnTo>
                    <a:pt x="129" y="110001"/>
                  </a:lnTo>
                  <a:lnTo>
                    <a:pt x="129" y="125421"/>
                  </a:lnTo>
                  <a:lnTo>
                    <a:pt x="742" y="125421"/>
                  </a:lnTo>
                  <a:lnTo>
                    <a:pt x="742" y="110229"/>
                  </a:lnTo>
                  <a:lnTo>
                    <a:pt x="3909" y="106563"/>
                  </a:lnTo>
                  <a:lnTo>
                    <a:pt x="3909" y="69758"/>
                  </a:lnTo>
                  <a:lnTo>
                    <a:pt x="614" y="65949"/>
                  </a:lnTo>
                  <a:lnTo>
                    <a:pt x="614" y="4851"/>
                  </a:lnTo>
                  <a:lnTo>
                    <a:pt x="4851" y="600"/>
                  </a:lnTo>
                  <a:lnTo>
                    <a:pt x="54009" y="600"/>
                  </a:lnTo>
                  <a:lnTo>
                    <a:pt x="5400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4106525" y="1636550"/>
              <a:ext cx="156600" cy="3199375"/>
            </a:xfrm>
            <a:custGeom>
              <a:avLst/>
              <a:gdLst/>
              <a:ahLst/>
              <a:cxnLst/>
              <a:rect l="l" t="t" r="r" b="b"/>
              <a:pathLst>
                <a:path w="6264" h="127975" extrusionOk="0">
                  <a:moveTo>
                    <a:pt x="1" y="0"/>
                  </a:moveTo>
                  <a:lnTo>
                    <a:pt x="1" y="24736"/>
                  </a:lnTo>
                  <a:lnTo>
                    <a:pt x="5036" y="30557"/>
                  </a:lnTo>
                  <a:lnTo>
                    <a:pt x="5036" y="76263"/>
                  </a:lnTo>
                  <a:lnTo>
                    <a:pt x="2526" y="79173"/>
                  </a:lnTo>
                  <a:lnTo>
                    <a:pt x="2526" y="127974"/>
                  </a:lnTo>
                  <a:lnTo>
                    <a:pt x="3738" y="127974"/>
                  </a:lnTo>
                  <a:lnTo>
                    <a:pt x="3738" y="79629"/>
                  </a:lnTo>
                  <a:lnTo>
                    <a:pt x="6263" y="76719"/>
                  </a:lnTo>
                  <a:lnTo>
                    <a:pt x="6263" y="30100"/>
                  </a:lnTo>
                  <a:lnTo>
                    <a:pt x="1228" y="24280"/>
                  </a:lnTo>
                  <a:lnTo>
                    <a:pt x="1228"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4036275" y="2481750"/>
              <a:ext cx="108450" cy="2354175"/>
            </a:xfrm>
            <a:custGeom>
              <a:avLst/>
              <a:gdLst/>
              <a:ahLst/>
              <a:cxnLst/>
              <a:rect l="l" t="t" r="r" b="b"/>
              <a:pathLst>
                <a:path w="4338" h="94167" extrusionOk="0">
                  <a:moveTo>
                    <a:pt x="3724" y="1"/>
                  </a:moveTo>
                  <a:lnTo>
                    <a:pt x="3724" y="59316"/>
                  </a:lnTo>
                  <a:lnTo>
                    <a:pt x="0" y="63624"/>
                  </a:lnTo>
                  <a:lnTo>
                    <a:pt x="0" y="94166"/>
                  </a:lnTo>
                  <a:lnTo>
                    <a:pt x="614" y="94166"/>
                  </a:lnTo>
                  <a:lnTo>
                    <a:pt x="614" y="63853"/>
                  </a:lnTo>
                  <a:lnTo>
                    <a:pt x="4337" y="59544"/>
                  </a:lnTo>
                  <a:lnTo>
                    <a:pt x="4337"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3895750" y="3348375"/>
              <a:ext cx="15000" cy="1487550"/>
            </a:xfrm>
            <a:custGeom>
              <a:avLst/>
              <a:gdLst/>
              <a:ahLst/>
              <a:cxnLst/>
              <a:rect l="l" t="t" r="r" b="b"/>
              <a:pathLst>
                <a:path w="600" h="59502" extrusionOk="0">
                  <a:moveTo>
                    <a:pt x="1" y="1"/>
                  </a:moveTo>
                  <a:lnTo>
                    <a:pt x="1" y="59501"/>
                  </a:lnTo>
                  <a:lnTo>
                    <a:pt x="600" y="59501"/>
                  </a:lnTo>
                  <a:lnTo>
                    <a:pt x="600"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3890400" y="959650"/>
              <a:ext cx="128775" cy="2899450"/>
            </a:xfrm>
            <a:custGeom>
              <a:avLst/>
              <a:gdLst/>
              <a:ahLst/>
              <a:cxnLst/>
              <a:rect l="l" t="t" r="r" b="b"/>
              <a:pathLst>
                <a:path w="5151" h="115978" extrusionOk="0">
                  <a:moveTo>
                    <a:pt x="1" y="1"/>
                  </a:moveTo>
                  <a:lnTo>
                    <a:pt x="1" y="46691"/>
                  </a:lnTo>
                  <a:lnTo>
                    <a:pt x="4537" y="51926"/>
                  </a:lnTo>
                  <a:lnTo>
                    <a:pt x="4537" y="110671"/>
                  </a:lnTo>
                  <a:lnTo>
                    <a:pt x="286" y="115578"/>
                  </a:lnTo>
                  <a:lnTo>
                    <a:pt x="743" y="115978"/>
                  </a:lnTo>
                  <a:lnTo>
                    <a:pt x="5151" y="110899"/>
                  </a:lnTo>
                  <a:lnTo>
                    <a:pt x="5151" y="51698"/>
                  </a:lnTo>
                  <a:lnTo>
                    <a:pt x="614" y="46463"/>
                  </a:lnTo>
                  <a:lnTo>
                    <a:pt x="614"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4591550" y="2284550"/>
              <a:ext cx="256800" cy="1295300"/>
            </a:xfrm>
            <a:custGeom>
              <a:avLst/>
              <a:gdLst/>
              <a:ahLst/>
              <a:cxnLst/>
              <a:rect l="l" t="t" r="r" b="b"/>
              <a:pathLst>
                <a:path w="10272" h="51812" extrusionOk="0">
                  <a:moveTo>
                    <a:pt x="6092" y="0"/>
                  </a:moveTo>
                  <a:lnTo>
                    <a:pt x="1" y="6077"/>
                  </a:lnTo>
                  <a:lnTo>
                    <a:pt x="1" y="40457"/>
                  </a:lnTo>
                  <a:lnTo>
                    <a:pt x="9815" y="51812"/>
                  </a:lnTo>
                  <a:lnTo>
                    <a:pt x="10272" y="51412"/>
                  </a:lnTo>
                  <a:lnTo>
                    <a:pt x="614" y="40228"/>
                  </a:lnTo>
                  <a:lnTo>
                    <a:pt x="614" y="6334"/>
                  </a:lnTo>
                  <a:lnTo>
                    <a:pt x="6520" y="428"/>
                  </a:lnTo>
                  <a:lnTo>
                    <a:pt x="6092"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4820875" y="2861225"/>
              <a:ext cx="163000" cy="1327775"/>
            </a:xfrm>
            <a:custGeom>
              <a:avLst/>
              <a:gdLst/>
              <a:ahLst/>
              <a:cxnLst/>
              <a:rect l="l" t="t" r="r" b="b"/>
              <a:pathLst>
                <a:path w="6520" h="53111" extrusionOk="0">
                  <a:moveTo>
                    <a:pt x="428" y="0"/>
                  </a:moveTo>
                  <a:lnTo>
                    <a:pt x="0" y="443"/>
                  </a:lnTo>
                  <a:lnTo>
                    <a:pt x="5906" y="6348"/>
                  </a:lnTo>
                  <a:lnTo>
                    <a:pt x="5906" y="53110"/>
                  </a:lnTo>
                  <a:lnTo>
                    <a:pt x="6520" y="53110"/>
                  </a:lnTo>
                  <a:lnTo>
                    <a:pt x="6520" y="6092"/>
                  </a:lnTo>
                  <a:lnTo>
                    <a:pt x="428"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625075" y="959650"/>
              <a:ext cx="158725" cy="3876275"/>
            </a:xfrm>
            <a:custGeom>
              <a:avLst/>
              <a:gdLst/>
              <a:ahLst/>
              <a:cxnLst/>
              <a:rect l="l" t="t" r="r" b="b"/>
              <a:pathLst>
                <a:path w="6349" h="155051" extrusionOk="0">
                  <a:moveTo>
                    <a:pt x="4922" y="1"/>
                  </a:moveTo>
                  <a:lnTo>
                    <a:pt x="4922" y="63396"/>
                  </a:lnTo>
                  <a:lnTo>
                    <a:pt x="0" y="69244"/>
                  </a:lnTo>
                  <a:lnTo>
                    <a:pt x="0" y="86734"/>
                  </a:lnTo>
                  <a:lnTo>
                    <a:pt x="4922" y="92426"/>
                  </a:lnTo>
                  <a:lnTo>
                    <a:pt x="4922" y="155050"/>
                  </a:lnTo>
                  <a:lnTo>
                    <a:pt x="6349" y="155050"/>
                  </a:lnTo>
                  <a:lnTo>
                    <a:pt x="6349" y="91898"/>
                  </a:lnTo>
                  <a:lnTo>
                    <a:pt x="1427" y="86206"/>
                  </a:lnTo>
                  <a:lnTo>
                    <a:pt x="1427" y="69772"/>
                  </a:lnTo>
                  <a:lnTo>
                    <a:pt x="6349" y="63909"/>
                  </a:lnTo>
                  <a:lnTo>
                    <a:pt x="6349" y="1"/>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748100" y="2802025"/>
              <a:ext cx="158750" cy="2033900"/>
            </a:xfrm>
            <a:custGeom>
              <a:avLst/>
              <a:gdLst/>
              <a:ahLst/>
              <a:cxnLst/>
              <a:rect l="l" t="t" r="r" b="b"/>
              <a:pathLst>
                <a:path w="6350" h="81356" extrusionOk="0">
                  <a:moveTo>
                    <a:pt x="4923" y="0"/>
                  </a:moveTo>
                  <a:lnTo>
                    <a:pt x="4923" y="12511"/>
                  </a:lnTo>
                  <a:lnTo>
                    <a:pt x="1" y="18203"/>
                  </a:lnTo>
                  <a:lnTo>
                    <a:pt x="1" y="81355"/>
                  </a:lnTo>
                  <a:lnTo>
                    <a:pt x="1428" y="81355"/>
                  </a:lnTo>
                  <a:lnTo>
                    <a:pt x="1428" y="18731"/>
                  </a:lnTo>
                  <a:lnTo>
                    <a:pt x="6349" y="13039"/>
                  </a:lnTo>
                  <a:lnTo>
                    <a:pt x="6349"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829425" y="3651875"/>
              <a:ext cx="144450" cy="160875"/>
            </a:xfrm>
            <a:custGeom>
              <a:avLst/>
              <a:gdLst/>
              <a:ahLst/>
              <a:cxnLst/>
              <a:rect l="l" t="t" r="r" b="b"/>
              <a:pathLst>
                <a:path w="5778" h="6435" extrusionOk="0">
                  <a:moveTo>
                    <a:pt x="457" y="0"/>
                  </a:moveTo>
                  <a:lnTo>
                    <a:pt x="0" y="414"/>
                  </a:lnTo>
                  <a:lnTo>
                    <a:pt x="5321" y="6434"/>
                  </a:lnTo>
                  <a:lnTo>
                    <a:pt x="5778" y="6035"/>
                  </a:lnTo>
                  <a:lnTo>
                    <a:pt x="457" y="0"/>
                  </a:ln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2178550" y="3481050"/>
              <a:ext cx="132000" cy="131975"/>
            </a:xfrm>
            <a:custGeom>
              <a:avLst/>
              <a:gdLst/>
              <a:ahLst/>
              <a:cxnLst/>
              <a:rect l="l" t="t" r="r" b="b"/>
              <a:pathLst>
                <a:path w="5280" h="5279" extrusionOk="0">
                  <a:moveTo>
                    <a:pt x="2640" y="0"/>
                  </a:moveTo>
                  <a:cubicBezTo>
                    <a:pt x="1185" y="0"/>
                    <a:pt x="1" y="1184"/>
                    <a:pt x="1" y="2639"/>
                  </a:cubicBezTo>
                  <a:cubicBezTo>
                    <a:pt x="1" y="4095"/>
                    <a:pt x="1185" y="5279"/>
                    <a:pt x="2640" y="5279"/>
                  </a:cubicBezTo>
                  <a:cubicBezTo>
                    <a:pt x="4095" y="5279"/>
                    <a:pt x="5279" y="4095"/>
                    <a:pt x="5279" y="2639"/>
                  </a:cubicBezTo>
                  <a:cubicBezTo>
                    <a:pt x="5279" y="1184"/>
                    <a:pt x="4095" y="0"/>
                    <a:pt x="2640"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166075" y="3468200"/>
              <a:ext cx="157300" cy="157300"/>
            </a:xfrm>
            <a:custGeom>
              <a:avLst/>
              <a:gdLst/>
              <a:ahLst/>
              <a:cxnLst/>
              <a:rect l="l" t="t" r="r" b="b"/>
              <a:pathLst>
                <a:path w="6292" h="6292" extrusionOk="0">
                  <a:moveTo>
                    <a:pt x="3139" y="1028"/>
                  </a:moveTo>
                  <a:cubicBezTo>
                    <a:pt x="4309" y="1028"/>
                    <a:pt x="5265" y="1969"/>
                    <a:pt x="5265" y="3153"/>
                  </a:cubicBezTo>
                  <a:cubicBezTo>
                    <a:pt x="5265" y="4323"/>
                    <a:pt x="4309" y="5279"/>
                    <a:pt x="3139" y="5279"/>
                  </a:cubicBezTo>
                  <a:cubicBezTo>
                    <a:pt x="1969" y="5279"/>
                    <a:pt x="1014" y="4323"/>
                    <a:pt x="1014" y="3153"/>
                  </a:cubicBezTo>
                  <a:cubicBezTo>
                    <a:pt x="1014" y="1969"/>
                    <a:pt x="1969" y="1028"/>
                    <a:pt x="3139" y="1028"/>
                  </a:cubicBezTo>
                  <a:close/>
                  <a:moveTo>
                    <a:pt x="3139" y="1"/>
                  </a:moveTo>
                  <a:cubicBezTo>
                    <a:pt x="1399" y="1"/>
                    <a:pt x="1" y="1413"/>
                    <a:pt x="1" y="3153"/>
                  </a:cubicBezTo>
                  <a:cubicBezTo>
                    <a:pt x="1" y="4880"/>
                    <a:pt x="1399" y="6292"/>
                    <a:pt x="3139" y="6292"/>
                  </a:cubicBezTo>
                  <a:cubicBezTo>
                    <a:pt x="4879" y="6292"/>
                    <a:pt x="6292" y="4880"/>
                    <a:pt x="6292" y="3153"/>
                  </a:cubicBezTo>
                  <a:cubicBezTo>
                    <a:pt x="6292" y="1413"/>
                    <a:pt x="4879" y="1"/>
                    <a:pt x="313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2212450" y="3514925"/>
              <a:ext cx="64200" cy="63875"/>
            </a:xfrm>
            <a:custGeom>
              <a:avLst/>
              <a:gdLst/>
              <a:ahLst/>
              <a:cxnLst/>
              <a:rect l="l" t="t" r="r" b="b"/>
              <a:pathLst>
                <a:path w="2568" h="2555" extrusionOk="0">
                  <a:moveTo>
                    <a:pt x="1284" y="1"/>
                  </a:moveTo>
                  <a:cubicBezTo>
                    <a:pt x="585" y="1"/>
                    <a:pt x="0" y="571"/>
                    <a:pt x="0" y="1284"/>
                  </a:cubicBezTo>
                  <a:cubicBezTo>
                    <a:pt x="0" y="1983"/>
                    <a:pt x="585" y="2554"/>
                    <a:pt x="1284" y="2554"/>
                  </a:cubicBezTo>
                  <a:cubicBezTo>
                    <a:pt x="1997" y="2554"/>
                    <a:pt x="2568" y="1983"/>
                    <a:pt x="2568" y="1284"/>
                  </a:cubicBezTo>
                  <a:cubicBezTo>
                    <a:pt x="2568" y="571"/>
                    <a:pt x="1997" y="1"/>
                    <a:pt x="1284"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2514500" y="2737100"/>
              <a:ext cx="82425" cy="82775"/>
            </a:xfrm>
            <a:custGeom>
              <a:avLst/>
              <a:gdLst/>
              <a:ahLst/>
              <a:cxnLst/>
              <a:rect l="l" t="t" r="r" b="b"/>
              <a:pathLst>
                <a:path w="3297" h="3311" extrusionOk="0">
                  <a:moveTo>
                    <a:pt x="1656" y="1"/>
                  </a:moveTo>
                  <a:cubicBezTo>
                    <a:pt x="743" y="1"/>
                    <a:pt x="1" y="743"/>
                    <a:pt x="1" y="1656"/>
                  </a:cubicBezTo>
                  <a:cubicBezTo>
                    <a:pt x="1" y="2569"/>
                    <a:pt x="743" y="3311"/>
                    <a:pt x="1656" y="3311"/>
                  </a:cubicBezTo>
                  <a:cubicBezTo>
                    <a:pt x="2569" y="3311"/>
                    <a:pt x="3296" y="2569"/>
                    <a:pt x="3296" y="1656"/>
                  </a:cubicBezTo>
                  <a:cubicBezTo>
                    <a:pt x="3296" y="743"/>
                    <a:pt x="2569" y="1"/>
                    <a:pt x="1656"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4100100" y="2444675"/>
              <a:ext cx="73850" cy="74200"/>
            </a:xfrm>
            <a:custGeom>
              <a:avLst/>
              <a:gdLst/>
              <a:ahLst/>
              <a:cxnLst/>
              <a:rect l="l" t="t" r="r" b="b"/>
              <a:pathLst>
                <a:path w="2954" h="2968" extrusionOk="0">
                  <a:moveTo>
                    <a:pt x="1470" y="0"/>
                  </a:moveTo>
                  <a:cubicBezTo>
                    <a:pt x="657" y="0"/>
                    <a:pt x="1" y="671"/>
                    <a:pt x="1" y="1484"/>
                  </a:cubicBezTo>
                  <a:cubicBezTo>
                    <a:pt x="1" y="2311"/>
                    <a:pt x="657" y="2968"/>
                    <a:pt x="1470" y="2968"/>
                  </a:cubicBezTo>
                  <a:cubicBezTo>
                    <a:pt x="2298" y="2968"/>
                    <a:pt x="2954" y="2311"/>
                    <a:pt x="2954" y="1484"/>
                  </a:cubicBezTo>
                  <a:cubicBezTo>
                    <a:pt x="2954" y="671"/>
                    <a:pt x="2298" y="0"/>
                    <a:pt x="1470"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3865450" y="3310225"/>
              <a:ext cx="75625" cy="75975"/>
            </a:xfrm>
            <a:custGeom>
              <a:avLst/>
              <a:gdLst/>
              <a:ahLst/>
              <a:cxnLst/>
              <a:rect l="l" t="t" r="r" b="b"/>
              <a:pathLst>
                <a:path w="3025" h="3039" extrusionOk="0">
                  <a:moveTo>
                    <a:pt x="1512" y="0"/>
                  </a:moveTo>
                  <a:cubicBezTo>
                    <a:pt x="671" y="0"/>
                    <a:pt x="0" y="685"/>
                    <a:pt x="0" y="1527"/>
                  </a:cubicBezTo>
                  <a:cubicBezTo>
                    <a:pt x="0" y="2354"/>
                    <a:pt x="671" y="3039"/>
                    <a:pt x="1512" y="3039"/>
                  </a:cubicBezTo>
                  <a:cubicBezTo>
                    <a:pt x="2354" y="3039"/>
                    <a:pt x="3025" y="2354"/>
                    <a:pt x="3025" y="1527"/>
                  </a:cubicBezTo>
                  <a:cubicBezTo>
                    <a:pt x="3025" y="685"/>
                    <a:pt x="2354" y="0"/>
                    <a:pt x="1512"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4774150" y="2814500"/>
              <a:ext cx="104150" cy="104525"/>
            </a:xfrm>
            <a:custGeom>
              <a:avLst/>
              <a:gdLst/>
              <a:ahLst/>
              <a:cxnLst/>
              <a:rect l="l" t="t" r="r" b="b"/>
              <a:pathLst>
                <a:path w="4166" h="4181" extrusionOk="0">
                  <a:moveTo>
                    <a:pt x="2083" y="1"/>
                  </a:moveTo>
                  <a:cubicBezTo>
                    <a:pt x="928" y="1"/>
                    <a:pt x="0" y="942"/>
                    <a:pt x="0" y="2083"/>
                  </a:cubicBezTo>
                  <a:cubicBezTo>
                    <a:pt x="0" y="3239"/>
                    <a:pt x="928" y="4180"/>
                    <a:pt x="2083" y="4180"/>
                  </a:cubicBezTo>
                  <a:cubicBezTo>
                    <a:pt x="3239" y="4180"/>
                    <a:pt x="4166" y="3239"/>
                    <a:pt x="4166" y="2083"/>
                  </a:cubicBezTo>
                  <a:cubicBezTo>
                    <a:pt x="4166" y="942"/>
                    <a:pt x="3239" y="1"/>
                    <a:pt x="2083"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601900" y="1752100"/>
              <a:ext cx="63850" cy="63850"/>
            </a:xfrm>
            <a:custGeom>
              <a:avLst/>
              <a:gdLst/>
              <a:ahLst/>
              <a:cxnLst/>
              <a:rect l="l" t="t" r="r" b="b"/>
              <a:pathLst>
                <a:path w="2554" h="2554" extrusionOk="0">
                  <a:moveTo>
                    <a:pt x="1284" y="0"/>
                  </a:moveTo>
                  <a:cubicBezTo>
                    <a:pt x="571" y="0"/>
                    <a:pt x="0" y="571"/>
                    <a:pt x="0" y="1284"/>
                  </a:cubicBezTo>
                  <a:cubicBezTo>
                    <a:pt x="0" y="1983"/>
                    <a:pt x="571" y="2554"/>
                    <a:pt x="1284" y="2554"/>
                  </a:cubicBezTo>
                  <a:cubicBezTo>
                    <a:pt x="1983" y="2554"/>
                    <a:pt x="2554" y="1983"/>
                    <a:pt x="2554" y="1284"/>
                  </a:cubicBezTo>
                  <a:cubicBezTo>
                    <a:pt x="2554" y="571"/>
                    <a:pt x="1983" y="0"/>
                    <a:pt x="128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3594050" y="1744250"/>
              <a:ext cx="79550" cy="79550"/>
            </a:xfrm>
            <a:custGeom>
              <a:avLst/>
              <a:gdLst/>
              <a:ahLst/>
              <a:cxnLst/>
              <a:rect l="l" t="t" r="r" b="b"/>
              <a:pathLst>
                <a:path w="3182" h="3182" extrusionOk="0">
                  <a:moveTo>
                    <a:pt x="1598" y="614"/>
                  </a:moveTo>
                  <a:cubicBezTo>
                    <a:pt x="2126" y="614"/>
                    <a:pt x="2568" y="1056"/>
                    <a:pt x="2568" y="1584"/>
                  </a:cubicBezTo>
                  <a:cubicBezTo>
                    <a:pt x="2568" y="2126"/>
                    <a:pt x="2126" y="2568"/>
                    <a:pt x="1598" y="2568"/>
                  </a:cubicBezTo>
                  <a:cubicBezTo>
                    <a:pt x="1056" y="2568"/>
                    <a:pt x="614" y="2126"/>
                    <a:pt x="614" y="1584"/>
                  </a:cubicBezTo>
                  <a:cubicBezTo>
                    <a:pt x="614" y="1056"/>
                    <a:pt x="1056" y="614"/>
                    <a:pt x="1598" y="614"/>
                  </a:cubicBezTo>
                  <a:close/>
                  <a:moveTo>
                    <a:pt x="1598" y="0"/>
                  </a:moveTo>
                  <a:cubicBezTo>
                    <a:pt x="714" y="0"/>
                    <a:pt x="0" y="714"/>
                    <a:pt x="0" y="1584"/>
                  </a:cubicBezTo>
                  <a:cubicBezTo>
                    <a:pt x="0" y="2468"/>
                    <a:pt x="714" y="3181"/>
                    <a:pt x="1598" y="3181"/>
                  </a:cubicBezTo>
                  <a:cubicBezTo>
                    <a:pt x="2468" y="3181"/>
                    <a:pt x="3181" y="2468"/>
                    <a:pt x="3181" y="1584"/>
                  </a:cubicBezTo>
                  <a:cubicBezTo>
                    <a:pt x="3181" y="714"/>
                    <a:pt x="2468" y="0"/>
                    <a:pt x="1598"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4685350" y="2226425"/>
              <a:ext cx="127350" cy="127325"/>
            </a:xfrm>
            <a:custGeom>
              <a:avLst/>
              <a:gdLst/>
              <a:ahLst/>
              <a:cxnLst/>
              <a:rect l="l" t="t" r="r" b="b"/>
              <a:pathLst>
                <a:path w="5094" h="5093" extrusionOk="0">
                  <a:moveTo>
                    <a:pt x="2554" y="0"/>
                  </a:moveTo>
                  <a:cubicBezTo>
                    <a:pt x="1142" y="0"/>
                    <a:pt x="0" y="1141"/>
                    <a:pt x="0" y="2539"/>
                  </a:cubicBezTo>
                  <a:cubicBezTo>
                    <a:pt x="0" y="3952"/>
                    <a:pt x="1142" y="5093"/>
                    <a:pt x="2554" y="5093"/>
                  </a:cubicBezTo>
                  <a:cubicBezTo>
                    <a:pt x="3952" y="5093"/>
                    <a:pt x="5093" y="3952"/>
                    <a:pt x="5093" y="2539"/>
                  </a:cubicBezTo>
                  <a:cubicBezTo>
                    <a:pt x="5093" y="1141"/>
                    <a:pt x="3952" y="0"/>
                    <a:pt x="25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4677850" y="2218575"/>
              <a:ext cx="142675" cy="142675"/>
            </a:xfrm>
            <a:custGeom>
              <a:avLst/>
              <a:gdLst/>
              <a:ahLst/>
              <a:cxnLst/>
              <a:rect l="l" t="t" r="r" b="b"/>
              <a:pathLst>
                <a:path w="5707" h="5707" extrusionOk="0">
                  <a:moveTo>
                    <a:pt x="2854" y="614"/>
                  </a:moveTo>
                  <a:cubicBezTo>
                    <a:pt x="4081" y="614"/>
                    <a:pt x="5094" y="1626"/>
                    <a:pt x="5094" y="2853"/>
                  </a:cubicBezTo>
                  <a:cubicBezTo>
                    <a:pt x="5094" y="4094"/>
                    <a:pt x="4081" y="5093"/>
                    <a:pt x="2854" y="5093"/>
                  </a:cubicBezTo>
                  <a:cubicBezTo>
                    <a:pt x="1613" y="5093"/>
                    <a:pt x="614" y="4094"/>
                    <a:pt x="614" y="2853"/>
                  </a:cubicBezTo>
                  <a:cubicBezTo>
                    <a:pt x="614" y="1626"/>
                    <a:pt x="1613" y="614"/>
                    <a:pt x="2854" y="614"/>
                  </a:cubicBezTo>
                  <a:close/>
                  <a:moveTo>
                    <a:pt x="2854" y="0"/>
                  </a:moveTo>
                  <a:cubicBezTo>
                    <a:pt x="1270" y="0"/>
                    <a:pt x="1" y="1284"/>
                    <a:pt x="1" y="2853"/>
                  </a:cubicBezTo>
                  <a:cubicBezTo>
                    <a:pt x="1" y="4422"/>
                    <a:pt x="1270" y="5706"/>
                    <a:pt x="2854" y="5706"/>
                  </a:cubicBezTo>
                  <a:cubicBezTo>
                    <a:pt x="4423" y="5706"/>
                    <a:pt x="5707" y="4422"/>
                    <a:pt x="5707" y="2853"/>
                  </a:cubicBezTo>
                  <a:cubicBezTo>
                    <a:pt x="5707" y="1284"/>
                    <a:pt x="4423" y="0"/>
                    <a:pt x="28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5243850" y="3270625"/>
              <a:ext cx="87400" cy="87400"/>
            </a:xfrm>
            <a:custGeom>
              <a:avLst/>
              <a:gdLst/>
              <a:ahLst/>
              <a:cxnLst/>
              <a:rect l="l" t="t" r="r" b="b"/>
              <a:pathLst>
                <a:path w="3496" h="3496" extrusionOk="0">
                  <a:moveTo>
                    <a:pt x="1740" y="1"/>
                  </a:moveTo>
                  <a:cubicBezTo>
                    <a:pt x="785" y="1"/>
                    <a:pt x="0" y="785"/>
                    <a:pt x="0" y="1741"/>
                  </a:cubicBezTo>
                  <a:cubicBezTo>
                    <a:pt x="0" y="2711"/>
                    <a:pt x="785" y="3496"/>
                    <a:pt x="1740" y="3496"/>
                  </a:cubicBezTo>
                  <a:cubicBezTo>
                    <a:pt x="2710" y="3496"/>
                    <a:pt x="3495" y="2711"/>
                    <a:pt x="3495" y="1741"/>
                  </a:cubicBezTo>
                  <a:cubicBezTo>
                    <a:pt x="3495" y="785"/>
                    <a:pt x="2710" y="1"/>
                    <a:pt x="1740"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5231000" y="3257800"/>
              <a:ext cx="112725" cy="113075"/>
            </a:xfrm>
            <a:custGeom>
              <a:avLst/>
              <a:gdLst/>
              <a:ahLst/>
              <a:cxnLst/>
              <a:rect l="l" t="t" r="r" b="b"/>
              <a:pathLst>
                <a:path w="4509" h="4523" extrusionOk="0">
                  <a:moveTo>
                    <a:pt x="2254" y="1027"/>
                  </a:moveTo>
                  <a:cubicBezTo>
                    <a:pt x="2939" y="1027"/>
                    <a:pt x="3495" y="1584"/>
                    <a:pt x="3495" y="2254"/>
                  </a:cubicBezTo>
                  <a:cubicBezTo>
                    <a:pt x="3495" y="2939"/>
                    <a:pt x="2939" y="3495"/>
                    <a:pt x="2254" y="3495"/>
                  </a:cubicBezTo>
                  <a:cubicBezTo>
                    <a:pt x="1584" y="3495"/>
                    <a:pt x="1028" y="2939"/>
                    <a:pt x="1028" y="2254"/>
                  </a:cubicBezTo>
                  <a:cubicBezTo>
                    <a:pt x="1028" y="1584"/>
                    <a:pt x="1584" y="1027"/>
                    <a:pt x="2254" y="1027"/>
                  </a:cubicBezTo>
                  <a:close/>
                  <a:moveTo>
                    <a:pt x="2254" y="0"/>
                  </a:moveTo>
                  <a:cubicBezTo>
                    <a:pt x="1013" y="0"/>
                    <a:pt x="0" y="1013"/>
                    <a:pt x="0" y="2254"/>
                  </a:cubicBezTo>
                  <a:cubicBezTo>
                    <a:pt x="0" y="3510"/>
                    <a:pt x="1013" y="4522"/>
                    <a:pt x="2254" y="4522"/>
                  </a:cubicBezTo>
                  <a:cubicBezTo>
                    <a:pt x="3495" y="4522"/>
                    <a:pt x="4508" y="3510"/>
                    <a:pt x="4508" y="2254"/>
                  </a:cubicBezTo>
                  <a:cubicBezTo>
                    <a:pt x="4508" y="1013"/>
                    <a:pt x="3495" y="0"/>
                    <a:pt x="22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4662875" y="3096250"/>
              <a:ext cx="128050" cy="128050"/>
            </a:xfrm>
            <a:custGeom>
              <a:avLst/>
              <a:gdLst/>
              <a:ahLst/>
              <a:cxnLst/>
              <a:rect l="l" t="t" r="r" b="b"/>
              <a:pathLst>
                <a:path w="5122" h="5122" extrusionOk="0">
                  <a:moveTo>
                    <a:pt x="2568" y="0"/>
                  </a:moveTo>
                  <a:cubicBezTo>
                    <a:pt x="1142" y="0"/>
                    <a:pt x="1" y="1156"/>
                    <a:pt x="1" y="2568"/>
                  </a:cubicBezTo>
                  <a:cubicBezTo>
                    <a:pt x="1" y="3980"/>
                    <a:pt x="1142" y="5121"/>
                    <a:pt x="2568" y="5121"/>
                  </a:cubicBezTo>
                  <a:cubicBezTo>
                    <a:pt x="3981" y="5121"/>
                    <a:pt x="5122" y="3980"/>
                    <a:pt x="5122" y="2568"/>
                  </a:cubicBezTo>
                  <a:cubicBezTo>
                    <a:pt x="5122" y="1156"/>
                    <a:pt x="3981" y="0"/>
                    <a:pt x="2568"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4645050" y="3078400"/>
              <a:ext cx="163725" cy="163725"/>
            </a:xfrm>
            <a:custGeom>
              <a:avLst/>
              <a:gdLst/>
              <a:ahLst/>
              <a:cxnLst/>
              <a:rect l="l" t="t" r="r" b="b"/>
              <a:pathLst>
                <a:path w="6549" h="6549" extrusionOk="0">
                  <a:moveTo>
                    <a:pt x="3281" y="1427"/>
                  </a:moveTo>
                  <a:cubicBezTo>
                    <a:pt x="4294" y="1427"/>
                    <a:pt x="5122" y="2255"/>
                    <a:pt x="5122" y="3282"/>
                  </a:cubicBezTo>
                  <a:cubicBezTo>
                    <a:pt x="5122" y="4295"/>
                    <a:pt x="4294" y="5122"/>
                    <a:pt x="3281" y="5122"/>
                  </a:cubicBezTo>
                  <a:cubicBezTo>
                    <a:pt x="2254" y="5122"/>
                    <a:pt x="1427" y="4295"/>
                    <a:pt x="1427" y="3282"/>
                  </a:cubicBezTo>
                  <a:cubicBezTo>
                    <a:pt x="1427" y="2255"/>
                    <a:pt x="2254" y="1427"/>
                    <a:pt x="3281" y="1427"/>
                  </a:cubicBezTo>
                  <a:close/>
                  <a:moveTo>
                    <a:pt x="3281" y="1"/>
                  </a:moveTo>
                  <a:cubicBezTo>
                    <a:pt x="1470" y="1"/>
                    <a:pt x="0" y="1470"/>
                    <a:pt x="0" y="3282"/>
                  </a:cubicBezTo>
                  <a:cubicBezTo>
                    <a:pt x="0" y="5079"/>
                    <a:pt x="1470" y="6549"/>
                    <a:pt x="3281" y="6549"/>
                  </a:cubicBezTo>
                  <a:cubicBezTo>
                    <a:pt x="5079" y="6549"/>
                    <a:pt x="6548" y="5079"/>
                    <a:pt x="6548" y="3282"/>
                  </a:cubicBezTo>
                  <a:cubicBezTo>
                    <a:pt x="6548" y="1470"/>
                    <a:pt x="5079" y="1"/>
                    <a:pt x="3281"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4459600" y="1959650"/>
              <a:ext cx="149800" cy="150175"/>
            </a:xfrm>
            <a:custGeom>
              <a:avLst/>
              <a:gdLst/>
              <a:ahLst/>
              <a:cxnLst/>
              <a:rect l="l" t="t" r="r" b="b"/>
              <a:pathLst>
                <a:path w="5992" h="6007" extrusionOk="0">
                  <a:moveTo>
                    <a:pt x="2996" y="1"/>
                  </a:moveTo>
                  <a:cubicBezTo>
                    <a:pt x="1341" y="1"/>
                    <a:pt x="0" y="1342"/>
                    <a:pt x="0" y="2996"/>
                  </a:cubicBezTo>
                  <a:cubicBezTo>
                    <a:pt x="0" y="4651"/>
                    <a:pt x="1341" y="6006"/>
                    <a:pt x="2996" y="6006"/>
                  </a:cubicBezTo>
                  <a:cubicBezTo>
                    <a:pt x="4651" y="6006"/>
                    <a:pt x="5992" y="4651"/>
                    <a:pt x="5992" y="2996"/>
                  </a:cubicBezTo>
                  <a:cubicBezTo>
                    <a:pt x="5992" y="1342"/>
                    <a:pt x="4651" y="1"/>
                    <a:pt x="2996"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4451750" y="1952175"/>
              <a:ext cx="165500" cy="165125"/>
            </a:xfrm>
            <a:custGeom>
              <a:avLst/>
              <a:gdLst/>
              <a:ahLst/>
              <a:cxnLst/>
              <a:rect l="l" t="t" r="r" b="b"/>
              <a:pathLst>
                <a:path w="6620" h="6605" extrusionOk="0">
                  <a:moveTo>
                    <a:pt x="3310" y="599"/>
                  </a:moveTo>
                  <a:cubicBezTo>
                    <a:pt x="4794" y="599"/>
                    <a:pt x="6006" y="1812"/>
                    <a:pt x="6006" y="3295"/>
                  </a:cubicBezTo>
                  <a:cubicBezTo>
                    <a:pt x="6006" y="4779"/>
                    <a:pt x="4794" y="5991"/>
                    <a:pt x="3310" y="5991"/>
                  </a:cubicBezTo>
                  <a:cubicBezTo>
                    <a:pt x="1827" y="5991"/>
                    <a:pt x="614" y="4779"/>
                    <a:pt x="614" y="3295"/>
                  </a:cubicBezTo>
                  <a:cubicBezTo>
                    <a:pt x="614" y="1812"/>
                    <a:pt x="1827" y="599"/>
                    <a:pt x="3310" y="599"/>
                  </a:cubicBezTo>
                  <a:close/>
                  <a:moveTo>
                    <a:pt x="3310" y="0"/>
                  </a:moveTo>
                  <a:cubicBezTo>
                    <a:pt x="1484" y="0"/>
                    <a:pt x="1" y="1484"/>
                    <a:pt x="1" y="3295"/>
                  </a:cubicBezTo>
                  <a:cubicBezTo>
                    <a:pt x="1" y="5121"/>
                    <a:pt x="1484" y="6605"/>
                    <a:pt x="3310" y="6605"/>
                  </a:cubicBezTo>
                  <a:cubicBezTo>
                    <a:pt x="5136" y="6605"/>
                    <a:pt x="6620" y="5121"/>
                    <a:pt x="6620" y="3295"/>
                  </a:cubicBezTo>
                  <a:cubicBezTo>
                    <a:pt x="6620" y="1484"/>
                    <a:pt x="5136" y="0"/>
                    <a:pt x="3310"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4498125" y="1998525"/>
              <a:ext cx="72775" cy="72425"/>
            </a:xfrm>
            <a:custGeom>
              <a:avLst/>
              <a:gdLst/>
              <a:ahLst/>
              <a:cxnLst/>
              <a:rect l="l" t="t" r="r" b="b"/>
              <a:pathLst>
                <a:path w="2911" h="2897" extrusionOk="0">
                  <a:moveTo>
                    <a:pt x="1455" y="0"/>
                  </a:moveTo>
                  <a:cubicBezTo>
                    <a:pt x="656" y="0"/>
                    <a:pt x="0" y="642"/>
                    <a:pt x="0" y="1441"/>
                  </a:cubicBezTo>
                  <a:cubicBezTo>
                    <a:pt x="0" y="2240"/>
                    <a:pt x="656" y="2896"/>
                    <a:pt x="1455" y="2896"/>
                  </a:cubicBezTo>
                  <a:cubicBezTo>
                    <a:pt x="2254" y="2896"/>
                    <a:pt x="2910" y="2240"/>
                    <a:pt x="2910" y="1441"/>
                  </a:cubicBezTo>
                  <a:cubicBezTo>
                    <a:pt x="2910" y="642"/>
                    <a:pt x="2254" y="0"/>
                    <a:pt x="1455"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4490625" y="1990675"/>
              <a:ext cx="87750" cy="87750"/>
            </a:xfrm>
            <a:custGeom>
              <a:avLst/>
              <a:gdLst/>
              <a:ahLst/>
              <a:cxnLst/>
              <a:rect l="l" t="t" r="r" b="b"/>
              <a:pathLst>
                <a:path w="3510" h="3510" extrusionOk="0">
                  <a:moveTo>
                    <a:pt x="1755" y="614"/>
                  </a:moveTo>
                  <a:cubicBezTo>
                    <a:pt x="2383" y="614"/>
                    <a:pt x="2896" y="1128"/>
                    <a:pt x="2896" y="1755"/>
                  </a:cubicBezTo>
                  <a:cubicBezTo>
                    <a:pt x="2896" y="2383"/>
                    <a:pt x="2383" y="2897"/>
                    <a:pt x="1755" y="2897"/>
                  </a:cubicBezTo>
                  <a:cubicBezTo>
                    <a:pt x="1127" y="2897"/>
                    <a:pt x="614" y="2383"/>
                    <a:pt x="614" y="1755"/>
                  </a:cubicBezTo>
                  <a:cubicBezTo>
                    <a:pt x="614" y="1128"/>
                    <a:pt x="1127" y="614"/>
                    <a:pt x="1755" y="614"/>
                  </a:cubicBezTo>
                  <a:close/>
                  <a:moveTo>
                    <a:pt x="1755" y="1"/>
                  </a:moveTo>
                  <a:cubicBezTo>
                    <a:pt x="785" y="1"/>
                    <a:pt x="1" y="785"/>
                    <a:pt x="1" y="1755"/>
                  </a:cubicBezTo>
                  <a:cubicBezTo>
                    <a:pt x="1" y="2725"/>
                    <a:pt x="785" y="3510"/>
                    <a:pt x="1755" y="3510"/>
                  </a:cubicBezTo>
                  <a:cubicBezTo>
                    <a:pt x="2725" y="3510"/>
                    <a:pt x="3510" y="2725"/>
                    <a:pt x="3510" y="1755"/>
                  </a:cubicBezTo>
                  <a:cubicBezTo>
                    <a:pt x="3510" y="785"/>
                    <a:pt x="2725" y="1"/>
                    <a:pt x="1755"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921425" y="1760300"/>
              <a:ext cx="152325" cy="152300"/>
            </a:xfrm>
            <a:custGeom>
              <a:avLst/>
              <a:gdLst/>
              <a:ahLst/>
              <a:cxnLst/>
              <a:rect l="l" t="t" r="r" b="b"/>
              <a:pathLst>
                <a:path w="6093" h="6092" extrusionOk="0">
                  <a:moveTo>
                    <a:pt x="3039" y="0"/>
                  </a:moveTo>
                  <a:cubicBezTo>
                    <a:pt x="1356" y="0"/>
                    <a:pt x="1" y="1355"/>
                    <a:pt x="1" y="3039"/>
                  </a:cubicBezTo>
                  <a:cubicBezTo>
                    <a:pt x="1" y="4722"/>
                    <a:pt x="1356" y="6092"/>
                    <a:pt x="3039" y="6092"/>
                  </a:cubicBezTo>
                  <a:cubicBezTo>
                    <a:pt x="4723" y="6092"/>
                    <a:pt x="6092" y="4722"/>
                    <a:pt x="6092" y="3039"/>
                  </a:cubicBezTo>
                  <a:cubicBezTo>
                    <a:pt x="6092" y="1355"/>
                    <a:pt x="4723" y="0"/>
                    <a:pt x="3039"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2913575" y="1752450"/>
              <a:ext cx="168000" cy="167650"/>
            </a:xfrm>
            <a:custGeom>
              <a:avLst/>
              <a:gdLst/>
              <a:ahLst/>
              <a:cxnLst/>
              <a:rect l="l" t="t" r="r" b="b"/>
              <a:pathLst>
                <a:path w="6720" h="6706" extrusionOk="0">
                  <a:moveTo>
                    <a:pt x="3353" y="614"/>
                  </a:moveTo>
                  <a:cubicBezTo>
                    <a:pt x="4865" y="614"/>
                    <a:pt x="6107" y="1841"/>
                    <a:pt x="6107" y="3353"/>
                  </a:cubicBezTo>
                  <a:cubicBezTo>
                    <a:pt x="6107" y="4865"/>
                    <a:pt x="4865" y="6092"/>
                    <a:pt x="3353" y="6092"/>
                  </a:cubicBezTo>
                  <a:cubicBezTo>
                    <a:pt x="1841" y="6092"/>
                    <a:pt x="614" y="4865"/>
                    <a:pt x="614" y="3353"/>
                  </a:cubicBezTo>
                  <a:cubicBezTo>
                    <a:pt x="614" y="1841"/>
                    <a:pt x="1841" y="614"/>
                    <a:pt x="3353" y="614"/>
                  </a:cubicBezTo>
                  <a:close/>
                  <a:moveTo>
                    <a:pt x="3353" y="0"/>
                  </a:moveTo>
                  <a:cubicBezTo>
                    <a:pt x="1513" y="0"/>
                    <a:pt x="1" y="1513"/>
                    <a:pt x="1" y="3353"/>
                  </a:cubicBezTo>
                  <a:cubicBezTo>
                    <a:pt x="1" y="5207"/>
                    <a:pt x="1513" y="6705"/>
                    <a:pt x="3353" y="6705"/>
                  </a:cubicBezTo>
                  <a:cubicBezTo>
                    <a:pt x="5208" y="6705"/>
                    <a:pt x="6720" y="5207"/>
                    <a:pt x="6720" y="3353"/>
                  </a:cubicBezTo>
                  <a:cubicBezTo>
                    <a:pt x="6720" y="1513"/>
                    <a:pt x="5208" y="0"/>
                    <a:pt x="3353"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2951400" y="1790250"/>
              <a:ext cx="92375" cy="92400"/>
            </a:xfrm>
            <a:custGeom>
              <a:avLst/>
              <a:gdLst/>
              <a:ahLst/>
              <a:cxnLst/>
              <a:rect l="l" t="t" r="r" b="b"/>
              <a:pathLst>
                <a:path w="3695" h="3696" extrusionOk="0">
                  <a:moveTo>
                    <a:pt x="1840" y="1013"/>
                  </a:moveTo>
                  <a:cubicBezTo>
                    <a:pt x="2311" y="1013"/>
                    <a:pt x="2682" y="1384"/>
                    <a:pt x="2682" y="1841"/>
                  </a:cubicBezTo>
                  <a:cubicBezTo>
                    <a:pt x="2682" y="2297"/>
                    <a:pt x="2311" y="2668"/>
                    <a:pt x="1840" y="2668"/>
                  </a:cubicBezTo>
                  <a:cubicBezTo>
                    <a:pt x="1384" y="2668"/>
                    <a:pt x="1013" y="2297"/>
                    <a:pt x="1013" y="1841"/>
                  </a:cubicBezTo>
                  <a:cubicBezTo>
                    <a:pt x="1013" y="1384"/>
                    <a:pt x="1384" y="1013"/>
                    <a:pt x="1840" y="1013"/>
                  </a:cubicBezTo>
                  <a:close/>
                  <a:moveTo>
                    <a:pt x="1840" y="1"/>
                  </a:moveTo>
                  <a:cubicBezTo>
                    <a:pt x="827" y="1"/>
                    <a:pt x="0" y="828"/>
                    <a:pt x="0" y="1841"/>
                  </a:cubicBezTo>
                  <a:cubicBezTo>
                    <a:pt x="0" y="2868"/>
                    <a:pt x="827" y="3695"/>
                    <a:pt x="1840" y="3695"/>
                  </a:cubicBezTo>
                  <a:cubicBezTo>
                    <a:pt x="2867" y="3695"/>
                    <a:pt x="3695" y="2868"/>
                    <a:pt x="3695" y="1841"/>
                  </a:cubicBezTo>
                  <a:cubicBezTo>
                    <a:pt x="3695" y="828"/>
                    <a:pt x="2867" y="1"/>
                    <a:pt x="1840"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576225" y="3411500"/>
              <a:ext cx="105225" cy="105600"/>
            </a:xfrm>
            <a:custGeom>
              <a:avLst/>
              <a:gdLst/>
              <a:ahLst/>
              <a:cxnLst/>
              <a:rect l="l" t="t" r="r" b="b"/>
              <a:pathLst>
                <a:path w="4209" h="4224" extrusionOk="0">
                  <a:moveTo>
                    <a:pt x="2097" y="1"/>
                  </a:moveTo>
                  <a:cubicBezTo>
                    <a:pt x="942" y="1"/>
                    <a:pt x="0" y="942"/>
                    <a:pt x="0" y="2112"/>
                  </a:cubicBezTo>
                  <a:cubicBezTo>
                    <a:pt x="0" y="3267"/>
                    <a:pt x="942" y="4223"/>
                    <a:pt x="2097" y="4223"/>
                  </a:cubicBezTo>
                  <a:cubicBezTo>
                    <a:pt x="3267" y="4223"/>
                    <a:pt x="4208" y="3267"/>
                    <a:pt x="4208" y="2112"/>
                  </a:cubicBezTo>
                  <a:cubicBezTo>
                    <a:pt x="4208" y="942"/>
                    <a:pt x="3267" y="1"/>
                    <a:pt x="2097"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3563375" y="3398675"/>
              <a:ext cx="130900" cy="130900"/>
            </a:xfrm>
            <a:custGeom>
              <a:avLst/>
              <a:gdLst/>
              <a:ahLst/>
              <a:cxnLst/>
              <a:rect l="l" t="t" r="r" b="b"/>
              <a:pathLst>
                <a:path w="5236" h="5236" extrusionOk="0">
                  <a:moveTo>
                    <a:pt x="2611" y="1027"/>
                  </a:moveTo>
                  <a:cubicBezTo>
                    <a:pt x="3496" y="1027"/>
                    <a:pt x="4209" y="1740"/>
                    <a:pt x="4209" y="2625"/>
                  </a:cubicBezTo>
                  <a:cubicBezTo>
                    <a:pt x="4209" y="3509"/>
                    <a:pt x="3496" y="4223"/>
                    <a:pt x="2611" y="4223"/>
                  </a:cubicBezTo>
                  <a:cubicBezTo>
                    <a:pt x="1741" y="4223"/>
                    <a:pt x="1013" y="3509"/>
                    <a:pt x="1013" y="2625"/>
                  </a:cubicBezTo>
                  <a:cubicBezTo>
                    <a:pt x="1013" y="1740"/>
                    <a:pt x="1741" y="1027"/>
                    <a:pt x="2611" y="1027"/>
                  </a:cubicBezTo>
                  <a:close/>
                  <a:moveTo>
                    <a:pt x="2611" y="0"/>
                  </a:moveTo>
                  <a:cubicBezTo>
                    <a:pt x="1170" y="0"/>
                    <a:pt x="0" y="1184"/>
                    <a:pt x="0" y="2625"/>
                  </a:cubicBezTo>
                  <a:cubicBezTo>
                    <a:pt x="0" y="4066"/>
                    <a:pt x="1170" y="5235"/>
                    <a:pt x="2611" y="5235"/>
                  </a:cubicBezTo>
                  <a:cubicBezTo>
                    <a:pt x="4066" y="5235"/>
                    <a:pt x="5236" y="4066"/>
                    <a:pt x="5236" y="2625"/>
                  </a:cubicBezTo>
                  <a:cubicBezTo>
                    <a:pt x="5236" y="1184"/>
                    <a:pt x="4066" y="0"/>
                    <a:pt x="2611"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3351525" y="2368350"/>
              <a:ext cx="87050" cy="87400"/>
            </a:xfrm>
            <a:custGeom>
              <a:avLst/>
              <a:gdLst/>
              <a:ahLst/>
              <a:cxnLst/>
              <a:rect l="l" t="t" r="r" b="b"/>
              <a:pathLst>
                <a:path w="3482" h="3496" extrusionOk="0">
                  <a:moveTo>
                    <a:pt x="1741" y="1"/>
                  </a:moveTo>
                  <a:cubicBezTo>
                    <a:pt x="771" y="1"/>
                    <a:pt x="1" y="785"/>
                    <a:pt x="1" y="1741"/>
                  </a:cubicBezTo>
                  <a:cubicBezTo>
                    <a:pt x="1" y="2711"/>
                    <a:pt x="771" y="3496"/>
                    <a:pt x="1741" y="3496"/>
                  </a:cubicBezTo>
                  <a:cubicBezTo>
                    <a:pt x="2697" y="3496"/>
                    <a:pt x="3482" y="2711"/>
                    <a:pt x="3482" y="1741"/>
                  </a:cubicBezTo>
                  <a:cubicBezTo>
                    <a:pt x="3482" y="785"/>
                    <a:pt x="2697" y="1"/>
                    <a:pt x="1741"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3343700" y="2360875"/>
              <a:ext cx="102725" cy="102375"/>
            </a:xfrm>
            <a:custGeom>
              <a:avLst/>
              <a:gdLst/>
              <a:ahLst/>
              <a:cxnLst/>
              <a:rect l="l" t="t" r="r" b="b"/>
              <a:pathLst>
                <a:path w="4109" h="4095" extrusionOk="0">
                  <a:moveTo>
                    <a:pt x="2054" y="613"/>
                  </a:moveTo>
                  <a:cubicBezTo>
                    <a:pt x="2853" y="613"/>
                    <a:pt x="3495" y="1255"/>
                    <a:pt x="3495" y="2040"/>
                  </a:cubicBezTo>
                  <a:cubicBezTo>
                    <a:pt x="3495" y="2839"/>
                    <a:pt x="2853" y="3481"/>
                    <a:pt x="2054" y="3481"/>
                  </a:cubicBezTo>
                  <a:cubicBezTo>
                    <a:pt x="1255" y="3481"/>
                    <a:pt x="613" y="2839"/>
                    <a:pt x="613" y="2040"/>
                  </a:cubicBezTo>
                  <a:cubicBezTo>
                    <a:pt x="613" y="1255"/>
                    <a:pt x="1255" y="613"/>
                    <a:pt x="2054" y="613"/>
                  </a:cubicBezTo>
                  <a:close/>
                  <a:moveTo>
                    <a:pt x="2054" y="0"/>
                  </a:moveTo>
                  <a:cubicBezTo>
                    <a:pt x="927" y="0"/>
                    <a:pt x="0" y="913"/>
                    <a:pt x="0" y="2040"/>
                  </a:cubicBezTo>
                  <a:cubicBezTo>
                    <a:pt x="0" y="3181"/>
                    <a:pt x="927" y="4094"/>
                    <a:pt x="2054" y="4094"/>
                  </a:cubicBezTo>
                  <a:cubicBezTo>
                    <a:pt x="3181" y="4094"/>
                    <a:pt x="4108" y="3181"/>
                    <a:pt x="4108" y="2040"/>
                  </a:cubicBezTo>
                  <a:cubicBezTo>
                    <a:pt x="4108" y="913"/>
                    <a:pt x="3181" y="0"/>
                    <a:pt x="2054"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758450" y="2997450"/>
              <a:ext cx="93100" cy="93100"/>
            </a:xfrm>
            <a:custGeom>
              <a:avLst/>
              <a:gdLst/>
              <a:ahLst/>
              <a:cxnLst/>
              <a:rect l="l" t="t" r="r" b="b"/>
              <a:pathLst>
                <a:path w="3724" h="3724" extrusionOk="0">
                  <a:moveTo>
                    <a:pt x="1869" y="1"/>
                  </a:moveTo>
                  <a:cubicBezTo>
                    <a:pt x="842" y="1"/>
                    <a:pt x="1" y="828"/>
                    <a:pt x="1" y="1855"/>
                  </a:cubicBezTo>
                  <a:cubicBezTo>
                    <a:pt x="1" y="2896"/>
                    <a:pt x="842" y="3724"/>
                    <a:pt x="1869" y="3724"/>
                  </a:cubicBezTo>
                  <a:cubicBezTo>
                    <a:pt x="2896" y="3724"/>
                    <a:pt x="3724" y="2896"/>
                    <a:pt x="3724" y="1855"/>
                  </a:cubicBezTo>
                  <a:cubicBezTo>
                    <a:pt x="3724" y="828"/>
                    <a:pt x="2896" y="1"/>
                    <a:pt x="186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2740625" y="2979625"/>
              <a:ext cx="128775" cy="128775"/>
            </a:xfrm>
            <a:custGeom>
              <a:avLst/>
              <a:gdLst/>
              <a:ahLst/>
              <a:cxnLst/>
              <a:rect l="l" t="t" r="r" b="b"/>
              <a:pathLst>
                <a:path w="5151" h="5151" extrusionOk="0">
                  <a:moveTo>
                    <a:pt x="2582" y="1427"/>
                  </a:moveTo>
                  <a:cubicBezTo>
                    <a:pt x="3210" y="1427"/>
                    <a:pt x="3724" y="1940"/>
                    <a:pt x="3724" y="2568"/>
                  </a:cubicBezTo>
                  <a:cubicBezTo>
                    <a:pt x="3724" y="3210"/>
                    <a:pt x="3210" y="3724"/>
                    <a:pt x="2582" y="3724"/>
                  </a:cubicBezTo>
                  <a:cubicBezTo>
                    <a:pt x="1955" y="3724"/>
                    <a:pt x="1441" y="3210"/>
                    <a:pt x="1441" y="2568"/>
                  </a:cubicBezTo>
                  <a:cubicBezTo>
                    <a:pt x="1441" y="1940"/>
                    <a:pt x="1955" y="1427"/>
                    <a:pt x="2582" y="1427"/>
                  </a:cubicBezTo>
                  <a:close/>
                  <a:moveTo>
                    <a:pt x="2582" y="0"/>
                  </a:moveTo>
                  <a:cubicBezTo>
                    <a:pt x="1156" y="0"/>
                    <a:pt x="0" y="1156"/>
                    <a:pt x="0" y="2568"/>
                  </a:cubicBezTo>
                  <a:cubicBezTo>
                    <a:pt x="0" y="3995"/>
                    <a:pt x="1156" y="5150"/>
                    <a:pt x="2582" y="5150"/>
                  </a:cubicBezTo>
                  <a:cubicBezTo>
                    <a:pt x="3995" y="5150"/>
                    <a:pt x="5150" y="3995"/>
                    <a:pt x="5150" y="2568"/>
                  </a:cubicBezTo>
                  <a:cubicBezTo>
                    <a:pt x="5150" y="1156"/>
                    <a:pt x="3995" y="0"/>
                    <a:pt x="2582"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787350" y="3609075"/>
              <a:ext cx="95600" cy="95975"/>
            </a:xfrm>
            <a:custGeom>
              <a:avLst/>
              <a:gdLst/>
              <a:ahLst/>
              <a:cxnLst/>
              <a:rect l="l" t="t" r="r" b="b"/>
              <a:pathLst>
                <a:path w="3824" h="3839" extrusionOk="0">
                  <a:moveTo>
                    <a:pt x="1912" y="1"/>
                  </a:moveTo>
                  <a:cubicBezTo>
                    <a:pt x="856" y="1"/>
                    <a:pt x="0" y="857"/>
                    <a:pt x="0" y="1926"/>
                  </a:cubicBezTo>
                  <a:cubicBezTo>
                    <a:pt x="0" y="2982"/>
                    <a:pt x="856" y="3838"/>
                    <a:pt x="1912" y="3838"/>
                  </a:cubicBezTo>
                  <a:cubicBezTo>
                    <a:pt x="2967" y="3838"/>
                    <a:pt x="3823" y="2982"/>
                    <a:pt x="3823" y="1926"/>
                  </a:cubicBezTo>
                  <a:cubicBezTo>
                    <a:pt x="3823" y="857"/>
                    <a:pt x="2967" y="1"/>
                    <a:pt x="1912"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779500" y="3601600"/>
              <a:ext cx="110925" cy="110925"/>
            </a:xfrm>
            <a:custGeom>
              <a:avLst/>
              <a:gdLst/>
              <a:ahLst/>
              <a:cxnLst/>
              <a:rect l="l" t="t" r="r" b="b"/>
              <a:pathLst>
                <a:path w="4437" h="4437" extrusionOk="0">
                  <a:moveTo>
                    <a:pt x="2226" y="613"/>
                  </a:moveTo>
                  <a:cubicBezTo>
                    <a:pt x="3110" y="613"/>
                    <a:pt x="3823" y="1327"/>
                    <a:pt x="3823" y="2225"/>
                  </a:cubicBezTo>
                  <a:cubicBezTo>
                    <a:pt x="3823" y="3110"/>
                    <a:pt x="3110" y="3823"/>
                    <a:pt x="2226" y="3823"/>
                  </a:cubicBezTo>
                  <a:cubicBezTo>
                    <a:pt x="1341" y="3823"/>
                    <a:pt x="614" y="3110"/>
                    <a:pt x="614" y="2225"/>
                  </a:cubicBezTo>
                  <a:cubicBezTo>
                    <a:pt x="614" y="1327"/>
                    <a:pt x="1341" y="613"/>
                    <a:pt x="2226" y="613"/>
                  </a:cubicBezTo>
                  <a:close/>
                  <a:moveTo>
                    <a:pt x="2226" y="0"/>
                  </a:moveTo>
                  <a:cubicBezTo>
                    <a:pt x="999" y="0"/>
                    <a:pt x="0" y="999"/>
                    <a:pt x="0" y="2225"/>
                  </a:cubicBezTo>
                  <a:cubicBezTo>
                    <a:pt x="0" y="3438"/>
                    <a:pt x="999" y="4437"/>
                    <a:pt x="2226" y="4437"/>
                  </a:cubicBezTo>
                  <a:cubicBezTo>
                    <a:pt x="3438" y="4437"/>
                    <a:pt x="4437" y="3438"/>
                    <a:pt x="4437" y="2225"/>
                  </a:cubicBezTo>
                  <a:cubicBezTo>
                    <a:pt x="4437" y="999"/>
                    <a:pt x="3438" y="0"/>
                    <a:pt x="2226"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4073350" y="1588050"/>
              <a:ext cx="97050" cy="97025"/>
            </a:xfrm>
            <a:custGeom>
              <a:avLst/>
              <a:gdLst/>
              <a:ahLst/>
              <a:cxnLst/>
              <a:rect l="l" t="t" r="r" b="b"/>
              <a:pathLst>
                <a:path w="3882" h="3881" extrusionOk="0">
                  <a:moveTo>
                    <a:pt x="1941" y="0"/>
                  </a:moveTo>
                  <a:cubicBezTo>
                    <a:pt x="871" y="0"/>
                    <a:pt x="1" y="870"/>
                    <a:pt x="1" y="1940"/>
                  </a:cubicBezTo>
                  <a:cubicBezTo>
                    <a:pt x="1" y="3010"/>
                    <a:pt x="871" y="3880"/>
                    <a:pt x="1941" y="3880"/>
                  </a:cubicBezTo>
                  <a:cubicBezTo>
                    <a:pt x="3011" y="3880"/>
                    <a:pt x="3881" y="3010"/>
                    <a:pt x="3881" y="1940"/>
                  </a:cubicBezTo>
                  <a:cubicBezTo>
                    <a:pt x="3881" y="870"/>
                    <a:pt x="3011" y="0"/>
                    <a:pt x="1941"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3824425" y="2737475"/>
              <a:ext cx="129125" cy="129125"/>
            </a:xfrm>
            <a:custGeom>
              <a:avLst/>
              <a:gdLst/>
              <a:ahLst/>
              <a:cxnLst/>
              <a:rect l="l" t="t" r="r" b="b"/>
              <a:pathLst>
                <a:path w="5165" h="5165" extrusionOk="0">
                  <a:moveTo>
                    <a:pt x="2583" y="0"/>
                  </a:moveTo>
                  <a:cubicBezTo>
                    <a:pt x="1156" y="0"/>
                    <a:pt x="1" y="1156"/>
                    <a:pt x="1" y="2582"/>
                  </a:cubicBezTo>
                  <a:cubicBezTo>
                    <a:pt x="1" y="4009"/>
                    <a:pt x="1156" y="5164"/>
                    <a:pt x="2583" y="5164"/>
                  </a:cubicBezTo>
                  <a:cubicBezTo>
                    <a:pt x="4009" y="5164"/>
                    <a:pt x="5165" y="4009"/>
                    <a:pt x="5165" y="2582"/>
                  </a:cubicBezTo>
                  <a:cubicBezTo>
                    <a:pt x="5165" y="1156"/>
                    <a:pt x="4009" y="0"/>
                    <a:pt x="2583"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3806600" y="2719625"/>
              <a:ext cx="164800" cy="164800"/>
            </a:xfrm>
            <a:custGeom>
              <a:avLst/>
              <a:gdLst/>
              <a:ahLst/>
              <a:cxnLst/>
              <a:rect l="l" t="t" r="r" b="b"/>
              <a:pathLst>
                <a:path w="6592" h="6592" extrusionOk="0">
                  <a:moveTo>
                    <a:pt x="3296" y="1427"/>
                  </a:moveTo>
                  <a:cubicBezTo>
                    <a:pt x="4323" y="1427"/>
                    <a:pt x="5165" y="2269"/>
                    <a:pt x="5165" y="3296"/>
                  </a:cubicBezTo>
                  <a:cubicBezTo>
                    <a:pt x="5165" y="4323"/>
                    <a:pt x="4323" y="5165"/>
                    <a:pt x="3296" y="5165"/>
                  </a:cubicBezTo>
                  <a:cubicBezTo>
                    <a:pt x="2269" y="5165"/>
                    <a:pt x="1427" y="4323"/>
                    <a:pt x="1427" y="3296"/>
                  </a:cubicBezTo>
                  <a:cubicBezTo>
                    <a:pt x="1427" y="2269"/>
                    <a:pt x="2269" y="1427"/>
                    <a:pt x="3296" y="1427"/>
                  </a:cubicBezTo>
                  <a:close/>
                  <a:moveTo>
                    <a:pt x="3296" y="1"/>
                  </a:moveTo>
                  <a:cubicBezTo>
                    <a:pt x="1484" y="1"/>
                    <a:pt x="0" y="1485"/>
                    <a:pt x="0" y="3296"/>
                  </a:cubicBezTo>
                  <a:cubicBezTo>
                    <a:pt x="0" y="5122"/>
                    <a:pt x="1484" y="6592"/>
                    <a:pt x="3296" y="6592"/>
                  </a:cubicBezTo>
                  <a:cubicBezTo>
                    <a:pt x="5122" y="6592"/>
                    <a:pt x="6591" y="5122"/>
                    <a:pt x="6591" y="3296"/>
                  </a:cubicBezTo>
                  <a:cubicBezTo>
                    <a:pt x="6591" y="1485"/>
                    <a:pt x="5122" y="1"/>
                    <a:pt x="3296"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3168575" y="2632625"/>
              <a:ext cx="82400" cy="82400"/>
            </a:xfrm>
            <a:custGeom>
              <a:avLst/>
              <a:gdLst/>
              <a:ahLst/>
              <a:cxnLst/>
              <a:rect l="l" t="t" r="r" b="b"/>
              <a:pathLst>
                <a:path w="3296" h="3296" extrusionOk="0">
                  <a:moveTo>
                    <a:pt x="1641" y="0"/>
                  </a:moveTo>
                  <a:cubicBezTo>
                    <a:pt x="728" y="0"/>
                    <a:pt x="1" y="728"/>
                    <a:pt x="1" y="1641"/>
                  </a:cubicBezTo>
                  <a:cubicBezTo>
                    <a:pt x="1" y="2554"/>
                    <a:pt x="728" y="3296"/>
                    <a:pt x="1641" y="3296"/>
                  </a:cubicBezTo>
                  <a:cubicBezTo>
                    <a:pt x="2554" y="3296"/>
                    <a:pt x="3296" y="2554"/>
                    <a:pt x="3296" y="1641"/>
                  </a:cubicBezTo>
                  <a:cubicBezTo>
                    <a:pt x="3296" y="728"/>
                    <a:pt x="2554" y="0"/>
                    <a:pt x="1641"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3155750" y="2619775"/>
              <a:ext cx="107725" cy="107725"/>
            </a:xfrm>
            <a:custGeom>
              <a:avLst/>
              <a:gdLst/>
              <a:ahLst/>
              <a:cxnLst/>
              <a:rect l="l" t="t" r="r" b="b"/>
              <a:pathLst>
                <a:path w="4309" h="4309" extrusionOk="0">
                  <a:moveTo>
                    <a:pt x="2154" y="1028"/>
                  </a:moveTo>
                  <a:cubicBezTo>
                    <a:pt x="2782" y="1028"/>
                    <a:pt x="3295" y="1527"/>
                    <a:pt x="3295" y="2155"/>
                  </a:cubicBezTo>
                  <a:cubicBezTo>
                    <a:pt x="3295" y="2782"/>
                    <a:pt x="2782" y="3296"/>
                    <a:pt x="2154" y="3296"/>
                  </a:cubicBezTo>
                  <a:cubicBezTo>
                    <a:pt x="1527" y="3296"/>
                    <a:pt x="1013" y="2782"/>
                    <a:pt x="1013" y="2155"/>
                  </a:cubicBezTo>
                  <a:cubicBezTo>
                    <a:pt x="1013" y="1527"/>
                    <a:pt x="1527" y="1028"/>
                    <a:pt x="2154" y="1028"/>
                  </a:cubicBezTo>
                  <a:close/>
                  <a:moveTo>
                    <a:pt x="2154" y="1"/>
                  </a:moveTo>
                  <a:cubicBezTo>
                    <a:pt x="970" y="1"/>
                    <a:pt x="0" y="971"/>
                    <a:pt x="0" y="2155"/>
                  </a:cubicBezTo>
                  <a:cubicBezTo>
                    <a:pt x="0" y="3353"/>
                    <a:pt x="970" y="4309"/>
                    <a:pt x="2154" y="4309"/>
                  </a:cubicBezTo>
                  <a:cubicBezTo>
                    <a:pt x="3338" y="4309"/>
                    <a:pt x="4308" y="3353"/>
                    <a:pt x="4308" y="2155"/>
                  </a:cubicBezTo>
                  <a:cubicBezTo>
                    <a:pt x="4308" y="971"/>
                    <a:pt x="3338" y="1"/>
                    <a:pt x="2154"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689275" y="2513850"/>
              <a:ext cx="146950" cy="146975"/>
            </a:xfrm>
            <a:custGeom>
              <a:avLst/>
              <a:gdLst/>
              <a:ahLst/>
              <a:cxnLst/>
              <a:rect l="l" t="t" r="r" b="b"/>
              <a:pathLst>
                <a:path w="5878" h="5879" extrusionOk="0">
                  <a:moveTo>
                    <a:pt x="2939" y="1"/>
                  </a:moveTo>
                  <a:cubicBezTo>
                    <a:pt x="1312" y="1"/>
                    <a:pt x="0" y="1313"/>
                    <a:pt x="0" y="2940"/>
                  </a:cubicBezTo>
                  <a:cubicBezTo>
                    <a:pt x="0" y="4566"/>
                    <a:pt x="1312" y="5878"/>
                    <a:pt x="2939" y="5878"/>
                  </a:cubicBezTo>
                  <a:cubicBezTo>
                    <a:pt x="4565" y="5878"/>
                    <a:pt x="5877" y="4566"/>
                    <a:pt x="5877" y="2940"/>
                  </a:cubicBezTo>
                  <a:cubicBezTo>
                    <a:pt x="5877" y="1313"/>
                    <a:pt x="4565" y="1"/>
                    <a:pt x="293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681775" y="2506375"/>
              <a:ext cx="161925" cy="161925"/>
            </a:xfrm>
            <a:custGeom>
              <a:avLst/>
              <a:gdLst/>
              <a:ahLst/>
              <a:cxnLst/>
              <a:rect l="l" t="t" r="r" b="b"/>
              <a:pathLst>
                <a:path w="6477" h="6477" extrusionOk="0">
                  <a:moveTo>
                    <a:pt x="3239" y="614"/>
                  </a:moveTo>
                  <a:cubicBezTo>
                    <a:pt x="4694" y="614"/>
                    <a:pt x="5878" y="1783"/>
                    <a:pt x="5878" y="3239"/>
                  </a:cubicBezTo>
                  <a:cubicBezTo>
                    <a:pt x="5878" y="4694"/>
                    <a:pt x="4694" y="5878"/>
                    <a:pt x="3239" y="5878"/>
                  </a:cubicBezTo>
                  <a:cubicBezTo>
                    <a:pt x="1784" y="5878"/>
                    <a:pt x="614" y="4694"/>
                    <a:pt x="614" y="3239"/>
                  </a:cubicBezTo>
                  <a:cubicBezTo>
                    <a:pt x="614" y="1783"/>
                    <a:pt x="1784" y="614"/>
                    <a:pt x="3239" y="614"/>
                  </a:cubicBezTo>
                  <a:close/>
                  <a:moveTo>
                    <a:pt x="3239" y="0"/>
                  </a:moveTo>
                  <a:cubicBezTo>
                    <a:pt x="1456" y="0"/>
                    <a:pt x="0" y="1455"/>
                    <a:pt x="0" y="3239"/>
                  </a:cubicBezTo>
                  <a:cubicBezTo>
                    <a:pt x="0" y="5036"/>
                    <a:pt x="1456" y="6477"/>
                    <a:pt x="3239" y="6477"/>
                  </a:cubicBezTo>
                  <a:cubicBezTo>
                    <a:pt x="5036" y="6477"/>
                    <a:pt x="6477" y="5036"/>
                    <a:pt x="6477" y="3239"/>
                  </a:cubicBezTo>
                  <a:cubicBezTo>
                    <a:pt x="6477" y="1455"/>
                    <a:pt x="5036" y="0"/>
                    <a:pt x="3239"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2722775" y="2547375"/>
              <a:ext cx="79925" cy="79925"/>
            </a:xfrm>
            <a:custGeom>
              <a:avLst/>
              <a:gdLst/>
              <a:ahLst/>
              <a:cxnLst/>
              <a:rect l="l" t="t" r="r" b="b"/>
              <a:pathLst>
                <a:path w="3197" h="3197" extrusionOk="0">
                  <a:moveTo>
                    <a:pt x="1599" y="1"/>
                  </a:moveTo>
                  <a:cubicBezTo>
                    <a:pt x="714" y="1"/>
                    <a:pt x="1" y="714"/>
                    <a:pt x="1" y="1599"/>
                  </a:cubicBezTo>
                  <a:cubicBezTo>
                    <a:pt x="1" y="2483"/>
                    <a:pt x="714" y="3196"/>
                    <a:pt x="1599" y="3196"/>
                  </a:cubicBezTo>
                  <a:cubicBezTo>
                    <a:pt x="2483" y="3196"/>
                    <a:pt x="3196" y="2483"/>
                    <a:pt x="3196" y="1599"/>
                  </a:cubicBezTo>
                  <a:cubicBezTo>
                    <a:pt x="3196" y="714"/>
                    <a:pt x="2483" y="1"/>
                    <a:pt x="1599" y="1"/>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3373650" y="1223925"/>
              <a:ext cx="73125" cy="73475"/>
            </a:xfrm>
            <a:custGeom>
              <a:avLst/>
              <a:gdLst/>
              <a:ahLst/>
              <a:cxnLst/>
              <a:rect l="l" t="t" r="r" b="b"/>
              <a:pathLst>
                <a:path w="2925" h="2939" extrusionOk="0">
                  <a:moveTo>
                    <a:pt x="1455" y="0"/>
                  </a:moveTo>
                  <a:cubicBezTo>
                    <a:pt x="657" y="0"/>
                    <a:pt x="0" y="656"/>
                    <a:pt x="0" y="1470"/>
                  </a:cubicBezTo>
                  <a:cubicBezTo>
                    <a:pt x="0" y="2283"/>
                    <a:pt x="657" y="2939"/>
                    <a:pt x="1455" y="2939"/>
                  </a:cubicBezTo>
                  <a:cubicBezTo>
                    <a:pt x="2269" y="2939"/>
                    <a:pt x="2925" y="2283"/>
                    <a:pt x="2925" y="1470"/>
                  </a:cubicBezTo>
                  <a:cubicBezTo>
                    <a:pt x="2925" y="656"/>
                    <a:pt x="2269" y="0"/>
                    <a:pt x="1455" y="0"/>
                  </a:cubicBezTo>
                  <a:close/>
                </a:path>
              </a:pathLst>
            </a:custGeom>
            <a:solidFill>
              <a:srgbClr val="FF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2"/>
        <p:cNvGrpSpPr/>
        <p:nvPr/>
      </p:nvGrpSpPr>
      <p:grpSpPr>
        <a:xfrm>
          <a:off x="0" y="0"/>
          <a:ext cx="0" cy="0"/>
          <a:chOff x="0" y="0"/>
          <a:chExt cx="0" cy="0"/>
        </a:xfrm>
      </p:grpSpPr>
      <p:sp>
        <p:nvSpPr>
          <p:cNvPr id="693" name="Google Shape;693;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94"/>
        <p:cNvGrpSpPr/>
        <p:nvPr/>
      </p:nvGrpSpPr>
      <p:grpSpPr>
        <a:xfrm>
          <a:off x="0" y="0"/>
          <a:ext cx="0" cy="0"/>
          <a:chOff x="0" y="0"/>
          <a:chExt cx="0" cy="0"/>
        </a:xfrm>
      </p:grpSpPr>
      <p:sp>
        <p:nvSpPr>
          <p:cNvPr id="695" name="Google Shape;695;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5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96" name="Google Shape;696;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0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1059"/>
        <p:cNvGrpSpPr/>
        <p:nvPr/>
      </p:nvGrpSpPr>
      <p:grpSpPr>
        <a:xfrm>
          <a:off x="0" y="0"/>
          <a:ext cx="0" cy="0"/>
          <a:chOff x="0" y="0"/>
          <a:chExt cx="0" cy="0"/>
        </a:xfrm>
      </p:grpSpPr>
      <p:sp>
        <p:nvSpPr>
          <p:cNvPr id="1060" name="Google Shape;1060;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061" name="Google Shape;1061;p15"/>
          <p:cNvGrpSpPr/>
          <p:nvPr/>
        </p:nvGrpSpPr>
        <p:grpSpPr>
          <a:xfrm>
            <a:off x="-153687" y="218725"/>
            <a:ext cx="9326825" cy="185600"/>
            <a:chOff x="-124" y="218725"/>
            <a:chExt cx="9326825" cy="185600"/>
          </a:xfrm>
        </p:grpSpPr>
        <p:sp>
          <p:nvSpPr>
            <p:cNvPr id="1062" name="Google Shape;1062;p15"/>
            <p:cNvSpPr/>
            <p:nvPr/>
          </p:nvSpPr>
          <p:spPr>
            <a:xfrm>
              <a:off x="-124" y="229166"/>
              <a:ext cx="9264083" cy="175159"/>
            </a:xfrm>
            <a:custGeom>
              <a:avLst/>
              <a:gdLst/>
              <a:ahLst/>
              <a:cxnLst/>
              <a:rect l="l" t="t" r="r" b="b"/>
              <a:pathLst>
                <a:path w="134868" h="2550" extrusionOk="0">
                  <a:moveTo>
                    <a:pt x="18262" y="0"/>
                  </a:moveTo>
                  <a:cubicBezTo>
                    <a:pt x="13811" y="0"/>
                    <a:pt x="2284" y="1370"/>
                    <a:pt x="1" y="1636"/>
                  </a:cubicBezTo>
                  <a:lnTo>
                    <a:pt x="1" y="1941"/>
                  </a:lnTo>
                  <a:cubicBezTo>
                    <a:pt x="2169" y="1674"/>
                    <a:pt x="13811" y="305"/>
                    <a:pt x="18262" y="305"/>
                  </a:cubicBezTo>
                  <a:cubicBezTo>
                    <a:pt x="20431" y="305"/>
                    <a:pt x="25376" y="723"/>
                    <a:pt x="31083" y="1218"/>
                  </a:cubicBezTo>
                  <a:cubicBezTo>
                    <a:pt x="38502" y="1826"/>
                    <a:pt x="46909" y="2549"/>
                    <a:pt x="51703" y="2549"/>
                  </a:cubicBezTo>
                  <a:cubicBezTo>
                    <a:pt x="56268" y="2549"/>
                    <a:pt x="61404" y="1941"/>
                    <a:pt x="66388" y="1370"/>
                  </a:cubicBezTo>
                  <a:cubicBezTo>
                    <a:pt x="70459" y="913"/>
                    <a:pt x="74301" y="495"/>
                    <a:pt x="77231" y="457"/>
                  </a:cubicBezTo>
                  <a:cubicBezTo>
                    <a:pt x="80464" y="457"/>
                    <a:pt x="85524" y="989"/>
                    <a:pt x="90432" y="1522"/>
                  </a:cubicBezTo>
                  <a:cubicBezTo>
                    <a:pt x="95111" y="2055"/>
                    <a:pt x="99487" y="2549"/>
                    <a:pt x="102302" y="2549"/>
                  </a:cubicBezTo>
                  <a:cubicBezTo>
                    <a:pt x="108046" y="2549"/>
                    <a:pt x="134601" y="495"/>
                    <a:pt x="134868" y="457"/>
                  </a:cubicBezTo>
                  <a:lnTo>
                    <a:pt x="134868" y="152"/>
                  </a:lnTo>
                  <a:cubicBezTo>
                    <a:pt x="134563" y="191"/>
                    <a:pt x="108046" y="2245"/>
                    <a:pt x="102302" y="2245"/>
                  </a:cubicBezTo>
                  <a:cubicBezTo>
                    <a:pt x="99525" y="2245"/>
                    <a:pt x="95111" y="1750"/>
                    <a:pt x="90470" y="1256"/>
                  </a:cubicBezTo>
                  <a:cubicBezTo>
                    <a:pt x="85562" y="685"/>
                    <a:pt x="80502" y="152"/>
                    <a:pt x="77231" y="152"/>
                  </a:cubicBezTo>
                  <a:cubicBezTo>
                    <a:pt x="74301" y="191"/>
                    <a:pt x="70421" y="609"/>
                    <a:pt x="66350" y="1104"/>
                  </a:cubicBezTo>
                  <a:cubicBezTo>
                    <a:pt x="61404" y="1674"/>
                    <a:pt x="56268" y="2245"/>
                    <a:pt x="51703" y="2245"/>
                  </a:cubicBezTo>
                  <a:cubicBezTo>
                    <a:pt x="46909" y="2245"/>
                    <a:pt x="38540" y="1522"/>
                    <a:pt x="31121" y="913"/>
                  </a:cubicBezTo>
                  <a:cubicBezTo>
                    <a:pt x="25376" y="419"/>
                    <a:pt x="20469" y="0"/>
                    <a:pt x="18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5"/>
            <p:cNvSpPr/>
            <p:nvPr/>
          </p:nvSpPr>
          <p:spPr>
            <a:xfrm>
              <a:off x="-124" y="244827"/>
              <a:ext cx="9326797" cy="73224"/>
            </a:xfrm>
            <a:custGeom>
              <a:avLst/>
              <a:gdLst/>
              <a:ahLst/>
              <a:cxnLst/>
              <a:rect l="l" t="t" r="r" b="b"/>
              <a:pathLst>
                <a:path w="135781" h="1066" extrusionOk="0">
                  <a:moveTo>
                    <a:pt x="1" y="1"/>
                  </a:moveTo>
                  <a:lnTo>
                    <a:pt x="1" y="305"/>
                  </a:lnTo>
                  <a:lnTo>
                    <a:pt x="18072" y="305"/>
                  </a:lnTo>
                  <a:cubicBezTo>
                    <a:pt x="18186" y="305"/>
                    <a:pt x="30322" y="1066"/>
                    <a:pt x="34165" y="1066"/>
                  </a:cubicBezTo>
                  <a:cubicBezTo>
                    <a:pt x="44893" y="1066"/>
                    <a:pt x="76774" y="305"/>
                    <a:pt x="77078" y="305"/>
                  </a:cubicBezTo>
                  <a:cubicBezTo>
                    <a:pt x="77231" y="305"/>
                    <a:pt x="90736" y="1066"/>
                    <a:pt x="94769" y="1066"/>
                  </a:cubicBezTo>
                  <a:cubicBezTo>
                    <a:pt x="105231" y="1066"/>
                    <a:pt x="135476" y="305"/>
                    <a:pt x="135781" y="305"/>
                  </a:cubicBezTo>
                  <a:lnTo>
                    <a:pt x="135781" y="1"/>
                  </a:lnTo>
                  <a:cubicBezTo>
                    <a:pt x="135476" y="1"/>
                    <a:pt x="105231" y="761"/>
                    <a:pt x="94769" y="761"/>
                  </a:cubicBezTo>
                  <a:cubicBezTo>
                    <a:pt x="90736" y="761"/>
                    <a:pt x="77231" y="1"/>
                    <a:pt x="77078" y="1"/>
                  </a:cubicBezTo>
                  <a:cubicBezTo>
                    <a:pt x="76774" y="1"/>
                    <a:pt x="44893" y="761"/>
                    <a:pt x="34165" y="761"/>
                  </a:cubicBezTo>
                  <a:cubicBezTo>
                    <a:pt x="30322" y="761"/>
                    <a:pt x="18224" y="1"/>
                    <a:pt x="18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5"/>
            <p:cNvSpPr/>
            <p:nvPr/>
          </p:nvSpPr>
          <p:spPr>
            <a:xfrm>
              <a:off x="5242107"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5"/>
            <p:cNvSpPr/>
            <p:nvPr/>
          </p:nvSpPr>
          <p:spPr>
            <a:xfrm>
              <a:off x="1175852"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5"/>
            <p:cNvSpPr/>
            <p:nvPr/>
          </p:nvSpPr>
          <p:spPr>
            <a:xfrm>
              <a:off x="9201204"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15"/>
          <p:cNvGrpSpPr/>
          <p:nvPr/>
        </p:nvGrpSpPr>
        <p:grpSpPr>
          <a:xfrm rot="-2700000">
            <a:off x="8301734" y="3364508"/>
            <a:ext cx="2200508" cy="2534014"/>
            <a:chOff x="2166075" y="959650"/>
            <a:chExt cx="3498975" cy="4029275"/>
          </a:xfrm>
        </p:grpSpPr>
        <p:sp>
          <p:nvSpPr>
            <p:cNvPr id="1068" name="Google Shape;1068;p15"/>
            <p:cNvSpPr/>
            <p:nvPr/>
          </p:nvSpPr>
          <p:spPr>
            <a:xfrm>
              <a:off x="2234900" y="3538475"/>
              <a:ext cx="562100" cy="1450450"/>
            </a:xfrm>
            <a:custGeom>
              <a:avLst/>
              <a:gdLst/>
              <a:ahLst/>
              <a:cxnLst/>
              <a:rect l="l" t="t" r="r" b="b"/>
              <a:pathLst>
                <a:path w="22484" h="58018" extrusionOk="0">
                  <a:moveTo>
                    <a:pt x="771" y="0"/>
                  </a:moveTo>
                  <a:lnTo>
                    <a:pt x="1" y="671"/>
                  </a:lnTo>
                  <a:lnTo>
                    <a:pt x="6763" y="8502"/>
                  </a:lnTo>
                  <a:lnTo>
                    <a:pt x="6763" y="19772"/>
                  </a:lnTo>
                  <a:lnTo>
                    <a:pt x="21456" y="36776"/>
                  </a:lnTo>
                  <a:lnTo>
                    <a:pt x="21456" y="58017"/>
                  </a:lnTo>
                  <a:lnTo>
                    <a:pt x="22483" y="58017"/>
                  </a:lnTo>
                  <a:lnTo>
                    <a:pt x="22483" y="36391"/>
                  </a:lnTo>
                  <a:lnTo>
                    <a:pt x="7790" y="19401"/>
                  </a:lnTo>
                  <a:lnTo>
                    <a:pt x="7790" y="8117"/>
                  </a:lnTo>
                  <a:lnTo>
                    <a:pt x="7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5"/>
            <p:cNvSpPr/>
            <p:nvPr/>
          </p:nvSpPr>
          <p:spPr>
            <a:xfrm>
              <a:off x="2671425" y="3032400"/>
              <a:ext cx="271425" cy="1956525"/>
            </a:xfrm>
            <a:custGeom>
              <a:avLst/>
              <a:gdLst/>
              <a:ahLst/>
              <a:cxnLst/>
              <a:rect l="l" t="t" r="r" b="b"/>
              <a:pathLst>
                <a:path w="10857" h="78261" extrusionOk="0">
                  <a:moveTo>
                    <a:pt x="4808" y="1"/>
                  </a:moveTo>
                  <a:lnTo>
                    <a:pt x="1" y="5550"/>
                  </a:lnTo>
                  <a:lnTo>
                    <a:pt x="1" y="37376"/>
                  </a:lnTo>
                  <a:lnTo>
                    <a:pt x="9430" y="48274"/>
                  </a:lnTo>
                  <a:lnTo>
                    <a:pt x="9430" y="78260"/>
                  </a:lnTo>
                  <a:lnTo>
                    <a:pt x="10857" y="78260"/>
                  </a:lnTo>
                  <a:lnTo>
                    <a:pt x="10857" y="47747"/>
                  </a:lnTo>
                  <a:lnTo>
                    <a:pt x="1427" y="36848"/>
                  </a:lnTo>
                  <a:lnTo>
                    <a:pt x="1427" y="6092"/>
                  </a:lnTo>
                  <a:lnTo>
                    <a:pt x="5892" y="928"/>
                  </a:lnTo>
                  <a:lnTo>
                    <a:pt x="48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5"/>
            <p:cNvSpPr/>
            <p:nvPr/>
          </p:nvSpPr>
          <p:spPr>
            <a:xfrm>
              <a:off x="2960650" y="1836250"/>
              <a:ext cx="134500" cy="3152675"/>
            </a:xfrm>
            <a:custGeom>
              <a:avLst/>
              <a:gdLst/>
              <a:ahLst/>
              <a:cxnLst/>
              <a:rect l="l" t="t" r="r" b="b"/>
              <a:pathLst>
                <a:path w="5380" h="126107" extrusionOk="0">
                  <a:moveTo>
                    <a:pt x="1171" y="1"/>
                  </a:moveTo>
                  <a:lnTo>
                    <a:pt x="1171" y="23410"/>
                  </a:lnTo>
                  <a:lnTo>
                    <a:pt x="4766" y="27561"/>
                  </a:lnTo>
                  <a:lnTo>
                    <a:pt x="4766" y="73225"/>
                  </a:lnTo>
                  <a:lnTo>
                    <a:pt x="1" y="78745"/>
                  </a:lnTo>
                  <a:lnTo>
                    <a:pt x="1" y="86149"/>
                  </a:lnTo>
                  <a:lnTo>
                    <a:pt x="3895" y="90671"/>
                  </a:lnTo>
                  <a:lnTo>
                    <a:pt x="3895" y="126106"/>
                  </a:lnTo>
                  <a:lnTo>
                    <a:pt x="4509" y="126106"/>
                  </a:lnTo>
                  <a:lnTo>
                    <a:pt x="4509" y="90443"/>
                  </a:lnTo>
                  <a:lnTo>
                    <a:pt x="600" y="85921"/>
                  </a:lnTo>
                  <a:lnTo>
                    <a:pt x="600" y="78974"/>
                  </a:lnTo>
                  <a:lnTo>
                    <a:pt x="5379" y="73453"/>
                  </a:lnTo>
                  <a:lnTo>
                    <a:pt x="5379" y="27333"/>
                  </a:lnTo>
                  <a:lnTo>
                    <a:pt x="1784" y="23182"/>
                  </a:lnTo>
                  <a:lnTo>
                    <a:pt x="17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5"/>
            <p:cNvSpPr/>
            <p:nvPr/>
          </p:nvSpPr>
          <p:spPr>
            <a:xfrm>
              <a:off x="3114725" y="2673625"/>
              <a:ext cx="107725" cy="2162300"/>
            </a:xfrm>
            <a:custGeom>
              <a:avLst/>
              <a:gdLst/>
              <a:ahLst/>
              <a:cxnLst/>
              <a:rect l="l" t="t" r="r" b="b"/>
              <a:pathLst>
                <a:path w="4309" h="86492" extrusionOk="0">
                  <a:moveTo>
                    <a:pt x="3282" y="1"/>
                  </a:moveTo>
                  <a:lnTo>
                    <a:pt x="3282" y="26948"/>
                  </a:lnTo>
                  <a:lnTo>
                    <a:pt x="1" y="30757"/>
                  </a:lnTo>
                  <a:lnTo>
                    <a:pt x="1" y="67704"/>
                  </a:lnTo>
                  <a:lnTo>
                    <a:pt x="3168" y="71370"/>
                  </a:lnTo>
                  <a:lnTo>
                    <a:pt x="3168" y="86491"/>
                  </a:lnTo>
                  <a:lnTo>
                    <a:pt x="4180" y="86491"/>
                  </a:lnTo>
                  <a:lnTo>
                    <a:pt x="4180" y="70985"/>
                  </a:lnTo>
                  <a:lnTo>
                    <a:pt x="1013" y="67333"/>
                  </a:lnTo>
                  <a:lnTo>
                    <a:pt x="1013" y="31128"/>
                  </a:lnTo>
                  <a:lnTo>
                    <a:pt x="4309" y="27319"/>
                  </a:lnTo>
                  <a:lnTo>
                    <a:pt x="43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5"/>
            <p:cNvSpPr/>
            <p:nvPr/>
          </p:nvSpPr>
          <p:spPr>
            <a:xfrm>
              <a:off x="3276650" y="1260650"/>
              <a:ext cx="141250" cy="3575275"/>
            </a:xfrm>
            <a:custGeom>
              <a:avLst/>
              <a:gdLst/>
              <a:ahLst/>
              <a:cxnLst/>
              <a:rect l="l" t="t" r="r" b="b"/>
              <a:pathLst>
                <a:path w="5650" h="143011" extrusionOk="0">
                  <a:moveTo>
                    <a:pt x="5036" y="1"/>
                  </a:moveTo>
                  <a:lnTo>
                    <a:pt x="5036" y="33610"/>
                  </a:lnTo>
                  <a:lnTo>
                    <a:pt x="0" y="39430"/>
                  </a:lnTo>
                  <a:lnTo>
                    <a:pt x="0" y="91641"/>
                  </a:lnTo>
                  <a:lnTo>
                    <a:pt x="2525" y="94551"/>
                  </a:lnTo>
                  <a:lnTo>
                    <a:pt x="2525" y="143010"/>
                  </a:lnTo>
                  <a:lnTo>
                    <a:pt x="3124" y="143010"/>
                  </a:lnTo>
                  <a:lnTo>
                    <a:pt x="3124" y="94323"/>
                  </a:lnTo>
                  <a:lnTo>
                    <a:pt x="614" y="91413"/>
                  </a:lnTo>
                  <a:lnTo>
                    <a:pt x="614" y="39658"/>
                  </a:lnTo>
                  <a:lnTo>
                    <a:pt x="5649" y="33838"/>
                  </a:lnTo>
                  <a:lnTo>
                    <a:pt x="56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
            <p:cNvSpPr/>
            <p:nvPr/>
          </p:nvSpPr>
          <p:spPr>
            <a:xfrm>
              <a:off x="3387200" y="2411850"/>
              <a:ext cx="108450" cy="2424075"/>
            </a:xfrm>
            <a:custGeom>
              <a:avLst/>
              <a:gdLst/>
              <a:ahLst/>
              <a:cxnLst/>
              <a:rect l="l" t="t" r="r" b="b"/>
              <a:pathLst>
                <a:path w="4338" h="96963" extrusionOk="0">
                  <a:moveTo>
                    <a:pt x="0" y="1"/>
                  </a:moveTo>
                  <a:lnTo>
                    <a:pt x="0" y="62340"/>
                  </a:lnTo>
                  <a:lnTo>
                    <a:pt x="3724" y="66649"/>
                  </a:lnTo>
                  <a:lnTo>
                    <a:pt x="3724" y="96962"/>
                  </a:lnTo>
                  <a:lnTo>
                    <a:pt x="4337" y="96962"/>
                  </a:lnTo>
                  <a:lnTo>
                    <a:pt x="4337" y="66420"/>
                  </a:lnTo>
                  <a:lnTo>
                    <a:pt x="614" y="62112"/>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3616150" y="3464275"/>
              <a:ext cx="25350" cy="1371650"/>
            </a:xfrm>
            <a:custGeom>
              <a:avLst/>
              <a:gdLst/>
              <a:ahLst/>
              <a:cxnLst/>
              <a:rect l="l" t="t" r="r" b="b"/>
              <a:pathLst>
                <a:path w="1014" h="54866" extrusionOk="0">
                  <a:moveTo>
                    <a:pt x="1" y="1"/>
                  </a:moveTo>
                  <a:lnTo>
                    <a:pt x="1" y="54865"/>
                  </a:lnTo>
                  <a:lnTo>
                    <a:pt x="1014" y="54865"/>
                  </a:lnTo>
                  <a:lnTo>
                    <a:pt x="10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3513100" y="1784200"/>
              <a:ext cx="128400" cy="2074900"/>
            </a:xfrm>
            <a:custGeom>
              <a:avLst/>
              <a:gdLst/>
              <a:ahLst/>
              <a:cxnLst/>
              <a:rect l="l" t="t" r="r" b="b"/>
              <a:pathLst>
                <a:path w="5136" h="82996" extrusionOk="0">
                  <a:moveTo>
                    <a:pt x="4522" y="0"/>
                  </a:moveTo>
                  <a:lnTo>
                    <a:pt x="4522" y="13481"/>
                  </a:lnTo>
                  <a:lnTo>
                    <a:pt x="0" y="18716"/>
                  </a:lnTo>
                  <a:lnTo>
                    <a:pt x="0" y="77917"/>
                  </a:lnTo>
                  <a:lnTo>
                    <a:pt x="4394" y="82996"/>
                  </a:lnTo>
                  <a:lnTo>
                    <a:pt x="4865" y="82596"/>
                  </a:lnTo>
                  <a:lnTo>
                    <a:pt x="613" y="77689"/>
                  </a:lnTo>
                  <a:lnTo>
                    <a:pt x="613" y="18944"/>
                  </a:lnTo>
                  <a:lnTo>
                    <a:pt x="5136" y="13709"/>
                  </a:lnTo>
                  <a:lnTo>
                    <a:pt x="51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a:off x="2683550" y="2582325"/>
              <a:ext cx="256800" cy="997525"/>
            </a:xfrm>
            <a:custGeom>
              <a:avLst/>
              <a:gdLst/>
              <a:ahLst/>
              <a:cxnLst/>
              <a:rect l="l" t="t" r="r" b="b"/>
              <a:pathLst>
                <a:path w="10272" h="39901" extrusionOk="0">
                  <a:moveTo>
                    <a:pt x="3396" y="1"/>
                  </a:moveTo>
                  <a:lnTo>
                    <a:pt x="2939" y="400"/>
                  </a:lnTo>
                  <a:lnTo>
                    <a:pt x="9673" y="8189"/>
                  </a:lnTo>
                  <a:lnTo>
                    <a:pt x="9673" y="28317"/>
                  </a:lnTo>
                  <a:lnTo>
                    <a:pt x="1" y="39501"/>
                  </a:lnTo>
                  <a:lnTo>
                    <a:pt x="472" y="39901"/>
                  </a:lnTo>
                  <a:lnTo>
                    <a:pt x="10272" y="28546"/>
                  </a:lnTo>
                  <a:lnTo>
                    <a:pt x="10272" y="7961"/>
                  </a:lnTo>
                  <a:lnTo>
                    <a:pt x="33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
            <p:cNvSpPr/>
            <p:nvPr/>
          </p:nvSpPr>
          <p:spPr>
            <a:xfrm>
              <a:off x="2548025" y="2778475"/>
              <a:ext cx="15375" cy="1410525"/>
            </a:xfrm>
            <a:custGeom>
              <a:avLst/>
              <a:gdLst/>
              <a:ahLst/>
              <a:cxnLst/>
              <a:rect l="l" t="t" r="r" b="b"/>
              <a:pathLst>
                <a:path w="615" h="56421" extrusionOk="0">
                  <a:moveTo>
                    <a:pt x="1" y="1"/>
                  </a:moveTo>
                  <a:lnTo>
                    <a:pt x="1" y="56420"/>
                  </a:lnTo>
                  <a:lnTo>
                    <a:pt x="614" y="56420"/>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5"/>
            <p:cNvSpPr/>
            <p:nvPr/>
          </p:nvSpPr>
          <p:spPr>
            <a:xfrm>
              <a:off x="4734925" y="3305950"/>
              <a:ext cx="562075" cy="1682975"/>
            </a:xfrm>
            <a:custGeom>
              <a:avLst/>
              <a:gdLst/>
              <a:ahLst/>
              <a:cxnLst/>
              <a:rect l="l" t="t" r="r" b="b"/>
              <a:pathLst>
                <a:path w="22483" h="67319" extrusionOk="0">
                  <a:moveTo>
                    <a:pt x="21712" y="0"/>
                  </a:moveTo>
                  <a:lnTo>
                    <a:pt x="14708" y="8117"/>
                  </a:lnTo>
                  <a:lnTo>
                    <a:pt x="14708" y="28702"/>
                  </a:lnTo>
                  <a:lnTo>
                    <a:pt x="0" y="45692"/>
                  </a:lnTo>
                  <a:lnTo>
                    <a:pt x="0" y="67318"/>
                  </a:lnTo>
                  <a:lnTo>
                    <a:pt x="1027" y="67318"/>
                  </a:lnTo>
                  <a:lnTo>
                    <a:pt x="1027" y="46077"/>
                  </a:lnTo>
                  <a:lnTo>
                    <a:pt x="15721" y="29073"/>
                  </a:lnTo>
                  <a:lnTo>
                    <a:pt x="15721" y="8488"/>
                  </a:lnTo>
                  <a:lnTo>
                    <a:pt x="22483" y="671"/>
                  </a:lnTo>
                  <a:lnTo>
                    <a:pt x="21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
            <p:cNvSpPr/>
            <p:nvPr/>
          </p:nvSpPr>
          <p:spPr>
            <a:xfrm>
              <a:off x="4589050" y="3148675"/>
              <a:ext cx="271425" cy="1840250"/>
            </a:xfrm>
            <a:custGeom>
              <a:avLst/>
              <a:gdLst/>
              <a:ahLst/>
              <a:cxnLst/>
              <a:rect l="l" t="t" r="r" b="b"/>
              <a:pathLst>
                <a:path w="10857" h="73610" extrusionOk="0">
                  <a:moveTo>
                    <a:pt x="6049" y="0"/>
                  </a:moveTo>
                  <a:lnTo>
                    <a:pt x="4979" y="927"/>
                  </a:lnTo>
                  <a:lnTo>
                    <a:pt x="9430" y="6091"/>
                  </a:lnTo>
                  <a:lnTo>
                    <a:pt x="9430" y="32197"/>
                  </a:lnTo>
                  <a:lnTo>
                    <a:pt x="1" y="43096"/>
                  </a:lnTo>
                  <a:lnTo>
                    <a:pt x="1" y="73609"/>
                  </a:lnTo>
                  <a:lnTo>
                    <a:pt x="1442" y="73609"/>
                  </a:lnTo>
                  <a:lnTo>
                    <a:pt x="1442" y="43623"/>
                  </a:lnTo>
                  <a:lnTo>
                    <a:pt x="10857" y="32725"/>
                  </a:lnTo>
                  <a:lnTo>
                    <a:pt x="10857" y="5549"/>
                  </a:lnTo>
                  <a:lnTo>
                    <a:pt x="60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
            <p:cNvSpPr/>
            <p:nvPr/>
          </p:nvSpPr>
          <p:spPr>
            <a:xfrm>
              <a:off x="4436775" y="2034550"/>
              <a:ext cx="134825" cy="2954375"/>
            </a:xfrm>
            <a:custGeom>
              <a:avLst/>
              <a:gdLst/>
              <a:ahLst/>
              <a:cxnLst/>
              <a:rect l="l" t="t" r="r" b="b"/>
              <a:pathLst>
                <a:path w="5393" h="118175" extrusionOk="0">
                  <a:moveTo>
                    <a:pt x="3610" y="0"/>
                  </a:moveTo>
                  <a:lnTo>
                    <a:pt x="3610" y="25007"/>
                  </a:lnTo>
                  <a:lnTo>
                    <a:pt x="0" y="29173"/>
                  </a:lnTo>
                  <a:lnTo>
                    <a:pt x="0" y="55992"/>
                  </a:lnTo>
                  <a:lnTo>
                    <a:pt x="4779" y="61512"/>
                  </a:lnTo>
                  <a:lnTo>
                    <a:pt x="4779" y="77989"/>
                  </a:lnTo>
                  <a:lnTo>
                    <a:pt x="871" y="82511"/>
                  </a:lnTo>
                  <a:lnTo>
                    <a:pt x="871" y="118174"/>
                  </a:lnTo>
                  <a:lnTo>
                    <a:pt x="1484" y="118174"/>
                  </a:lnTo>
                  <a:lnTo>
                    <a:pt x="1484" y="82739"/>
                  </a:lnTo>
                  <a:lnTo>
                    <a:pt x="5393" y="78217"/>
                  </a:lnTo>
                  <a:lnTo>
                    <a:pt x="5393" y="61284"/>
                  </a:lnTo>
                  <a:lnTo>
                    <a:pt x="614" y="55763"/>
                  </a:lnTo>
                  <a:lnTo>
                    <a:pt x="614" y="29401"/>
                  </a:lnTo>
                  <a:lnTo>
                    <a:pt x="4209" y="25236"/>
                  </a:lnTo>
                  <a:lnTo>
                    <a:pt x="4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a:off x="4314800" y="1700375"/>
              <a:ext cx="1350250" cy="3135550"/>
            </a:xfrm>
            <a:custGeom>
              <a:avLst/>
              <a:gdLst/>
              <a:ahLst/>
              <a:cxnLst/>
              <a:rect l="l" t="t" r="r" b="b"/>
              <a:pathLst>
                <a:path w="54010" h="125422" extrusionOk="0">
                  <a:moveTo>
                    <a:pt x="4594" y="1"/>
                  </a:moveTo>
                  <a:lnTo>
                    <a:pt x="1" y="4594"/>
                  </a:lnTo>
                  <a:lnTo>
                    <a:pt x="1" y="66177"/>
                  </a:lnTo>
                  <a:lnTo>
                    <a:pt x="3296" y="69986"/>
                  </a:lnTo>
                  <a:lnTo>
                    <a:pt x="3296" y="106334"/>
                  </a:lnTo>
                  <a:lnTo>
                    <a:pt x="129" y="110001"/>
                  </a:lnTo>
                  <a:lnTo>
                    <a:pt x="129" y="125421"/>
                  </a:lnTo>
                  <a:lnTo>
                    <a:pt x="742" y="125421"/>
                  </a:lnTo>
                  <a:lnTo>
                    <a:pt x="742" y="110229"/>
                  </a:lnTo>
                  <a:lnTo>
                    <a:pt x="3909" y="106563"/>
                  </a:lnTo>
                  <a:lnTo>
                    <a:pt x="3909" y="69758"/>
                  </a:lnTo>
                  <a:lnTo>
                    <a:pt x="614" y="65949"/>
                  </a:lnTo>
                  <a:lnTo>
                    <a:pt x="614" y="4851"/>
                  </a:lnTo>
                  <a:lnTo>
                    <a:pt x="4851" y="600"/>
                  </a:lnTo>
                  <a:lnTo>
                    <a:pt x="54009" y="600"/>
                  </a:lnTo>
                  <a:lnTo>
                    <a:pt x="540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4106525" y="1636550"/>
              <a:ext cx="156600" cy="3199375"/>
            </a:xfrm>
            <a:custGeom>
              <a:avLst/>
              <a:gdLst/>
              <a:ahLst/>
              <a:cxnLst/>
              <a:rect l="l" t="t" r="r" b="b"/>
              <a:pathLst>
                <a:path w="6264" h="127975" extrusionOk="0">
                  <a:moveTo>
                    <a:pt x="1" y="0"/>
                  </a:moveTo>
                  <a:lnTo>
                    <a:pt x="1" y="24736"/>
                  </a:lnTo>
                  <a:lnTo>
                    <a:pt x="5036" y="30557"/>
                  </a:lnTo>
                  <a:lnTo>
                    <a:pt x="5036" y="76263"/>
                  </a:lnTo>
                  <a:lnTo>
                    <a:pt x="2526" y="79173"/>
                  </a:lnTo>
                  <a:lnTo>
                    <a:pt x="2526" y="127974"/>
                  </a:lnTo>
                  <a:lnTo>
                    <a:pt x="3738" y="127974"/>
                  </a:lnTo>
                  <a:lnTo>
                    <a:pt x="3738" y="79629"/>
                  </a:lnTo>
                  <a:lnTo>
                    <a:pt x="6263" y="76719"/>
                  </a:lnTo>
                  <a:lnTo>
                    <a:pt x="6263" y="30100"/>
                  </a:lnTo>
                  <a:lnTo>
                    <a:pt x="1228" y="24280"/>
                  </a:lnTo>
                  <a:lnTo>
                    <a:pt x="12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a:off x="4036275" y="2481750"/>
              <a:ext cx="108450" cy="2354175"/>
            </a:xfrm>
            <a:custGeom>
              <a:avLst/>
              <a:gdLst/>
              <a:ahLst/>
              <a:cxnLst/>
              <a:rect l="l" t="t" r="r" b="b"/>
              <a:pathLst>
                <a:path w="4338" h="94167" extrusionOk="0">
                  <a:moveTo>
                    <a:pt x="3724" y="1"/>
                  </a:moveTo>
                  <a:lnTo>
                    <a:pt x="3724" y="59316"/>
                  </a:lnTo>
                  <a:lnTo>
                    <a:pt x="0" y="63624"/>
                  </a:lnTo>
                  <a:lnTo>
                    <a:pt x="0" y="94166"/>
                  </a:lnTo>
                  <a:lnTo>
                    <a:pt x="614" y="94166"/>
                  </a:lnTo>
                  <a:lnTo>
                    <a:pt x="614" y="63853"/>
                  </a:lnTo>
                  <a:lnTo>
                    <a:pt x="4337" y="59544"/>
                  </a:lnTo>
                  <a:lnTo>
                    <a:pt x="4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a:off x="3895750" y="3348375"/>
              <a:ext cx="15000" cy="1487550"/>
            </a:xfrm>
            <a:custGeom>
              <a:avLst/>
              <a:gdLst/>
              <a:ahLst/>
              <a:cxnLst/>
              <a:rect l="l" t="t" r="r" b="b"/>
              <a:pathLst>
                <a:path w="600" h="59502" extrusionOk="0">
                  <a:moveTo>
                    <a:pt x="1" y="1"/>
                  </a:moveTo>
                  <a:lnTo>
                    <a:pt x="1" y="59501"/>
                  </a:lnTo>
                  <a:lnTo>
                    <a:pt x="600" y="59501"/>
                  </a:lnTo>
                  <a:lnTo>
                    <a:pt x="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a:off x="3890400" y="959650"/>
              <a:ext cx="128775" cy="2899450"/>
            </a:xfrm>
            <a:custGeom>
              <a:avLst/>
              <a:gdLst/>
              <a:ahLst/>
              <a:cxnLst/>
              <a:rect l="l" t="t" r="r" b="b"/>
              <a:pathLst>
                <a:path w="5151" h="115978" extrusionOk="0">
                  <a:moveTo>
                    <a:pt x="1" y="1"/>
                  </a:moveTo>
                  <a:lnTo>
                    <a:pt x="1" y="46691"/>
                  </a:lnTo>
                  <a:lnTo>
                    <a:pt x="4537" y="51926"/>
                  </a:lnTo>
                  <a:lnTo>
                    <a:pt x="4537" y="110671"/>
                  </a:lnTo>
                  <a:lnTo>
                    <a:pt x="286" y="115578"/>
                  </a:lnTo>
                  <a:lnTo>
                    <a:pt x="743" y="115978"/>
                  </a:lnTo>
                  <a:lnTo>
                    <a:pt x="5151" y="110899"/>
                  </a:lnTo>
                  <a:lnTo>
                    <a:pt x="5151" y="51698"/>
                  </a:lnTo>
                  <a:lnTo>
                    <a:pt x="614" y="46463"/>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a:off x="4591550" y="2284550"/>
              <a:ext cx="256800" cy="1295300"/>
            </a:xfrm>
            <a:custGeom>
              <a:avLst/>
              <a:gdLst/>
              <a:ahLst/>
              <a:cxnLst/>
              <a:rect l="l" t="t" r="r" b="b"/>
              <a:pathLst>
                <a:path w="10272" h="51812" extrusionOk="0">
                  <a:moveTo>
                    <a:pt x="6092" y="0"/>
                  </a:moveTo>
                  <a:lnTo>
                    <a:pt x="1" y="6077"/>
                  </a:lnTo>
                  <a:lnTo>
                    <a:pt x="1" y="40457"/>
                  </a:lnTo>
                  <a:lnTo>
                    <a:pt x="9815" y="51812"/>
                  </a:lnTo>
                  <a:lnTo>
                    <a:pt x="10272" y="51412"/>
                  </a:lnTo>
                  <a:lnTo>
                    <a:pt x="614" y="40228"/>
                  </a:lnTo>
                  <a:lnTo>
                    <a:pt x="614" y="6334"/>
                  </a:lnTo>
                  <a:lnTo>
                    <a:pt x="6520" y="428"/>
                  </a:lnTo>
                  <a:lnTo>
                    <a:pt x="60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a:off x="4820875" y="2861225"/>
              <a:ext cx="163000" cy="1327775"/>
            </a:xfrm>
            <a:custGeom>
              <a:avLst/>
              <a:gdLst/>
              <a:ahLst/>
              <a:cxnLst/>
              <a:rect l="l" t="t" r="r" b="b"/>
              <a:pathLst>
                <a:path w="6520" h="53111" extrusionOk="0">
                  <a:moveTo>
                    <a:pt x="428" y="0"/>
                  </a:moveTo>
                  <a:lnTo>
                    <a:pt x="0" y="443"/>
                  </a:lnTo>
                  <a:lnTo>
                    <a:pt x="5906" y="6348"/>
                  </a:lnTo>
                  <a:lnTo>
                    <a:pt x="5906" y="53110"/>
                  </a:lnTo>
                  <a:lnTo>
                    <a:pt x="6520" y="53110"/>
                  </a:lnTo>
                  <a:lnTo>
                    <a:pt x="6520" y="6092"/>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a:off x="3625075" y="959650"/>
              <a:ext cx="158725" cy="3876275"/>
            </a:xfrm>
            <a:custGeom>
              <a:avLst/>
              <a:gdLst/>
              <a:ahLst/>
              <a:cxnLst/>
              <a:rect l="l" t="t" r="r" b="b"/>
              <a:pathLst>
                <a:path w="6349" h="155051" extrusionOk="0">
                  <a:moveTo>
                    <a:pt x="4922" y="1"/>
                  </a:moveTo>
                  <a:lnTo>
                    <a:pt x="4922" y="63396"/>
                  </a:lnTo>
                  <a:lnTo>
                    <a:pt x="0" y="69244"/>
                  </a:lnTo>
                  <a:lnTo>
                    <a:pt x="0" y="86734"/>
                  </a:lnTo>
                  <a:lnTo>
                    <a:pt x="4922" y="92426"/>
                  </a:lnTo>
                  <a:lnTo>
                    <a:pt x="4922" y="155050"/>
                  </a:lnTo>
                  <a:lnTo>
                    <a:pt x="6349" y="155050"/>
                  </a:lnTo>
                  <a:lnTo>
                    <a:pt x="6349" y="91898"/>
                  </a:lnTo>
                  <a:lnTo>
                    <a:pt x="1427" y="86206"/>
                  </a:lnTo>
                  <a:lnTo>
                    <a:pt x="1427" y="69772"/>
                  </a:lnTo>
                  <a:lnTo>
                    <a:pt x="6349" y="63909"/>
                  </a:lnTo>
                  <a:lnTo>
                    <a:pt x="6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a:off x="3748100" y="2802025"/>
              <a:ext cx="158750" cy="2033900"/>
            </a:xfrm>
            <a:custGeom>
              <a:avLst/>
              <a:gdLst/>
              <a:ahLst/>
              <a:cxnLst/>
              <a:rect l="l" t="t" r="r" b="b"/>
              <a:pathLst>
                <a:path w="6350" h="81356" extrusionOk="0">
                  <a:moveTo>
                    <a:pt x="4923" y="0"/>
                  </a:moveTo>
                  <a:lnTo>
                    <a:pt x="4923" y="12511"/>
                  </a:lnTo>
                  <a:lnTo>
                    <a:pt x="1" y="18203"/>
                  </a:lnTo>
                  <a:lnTo>
                    <a:pt x="1" y="81355"/>
                  </a:lnTo>
                  <a:lnTo>
                    <a:pt x="1428" y="81355"/>
                  </a:lnTo>
                  <a:lnTo>
                    <a:pt x="1428" y="18731"/>
                  </a:lnTo>
                  <a:lnTo>
                    <a:pt x="6349" y="13039"/>
                  </a:lnTo>
                  <a:lnTo>
                    <a:pt x="63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a:off x="2829425" y="3651875"/>
              <a:ext cx="144450" cy="160875"/>
            </a:xfrm>
            <a:custGeom>
              <a:avLst/>
              <a:gdLst/>
              <a:ahLst/>
              <a:cxnLst/>
              <a:rect l="l" t="t" r="r" b="b"/>
              <a:pathLst>
                <a:path w="5778" h="6435" extrusionOk="0">
                  <a:moveTo>
                    <a:pt x="457" y="0"/>
                  </a:moveTo>
                  <a:lnTo>
                    <a:pt x="0" y="414"/>
                  </a:lnTo>
                  <a:lnTo>
                    <a:pt x="5321" y="6434"/>
                  </a:lnTo>
                  <a:lnTo>
                    <a:pt x="5778" y="6035"/>
                  </a:lnTo>
                  <a:lnTo>
                    <a:pt x="4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a:off x="2178550" y="3481050"/>
              <a:ext cx="132000" cy="131975"/>
            </a:xfrm>
            <a:custGeom>
              <a:avLst/>
              <a:gdLst/>
              <a:ahLst/>
              <a:cxnLst/>
              <a:rect l="l" t="t" r="r" b="b"/>
              <a:pathLst>
                <a:path w="5280" h="5279" extrusionOk="0">
                  <a:moveTo>
                    <a:pt x="2640" y="0"/>
                  </a:moveTo>
                  <a:cubicBezTo>
                    <a:pt x="1185" y="0"/>
                    <a:pt x="1" y="1184"/>
                    <a:pt x="1" y="2639"/>
                  </a:cubicBezTo>
                  <a:cubicBezTo>
                    <a:pt x="1" y="4095"/>
                    <a:pt x="1185" y="5279"/>
                    <a:pt x="2640" y="5279"/>
                  </a:cubicBezTo>
                  <a:cubicBezTo>
                    <a:pt x="4095" y="5279"/>
                    <a:pt x="5279" y="4095"/>
                    <a:pt x="5279" y="2639"/>
                  </a:cubicBezTo>
                  <a:cubicBezTo>
                    <a:pt x="5279" y="1184"/>
                    <a:pt x="4095" y="0"/>
                    <a:pt x="2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5"/>
            <p:cNvSpPr/>
            <p:nvPr/>
          </p:nvSpPr>
          <p:spPr>
            <a:xfrm>
              <a:off x="2166075" y="3468200"/>
              <a:ext cx="157300" cy="157300"/>
            </a:xfrm>
            <a:custGeom>
              <a:avLst/>
              <a:gdLst/>
              <a:ahLst/>
              <a:cxnLst/>
              <a:rect l="l" t="t" r="r" b="b"/>
              <a:pathLst>
                <a:path w="6292" h="6292" extrusionOk="0">
                  <a:moveTo>
                    <a:pt x="3139" y="1028"/>
                  </a:moveTo>
                  <a:cubicBezTo>
                    <a:pt x="4309" y="1028"/>
                    <a:pt x="5265" y="1969"/>
                    <a:pt x="5265" y="3153"/>
                  </a:cubicBezTo>
                  <a:cubicBezTo>
                    <a:pt x="5265" y="4323"/>
                    <a:pt x="4309" y="5279"/>
                    <a:pt x="3139" y="5279"/>
                  </a:cubicBezTo>
                  <a:cubicBezTo>
                    <a:pt x="1969" y="5279"/>
                    <a:pt x="1014" y="4323"/>
                    <a:pt x="1014" y="3153"/>
                  </a:cubicBezTo>
                  <a:cubicBezTo>
                    <a:pt x="1014" y="1969"/>
                    <a:pt x="1969" y="1028"/>
                    <a:pt x="3139" y="1028"/>
                  </a:cubicBezTo>
                  <a:close/>
                  <a:moveTo>
                    <a:pt x="3139" y="1"/>
                  </a:moveTo>
                  <a:cubicBezTo>
                    <a:pt x="1399" y="1"/>
                    <a:pt x="1" y="1413"/>
                    <a:pt x="1" y="3153"/>
                  </a:cubicBezTo>
                  <a:cubicBezTo>
                    <a:pt x="1" y="4880"/>
                    <a:pt x="1399" y="6292"/>
                    <a:pt x="3139" y="6292"/>
                  </a:cubicBezTo>
                  <a:cubicBezTo>
                    <a:pt x="4879" y="6292"/>
                    <a:pt x="6292" y="4880"/>
                    <a:pt x="6292" y="3153"/>
                  </a:cubicBezTo>
                  <a:cubicBezTo>
                    <a:pt x="6292" y="1413"/>
                    <a:pt x="4879" y="1"/>
                    <a:pt x="3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2212450" y="3514925"/>
              <a:ext cx="64200" cy="63875"/>
            </a:xfrm>
            <a:custGeom>
              <a:avLst/>
              <a:gdLst/>
              <a:ahLst/>
              <a:cxnLst/>
              <a:rect l="l" t="t" r="r" b="b"/>
              <a:pathLst>
                <a:path w="2568" h="2555" extrusionOk="0">
                  <a:moveTo>
                    <a:pt x="1284" y="1"/>
                  </a:moveTo>
                  <a:cubicBezTo>
                    <a:pt x="585" y="1"/>
                    <a:pt x="0" y="571"/>
                    <a:pt x="0" y="1284"/>
                  </a:cubicBezTo>
                  <a:cubicBezTo>
                    <a:pt x="0" y="1983"/>
                    <a:pt x="585" y="2554"/>
                    <a:pt x="1284" y="2554"/>
                  </a:cubicBezTo>
                  <a:cubicBezTo>
                    <a:pt x="1997" y="2554"/>
                    <a:pt x="2568" y="1983"/>
                    <a:pt x="2568" y="1284"/>
                  </a:cubicBezTo>
                  <a:cubicBezTo>
                    <a:pt x="2568" y="571"/>
                    <a:pt x="1997" y="1"/>
                    <a:pt x="1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5"/>
            <p:cNvSpPr/>
            <p:nvPr/>
          </p:nvSpPr>
          <p:spPr>
            <a:xfrm>
              <a:off x="2514500" y="2737100"/>
              <a:ext cx="82425" cy="82775"/>
            </a:xfrm>
            <a:custGeom>
              <a:avLst/>
              <a:gdLst/>
              <a:ahLst/>
              <a:cxnLst/>
              <a:rect l="l" t="t" r="r" b="b"/>
              <a:pathLst>
                <a:path w="3297" h="3311" extrusionOk="0">
                  <a:moveTo>
                    <a:pt x="1656" y="1"/>
                  </a:moveTo>
                  <a:cubicBezTo>
                    <a:pt x="743" y="1"/>
                    <a:pt x="1" y="743"/>
                    <a:pt x="1" y="1656"/>
                  </a:cubicBezTo>
                  <a:cubicBezTo>
                    <a:pt x="1" y="2569"/>
                    <a:pt x="743" y="3311"/>
                    <a:pt x="1656" y="3311"/>
                  </a:cubicBezTo>
                  <a:cubicBezTo>
                    <a:pt x="2569" y="3311"/>
                    <a:pt x="3296" y="2569"/>
                    <a:pt x="3296" y="1656"/>
                  </a:cubicBezTo>
                  <a:cubicBezTo>
                    <a:pt x="3296" y="743"/>
                    <a:pt x="2569" y="1"/>
                    <a:pt x="1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a:off x="4100100" y="2444675"/>
              <a:ext cx="73850" cy="74200"/>
            </a:xfrm>
            <a:custGeom>
              <a:avLst/>
              <a:gdLst/>
              <a:ahLst/>
              <a:cxnLst/>
              <a:rect l="l" t="t" r="r" b="b"/>
              <a:pathLst>
                <a:path w="2954" h="2968" extrusionOk="0">
                  <a:moveTo>
                    <a:pt x="1470" y="0"/>
                  </a:moveTo>
                  <a:cubicBezTo>
                    <a:pt x="657" y="0"/>
                    <a:pt x="1" y="671"/>
                    <a:pt x="1" y="1484"/>
                  </a:cubicBezTo>
                  <a:cubicBezTo>
                    <a:pt x="1" y="2311"/>
                    <a:pt x="657" y="2968"/>
                    <a:pt x="1470" y="2968"/>
                  </a:cubicBezTo>
                  <a:cubicBezTo>
                    <a:pt x="2298" y="2968"/>
                    <a:pt x="2954" y="2311"/>
                    <a:pt x="2954" y="1484"/>
                  </a:cubicBezTo>
                  <a:cubicBezTo>
                    <a:pt x="2954" y="671"/>
                    <a:pt x="2298" y="0"/>
                    <a:pt x="1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5"/>
            <p:cNvSpPr/>
            <p:nvPr/>
          </p:nvSpPr>
          <p:spPr>
            <a:xfrm>
              <a:off x="3865450" y="3310225"/>
              <a:ext cx="75625" cy="75975"/>
            </a:xfrm>
            <a:custGeom>
              <a:avLst/>
              <a:gdLst/>
              <a:ahLst/>
              <a:cxnLst/>
              <a:rect l="l" t="t" r="r" b="b"/>
              <a:pathLst>
                <a:path w="3025" h="3039" extrusionOk="0">
                  <a:moveTo>
                    <a:pt x="1512" y="0"/>
                  </a:moveTo>
                  <a:cubicBezTo>
                    <a:pt x="671" y="0"/>
                    <a:pt x="0" y="685"/>
                    <a:pt x="0" y="1527"/>
                  </a:cubicBezTo>
                  <a:cubicBezTo>
                    <a:pt x="0" y="2354"/>
                    <a:pt x="671" y="3039"/>
                    <a:pt x="1512" y="3039"/>
                  </a:cubicBezTo>
                  <a:cubicBezTo>
                    <a:pt x="2354" y="3039"/>
                    <a:pt x="3025" y="2354"/>
                    <a:pt x="3025" y="1527"/>
                  </a:cubicBezTo>
                  <a:cubicBezTo>
                    <a:pt x="3025" y="685"/>
                    <a:pt x="2354" y="0"/>
                    <a:pt x="1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4774150" y="2814500"/>
              <a:ext cx="104150" cy="104525"/>
            </a:xfrm>
            <a:custGeom>
              <a:avLst/>
              <a:gdLst/>
              <a:ahLst/>
              <a:cxnLst/>
              <a:rect l="l" t="t" r="r" b="b"/>
              <a:pathLst>
                <a:path w="4166" h="4181" extrusionOk="0">
                  <a:moveTo>
                    <a:pt x="2083" y="1"/>
                  </a:moveTo>
                  <a:cubicBezTo>
                    <a:pt x="928" y="1"/>
                    <a:pt x="0" y="942"/>
                    <a:pt x="0" y="2083"/>
                  </a:cubicBezTo>
                  <a:cubicBezTo>
                    <a:pt x="0" y="3239"/>
                    <a:pt x="928" y="4180"/>
                    <a:pt x="2083" y="4180"/>
                  </a:cubicBezTo>
                  <a:cubicBezTo>
                    <a:pt x="3239" y="4180"/>
                    <a:pt x="4166" y="3239"/>
                    <a:pt x="4166" y="2083"/>
                  </a:cubicBezTo>
                  <a:cubicBezTo>
                    <a:pt x="4166" y="942"/>
                    <a:pt x="3239"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a:off x="3601900" y="1752100"/>
              <a:ext cx="63850" cy="63850"/>
            </a:xfrm>
            <a:custGeom>
              <a:avLst/>
              <a:gdLst/>
              <a:ahLst/>
              <a:cxnLst/>
              <a:rect l="l" t="t" r="r" b="b"/>
              <a:pathLst>
                <a:path w="2554" h="2554" extrusionOk="0">
                  <a:moveTo>
                    <a:pt x="1284" y="0"/>
                  </a:moveTo>
                  <a:cubicBezTo>
                    <a:pt x="571" y="0"/>
                    <a:pt x="0" y="571"/>
                    <a:pt x="0" y="1284"/>
                  </a:cubicBezTo>
                  <a:cubicBezTo>
                    <a:pt x="0" y="1983"/>
                    <a:pt x="571" y="2554"/>
                    <a:pt x="1284" y="2554"/>
                  </a:cubicBezTo>
                  <a:cubicBezTo>
                    <a:pt x="1983" y="2554"/>
                    <a:pt x="2554" y="1983"/>
                    <a:pt x="2554" y="1284"/>
                  </a:cubicBezTo>
                  <a:cubicBezTo>
                    <a:pt x="2554" y="571"/>
                    <a:pt x="1983" y="0"/>
                    <a:pt x="1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5"/>
            <p:cNvSpPr/>
            <p:nvPr/>
          </p:nvSpPr>
          <p:spPr>
            <a:xfrm>
              <a:off x="3594050" y="1744250"/>
              <a:ext cx="79550" cy="79550"/>
            </a:xfrm>
            <a:custGeom>
              <a:avLst/>
              <a:gdLst/>
              <a:ahLst/>
              <a:cxnLst/>
              <a:rect l="l" t="t" r="r" b="b"/>
              <a:pathLst>
                <a:path w="3182" h="3182" extrusionOk="0">
                  <a:moveTo>
                    <a:pt x="1598" y="614"/>
                  </a:moveTo>
                  <a:cubicBezTo>
                    <a:pt x="2126" y="614"/>
                    <a:pt x="2568" y="1056"/>
                    <a:pt x="2568" y="1584"/>
                  </a:cubicBezTo>
                  <a:cubicBezTo>
                    <a:pt x="2568" y="2126"/>
                    <a:pt x="2126" y="2568"/>
                    <a:pt x="1598" y="2568"/>
                  </a:cubicBezTo>
                  <a:cubicBezTo>
                    <a:pt x="1056" y="2568"/>
                    <a:pt x="614" y="2126"/>
                    <a:pt x="614" y="1584"/>
                  </a:cubicBezTo>
                  <a:cubicBezTo>
                    <a:pt x="614" y="1056"/>
                    <a:pt x="1056" y="614"/>
                    <a:pt x="1598" y="614"/>
                  </a:cubicBezTo>
                  <a:close/>
                  <a:moveTo>
                    <a:pt x="1598" y="0"/>
                  </a:moveTo>
                  <a:cubicBezTo>
                    <a:pt x="714" y="0"/>
                    <a:pt x="0" y="714"/>
                    <a:pt x="0" y="1584"/>
                  </a:cubicBezTo>
                  <a:cubicBezTo>
                    <a:pt x="0" y="2468"/>
                    <a:pt x="714" y="3181"/>
                    <a:pt x="1598" y="3181"/>
                  </a:cubicBezTo>
                  <a:cubicBezTo>
                    <a:pt x="2468" y="3181"/>
                    <a:pt x="3181" y="2468"/>
                    <a:pt x="3181" y="1584"/>
                  </a:cubicBezTo>
                  <a:cubicBezTo>
                    <a:pt x="3181" y="714"/>
                    <a:pt x="2468" y="0"/>
                    <a:pt x="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a:off x="4685350" y="2226425"/>
              <a:ext cx="127350" cy="127325"/>
            </a:xfrm>
            <a:custGeom>
              <a:avLst/>
              <a:gdLst/>
              <a:ahLst/>
              <a:cxnLst/>
              <a:rect l="l" t="t" r="r" b="b"/>
              <a:pathLst>
                <a:path w="5094" h="5093" extrusionOk="0">
                  <a:moveTo>
                    <a:pt x="2554" y="0"/>
                  </a:moveTo>
                  <a:cubicBezTo>
                    <a:pt x="1142" y="0"/>
                    <a:pt x="0" y="1141"/>
                    <a:pt x="0" y="2539"/>
                  </a:cubicBezTo>
                  <a:cubicBezTo>
                    <a:pt x="0" y="3952"/>
                    <a:pt x="1142" y="5093"/>
                    <a:pt x="2554" y="5093"/>
                  </a:cubicBezTo>
                  <a:cubicBezTo>
                    <a:pt x="3952" y="5093"/>
                    <a:pt x="5093" y="3952"/>
                    <a:pt x="5093" y="2539"/>
                  </a:cubicBezTo>
                  <a:cubicBezTo>
                    <a:pt x="5093" y="1141"/>
                    <a:pt x="3952" y="0"/>
                    <a:pt x="2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5"/>
            <p:cNvSpPr/>
            <p:nvPr/>
          </p:nvSpPr>
          <p:spPr>
            <a:xfrm>
              <a:off x="4677850" y="2218575"/>
              <a:ext cx="142675" cy="142675"/>
            </a:xfrm>
            <a:custGeom>
              <a:avLst/>
              <a:gdLst/>
              <a:ahLst/>
              <a:cxnLst/>
              <a:rect l="l" t="t" r="r" b="b"/>
              <a:pathLst>
                <a:path w="5707" h="5707" extrusionOk="0">
                  <a:moveTo>
                    <a:pt x="2854" y="614"/>
                  </a:moveTo>
                  <a:cubicBezTo>
                    <a:pt x="4081" y="614"/>
                    <a:pt x="5094" y="1626"/>
                    <a:pt x="5094" y="2853"/>
                  </a:cubicBezTo>
                  <a:cubicBezTo>
                    <a:pt x="5094" y="4094"/>
                    <a:pt x="4081" y="5093"/>
                    <a:pt x="2854" y="5093"/>
                  </a:cubicBezTo>
                  <a:cubicBezTo>
                    <a:pt x="1613" y="5093"/>
                    <a:pt x="614" y="4094"/>
                    <a:pt x="614" y="2853"/>
                  </a:cubicBezTo>
                  <a:cubicBezTo>
                    <a:pt x="614" y="1626"/>
                    <a:pt x="1613" y="614"/>
                    <a:pt x="2854" y="614"/>
                  </a:cubicBezTo>
                  <a:close/>
                  <a:moveTo>
                    <a:pt x="2854" y="0"/>
                  </a:moveTo>
                  <a:cubicBezTo>
                    <a:pt x="1270" y="0"/>
                    <a:pt x="1" y="1284"/>
                    <a:pt x="1" y="2853"/>
                  </a:cubicBezTo>
                  <a:cubicBezTo>
                    <a:pt x="1" y="4422"/>
                    <a:pt x="1270" y="5706"/>
                    <a:pt x="2854" y="5706"/>
                  </a:cubicBezTo>
                  <a:cubicBezTo>
                    <a:pt x="4423" y="5706"/>
                    <a:pt x="5707" y="4422"/>
                    <a:pt x="5707" y="2853"/>
                  </a:cubicBezTo>
                  <a:cubicBezTo>
                    <a:pt x="5707" y="1284"/>
                    <a:pt x="4423" y="0"/>
                    <a:pt x="2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a:off x="5243850" y="3270625"/>
              <a:ext cx="87400" cy="87400"/>
            </a:xfrm>
            <a:custGeom>
              <a:avLst/>
              <a:gdLst/>
              <a:ahLst/>
              <a:cxnLst/>
              <a:rect l="l" t="t" r="r" b="b"/>
              <a:pathLst>
                <a:path w="3496" h="3496" extrusionOk="0">
                  <a:moveTo>
                    <a:pt x="1740" y="1"/>
                  </a:moveTo>
                  <a:cubicBezTo>
                    <a:pt x="785" y="1"/>
                    <a:pt x="0" y="785"/>
                    <a:pt x="0" y="1741"/>
                  </a:cubicBezTo>
                  <a:cubicBezTo>
                    <a:pt x="0" y="2711"/>
                    <a:pt x="785" y="3496"/>
                    <a:pt x="1740" y="3496"/>
                  </a:cubicBezTo>
                  <a:cubicBezTo>
                    <a:pt x="2710" y="3496"/>
                    <a:pt x="3495" y="2711"/>
                    <a:pt x="3495" y="1741"/>
                  </a:cubicBezTo>
                  <a:cubicBezTo>
                    <a:pt x="3495" y="785"/>
                    <a:pt x="2710" y="1"/>
                    <a:pt x="1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5231000" y="3257800"/>
              <a:ext cx="112725" cy="113075"/>
            </a:xfrm>
            <a:custGeom>
              <a:avLst/>
              <a:gdLst/>
              <a:ahLst/>
              <a:cxnLst/>
              <a:rect l="l" t="t" r="r" b="b"/>
              <a:pathLst>
                <a:path w="4509" h="4523" extrusionOk="0">
                  <a:moveTo>
                    <a:pt x="2254" y="1027"/>
                  </a:moveTo>
                  <a:cubicBezTo>
                    <a:pt x="2939" y="1027"/>
                    <a:pt x="3495" y="1584"/>
                    <a:pt x="3495" y="2254"/>
                  </a:cubicBezTo>
                  <a:cubicBezTo>
                    <a:pt x="3495" y="2939"/>
                    <a:pt x="2939" y="3495"/>
                    <a:pt x="2254" y="3495"/>
                  </a:cubicBezTo>
                  <a:cubicBezTo>
                    <a:pt x="1584" y="3495"/>
                    <a:pt x="1028" y="2939"/>
                    <a:pt x="1028" y="2254"/>
                  </a:cubicBezTo>
                  <a:cubicBezTo>
                    <a:pt x="1028" y="1584"/>
                    <a:pt x="1584" y="1027"/>
                    <a:pt x="2254" y="1027"/>
                  </a:cubicBezTo>
                  <a:close/>
                  <a:moveTo>
                    <a:pt x="2254" y="0"/>
                  </a:moveTo>
                  <a:cubicBezTo>
                    <a:pt x="1013" y="0"/>
                    <a:pt x="0" y="1013"/>
                    <a:pt x="0" y="2254"/>
                  </a:cubicBezTo>
                  <a:cubicBezTo>
                    <a:pt x="0" y="3510"/>
                    <a:pt x="1013" y="4522"/>
                    <a:pt x="2254" y="4522"/>
                  </a:cubicBezTo>
                  <a:cubicBezTo>
                    <a:pt x="3495" y="4522"/>
                    <a:pt x="4508" y="3510"/>
                    <a:pt x="4508" y="2254"/>
                  </a:cubicBezTo>
                  <a:cubicBezTo>
                    <a:pt x="4508" y="1013"/>
                    <a:pt x="3495"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4662875" y="3096250"/>
              <a:ext cx="128050" cy="128050"/>
            </a:xfrm>
            <a:custGeom>
              <a:avLst/>
              <a:gdLst/>
              <a:ahLst/>
              <a:cxnLst/>
              <a:rect l="l" t="t" r="r" b="b"/>
              <a:pathLst>
                <a:path w="5122" h="5122" extrusionOk="0">
                  <a:moveTo>
                    <a:pt x="2568" y="0"/>
                  </a:moveTo>
                  <a:cubicBezTo>
                    <a:pt x="1142" y="0"/>
                    <a:pt x="1" y="1156"/>
                    <a:pt x="1" y="2568"/>
                  </a:cubicBezTo>
                  <a:cubicBezTo>
                    <a:pt x="1" y="3980"/>
                    <a:pt x="1142" y="5121"/>
                    <a:pt x="2568" y="5121"/>
                  </a:cubicBezTo>
                  <a:cubicBezTo>
                    <a:pt x="3981" y="5121"/>
                    <a:pt x="5122" y="3980"/>
                    <a:pt x="5122" y="2568"/>
                  </a:cubicBezTo>
                  <a:cubicBezTo>
                    <a:pt x="5122" y="1156"/>
                    <a:pt x="3981" y="0"/>
                    <a:pt x="2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5"/>
            <p:cNvSpPr/>
            <p:nvPr/>
          </p:nvSpPr>
          <p:spPr>
            <a:xfrm>
              <a:off x="4645050" y="3078400"/>
              <a:ext cx="163725" cy="163725"/>
            </a:xfrm>
            <a:custGeom>
              <a:avLst/>
              <a:gdLst/>
              <a:ahLst/>
              <a:cxnLst/>
              <a:rect l="l" t="t" r="r" b="b"/>
              <a:pathLst>
                <a:path w="6549" h="6549" extrusionOk="0">
                  <a:moveTo>
                    <a:pt x="3281" y="1427"/>
                  </a:moveTo>
                  <a:cubicBezTo>
                    <a:pt x="4294" y="1427"/>
                    <a:pt x="5122" y="2255"/>
                    <a:pt x="5122" y="3282"/>
                  </a:cubicBezTo>
                  <a:cubicBezTo>
                    <a:pt x="5122" y="4295"/>
                    <a:pt x="4294" y="5122"/>
                    <a:pt x="3281" y="5122"/>
                  </a:cubicBezTo>
                  <a:cubicBezTo>
                    <a:pt x="2254" y="5122"/>
                    <a:pt x="1427" y="4295"/>
                    <a:pt x="1427" y="3282"/>
                  </a:cubicBezTo>
                  <a:cubicBezTo>
                    <a:pt x="1427" y="2255"/>
                    <a:pt x="2254" y="1427"/>
                    <a:pt x="3281" y="1427"/>
                  </a:cubicBezTo>
                  <a:close/>
                  <a:moveTo>
                    <a:pt x="3281" y="1"/>
                  </a:moveTo>
                  <a:cubicBezTo>
                    <a:pt x="1470" y="1"/>
                    <a:pt x="0" y="1470"/>
                    <a:pt x="0" y="3282"/>
                  </a:cubicBezTo>
                  <a:cubicBezTo>
                    <a:pt x="0" y="5079"/>
                    <a:pt x="1470" y="6549"/>
                    <a:pt x="3281" y="6549"/>
                  </a:cubicBezTo>
                  <a:cubicBezTo>
                    <a:pt x="5079" y="6549"/>
                    <a:pt x="6548" y="5079"/>
                    <a:pt x="6548" y="3282"/>
                  </a:cubicBezTo>
                  <a:cubicBezTo>
                    <a:pt x="6548" y="1470"/>
                    <a:pt x="5079" y="1"/>
                    <a:pt x="3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4459600" y="1959650"/>
              <a:ext cx="149800" cy="150175"/>
            </a:xfrm>
            <a:custGeom>
              <a:avLst/>
              <a:gdLst/>
              <a:ahLst/>
              <a:cxnLst/>
              <a:rect l="l" t="t" r="r" b="b"/>
              <a:pathLst>
                <a:path w="5992" h="6007" extrusionOk="0">
                  <a:moveTo>
                    <a:pt x="2996" y="1"/>
                  </a:moveTo>
                  <a:cubicBezTo>
                    <a:pt x="1341" y="1"/>
                    <a:pt x="0" y="1342"/>
                    <a:pt x="0" y="2996"/>
                  </a:cubicBezTo>
                  <a:cubicBezTo>
                    <a:pt x="0" y="4651"/>
                    <a:pt x="1341" y="6006"/>
                    <a:pt x="2996" y="6006"/>
                  </a:cubicBezTo>
                  <a:cubicBezTo>
                    <a:pt x="4651" y="6006"/>
                    <a:pt x="5992" y="4651"/>
                    <a:pt x="5992" y="2996"/>
                  </a:cubicBezTo>
                  <a:cubicBezTo>
                    <a:pt x="5992" y="1342"/>
                    <a:pt x="4651" y="1"/>
                    <a:pt x="2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5"/>
            <p:cNvSpPr/>
            <p:nvPr/>
          </p:nvSpPr>
          <p:spPr>
            <a:xfrm>
              <a:off x="4451750" y="1952175"/>
              <a:ext cx="165500" cy="165125"/>
            </a:xfrm>
            <a:custGeom>
              <a:avLst/>
              <a:gdLst/>
              <a:ahLst/>
              <a:cxnLst/>
              <a:rect l="l" t="t" r="r" b="b"/>
              <a:pathLst>
                <a:path w="6620" h="6605" extrusionOk="0">
                  <a:moveTo>
                    <a:pt x="3310" y="599"/>
                  </a:moveTo>
                  <a:cubicBezTo>
                    <a:pt x="4794" y="599"/>
                    <a:pt x="6006" y="1812"/>
                    <a:pt x="6006" y="3295"/>
                  </a:cubicBezTo>
                  <a:cubicBezTo>
                    <a:pt x="6006" y="4779"/>
                    <a:pt x="4794" y="5991"/>
                    <a:pt x="3310" y="5991"/>
                  </a:cubicBezTo>
                  <a:cubicBezTo>
                    <a:pt x="1827" y="5991"/>
                    <a:pt x="614" y="4779"/>
                    <a:pt x="614" y="3295"/>
                  </a:cubicBezTo>
                  <a:cubicBezTo>
                    <a:pt x="614" y="1812"/>
                    <a:pt x="1827" y="599"/>
                    <a:pt x="3310" y="599"/>
                  </a:cubicBezTo>
                  <a:close/>
                  <a:moveTo>
                    <a:pt x="3310" y="0"/>
                  </a:moveTo>
                  <a:cubicBezTo>
                    <a:pt x="1484" y="0"/>
                    <a:pt x="1" y="1484"/>
                    <a:pt x="1" y="3295"/>
                  </a:cubicBezTo>
                  <a:cubicBezTo>
                    <a:pt x="1" y="5121"/>
                    <a:pt x="1484" y="6605"/>
                    <a:pt x="3310" y="6605"/>
                  </a:cubicBezTo>
                  <a:cubicBezTo>
                    <a:pt x="5136" y="6605"/>
                    <a:pt x="6620" y="5121"/>
                    <a:pt x="6620" y="3295"/>
                  </a:cubicBezTo>
                  <a:cubicBezTo>
                    <a:pt x="6620" y="1484"/>
                    <a:pt x="5136" y="0"/>
                    <a:pt x="3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5"/>
            <p:cNvSpPr/>
            <p:nvPr/>
          </p:nvSpPr>
          <p:spPr>
            <a:xfrm>
              <a:off x="4498125" y="1998525"/>
              <a:ext cx="72775" cy="72425"/>
            </a:xfrm>
            <a:custGeom>
              <a:avLst/>
              <a:gdLst/>
              <a:ahLst/>
              <a:cxnLst/>
              <a:rect l="l" t="t" r="r" b="b"/>
              <a:pathLst>
                <a:path w="2911" h="2897" extrusionOk="0">
                  <a:moveTo>
                    <a:pt x="1455" y="0"/>
                  </a:moveTo>
                  <a:cubicBezTo>
                    <a:pt x="656" y="0"/>
                    <a:pt x="0" y="642"/>
                    <a:pt x="0" y="1441"/>
                  </a:cubicBezTo>
                  <a:cubicBezTo>
                    <a:pt x="0" y="2240"/>
                    <a:pt x="656" y="2896"/>
                    <a:pt x="1455" y="2896"/>
                  </a:cubicBezTo>
                  <a:cubicBezTo>
                    <a:pt x="2254" y="2896"/>
                    <a:pt x="2910" y="2240"/>
                    <a:pt x="2910" y="1441"/>
                  </a:cubicBezTo>
                  <a:cubicBezTo>
                    <a:pt x="2910" y="642"/>
                    <a:pt x="2254"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4490625" y="1990675"/>
              <a:ext cx="87750" cy="87750"/>
            </a:xfrm>
            <a:custGeom>
              <a:avLst/>
              <a:gdLst/>
              <a:ahLst/>
              <a:cxnLst/>
              <a:rect l="l" t="t" r="r" b="b"/>
              <a:pathLst>
                <a:path w="3510" h="3510" extrusionOk="0">
                  <a:moveTo>
                    <a:pt x="1755" y="614"/>
                  </a:moveTo>
                  <a:cubicBezTo>
                    <a:pt x="2383" y="614"/>
                    <a:pt x="2896" y="1128"/>
                    <a:pt x="2896" y="1755"/>
                  </a:cubicBezTo>
                  <a:cubicBezTo>
                    <a:pt x="2896" y="2383"/>
                    <a:pt x="2383" y="2897"/>
                    <a:pt x="1755" y="2897"/>
                  </a:cubicBezTo>
                  <a:cubicBezTo>
                    <a:pt x="1127" y="2897"/>
                    <a:pt x="614" y="2383"/>
                    <a:pt x="614" y="1755"/>
                  </a:cubicBezTo>
                  <a:cubicBezTo>
                    <a:pt x="614" y="1128"/>
                    <a:pt x="1127" y="614"/>
                    <a:pt x="1755" y="614"/>
                  </a:cubicBezTo>
                  <a:close/>
                  <a:moveTo>
                    <a:pt x="1755" y="1"/>
                  </a:moveTo>
                  <a:cubicBezTo>
                    <a:pt x="785" y="1"/>
                    <a:pt x="1" y="785"/>
                    <a:pt x="1" y="1755"/>
                  </a:cubicBezTo>
                  <a:cubicBezTo>
                    <a:pt x="1" y="2725"/>
                    <a:pt x="785" y="3510"/>
                    <a:pt x="1755" y="3510"/>
                  </a:cubicBezTo>
                  <a:cubicBezTo>
                    <a:pt x="2725" y="3510"/>
                    <a:pt x="3510" y="2725"/>
                    <a:pt x="3510" y="1755"/>
                  </a:cubicBezTo>
                  <a:cubicBezTo>
                    <a:pt x="3510" y="785"/>
                    <a:pt x="2725"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a:off x="2921425" y="1760300"/>
              <a:ext cx="152325" cy="152300"/>
            </a:xfrm>
            <a:custGeom>
              <a:avLst/>
              <a:gdLst/>
              <a:ahLst/>
              <a:cxnLst/>
              <a:rect l="l" t="t" r="r" b="b"/>
              <a:pathLst>
                <a:path w="6093" h="6092" extrusionOk="0">
                  <a:moveTo>
                    <a:pt x="3039" y="0"/>
                  </a:moveTo>
                  <a:cubicBezTo>
                    <a:pt x="1356" y="0"/>
                    <a:pt x="1" y="1355"/>
                    <a:pt x="1" y="3039"/>
                  </a:cubicBezTo>
                  <a:cubicBezTo>
                    <a:pt x="1" y="4722"/>
                    <a:pt x="1356" y="6092"/>
                    <a:pt x="3039" y="6092"/>
                  </a:cubicBezTo>
                  <a:cubicBezTo>
                    <a:pt x="4723" y="6092"/>
                    <a:pt x="6092" y="4722"/>
                    <a:pt x="6092" y="3039"/>
                  </a:cubicBezTo>
                  <a:cubicBezTo>
                    <a:pt x="6092" y="1355"/>
                    <a:pt x="4723" y="0"/>
                    <a:pt x="3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2913575" y="1752450"/>
              <a:ext cx="168000" cy="167650"/>
            </a:xfrm>
            <a:custGeom>
              <a:avLst/>
              <a:gdLst/>
              <a:ahLst/>
              <a:cxnLst/>
              <a:rect l="l" t="t" r="r" b="b"/>
              <a:pathLst>
                <a:path w="6720" h="6706" extrusionOk="0">
                  <a:moveTo>
                    <a:pt x="3353" y="614"/>
                  </a:moveTo>
                  <a:cubicBezTo>
                    <a:pt x="4865" y="614"/>
                    <a:pt x="6107" y="1841"/>
                    <a:pt x="6107" y="3353"/>
                  </a:cubicBezTo>
                  <a:cubicBezTo>
                    <a:pt x="6107" y="4865"/>
                    <a:pt x="4865" y="6092"/>
                    <a:pt x="3353" y="6092"/>
                  </a:cubicBezTo>
                  <a:cubicBezTo>
                    <a:pt x="1841" y="6092"/>
                    <a:pt x="614" y="4865"/>
                    <a:pt x="614" y="3353"/>
                  </a:cubicBezTo>
                  <a:cubicBezTo>
                    <a:pt x="614" y="1841"/>
                    <a:pt x="1841" y="614"/>
                    <a:pt x="3353" y="614"/>
                  </a:cubicBezTo>
                  <a:close/>
                  <a:moveTo>
                    <a:pt x="3353" y="0"/>
                  </a:moveTo>
                  <a:cubicBezTo>
                    <a:pt x="1513" y="0"/>
                    <a:pt x="1" y="1513"/>
                    <a:pt x="1" y="3353"/>
                  </a:cubicBezTo>
                  <a:cubicBezTo>
                    <a:pt x="1" y="5207"/>
                    <a:pt x="1513" y="6705"/>
                    <a:pt x="3353" y="6705"/>
                  </a:cubicBezTo>
                  <a:cubicBezTo>
                    <a:pt x="5208" y="6705"/>
                    <a:pt x="6720" y="5207"/>
                    <a:pt x="6720" y="3353"/>
                  </a:cubicBezTo>
                  <a:cubicBezTo>
                    <a:pt x="6720" y="1513"/>
                    <a:pt x="5208" y="0"/>
                    <a:pt x="33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5"/>
            <p:cNvSpPr/>
            <p:nvPr/>
          </p:nvSpPr>
          <p:spPr>
            <a:xfrm>
              <a:off x="2951400" y="1790250"/>
              <a:ext cx="92375" cy="92400"/>
            </a:xfrm>
            <a:custGeom>
              <a:avLst/>
              <a:gdLst/>
              <a:ahLst/>
              <a:cxnLst/>
              <a:rect l="l" t="t" r="r" b="b"/>
              <a:pathLst>
                <a:path w="3695" h="3696" extrusionOk="0">
                  <a:moveTo>
                    <a:pt x="1840" y="1013"/>
                  </a:moveTo>
                  <a:cubicBezTo>
                    <a:pt x="2311" y="1013"/>
                    <a:pt x="2682" y="1384"/>
                    <a:pt x="2682" y="1841"/>
                  </a:cubicBezTo>
                  <a:cubicBezTo>
                    <a:pt x="2682" y="2297"/>
                    <a:pt x="2311" y="2668"/>
                    <a:pt x="1840" y="2668"/>
                  </a:cubicBezTo>
                  <a:cubicBezTo>
                    <a:pt x="1384" y="2668"/>
                    <a:pt x="1013" y="2297"/>
                    <a:pt x="1013" y="1841"/>
                  </a:cubicBezTo>
                  <a:cubicBezTo>
                    <a:pt x="1013" y="1384"/>
                    <a:pt x="1384" y="1013"/>
                    <a:pt x="1840" y="1013"/>
                  </a:cubicBezTo>
                  <a:close/>
                  <a:moveTo>
                    <a:pt x="1840" y="1"/>
                  </a:moveTo>
                  <a:cubicBezTo>
                    <a:pt x="827" y="1"/>
                    <a:pt x="0" y="828"/>
                    <a:pt x="0" y="1841"/>
                  </a:cubicBezTo>
                  <a:cubicBezTo>
                    <a:pt x="0" y="2868"/>
                    <a:pt x="827" y="3695"/>
                    <a:pt x="1840" y="3695"/>
                  </a:cubicBezTo>
                  <a:cubicBezTo>
                    <a:pt x="2867" y="3695"/>
                    <a:pt x="3695" y="2868"/>
                    <a:pt x="3695" y="1841"/>
                  </a:cubicBezTo>
                  <a:cubicBezTo>
                    <a:pt x="3695" y="828"/>
                    <a:pt x="2867" y="1"/>
                    <a:pt x="1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5"/>
            <p:cNvSpPr/>
            <p:nvPr/>
          </p:nvSpPr>
          <p:spPr>
            <a:xfrm>
              <a:off x="3576225" y="3411500"/>
              <a:ext cx="105225" cy="105600"/>
            </a:xfrm>
            <a:custGeom>
              <a:avLst/>
              <a:gdLst/>
              <a:ahLst/>
              <a:cxnLst/>
              <a:rect l="l" t="t" r="r" b="b"/>
              <a:pathLst>
                <a:path w="4209" h="4224" extrusionOk="0">
                  <a:moveTo>
                    <a:pt x="2097" y="1"/>
                  </a:moveTo>
                  <a:cubicBezTo>
                    <a:pt x="942" y="1"/>
                    <a:pt x="0" y="942"/>
                    <a:pt x="0" y="2112"/>
                  </a:cubicBezTo>
                  <a:cubicBezTo>
                    <a:pt x="0" y="3267"/>
                    <a:pt x="942" y="4223"/>
                    <a:pt x="2097" y="4223"/>
                  </a:cubicBezTo>
                  <a:cubicBezTo>
                    <a:pt x="3267" y="4223"/>
                    <a:pt x="4208" y="3267"/>
                    <a:pt x="4208" y="2112"/>
                  </a:cubicBezTo>
                  <a:cubicBezTo>
                    <a:pt x="4208" y="942"/>
                    <a:pt x="3267" y="1"/>
                    <a:pt x="2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5"/>
            <p:cNvSpPr/>
            <p:nvPr/>
          </p:nvSpPr>
          <p:spPr>
            <a:xfrm>
              <a:off x="3563375" y="3398675"/>
              <a:ext cx="130900" cy="130900"/>
            </a:xfrm>
            <a:custGeom>
              <a:avLst/>
              <a:gdLst/>
              <a:ahLst/>
              <a:cxnLst/>
              <a:rect l="l" t="t" r="r" b="b"/>
              <a:pathLst>
                <a:path w="5236" h="5236" extrusionOk="0">
                  <a:moveTo>
                    <a:pt x="2611" y="1027"/>
                  </a:moveTo>
                  <a:cubicBezTo>
                    <a:pt x="3496" y="1027"/>
                    <a:pt x="4209" y="1740"/>
                    <a:pt x="4209" y="2625"/>
                  </a:cubicBezTo>
                  <a:cubicBezTo>
                    <a:pt x="4209" y="3509"/>
                    <a:pt x="3496" y="4223"/>
                    <a:pt x="2611" y="4223"/>
                  </a:cubicBezTo>
                  <a:cubicBezTo>
                    <a:pt x="1741" y="4223"/>
                    <a:pt x="1013" y="3509"/>
                    <a:pt x="1013" y="2625"/>
                  </a:cubicBezTo>
                  <a:cubicBezTo>
                    <a:pt x="1013" y="1740"/>
                    <a:pt x="1741" y="1027"/>
                    <a:pt x="2611" y="1027"/>
                  </a:cubicBezTo>
                  <a:close/>
                  <a:moveTo>
                    <a:pt x="2611" y="0"/>
                  </a:moveTo>
                  <a:cubicBezTo>
                    <a:pt x="1170" y="0"/>
                    <a:pt x="0" y="1184"/>
                    <a:pt x="0" y="2625"/>
                  </a:cubicBezTo>
                  <a:cubicBezTo>
                    <a:pt x="0" y="4066"/>
                    <a:pt x="1170" y="5235"/>
                    <a:pt x="2611" y="5235"/>
                  </a:cubicBezTo>
                  <a:cubicBezTo>
                    <a:pt x="4066" y="5235"/>
                    <a:pt x="5236" y="4066"/>
                    <a:pt x="5236" y="2625"/>
                  </a:cubicBezTo>
                  <a:cubicBezTo>
                    <a:pt x="5236" y="1184"/>
                    <a:pt x="4066" y="0"/>
                    <a:pt x="26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3351525" y="2368350"/>
              <a:ext cx="87050" cy="87400"/>
            </a:xfrm>
            <a:custGeom>
              <a:avLst/>
              <a:gdLst/>
              <a:ahLst/>
              <a:cxnLst/>
              <a:rect l="l" t="t" r="r" b="b"/>
              <a:pathLst>
                <a:path w="3482" h="3496" extrusionOk="0">
                  <a:moveTo>
                    <a:pt x="1741" y="1"/>
                  </a:moveTo>
                  <a:cubicBezTo>
                    <a:pt x="771" y="1"/>
                    <a:pt x="1" y="785"/>
                    <a:pt x="1" y="1741"/>
                  </a:cubicBezTo>
                  <a:cubicBezTo>
                    <a:pt x="1" y="2711"/>
                    <a:pt x="771" y="3496"/>
                    <a:pt x="1741" y="3496"/>
                  </a:cubicBezTo>
                  <a:cubicBezTo>
                    <a:pt x="2697" y="3496"/>
                    <a:pt x="3482" y="2711"/>
                    <a:pt x="3482" y="1741"/>
                  </a:cubicBezTo>
                  <a:cubicBezTo>
                    <a:pt x="3482" y="785"/>
                    <a:pt x="2697"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a:off x="3343700" y="2360875"/>
              <a:ext cx="102725" cy="102375"/>
            </a:xfrm>
            <a:custGeom>
              <a:avLst/>
              <a:gdLst/>
              <a:ahLst/>
              <a:cxnLst/>
              <a:rect l="l" t="t" r="r" b="b"/>
              <a:pathLst>
                <a:path w="4109" h="4095" extrusionOk="0">
                  <a:moveTo>
                    <a:pt x="2054" y="613"/>
                  </a:moveTo>
                  <a:cubicBezTo>
                    <a:pt x="2853" y="613"/>
                    <a:pt x="3495" y="1255"/>
                    <a:pt x="3495" y="2040"/>
                  </a:cubicBezTo>
                  <a:cubicBezTo>
                    <a:pt x="3495" y="2839"/>
                    <a:pt x="2853" y="3481"/>
                    <a:pt x="2054" y="3481"/>
                  </a:cubicBezTo>
                  <a:cubicBezTo>
                    <a:pt x="1255" y="3481"/>
                    <a:pt x="613" y="2839"/>
                    <a:pt x="613" y="2040"/>
                  </a:cubicBezTo>
                  <a:cubicBezTo>
                    <a:pt x="613" y="1255"/>
                    <a:pt x="1255" y="613"/>
                    <a:pt x="2054" y="613"/>
                  </a:cubicBezTo>
                  <a:close/>
                  <a:moveTo>
                    <a:pt x="2054" y="0"/>
                  </a:moveTo>
                  <a:cubicBezTo>
                    <a:pt x="927" y="0"/>
                    <a:pt x="0" y="913"/>
                    <a:pt x="0" y="2040"/>
                  </a:cubicBezTo>
                  <a:cubicBezTo>
                    <a:pt x="0" y="3181"/>
                    <a:pt x="927" y="4094"/>
                    <a:pt x="2054" y="4094"/>
                  </a:cubicBezTo>
                  <a:cubicBezTo>
                    <a:pt x="3181" y="4094"/>
                    <a:pt x="4108" y="3181"/>
                    <a:pt x="4108" y="2040"/>
                  </a:cubicBezTo>
                  <a:cubicBezTo>
                    <a:pt x="4108" y="913"/>
                    <a:pt x="3181"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a:off x="2758450" y="2997450"/>
              <a:ext cx="93100" cy="93100"/>
            </a:xfrm>
            <a:custGeom>
              <a:avLst/>
              <a:gdLst/>
              <a:ahLst/>
              <a:cxnLst/>
              <a:rect l="l" t="t" r="r" b="b"/>
              <a:pathLst>
                <a:path w="3724" h="3724" extrusionOk="0">
                  <a:moveTo>
                    <a:pt x="1869" y="1"/>
                  </a:moveTo>
                  <a:cubicBezTo>
                    <a:pt x="842" y="1"/>
                    <a:pt x="1" y="828"/>
                    <a:pt x="1" y="1855"/>
                  </a:cubicBezTo>
                  <a:cubicBezTo>
                    <a:pt x="1" y="2896"/>
                    <a:pt x="842" y="3724"/>
                    <a:pt x="1869" y="3724"/>
                  </a:cubicBezTo>
                  <a:cubicBezTo>
                    <a:pt x="2896" y="3724"/>
                    <a:pt x="3724" y="2896"/>
                    <a:pt x="3724" y="1855"/>
                  </a:cubicBezTo>
                  <a:cubicBezTo>
                    <a:pt x="3724" y="828"/>
                    <a:pt x="2896" y="1"/>
                    <a:pt x="1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2740625" y="2979625"/>
              <a:ext cx="128775" cy="128775"/>
            </a:xfrm>
            <a:custGeom>
              <a:avLst/>
              <a:gdLst/>
              <a:ahLst/>
              <a:cxnLst/>
              <a:rect l="l" t="t" r="r" b="b"/>
              <a:pathLst>
                <a:path w="5151" h="5151" extrusionOk="0">
                  <a:moveTo>
                    <a:pt x="2582" y="1427"/>
                  </a:moveTo>
                  <a:cubicBezTo>
                    <a:pt x="3210" y="1427"/>
                    <a:pt x="3724" y="1940"/>
                    <a:pt x="3724" y="2568"/>
                  </a:cubicBezTo>
                  <a:cubicBezTo>
                    <a:pt x="3724" y="3210"/>
                    <a:pt x="3210" y="3724"/>
                    <a:pt x="2582" y="3724"/>
                  </a:cubicBezTo>
                  <a:cubicBezTo>
                    <a:pt x="1955" y="3724"/>
                    <a:pt x="1441" y="3210"/>
                    <a:pt x="1441" y="2568"/>
                  </a:cubicBezTo>
                  <a:cubicBezTo>
                    <a:pt x="1441" y="1940"/>
                    <a:pt x="1955" y="1427"/>
                    <a:pt x="2582" y="1427"/>
                  </a:cubicBezTo>
                  <a:close/>
                  <a:moveTo>
                    <a:pt x="2582" y="0"/>
                  </a:moveTo>
                  <a:cubicBezTo>
                    <a:pt x="1156" y="0"/>
                    <a:pt x="0" y="1156"/>
                    <a:pt x="0" y="2568"/>
                  </a:cubicBezTo>
                  <a:cubicBezTo>
                    <a:pt x="0" y="3995"/>
                    <a:pt x="1156" y="5150"/>
                    <a:pt x="2582" y="5150"/>
                  </a:cubicBezTo>
                  <a:cubicBezTo>
                    <a:pt x="3995" y="5150"/>
                    <a:pt x="5150" y="3995"/>
                    <a:pt x="5150" y="2568"/>
                  </a:cubicBezTo>
                  <a:cubicBezTo>
                    <a:pt x="5150" y="1156"/>
                    <a:pt x="3995" y="0"/>
                    <a:pt x="2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2787350" y="3609075"/>
              <a:ext cx="95600" cy="95975"/>
            </a:xfrm>
            <a:custGeom>
              <a:avLst/>
              <a:gdLst/>
              <a:ahLst/>
              <a:cxnLst/>
              <a:rect l="l" t="t" r="r" b="b"/>
              <a:pathLst>
                <a:path w="3824" h="3839" extrusionOk="0">
                  <a:moveTo>
                    <a:pt x="1912" y="1"/>
                  </a:moveTo>
                  <a:cubicBezTo>
                    <a:pt x="856" y="1"/>
                    <a:pt x="0" y="857"/>
                    <a:pt x="0" y="1926"/>
                  </a:cubicBezTo>
                  <a:cubicBezTo>
                    <a:pt x="0" y="2982"/>
                    <a:pt x="856" y="3838"/>
                    <a:pt x="1912" y="3838"/>
                  </a:cubicBezTo>
                  <a:cubicBezTo>
                    <a:pt x="2967" y="3838"/>
                    <a:pt x="3823" y="2982"/>
                    <a:pt x="3823" y="1926"/>
                  </a:cubicBezTo>
                  <a:cubicBezTo>
                    <a:pt x="3823" y="857"/>
                    <a:pt x="296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2779500" y="3601600"/>
              <a:ext cx="110925" cy="110925"/>
            </a:xfrm>
            <a:custGeom>
              <a:avLst/>
              <a:gdLst/>
              <a:ahLst/>
              <a:cxnLst/>
              <a:rect l="l" t="t" r="r" b="b"/>
              <a:pathLst>
                <a:path w="4437" h="4437" extrusionOk="0">
                  <a:moveTo>
                    <a:pt x="2226" y="613"/>
                  </a:moveTo>
                  <a:cubicBezTo>
                    <a:pt x="3110" y="613"/>
                    <a:pt x="3823" y="1327"/>
                    <a:pt x="3823" y="2225"/>
                  </a:cubicBezTo>
                  <a:cubicBezTo>
                    <a:pt x="3823" y="3110"/>
                    <a:pt x="3110" y="3823"/>
                    <a:pt x="2226" y="3823"/>
                  </a:cubicBezTo>
                  <a:cubicBezTo>
                    <a:pt x="1341" y="3823"/>
                    <a:pt x="614" y="3110"/>
                    <a:pt x="614" y="2225"/>
                  </a:cubicBezTo>
                  <a:cubicBezTo>
                    <a:pt x="614" y="1327"/>
                    <a:pt x="1341" y="613"/>
                    <a:pt x="2226" y="613"/>
                  </a:cubicBezTo>
                  <a:close/>
                  <a:moveTo>
                    <a:pt x="2226" y="0"/>
                  </a:moveTo>
                  <a:cubicBezTo>
                    <a:pt x="999" y="0"/>
                    <a:pt x="0" y="999"/>
                    <a:pt x="0" y="2225"/>
                  </a:cubicBezTo>
                  <a:cubicBezTo>
                    <a:pt x="0" y="3438"/>
                    <a:pt x="999" y="4437"/>
                    <a:pt x="2226" y="4437"/>
                  </a:cubicBezTo>
                  <a:cubicBezTo>
                    <a:pt x="3438" y="4437"/>
                    <a:pt x="4437" y="3438"/>
                    <a:pt x="4437" y="2225"/>
                  </a:cubicBezTo>
                  <a:cubicBezTo>
                    <a:pt x="4437" y="999"/>
                    <a:pt x="3438" y="0"/>
                    <a:pt x="2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a:off x="4073350" y="1588050"/>
              <a:ext cx="97050" cy="97025"/>
            </a:xfrm>
            <a:custGeom>
              <a:avLst/>
              <a:gdLst/>
              <a:ahLst/>
              <a:cxnLst/>
              <a:rect l="l" t="t" r="r" b="b"/>
              <a:pathLst>
                <a:path w="3882" h="3881" extrusionOk="0">
                  <a:moveTo>
                    <a:pt x="1941" y="0"/>
                  </a:moveTo>
                  <a:cubicBezTo>
                    <a:pt x="871" y="0"/>
                    <a:pt x="1" y="870"/>
                    <a:pt x="1" y="1940"/>
                  </a:cubicBezTo>
                  <a:cubicBezTo>
                    <a:pt x="1" y="3010"/>
                    <a:pt x="871" y="3880"/>
                    <a:pt x="1941" y="3880"/>
                  </a:cubicBezTo>
                  <a:cubicBezTo>
                    <a:pt x="3011" y="3880"/>
                    <a:pt x="3881" y="3010"/>
                    <a:pt x="3881" y="1940"/>
                  </a:cubicBezTo>
                  <a:cubicBezTo>
                    <a:pt x="3881" y="870"/>
                    <a:pt x="3011" y="0"/>
                    <a:pt x="1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a:off x="3824425" y="2737475"/>
              <a:ext cx="129125" cy="129125"/>
            </a:xfrm>
            <a:custGeom>
              <a:avLst/>
              <a:gdLst/>
              <a:ahLst/>
              <a:cxnLst/>
              <a:rect l="l" t="t" r="r" b="b"/>
              <a:pathLst>
                <a:path w="5165" h="5165" extrusionOk="0">
                  <a:moveTo>
                    <a:pt x="2583" y="0"/>
                  </a:moveTo>
                  <a:cubicBezTo>
                    <a:pt x="1156" y="0"/>
                    <a:pt x="1" y="1156"/>
                    <a:pt x="1" y="2582"/>
                  </a:cubicBezTo>
                  <a:cubicBezTo>
                    <a:pt x="1" y="4009"/>
                    <a:pt x="1156" y="5164"/>
                    <a:pt x="2583" y="5164"/>
                  </a:cubicBezTo>
                  <a:cubicBezTo>
                    <a:pt x="4009" y="5164"/>
                    <a:pt x="5165" y="4009"/>
                    <a:pt x="5165" y="2582"/>
                  </a:cubicBezTo>
                  <a:cubicBezTo>
                    <a:pt x="5165" y="1156"/>
                    <a:pt x="4009" y="0"/>
                    <a:pt x="2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3806600" y="2719625"/>
              <a:ext cx="164800" cy="164800"/>
            </a:xfrm>
            <a:custGeom>
              <a:avLst/>
              <a:gdLst/>
              <a:ahLst/>
              <a:cxnLst/>
              <a:rect l="l" t="t" r="r" b="b"/>
              <a:pathLst>
                <a:path w="6592" h="6592" extrusionOk="0">
                  <a:moveTo>
                    <a:pt x="3296" y="1427"/>
                  </a:moveTo>
                  <a:cubicBezTo>
                    <a:pt x="4323" y="1427"/>
                    <a:pt x="5165" y="2269"/>
                    <a:pt x="5165" y="3296"/>
                  </a:cubicBezTo>
                  <a:cubicBezTo>
                    <a:pt x="5165" y="4323"/>
                    <a:pt x="4323" y="5165"/>
                    <a:pt x="3296" y="5165"/>
                  </a:cubicBezTo>
                  <a:cubicBezTo>
                    <a:pt x="2269" y="5165"/>
                    <a:pt x="1427" y="4323"/>
                    <a:pt x="1427" y="3296"/>
                  </a:cubicBezTo>
                  <a:cubicBezTo>
                    <a:pt x="1427" y="2269"/>
                    <a:pt x="2269" y="1427"/>
                    <a:pt x="3296" y="1427"/>
                  </a:cubicBezTo>
                  <a:close/>
                  <a:moveTo>
                    <a:pt x="3296" y="1"/>
                  </a:moveTo>
                  <a:cubicBezTo>
                    <a:pt x="1484" y="1"/>
                    <a:pt x="0" y="1485"/>
                    <a:pt x="0" y="3296"/>
                  </a:cubicBezTo>
                  <a:cubicBezTo>
                    <a:pt x="0" y="5122"/>
                    <a:pt x="1484" y="6592"/>
                    <a:pt x="3296" y="6592"/>
                  </a:cubicBezTo>
                  <a:cubicBezTo>
                    <a:pt x="5122" y="6592"/>
                    <a:pt x="6591" y="5122"/>
                    <a:pt x="6591" y="3296"/>
                  </a:cubicBezTo>
                  <a:cubicBezTo>
                    <a:pt x="6591" y="1485"/>
                    <a:pt x="5122" y="1"/>
                    <a:pt x="3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3168575" y="2632625"/>
              <a:ext cx="82400" cy="82400"/>
            </a:xfrm>
            <a:custGeom>
              <a:avLst/>
              <a:gdLst/>
              <a:ahLst/>
              <a:cxnLst/>
              <a:rect l="l" t="t" r="r" b="b"/>
              <a:pathLst>
                <a:path w="3296" h="3296" extrusionOk="0">
                  <a:moveTo>
                    <a:pt x="1641" y="0"/>
                  </a:moveTo>
                  <a:cubicBezTo>
                    <a:pt x="728" y="0"/>
                    <a:pt x="1" y="728"/>
                    <a:pt x="1" y="1641"/>
                  </a:cubicBezTo>
                  <a:cubicBezTo>
                    <a:pt x="1" y="2554"/>
                    <a:pt x="728" y="3296"/>
                    <a:pt x="1641" y="3296"/>
                  </a:cubicBezTo>
                  <a:cubicBezTo>
                    <a:pt x="2554" y="3296"/>
                    <a:pt x="3296" y="2554"/>
                    <a:pt x="3296" y="1641"/>
                  </a:cubicBezTo>
                  <a:cubicBezTo>
                    <a:pt x="3296" y="728"/>
                    <a:pt x="2554" y="0"/>
                    <a:pt x="1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3155750" y="2619775"/>
              <a:ext cx="107725" cy="107725"/>
            </a:xfrm>
            <a:custGeom>
              <a:avLst/>
              <a:gdLst/>
              <a:ahLst/>
              <a:cxnLst/>
              <a:rect l="l" t="t" r="r" b="b"/>
              <a:pathLst>
                <a:path w="4309" h="4309" extrusionOk="0">
                  <a:moveTo>
                    <a:pt x="2154" y="1028"/>
                  </a:moveTo>
                  <a:cubicBezTo>
                    <a:pt x="2782" y="1028"/>
                    <a:pt x="3295" y="1527"/>
                    <a:pt x="3295" y="2155"/>
                  </a:cubicBezTo>
                  <a:cubicBezTo>
                    <a:pt x="3295" y="2782"/>
                    <a:pt x="2782" y="3296"/>
                    <a:pt x="2154" y="3296"/>
                  </a:cubicBezTo>
                  <a:cubicBezTo>
                    <a:pt x="1527" y="3296"/>
                    <a:pt x="1013" y="2782"/>
                    <a:pt x="1013" y="2155"/>
                  </a:cubicBezTo>
                  <a:cubicBezTo>
                    <a:pt x="1013" y="1527"/>
                    <a:pt x="1527" y="1028"/>
                    <a:pt x="2154" y="1028"/>
                  </a:cubicBezTo>
                  <a:close/>
                  <a:moveTo>
                    <a:pt x="2154" y="1"/>
                  </a:moveTo>
                  <a:cubicBezTo>
                    <a:pt x="970" y="1"/>
                    <a:pt x="0" y="971"/>
                    <a:pt x="0" y="2155"/>
                  </a:cubicBezTo>
                  <a:cubicBezTo>
                    <a:pt x="0" y="3353"/>
                    <a:pt x="970" y="4309"/>
                    <a:pt x="2154" y="4309"/>
                  </a:cubicBezTo>
                  <a:cubicBezTo>
                    <a:pt x="3338" y="4309"/>
                    <a:pt x="4308" y="3353"/>
                    <a:pt x="4308" y="2155"/>
                  </a:cubicBezTo>
                  <a:cubicBezTo>
                    <a:pt x="4308" y="971"/>
                    <a:pt x="3338" y="1"/>
                    <a:pt x="2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2689275" y="2513850"/>
              <a:ext cx="146950" cy="146975"/>
            </a:xfrm>
            <a:custGeom>
              <a:avLst/>
              <a:gdLst/>
              <a:ahLst/>
              <a:cxnLst/>
              <a:rect l="l" t="t" r="r" b="b"/>
              <a:pathLst>
                <a:path w="5878" h="5879" extrusionOk="0">
                  <a:moveTo>
                    <a:pt x="2939" y="1"/>
                  </a:moveTo>
                  <a:cubicBezTo>
                    <a:pt x="1312" y="1"/>
                    <a:pt x="0" y="1313"/>
                    <a:pt x="0" y="2940"/>
                  </a:cubicBezTo>
                  <a:cubicBezTo>
                    <a:pt x="0" y="4566"/>
                    <a:pt x="1312" y="5878"/>
                    <a:pt x="2939" y="5878"/>
                  </a:cubicBezTo>
                  <a:cubicBezTo>
                    <a:pt x="4565" y="5878"/>
                    <a:pt x="5877" y="4566"/>
                    <a:pt x="5877" y="2940"/>
                  </a:cubicBezTo>
                  <a:cubicBezTo>
                    <a:pt x="5877" y="1313"/>
                    <a:pt x="4565" y="1"/>
                    <a:pt x="2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a:off x="2681775" y="2506375"/>
              <a:ext cx="161925" cy="161925"/>
            </a:xfrm>
            <a:custGeom>
              <a:avLst/>
              <a:gdLst/>
              <a:ahLst/>
              <a:cxnLst/>
              <a:rect l="l" t="t" r="r" b="b"/>
              <a:pathLst>
                <a:path w="6477" h="6477" extrusionOk="0">
                  <a:moveTo>
                    <a:pt x="3239" y="614"/>
                  </a:moveTo>
                  <a:cubicBezTo>
                    <a:pt x="4694" y="614"/>
                    <a:pt x="5878" y="1783"/>
                    <a:pt x="5878" y="3239"/>
                  </a:cubicBezTo>
                  <a:cubicBezTo>
                    <a:pt x="5878" y="4694"/>
                    <a:pt x="4694" y="5878"/>
                    <a:pt x="3239" y="5878"/>
                  </a:cubicBezTo>
                  <a:cubicBezTo>
                    <a:pt x="1784" y="5878"/>
                    <a:pt x="614" y="4694"/>
                    <a:pt x="614" y="3239"/>
                  </a:cubicBezTo>
                  <a:cubicBezTo>
                    <a:pt x="614" y="1783"/>
                    <a:pt x="1784" y="614"/>
                    <a:pt x="3239" y="614"/>
                  </a:cubicBezTo>
                  <a:close/>
                  <a:moveTo>
                    <a:pt x="3239" y="0"/>
                  </a:moveTo>
                  <a:cubicBezTo>
                    <a:pt x="1456" y="0"/>
                    <a:pt x="0" y="1455"/>
                    <a:pt x="0" y="3239"/>
                  </a:cubicBezTo>
                  <a:cubicBezTo>
                    <a:pt x="0" y="5036"/>
                    <a:pt x="1456" y="6477"/>
                    <a:pt x="3239" y="6477"/>
                  </a:cubicBezTo>
                  <a:cubicBezTo>
                    <a:pt x="5036" y="6477"/>
                    <a:pt x="6477" y="5036"/>
                    <a:pt x="6477" y="3239"/>
                  </a:cubicBezTo>
                  <a:cubicBezTo>
                    <a:pt x="6477" y="1455"/>
                    <a:pt x="5036" y="0"/>
                    <a:pt x="3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5"/>
            <p:cNvSpPr/>
            <p:nvPr/>
          </p:nvSpPr>
          <p:spPr>
            <a:xfrm>
              <a:off x="2722775" y="2547375"/>
              <a:ext cx="79925" cy="79925"/>
            </a:xfrm>
            <a:custGeom>
              <a:avLst/>
              <a:gdLst/>
              <a:ahLst/>
              <a:cxnLst/>
              <a:rect l="l" t="t" r="r" b="b"/>
              <a:pathLst>
                <a:path w="3197" h="3197" extrusionOk="0">
                  <a:moveTo>
                    <a:pt x="1599" y="1"/>
                  </a:moveTo>
                  <a:cubicBezTo>
                    <a:pt x="714" y="1"/>
                    <a:pt x="1" y="714"/>
                    <a:pt x="1" y="1599"/>
                  </a:cubicBezTo>
                  <a:cubicBezTo>
                    <a:pt x="1" y="2483"/>
                    <a:pt x="714" y="3196"/>
                    <a:pt x="1599" y="3196"/>
                  </a:cubicBezTo>
                  <a:cubicBezTo>
                    <a:pt x="2483" y="3196"/>
                    <a:pt x="3196" y="2483"/>
                    <a:pt x="3196" y="1599"/>
                  </a:cubicBezTo>
                  <a:cubicBezTo>
                    <a:pt x="3196" y="714"/>
                    <a:pt x="2483" y="1"/>
                    <a:pt x="1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3373650" y="1223925"/>
              <a:ext cx="73125" cy="73475"/>
            </a:xfrm>
            <a:custGeom>
              <a:avLst/>
              <a:gdLst/>
              <a:ahLst/>
              <a:cxnLst/>
              <a:rect l="l" t="t" r="r" b="b"/>
              <a:pathLst>
                <a:path w="2925" h="2939" extrusionOk="0">
                  <a:moveTo>
                    <a:pt x="1455" y="0"/>
                  </a:moveTo>
                  <a:cubicBezTo>
                    <a:pt x="657" y="0"/>
                    <a:pt x="0" y="656"/>
                    <a:pt x="0" y="1470"/>
                  </a:cubicBezTo>
                  <a:cubicBezTo>
                    <a:pt x="0" y="2283"/>
                    <a:pt x="657" y="2939"/>
                    <a:pt x="1455" y="2939"/>
                  </a:cubicBezTo>
                  <a:cubicBezTo>
                    <a:pt x="2269" y="2939"/>
                    <a:pt x="2925" y="2283"/>
                    <a:pt x="2925" y="1470"/>
                  </a:cubicBezTo>
                  <a:cubicBezTo>
                    <a:pt x="2925" y="656"/>
                    <a:pt x="2269"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926"/>
        <p:cNvGrpSpPr/>
        <p:nvPr/>
      </p:nvGrpSpPr>
      <p:grpSpPr>
        <a:xfrm>
          <a:off x="0" y="0"/>
          <a:ext cx="0" cy="0"/>
          <a:chOff x="0" y="0"/>
          <a:chExt cx="0" cy="0"/>
        </a:xfrm>
      </p:grpSpPr>
      <p:sp>
        <p:nvSpPr>
          <p:cNvPr id="1927" name="Google Shape;1927;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28" name="Google Shape;1928;p21"/>
          <p:cNvSpPr txBox="1">
            <a:spLocks noGrp="1"/>
          </p:cNvSpPr>
          <p:nvPr>
            <p:ph type="subTitle" idx="1"/>
          </p:nvPr>
        </p:nvSpPr>
        <p:spPr>
          <a:xfrm>
            <a:off x="713225" y="1559627"/>
            <a:ext cx="2808000" cy="71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29" name="Google Shape;1929;p21"/>
          <p:cNvSpPr txBox="1">
            <a:spLocks noGrp="1"/>
          </p:cNvSpPr>
          <p:nvPr>
            <p:ph type="subTitle" idx="2"/>
          </p:nvPr>
        </p:nvSpPr>
        <p:spPr>
          <a:xfrm>
            <a:off x="3871066" y="1559632"/>
            <a:ext cx="2808000" cy="71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30" name="Google Shape;1930;p21"/>
          <p:cNvSpPr txBox="1">
            <a:spLocks noGrp="1"/>
          </p:cNvSpPr>
          <p:nvPr>
            <p:ph type="subTitle" idx="3"/>
          </p:nvPr>
        </p:nvSpPr>
        <p:spPr>
          <a:xfrm>
            <a:off x="3871066" y="2724070"/>
            <a:ext cx="2808000" cy="71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31" name="Google Shape;1931;p21"/>
          <p:cNvSpPr txBox="1">
            <a:spLocks noGrp="1"/>
          </p:cNvSpPr>
          <p:nvPr>
            <p:ph type="subTitle" idx="4"/>
          </p:nvPr>
        </p:nvSpPr>
        <p:spPr>
          <a:xfrm>
            <a:off x="713225" y="3888500"/>
            <a:ext cx="2808000" cy="71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32" name="Google Shape;1932;p21"/>
          <p:cNvSpPr txBox="1">
            <a:spLocks noGrp="1"/>
          </p:cNvSpPr>
          <p:nvPr>
            <p:ph type="subTitle" idx="5"/>
          </p:nvPr>
        </p:nvSpPr>
        <p:spPr>
          <a:xfrm>
            <a:off x="713225" y="2725324"/>
            <a:ext cx="2808000" cy="71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33" name="Google Shape;1933;p21"/>
          <p:cNvSpPr txBox="1">
            <a:spLocks noGrp="1"/>
          </p:cNvSpPr>
          <p:nvPr>
            <p:ph type="subTitle" idx="6"/>
          </p:nvPr>
        </p:nvSpPr>
        <p:spPr>
          <a:xfrm>
            <a:off x="3871066" y="3888503"/>
            <a:ext cx="2808000" cy="71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34" name="Google Shape;1934;p21"/>
          <p:cNvSpPr txBox="1">
            <a:spLocks noGrp="1"/>
          </p:cNvSpPr>
          <p:nvPr>
            <p:ph type="subTitle" idx="7"/>
          </p:nvPr>
        </p:nvSpPr>
        <p:spPr>
          <a:xfrm>
            <a:off x="713225" y="1182050"/>
            <a:ext cx="2808000" cy="4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2"/>
                </a:solidFill>
                <a:latin typeface="Be Vietnam Pro"/>
                <a:ea typeface="Be Vietnam Pro"/>
                <a:cs typeface="Be Vietnam Pro"/>
                <a:sym typeface="Be Vietnam Pr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35" name="Google Shape;1935;p21"/>
          <p:cNvSpPr txBox="1">
            <a:spLocks noGrp="1"/>
          </p:cNvSpPr>
          <p:nvPr>
            <p:ph type="subTitle" idx="8"/>
          </p:nvPr>
        </p:nvSpPr>
        <p:spPr>
          <a:xfrm>
            <a:off x="3871066" y="1182050"/>
            <a:ext cx="2804400" cy="4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2"/>
                </a:solidFill>
                <a:latin typeface="Be Vietnam Pro"/>
                <a:ea typeface="Be Vietnam Pro"/>
                <a:cs typeface="Be Vietnam Pro"/>
                <a:sym typeface="Be Vietnam Pr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36" name="Google Shape;1936;p21"/>
          <p:cNvSpPr txBox="1">
            <a:spLocks noGrp="1"/>
          </p:cNvSpPr>
          <p:nvPr>
            <p:ph type="subTitle" idx="9"/>
          </p:nvPr>
        </p:nvSpPr>
        <p:spPr>
          <a:xfrm>
            <a:off x="713225" y="2347743"/>
            <a:ext cx="2806200" cy="4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2"/>
                </a:solidFill>
                <a:latin typeface="Be Vietnam Pro"/>
                <a:ea typeface="Be Vietnam Pro"/>
                <a:cs typeface="Be Vietnam Pro"/>
                <a:sym typeface="Be Vietnam Pr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37" name="Google Shape;1937;p21"/>
          <p:cNvSpPr txBox="1">
            <a:spLocks noGrp="1"/>
          </p:cNvSpPr>
          <p:nvPr>
            <p:ph type="subTitle" idx="13"/>
          </p:nvPr>
        </p:nvSpPr>
        <p:spPr>
          <a:xfrm>
            <a:off x="3871066" y="2349000"/>
            <a:ext cx="2808000" cy="4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2"/>
                </a:solidFill>
                <a:latin typeface="Be Vietnam Pro"/>
                <a:ea typeface="Be Vietnam Pro"/>
                <a:cs typeface="Be Vietnam Pro"/>
                <a:sym typeface="Be Vietnam Pr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38" name="Google Shape;1938;p21"/>
          <p:cNvSpPr txBox="1">
            <a:spLocks noGrp="1"/>
          </p:cNvSpPr>
          <p:nvPr>
            <p:ph type="subTitle" idx="14"/>
          </p:nvPr>
        </p:nvSpPr>
        <p:spPr>
          <a:xfrm>
            <a:off x="713225" y="3513425"/>
            <a:ext cx="2804400" cy="4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2"/>
                </a:solidFill>
                <a:latin typeface="Be Vietnam Pro"/>
                <a:ea typeface="Be Vietnam Pro"/>
                <a:cs typeface="Be Vietnam Pro"/>
                <a:sym typeface="Be Vietnam Pr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39" name="Google Shape;1939;p21"/>
          <p:cNvSpPr txBox="1">
            <a:spLocks noGrp="1"/>
          </p:cNvSpPr>
          <p:nvPr>
            <p:ph type="subTitle" idx="15"/>
          </p:nvPr>
        </p:nvSpPr>
        <p:spPr>
          <a:xfrm>
            <a:off x="3871066" y="3513426"/>
            <a:ext cx="2808000" cy="4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2"/>
                </a:solidFill>
                <a:latin typeface="Be Vietnam Pro"/>
                <a:ea typeface="Be Vietnam Pro"/>
                <a:cs typeface="Be Vietnam Pro"/>
                <a:sym typeface="Be Vietnam Pr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940" name="Google Shape;1940;p21"/>
          <p:cNvGrpSpPr/>
          <p:nvPr/>
        </p:nvGrpSpPr>
        <p:grpSpPr>
          <a:xfrm>
            <a:off x="-153687" y="218725"/>
            <a:ext cx="9326825" cy="185600"/>
            <a:chOff x="-124" y="218725"/>
            <a:chExt cx="9326825" cy="185600"/>
          </a:xfrm>
        </p:grpSpPr>
        <p:sp>
          <p:nvSpPr>
            <p:cNvPr id="1941" name="Google Shape;1941;p21"/>
            <p:cNvSpPr/>
            <p:nvPr/>
          </p:nvSpPr>
          <p:spPr>
            <a:xfrm>
              <a:off x="-124" y="229166"/>
              <a:ext cx="9264083" cy="175159"/>
            </a:xfrm>
            <a:custGeom>
              <a:avLst/>
              <a:gdLst/>
              <a:ahLst/>
              <a:cxnLst/>
              <a:rect l="l" t="t" r="r" b="b"/>
              <a:pathLst>
                <a:path w="134868" h="2550" extrusionOk="0">
                  <a:moveTo>
                    <a:pt x="18262" y="0"/>
                  </a:moveTo>
                  <a:cubicBezTo>
                    <a:pt x="13811" y="0"/>
                    <a:pt x="2284" y="1370"/>
                    <a:pt x="1" y="1636"/>
                  </a:cubicBezTo>
                  <a:lnTo>
                    <a:pt x="1" y="1941"/>
                  </a:lnTo>
                  <a:cubicBezTo>
                    <a:pt x="2169" y="1674"/>
                    <a:pt x="13811" y="305"/>
                    <a:pt x="18262" y="305"/>
                  </a:cubicBezTo>
                  <a:cubicBezTo>
                    <a:pt x="20431" y="305"/>
                    <a:pt x="25376" y="723"/>
                    <a:pt x="31083" y="1218"/>
                  </a:cubicBezTo>
                  <a:cubicBezTo>
                    <a:pt x="38502" y="1826"/>
                    <a:pt x="46909" y="2549"/>
                    <a:pt x="51703" y="2549"/>
                  </a:cubicBezTo>
                  <a:cubicBezTo>
                    <a:pt x="56268" y="2549"/>
                    <a:pt x="61404" y="1941"/>
                    <a:pt x="66388" y="1370"/>
                  </a:cubicBezTo>
                  <a:cubicBezTo>
                    <a:pt x="70459" y="913"/>
                    <a:pt x="74301" y="495"/>
                    <a:pt x="77231" y="457"/>
                  </a:cubicBezTo>
                  <a:cubicBezTo>
                    <a:pt x="80464" y="457"/>
                    <a:pt x="85524" y="989"/>
                    <a:pt x="90432" y="1522"/>
                  </a:cubicBezTo>
                  <a:cubicBezTo>
                    <a:pt x="95111" y="2055"/>
                    <a:pt x="99487" y="2549"/>
                    <a:pt x="102302" y="2549"/>
                  </a:cubicBezTo>
                  <a:cubicBezTo>
                    <a:pt x="108046" y="2549"/>
                    <a:pt x="134601" y="495"/>
                    <a:pt x="134868" y="457"/>
                  </a:cubicBezTo>
                  <a:lnTo>
                    <a:pt x="134868" y="152"/>
                  </a:lnTo>
                  <a:cubicBezTo>
                    <a:pt x="134563" y="191"/>
                    <a:pt x="108046" y="2245"/>
                    <a:pt x="102302" y="2245"/>
                  </a:cubicBezTo>
                  <a:cubicBezTo>
                    <a:pt x="99525" y="2245"/>
                    <a:pt x="95111" y="1750"/>
                    <a:pt x="90470" y="1256"/>
                  </a:cubicBezTo>
                  <a:cubicBezTo>
                    <a:pt x="85562" y="685"/>
                    <a:pt x="80502" y="152"/>
                    <a:pt x="77231" y="152"/>
                  </a:cubicBezTo>
                  <a:cubicBezTo>
                    <a:pt x="74301" y="191"/>
                    <a:pt x="70421" y="609"/>
                    <a:pt x="66350" y="1104"/>
                  </a:cubicBezTo>
                  <a:cubicBezTo>
                    <a:pt x="61404" y="1674"/>
                    <a:pt x="56268" y="2245"/>
                    <a:pt x="51703" y="2245"/>
                  </a:cubicBezTo>
                  <a:cubicBezTo>
                    <a:pt x="46909" y="2245"/>
                    <a:pt x="38540" y="1522"/>
                    <a:pt x="31121" y="913"/>
                  </a:cubicBezTo>
                  <a:cubicBezTo>
                    <a:pt x="25376" y="419"/>
                    <a:pt x="20469" y="0"/>
                    <a:pt x="18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1"/>
            <p:cNvSpPr/>
            <p:nvPr/>
          </p:nvSpPr>
          <p:spPr>
            <a:xfrm>
              <a:off x="-124" y="244827"/>
              <a:ext cx="9326797" cy="73224"/>
            </a:xfrm>
            <a:custGeom>
              <a:avLst/>
              <a:gdLst/>
              <a:ahLst/>
              <a:cxnLst/>
              <a:rect l="l" t="t" r="r" b="b"/>
              <a:pathLst>
                <a:path w="135781" h="1066" extrusionOk="0">
                  <a:moveTo>
                    <a:pt x="1" y="1"/>
                  </a:moveTo>
                  <a:lnTo>
                    <a:pt x="1" y="305"/>
                  </a:lnTo>
                  <a:lnTo>
                    <a:pt x="18072" y="305"/>
                  </a:lnTo>
                  <a:cubicBezTo>
                    <a:pt x="18186" y="305"/>
                    <a:pt x="30322" y="1066"/>
                    <a:pt x="34165" y="1066"/>
                  </a:cubicBezTo>
                  <a:cubicBezTo>
                    <a:pt x="44893" y="1066"/>
                    <a:pt x="76774" y="305"/>
                    <a:pt x="77078" y="305"/>
                  </a:cubicBezTo>
                  <a:cubicBezTo>
                    <a:pt x="77231" y="305"/>
                    <a:pt x="90736" y="1066"/>
                    <a:pt x="94769" y="1066"/>
                  </a:cubicBezTo>
                  <a:cubicBezTo>
                    <a:pt x="105231" y="1066"/>
                    <a:pt x="135476" y="305"/>
                    <a:pt x="135781" y="305"/>
                  </a:cubicBezTo>
                  <a:lnTo>
                    <a:pt x="135781" y="1"/>
                  </a:lnTo>
                  <a:cubicBezTo>
                    <a:pt x="135476" y="1"/>
                    <a:pt x="105231" y="761"/>
                    <a:pt x="94769" y="761"/>
                  </a:cubicBezTo>
                  <a:cubicBezTo>
                    <a:pt x="90736" y="761"/>
                    <a:pt x="77231" y="1"/>
                    <a:pt x="77078" y="1"/>
                  </a:cubicBezTo>
                  <a:cubicBezTo>
                    <a:pt x="76774" y="1"/>
                    <a:pt x="44893" y="761"/>
                    <a:pt x="34165" y="761"/>
                  </a:cubicBezTo>
                  <a:cubicBezTo>
                    <a:pt x="30322" y="761"/>
                    <a:pt x="18224" y="1"/>
                    <a:pt x="18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1"/>
            <p:cNvSpPr/>
            <p:nvPr/>
          </p:nvSpPr>
          <p:spPr>
            <a:xfrm>
              <a:off x="5242107"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1"/>
            <p:cNvSpPr/>
            <p:nvPr/>
          </p:nvSpPr>
          <p:spPr>
            <a:xfrm>
              <a:off x="1175852"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1"/>
            <p:cNvSpPr/>
            <p:nvPr/>
          </p:nvSpPr>
          <p:spPr>
            <a:xfrm>
              <a:off x="9201204"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21"/>
          <p:cNvGrpSpPr/>
          <p:nvPr/>
        </p:nvGrpSpPr>
        <p:grpSpPr>
          <a:xfrm rot="2700000" flipH="1">
            <a:off x="-1368416" y="3364508"/>
            <a:ext cx="2200508" cy="2534014"/>
            <a:chOff x="2166075" y="959650"/>
            <a:chExt cx="3498975" cy="4029275"/>
          </a:xfrm>
        </p:grpSpPr>
        <p:sp>
          <p:nvSpPr>
            <p:cNvPr id="1947" name="Google Shape;1947;p21"/>
            <p:cNvSpPr/>
            <p:nvPr/>
          </p:nvSpPr>
          <p:spPr>
            <a:xfrm>
              <a:off x="2234900" y="3538475"/>
              <a:ext cx="562100" cy="1450450"/>
            </a:xfrm>
            <a:custGeom>
              <a:avLst/>
              <a:gdLst/>
              <a:ahLst/>
              <a:cxnLst/>
              <a:rect l="l" t="t" r="r" b="b"/>
              <a:pathLst>
                <a:path w="22484" h="58018" extrusionOk="0">
                  <a:moveTo>
                    <a:pt x="771" y="0"/>
                  </a:moveTo>
                  <a:lnTo>
                    <a:pt x="1" y="671"/>
                  </a:lnTo>
                  <a:lnTo>
                    <a:pt x="6763" y="8502"/>
                  </a:lnTo>
                  <a:lnTo>
                    <a:pt x="6763" y="19772"/>
                  </a:lnTo>
                  <a:lnTo>
                    <a:pt x="21456" y="36776"/>
                  </a:lnTo>
                  <a:lnTo>
                    <a:pt x="21456" y="58017"/>
                  </a:lnTo>
                  <a:lnTo>
                    <a:pt x="22483" y="58017"/>
                  </a:lnTo>
                  <a:lnTo>
                    <a:pt x="22483" y="36391"/>
                  </a:lnTo>
                  <a:lnTo>
                    <a:pt x="7790" y="19401"/>
                  </a:lnTo>
                  <a:lnTo>
                    <a:pt x="7790" y="8117"/>
                  </a:lnTo>
                  <a:lnTo>
                    <a:pt x="7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1"/>
            <p:cNvSpPr/>
            <p:nvPr/>
          </p:nvSpPr>
          <p:spPr>
            <a:xfrm>
              <a:off x="2671425" y="3032400"/>
              <a:ext cx="271425" cy="1956525"/>
            </a:xfrm>
            <a:custGeom>
              <a:avLst/>
              <a:gdLst/>
              <a:ahLst/>
              <a:cxnLst/>
              <a:rect l="l" t="t" r="r" b="b"/>
              <a:pathLst>
                <a:path w="10857" h="78261" extrusionOk="0">
                  <a:moveTo>
                    <a:pt x="4808" y="1"/>
                  </a:moveTo>
                  <a:lnTo>
                    <a:pt x="1" y="5550"/>
                  </a:lnTo>
                  <a:lnTo>
                    <a:pt x="1" y="37376"/>
                  </a:lnTo>
                  <a:lnTo>
                    <a:pt x="9430" y="48274"/>
                  </a:lnTo>
                  <a:lnTo>
                    <a:pt x="9430" y="78260"/>
                  </a:lnTo>
                  <a:lnTo>
                    <a:pt x="10857" y="78260"/>
                  </a:lnTo>
                  <a:lnTo>
                    <a:pt x="10857" y="47747"/>
                  </a:lnTo>
                  <a:lnTo>
                    <a:pt x="1427" y="36848"/>
                  </a:lnTo>
                  <a:lnTo>
                    <a:pt x="1427" y="6092"/>
                  </a:lnTo>
                  <a:lnTo>
                    <a:pt x="5892" y="928"/>
                  </a:lnTo>
                  <a:lnTo>
                    <a:pt x="48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1"/>
            <p:cNvSpPr/>
            <p:nvPr/>
          </p:nvSpPr>
          <p:spPr>
            <a:xfrm>
              <a:off x="2960650" y="1836250"/>
              <a:ext cx="134500" cy="3152675"/>
            </a:xfrm>
            <a:custGeom>
              <a:avLst/>
              <a:gdLst/>
              <a:ahLst/>
              <a:cxnLst/>
              <a:rect l="l" t="t" r="r" b="b"/>
              <a:pathLst>
                <a:path w="5380" h="126107" extrusionOk="0">
                  <a:moveTo>
                    <a:pt x="1171" y="1"/>
                  </a:moveTo>
                  <a:lnTo>
                    <a:pt x="1171" y="23410"/>
                  </a:lnTo>
                  <a:lnTo>
                    <a:pt x="4766" y="27561"/>
                  </a:lnTo>
                  <a:lnTo>
                    <a:pt x="4766" y="73225"/>
                  </a:lnTo>
                  <a:lnTo>
                    <a:pt x="1" y="78745"/>
                  </a:lnTo>
                  <a:lnTo>
                    <a:pt x="1" y="86149"/>
                  </a:lnTo>
                  <a:lnTo>
                    <a:pt x="3895" y="90671"/>
                  </a:lnTo>
                  <a:lnTo>
                    <a:pt x="3895" y="126106"/>
                  </a:lnTo>
                  <a:lnTo>
                    <a:pt x="4509" y="126106"/>
                  </a:lnTo>
                  <a:lnTo>
                    <a:pt x="4509" y="90443"/>
                  </a:lnTo>
                  <a:lnTo>
                    <a:pt x="600" y="85921"/>
                  </a:lnTo>
                  <a:lnTo>
                    <a:pt x="600" y="78974"/>
                  </a:lnTo>
                  <a:lnTo>
                    <a:pt x="5379" y="73453"/>
                  </a:lnTo>
                  <a:lnTo>
                    <a:pt x="5379" y="27333"/>
                  </a:lnTo>
                  <a:lnTo>
                    <a:pt x="1784" y="23182"/>
                  </a:lnTo>
                  <a:lnTo>
                    <a:pt x="17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1"/>
            <p:cNvSpPr/>
            <p:nvPr/>
          </p:nvSpPr>
          <p:spPr>
            <a:xfrm>
              <a:off x="3114725" y="2673625"/>
              <a:ext cx="107725" cy="2162300"/>
            </a:xfrm>
            <a:custGeom>
              <a:avLst/>
              <a:gdLst/>
              <a:ahLst/>
              <a:cxnLst/>
              <a:rect l="l" t="t" r="r" b="b"/>
              <a:pathLst>
                <a:path w="4309" h="86492" extrusionOk="0">
                  <a:moveTo>
                    <a:pt x="3282" y="1"/>
                  </a:moveTo>
                  <a:lnTo>
                    <a:pt x="3282" y="26948"/>
                  </a:lnTo>
                  <a:lnTo>
                    <a:pt x="1" y="30757"/>
                  </a:lnTo>
                  <a:lnTo>
                    <a:pt x="1" y="67704"/>
                  </a:lnTo>
                  <a:lnTo>
                    <a:pt x="3168" y="71370"/>
                  </a:lnTo>
                  <a:lnTo>
                    <a:pt x="3168" y="86491"/>
                  </a:lnTo>
                  <a:lnTo>
                    <a:pt x="4180" y="86491"/>
                  </a:lnTo>
                  <a:lnTo>
                    <a:pt x="4180" y="70985"/>
                  </a:lnTo>
                  <a:lnTo>
                    <a:pt x="1013" y="67333"/>
                  </a:lnTo>
                  <a:lnTo>
                    <a:pt x="1013" y="31128"/>
                  </a:lnTo>
                  <a:lnTo>
                    <a:pt x="4309" y="27319"/>
                  </a:lnTo>
                  <a:lnTo>
                    <a:pt x="43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1"/>
            <p:cNvSpPr/>
            <p:nvPr/>
          </p:nvSpPr>
          <p:spPr>
            <a:xfrm>
              <a:off x="3276650" y="1260650"/>
              <a:ext cx="141250" cy="3575275"/>
            </a:xfrm>
            <a:custGeom>
              <a:avLst/>
              <a:gdLst/>
              <a:ahLst/>
              <a:cxnLst/>
              <a:rect l="l" t="t" r="r" b="b"/>
              <a:pathLst>
                <a:path w="5650" h="143011" extrusionOk="0">
                  <a:moveTo>
                    <a:pt x="5036" y="1"/>
                  </a:moveTo>
                  <a:lnTo>
                    <a:pt x="5036" y="33610"/>
                  </a:lnTo>
                  <a:lnTo>
                    <a:pt x="0" y="39430"/>
                  </a:lnTo>
                  <a:lnTo>
                    <a:pt x="0" y="91641"/>
                  </a:lnTo>
                  <a:lnTo>
                    <a:pt x="2525" y="94551"/>
                  </a:lnTo>
                  <a:lnTo>
                    <a:pt x="2525" y="143010"/>
                  </a:lnTo>
                  <a:lnTo>
                    <a:pt x="3124" y="143010"/>
                  </a:lnTo>
                  <a:lnTo>
                    <a:pt x="3124" y="94323"/>
                  </a:lnTo>
                  <a:lnTo>
                    <a:pt x="614" y="91413"/>
                  </a:lnTo>
                  <a:lnTo>
                    <a:pt x="614" y="39658"/>
                  </a:lnTo>
                  <a:lnTo>
                    <a:pt x="5649" y="33838"/>
                  </a:lnTo>
                  <a:lnTo>
                    <a:pt x="56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1"/>
            <p:cNvSpPr/>
            <p:nvPr/>
          </p:nvSpPr>
          <p:spPr>
            <a:xfrm>
              <a:off x="3387200" y="2411850"/>
              <a:ext cx="108450" cy="2424075"/>
            </a:xfrm>
            <a:custGeom>
              <a:avLst/>
              <a:gdLst/>
              <a:ahLst/>
              <a:cxnLst/>
              <a:rect l="l" t="t" r="r" b="b"/>
              <a:pathLst>
                <a:path w="4338" h="96963" extrusionOk="0">
                  <a:moveTo>
                    <a:pt x="0" y="1"/>
                  </a:moveTo>
                  <a:lnTo>
                    <a:pt x="0" y="62340"/>
                  </a:lnTo>
                  <a:lnTo>
                    <a:pt x="3724" y="66649"/>
                  </a:lnTo>
                  <a:lnTo>
                    <a:pt x="3724" y="96962"/>
                  </a:lnTo>
                  <a:lnTo>
                    <a:pt x="4337" y="96962"/>
                  </a:lnTo>
                  <a:lnTo>
                    <a:pt x="4337" y="66420"/>
                  </a:lnTo>
                  <a:lnTo>
                    <a:pt x="614" y="62112"/>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1"/>
            <p:cNvSpPr/>
            <p:nvPr/>
          </p:nvSpPr>
          <p:spPr>
            <a:xfrm>
              <a:off x="3616150" y="3464275"/>
              <a:ext cx="25350" cy="1371650"/>
            </a:xfrm>
            <a:custGeom>
              <a:avLst/>
              <a:gdLst/>
              <a:ahLst/>
              <a:cxnLst/>
              <a:rect l="l" t="t" r="r" b="b"/>
              <a:pathLst>
                <a:path w="1014" h="54866" extrusionOk="0">
                  <a:moveTo>
                    <a:pt x="1" y="1"/>
                  </a:moveTo>
                  <a:lnTo>
                    <a:pt x="1" y="54865"/>
                  </a:lnTo>
                  <a:lnTo>
                    <a:pt x="1014" y="54865"/>
                  </a:lnTo>
                  <a:lnTo>
                    <a:pt x="10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1"/>
            <p:cNvSpPr/>
            <p:nvPr/>
          </p:nvSpPr>
          <p:spPr>
            <a:xfrm>
              <a:off x="3513100" y="1784200"/>
              <a:ext cx="128400" cy="2074900"/>
            </a:xfrm>
            <a:custGeom>
              <a:avLst/>
              <a:gdLst/>
              <a:ahLst/>
              <a:cxnLst/>
              <a:rect l="l" t="t" r="r" b="b"/>
              <a:pathLst>
                <a:path w="5136" h="82996" extrusionOk="0">
                  <a:moveTo>
                    <a:pt x="4522" y="0"/>
                  </a:moveTo>
                  <a:lnTo>
                    <a:pt x="4522" y="13481"/>
                  </a:lnTo>
                  <a:lnTo>
                    <a:pt x="0" y="18716"/>
                  </a:lnTo>
                  <a:lnTo>
                    <a:pt x="0" y="77917"/>
                  </a:lnTo>
                  <a:lnTo>
                    <a:pt x="4394" y="82996"/>
                  </a:lnTo>
                  <a:lnTo>
                    <a:pt x="4865" y="82596"/>
                  </a:lnTo>
                  <a:lnTo>
                    <a:pt x="613" y="77689"/>
                  </a:lnTo>
                  <a:lnTo>
                    <a:pt x="613" y="18944"/>
                  </a:lnTo>
                  <a:lnTo>
                    <a:pt x="5136" y="13709"/>
                  </a:lnTo>
                  <a:lnTo>
                    <a:pt x="51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1"/>
            <p:cNvSpPr/>
            <p:nvPr/>
          </p:nvSpPr>
          <p:spPr>
            <a:xfrm>
              <a:off x="2683550" y="2582325"/>
              <a:ext cx="256800" cy="997525"/>
            </a:xfrm>
            <a:custGeom>
              <a:avLst/>
              <a:gdLst/>
              <a:ahLst/>
              <a:cxnLst/>
              <a:rect l="l" t="t" r="r" b="b"/>
              <a:pathLst>
                <a:path w="10272" h="39901" extrusionOk="0">
                  <a:moveTo>
                    <a:pt x="3396" y="1"/>
                  </a:moveTo>
                  <a:lnTo>
                    <a:pt x="2939" y="400"/>
                  </a:lnTo>
                  <a:lnTo>
                    <a:pt x="9673" y="8189"/>
                  </a:lnTo>
                  <a:lnTo>
                    <a:pt x="9673" y="28317"/>
                  </a:lnTo>
                  <a:lnTo>
                    <a:pt x="1" y="39501"/>
                  </a:lnTo>
                  <a:lnTo>
                    <a:pt x="472" y="39901"/>
                  </a:lnTo>
                  <a:lnTo>
                    <a:pt x="10272" y="28546"/>
                  </a:lnTo>
                  <a:lnTo>
                    <a:pt x="10272" y="7961"/>
                  </a:lnTo>
                  <a:lnTo>
                    <a:pt x="33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1"/>
            <p:cNvSpPr/>
            <p:nvPr/>
          </p:nvSpPr>
          <p:spPr>
            <a:xfrm>
              <a:off x="2548025" y="2778475"/>
              <a:ext cx="15375" cy="1410525"/>
            </a:xfrm>
            <a:custGeom>
              <a:avLst/>
              <a:gdLst/>
              <a:ahLst/>
              <a:cxnLst/>
              <a:rect l="l" t="t" r="r" b="b"/>
              <a:pathLst>
                <a:path w="615" h="56421" extrusionOk="0">
                  <a:moveTo>
                    <a:pt x="1" y="1"/>
                  </a:moveTo>
                  <a:lnTo>
                    <a:pt x="1" y="56420"/>
                  </a:lnTo>
                  <a:lnTo>
                    <a:pt x="614" y="56420"/>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1"/>
            <p:cNvSpPr/>
            <p:nvPr/>
          </p:nvSpPr>
          <p:spPr>
            <a:xfrm>
              <a:off x="4734925" y="3305950"/>
              <a:ext cx="562075" cy="1682975"/>
            </a:xfrm>
            <a:custGeom>
              <a:avLst/>
              <a:gdLst/>
              <a:ahLst/>
              <a:cxnLst/>
              <a:rect l="l" t="t" r="r" b="b"/>
              <a:pathLst>
                <a:path w="22483" h="67319" extrusionOk="0">
                  <a:moveTo>
                    <a:pt x="21712" y="0"/>
                  </a:moveTo>
                  <a:lnTo>
                    <a:pt x="14708" y="8117"/>
                  </a:lnTo>
                  <a:lnTo>
                    <a:pt x="14708" y="28702"/>
                  </a:lnTo>
                  <a:lnTo>
                    <a:pt x="0" y="45692"/>
                  </a:lnTo>
                  <a:lnTo>
                    <a:pt x="0" y="67318"/>
                  </a:lnTo>
                  <a:lnTo>
                    <a:pt x="1027" y="67318"/>
                  </a:lnTo>
                  <a:lnTo>
                    <a:pt x="1027" y="46077"/>
                  </a:lnTo>
                  <a:lnTo>
                    <a:pt x="15721" y="29073"/>
                  </a:lnTo>
                  <a:lnTo>
                    <a:pt x="15721" y="8488"/>
                  </a:lnTo>
                  <a:lnTo>
                    <a:pt x="22483" y="671"/>
                  </a:lnTo>
                  <a:lnTo>
                    <a:pt x="21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1"/>
            <p:cNvSpPr/>
            <p:nvPr/>
          </p:nvSpPr>
          <p:spPr>
            <a:xfrm>
              <a:off x="4589050" y="3148675"/>
              <a:ext cx="271425" cy="1840250"/>
            </a:xfrm>
            <a:custGeom>
              <a:avLst/>
              <a:gdLst/>
              <a:ahLst/>
              <a:cxnLst/>
              <a:rect l="l" t="t" r="r" b="b"/>
              <a:pathLst>
                <a:path w="10857" h="73610" extrusionOk="0">
                  <a:moveTo>
                    <a:pt x="6049" y="0"/>
                  </a:moveTo>
                  <a:lnTo>
                    <a:pt x="4979" y="927"/>
                  </a:lnTo>
                  <a:lnTo>
                    <a:pt x="9430" y="6091"/>
                  </a:lnTo>
                  <a:lnTo>
                    <a:pt x="9430" y="32197"/>
                  </a:lnTo>
                  <a:lnTo>
                    <a:pt x="1" y="43096"/>
                  </a:lnTo>
                  <a:lnTo>
                    <a:pt x="1" y="73609"/>
                  </a:lnTo>
                  <a:lnTo>
                    <a:pt x="1442" y="73609"/>
                  </a:lnTo>
                  <a:lnTo>
                    <a:pt x="1442" y="43623"/>
                  </a:lnTo>
                  <a:lnTo>
                    <a:pt x="10857" y="32725"/>
                  </a:lnTo>
                  <a:lnTo>
                    <a:pt x="10857" y="5549"/>
                  </a:lnTo>
                  <a:lnTo>
                    <a:pt x="60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1"/>
            <p:cNvSpPr/>
            <p:nvPr/>
          </p:nvSpPr>
          <p:spPr>
            <a:xfrm>
              <a:off x="4436775" y="2034550"/>
              <a:ext cx="134825" cy="2954375"/>
            </a:xfrm>
            <a:custGeom>
              <a:avLst/>
              <a:gdLst/>
              <a:ahLst/>
              <a:cxnLst/>
              <a:rect l="l" t="t" r="r" b="b"/>
              <a:pathLst>
                <a:path w="5393" h="118175" extrusionOk="0">
                  <a:moveTo>
                    <a:pt x="3610" y="0"/>
                  </a:moveTo>
                  <a:lnTo>
                    <a:pt x="3610" y="25007"/>
                  </a:lnTo>
                  <a:lnTo>
                    <a:pt x="0" y="29173"/>
                  </a:lnTo>
                  <a:lnTo>
                    <a:pt x="0" y="55992"/>
                  </a:lnTo>
                  <a:lnTo>
                    <a:pt x="4779" y="61512"/>
                  </a:lnTo>
                  <a:lnTo>
                    <a:pt x="4779" y="77989"/>
                  </a:lnTo>
                  <a:lnTo>
                    <a:pt x="871" y="82511"/>
                  </a:lnTo>
                  <a:lnTo>
                    <a:pt x="871" y="118174"/>
                  </a:lnTo>
                  <a:lnTo>
                    <a:pt x="1484" y="118174"/>
                  </a:lnTo>
                  <a:lnTo>
                    <a:pt x="1484" y="82739"/>
                  </a:lnTo>
                  <a:lnTo>
                    <a:pt x="5393" y="78217"/>
                  </a:lnTo>
                  <a:lnTo>
                    <a:pt x="5393" y="61284"/>
                  </a:lnTo>
                  <a:lnTo>
                    <a:pt x="614" y="55763"/>
                  </a:lnTo>
                  <a:lnTo>
                    <a:pt x="614" y="29401"/>
                  </a:lnTo>
                  <a:lnTo>
                    <a:pt x="4209" y="25236"/>
                  </a:lnTo>
                  <a:lnTo>
                    <a:pt x="4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1"/>
            <p:cNvSpPr/>
            <p:nvPr/>
          </p:nvSpPr>
          <p:spPr>
            <a:xfrm>
              <a:off x="4314800" y="1700375"/>
              <a:ext cx="1350250" cy="3135550"/>
            </a:xfrm>
            <a:custGeom>
              <a:avLst/>
              <a:gdLst/>
              <a:ahLst/>
              <a:cxnLst/>
              <a:rect l="l" t="t" r="r" b="b"/>
              <a:pathLst>
                <a:path w="54010" h="125422" extrusionOk="0">
                  <a:moveTo>
                    <a:pt x="4594" y="1"/>
                  </a:moveTo>
                  <a:lnTo>
                    <a:pt x="1" y="4594"/>
                  </a:lnTo>
                  <a:lnTo>
                    <a:pt x="1" y="66177"/>
                  </a:lnTo>
                  <a:lnTo>
                    <a:pt x="3296" y="69986"/>
                  </a:lnTo>
                  <a:lnTo>
                    <a:pt x="3296" y="106334"/>
                  </a:lnTo>
                  <a:lnTo>
                    <a:pt x="129" y="110001"/>
                  </a:lnTo>
                  <a:lnTo>
                    <a:pt x="129" y="125421"/>
                  </a:lnTo>
                  <a:lnTo>
                    <a:pt x="742" y="125421"/>
                  </a:lnTo>
                  <a:lnTo>
                    <a:pt x="742" y="110229"/>
                  </a:lnTo>
                  <a:lnTo>
                    <a:pt x="3909" y="106563"/>
                  </a:lnTo>
                  <a:lnTo>
                    <a:pt x="3909" y="69758"/>
                  </a:lnTo>
                  <a:lnTo>
                    <a:pt x="614" y="65949"/>
                  </a:lnTo>
                  <a:lnTo>
                    <a:pt x="614" y="4851"/>
                  </a:lnTo>
                  <a:lnTo>
                    <a:pt x="4851" y="600"/>
                  </a:lnTo>
                  <a:lnTo>
                    <a:pt x="54009" y="600"/>
                  </a:lnTo>
                  <a:lnTo>
                    <a:pt x="540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1"/>
            <p:cNvSpPr/>
            <p:nvPr/>
          </p:nvSpPr>
          <p:spPr>
            <a:xfrm>
              <a:off x="4106525" y="1636550"/>
              <a:ext cx="156600" cy="3199375"/>
            </a:xfrm>
            <a:custGeom>
              <a:avLst/>
              <a:gdLst/>
              <a:ahLst/>
              <a:cxnLst/>
              <a:rect l="l" t="t" r="r" b="b"/>
              <a:pathLst>
                <a:path w="6264" h="127975" extrusionOk="0">
                  <a:moveTo>
                    <a:pt x="1" y="0"/>
                  </a:moveTo>
                  <a:lnTo>
                    <a:pt x="1" y="24736"/>
                  </a:lnTo>
                  <a:lnTo>
                    <a:pt x="5036" y="30557"/>
                  </a:lnTo>
                  <a:lnTo>
                    <a:pt x="5036" y="76263"/>
                  </a:lnTo>
                  <a:lnTo>
                    <a:pt x="2526" y="79173"/>
                  </a:lnTo>
                  <a:lnTo>
                    <a:pt x="2526" y="127974"/>
                  </a:lnTo>
                  <a:lnTo>
                    <a:pt x="3738" y="127974"/>
                  </a:lnTo>
                  <a:lnTo>
                    <a:pt x="3738" y="79629"/>
                  </a:lnTo>
                  <a:lnTo>
                    <a:pt x="6263" y="76719"/>
                  </a:lnTo>
                  <a:lnTo>
                    <a:pt x="6263" y="30100"/>
                  </a:lnTo>
                  <a:lnTo>
                    <a:pt x="1228" y="24280"/>
                  </a:lnTo>
                  <a:lnTo>
                    <a:pt x="12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1"/>
            <p:cNvSpPr/>
            <p:nvPr/>
          </p:nvSpPr>
          <p:spPr>
            <a:xfrm>
              <a:off x="4036275" y="2481750"/>
              <a:ext cx="108450" cy="2354175"/>
            </a:xfrm>
            <a:custGeom>
              <a:avLst/>
              <a:gdLst/>
              <a:ahLst/>
              <a:cxnLst/>
              <a:rect l="l" t="t" r="r" b="b"/>
              <a:pathLst>
                <a:path w="4338" h="94167" extrusionOk="0">
                  <a:moveTo>
                    <a:pt x="3724" y="1"/>
                  </a:moveTo>
                  <a:lnTo>
                    <a:pt x="3724" y="59316"/>
                  </a:lnTo>
                  <a:lnTo>
                    <a:pt x="0" y="63624"/>
                  </a:lnTo>
                  <a:lnTo>
                    <a:pt x="0" y="94166"/>
                  </a:lnTo>
                  <a:lnTo>
                    <a:pt x="614" y="94166"/>
                  </a:lnTo>
                  <a:lnTo>
                    <a:pt x="614" y="63853"/>
                  </a:lnTo>
                  <a:lnTo>
                    <a:pt x="4337" y="59544"/>
                  </a:lnTo>
                  <a:lnTo>
                    <a:pt x="4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1"/>
            <p:cNvSpPr/>
            <p:nvPr/>
          </p:nvSpPr>
          <p:spPr>
            <a:xfrm>
              <a:off x="3895750" y="3348375"/>
              <a:ext cx="15000" cy="1487550"/>
            </a:xfrm>
            <a:custGeom>
              <a:avLst/>
              <a:gdLst/>
              <a:ahLst/>
              <a:cxnLst/>
              <a:rect l="l" t="t" r="r" b="b"/>
              <a:pathLst>
                <a:path w="600" h="59502" extrusionOk="0">
                  <a:moveTo>
                    <a:pt x="1" y="1"/>
                  </a:moveTo>
                  <a:lnTo>
                    <a:pt x="1" y="59501"/>
                  </a:lnTo>
                  <a:lnTo>
                    <a:pt x="600" y="59501"/>
                  </a:lnTo>
                  <a:lnTo>
                    <a:pt x="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1"/>
            <p:cNvSpPr/>
            <p:nvPr/>
          </p:nvSpPr>
          <p:spPr>
            <a:xfrm>
              <a:off x="3890400" y="959650"/>
              <a:ext cx="128775" cy="2899450"/>
            </a:xfrm>
            <a:custGeom>
              <a:avLst/>
              <a:gdLst/>
              <a:ahLst/>
              <a:cxnLst/>
              <a:rect l="l" t="t" r="r" b="b"/>
              <a:pathLst>
                <a:path w="5151" h="115978" extrusionOk="0">
                  <a:moveTo>
                    <a:pt x="1" y="1"/>
                  </a:moveTo>
                  <a:lnTo>
                    <a:pt x="1" y="46691"/>
                  </a:lnTo>
                  <a:lnTo>
                    <a:pt x="4537" y="51926"/>
                  </a:lnTo>
                  <a:lnTo>
                    <a:pt x="4537" y="110671"/>
                  </a:lnTo>
                  <a:lnTo>
                    <a:pt x="286" y="115578"/>
                  </a:lnTo>
                  <a:lnTo>
                    <a:pt x="743" y="115978"/>
                  </a:lnTo>
                  <a:lnTo>
                    <a:pt x="5151" y="110899"/>
                  </a:lnTo>
                  <a:lnTo>
                    <a:pt x="5151" y="51698"/>
                  </a:lnTo>
                  <a:lnTo>
                    <a:pt x="614" y="46463"/>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1"/>
            <p:cNvSpPr/>
            <p:nvPr/>
          </p:nvSpPr>
          <p:spPr>
            <a:xfrm>
              <a:off x="4591550" y="2284550"/>
              <a:ext cx="256800" cy="1295300"/>
            </a:xfrm>
            <a:custGeom>
              <a:avLst/>
              <a:gdLst/>
              <a:ahLst/>
              <a:cxnLst/>
              <a:rect l="l" t="t" r="r" b="b"/>
              <a:pathLst>
                <a:path w="10272" h="51812" extrusionOk="0">
                  <a:moveTo>
                    <a:pt x="6092" y="0"/>
                  </a:moveTo>
                  <a:lnTo>
                    <a:pt x="1" y="6077"/>
                  </a:lnTo>
                  <a:lnTo>
                    <a:pt x="1" y="40457"/>
                  </a:lnTo>
                  <a:lnTo>
                    <a:pt x="9815" y="51812"/>
                  </a:lnTo>
                  <a:lnTo>
                    <a:pt x="10272" y="51412"/>
                  </a:lnTo>
                  <a:lnTo>
                    <a:pt x="614" y="40228"/>
                  </a:lnTo>
                  <a:lnTo>
                    <a:pt x="614" y="6334"/>
                  </a:lnTo>
                  <a:lnTo>
                    <a:pt x="6520" y="428"/>
                  </a:lnTo>
                  <a:lnTo>
                    <a:pt x="60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1"/>
            <p:cNvSpPr/>
            <p:nvPr/>
          </p:nvSpPr>
          <p:spPr>
            <a:xfrm>
              <a:off x="4820875" y="2861225"/>
              <a:ext cx="163000" cy="1327775"/>
            </a:xfrm>
            <a:custGeom>
              <a:avLst/>
              <a:gdLst/>
              <a:ahLst/>
              <a:cxnLst/>
              <a:rect l="l" t="t" r="r" b="b"/>
              <a:pathLst>
                <a:path w="6520" h="53111" extrusionOk="0">
                  <a:moveTo>
                    <a:pt x="428" y="0"/>
                  </a:moveTo>
                  <a:lnTo>
                    <a:pt x="0" y="443"/>
                  </a:lnTo>
                  <a:lnTo>
                    <a:pt x="5906" y="6348"/>
                  </a:lnTo>
                  <a:lnTo>
                    <a:pt x="5906" y="53110"/>
                  </a:lnTo>
                  <a:lnTo>
                    <a:pt x="6520" y="53110"/>
                  </a:lnTo>
                  <a:lnTo>
                    <a:pt x="6520" y="6092"/>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1"/>
            <p:cNvSpPr/>
            <p:nvPr/>
          </p:nvSpPr>
          <p:spPr>
            <a:xfrm>
              <a:off x="3625075" y="959650"/>
              <a:ext cx="158725" cy="3876275"/>
            </a:xfrm>
            <a:custGeom>
              <a:avLst/>
              <a:gdLst/>
              <a:ahLst/>
              <a:cxnLst/>
              <a:rect l="l" t="t" r="r" b="b"/>
              <a:pathLst>
                <a:path w="6349" h="155051" extrusionOk="0">
                  <a:moveTo>
                    <a:pt x="4922" y="1"/>
                  </a:moveTo>
                  <a:lnTo>
                    <a:pt x="4922" y="63396"/>
                  </a:lnTo>
                  <a:lnTo>
                    <a:pt x="0" y="69244"/>
                  </a:lnTo>
                  <a:lnTo>
                    <a:pt x="0" y="86734"/>
                  </a:lnTo>
                  <a:lnTo>
                    <a:pt x="4922" y="92426"/>
                  </a:lnTo>
                  <a:lnTo>
                    <a:pt x="4922" y="155050"/>
                  </a:lnTo>
                  <a:lnTo>
                    <a:pt x="6349" y="155050"/>
                  </a:lnTo>
                  <a:lnTo>
                    <a:pt x="6349" y="91898"/>
                  </a:lnTo>
                  <a:lnTo>
                    <a:pt x="1427" y="86206"/>
                  </a:lnTo>
                  <a:lnTo>
                    <a:pt x="1427" y="69772"/>
                  </a:lnTo>
                  <a:lnTo>
                    <a:pt x="6349" y="63909"/>
                  </a:lnTo>
                  <a:lnTo>
                    <a:pt x="6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1"/>
            <p:cNvSpPr/>
            <p:nvPr/>
          </p:nvSpPr>
          <p:spPr>
            <a:xfrm>
              <a:off x="3748100" y="2802025"/>
              <a:ext cx="158750" cy="2033900"/>
            </a:xfrm>
            <a:custGeom>
              <a:avLst/>
              <a:gdLst/>
              <a:ahLst/>
              <a:cxnLst/>
              <a:rect l="l" t="t" r="r" b="b"/>
              <a:pathLst>
                <a:path w="6350" h="81356" extrusionOk="0">
                  <a:moveTo>
                    <a:pt x="4923" y="0"/>
                  </a:moveTo>
                  <a:lnTo>
                    <a:pt x="4923" y="12511"/>
                  </a:lnTo>
                  <a:lnTo>
                    <a:pt x="1" y="18203"/>
                  </a:lnTo>
                  <a:lnTo>
                    <a:pt x="1" y="81355"/>
                  </a:lnTo>
                  <a:lnTo>
                    <a:pt x="1428" y="81355"/>
                  </a:lnTo>
                  <a:lnTo>
                    <a:pt x="1428" y="18731"/>
                  </a:lnTo>
                  <a:lnTo>
                    <a:pt x="6349" y="13039"/>
                  </a:lnTo>
                  <a:lnTo>
                    <a:pt x="63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1"/>
            <p:cNvSpPr/>
            <p:nvPr/>
          </p:nvSpPr>
          <p:spPr>
            <a:xfrm>
              <a:off x="2829425" y="3651875"/>
              <a:ext cx="144450" cy="160875"/>
            </a:xfrm>
            <a:custGeom>
              <a:avLst/>
              <a:gdLst/>
              <a:ahLst/>
              <a:cxnLst/>
              <a:rect l="l" t="t" r="r" b="b"/>
              <a:pathLst>
                <a:path w="5778" h="6435" extrusionOk="0">
                  <a:moveTo>
                    <a:pt x="457" y="0"/>
                  </a:moveTo>
                  <a:lnTo>
                    <a:pt x="0" y="414"/>
                  </a:lnTo>
                  <a:lnTo>
                    <a:pt x="5321" y="6434"/>
                  </a:lnTo>
                  <a:lnTo>
                    <a:pt x="5778" y="6035"/>
                  </a:lnTo>
                  <a:lnTo>
                    <a:pt x="4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1"/>
            <p:cNvSpPr/>
            <p:nvPr/>
          </p:nvSpPr>
          <p:spPr>
            <a:xfrm>
              <a:off x="2178550" y="3481050"/>
              <a:ext cx="132000" cy="131975"/>
            </a:xfrm>
            <a:custGeom>
              <a:avLst/>
              <a:gdLst/>
              <a:ahLst/>
              <a:cxnLst/>
              <a:rect l="l" t="t" r="r" b="b"/>
              <a:pathLst>
                <a:path w="5280" h="5279" extrusionOk="0">
                  <a:moveTo>
                    <a:pt x="2640" y="0"/>
                  </a:moveTo>
                  <a:cubicBezTo>
                    <a:pt x="1185" y="0"/>
                    <a:pt x="1" y="1184"/>
                    <a:pt x="1" y="2639"/>
                  </a:cubicBezTo>
                  <a:cubicBezTo>
                    <a:pt x="1" y="4095"/>
                    <a:pt x="1185" y="5279"/>
                    <a:pt x="2640" y="5279"/>
                  </a:cubicBezTo>
                  <a:cubicBezTo>
                    <a:pt x="4095" y="5279"/>
                    <a:pt x="5279" y="4095"/>
                    <a:pt x="5279" y="2639"/>
                  </a:cubicBezTo>
                  <a:cubicBezTo>
                    <a:pt x="5279" y="1184"/>
                    <a:pt x="4095" y="0"/>
                    <a:pt x="2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1"/>
            <p:cNvSpPr/>
            <p:nvPr/>
          </p:nvSpPr>
          <p:spPr>
            <a:xfrm>
              <a:off x="2166075" y="3468200"/>
              <a:ext cx="157300" cy="157300"/>
            </a:xfrm>
            <a:custGeom>
              <a:avLst/>
              <a:gdLst/>
              <a:ahLst/>
              <a:cxnLst/>
              <a:rect l="l" t="t" r="r" b="b"/>
              <a:pathLst>
                <a:path w="6292" h="6292" extrusionOk="0">
                  <a:moveTo>
                    <a:pt x="3139" y="1028"/>
                  </a:moveTo>
                  <a:cubicBezTo>
                    <a:pt x="4309" y="1028"/>
                    <a:pt x="5265" y="1969"/>
                    <a:pt x="5265" y="3153"/>
                  </a:cubicBezTo>
                  <a:cubicBezTo>
                    <a:pt x="5265" y="4323"/>
                    <a:pt x="4309" y="5279"/>
                    <a:pt x="3139" y="5279"/>
                  </a:cubicBezTo>
                  <a:cubicBezTo>
                    <a:pt x="1969" y="5279"/>
                    <a:pt x="1014" y="4323"/>
                    <a:pt x="1014" y="3153"/>
                  </a:cubicBezTo>
                  <a:cubicBezTo>
                    <a:pt x="1014" y="1969"/>
                    <a:pt x="1969" y="1028"/>
                    <a:pt x="3139" y="1028"/>
                  </a:cubicBezTo>
                  <a:close/>
                  <a:moveTo>
                    <a:pt x="3139" y="1"/>
                  </a:moveTo>
                  <a:cubicBezTo>
                    <a:pt x="1399" y="1"/>
                    <a:pt x="1" y="1413"/>
                    <a:pt x="1" y="3153"/>
                  </a:cubicBezTo>
                  <a:cubicBezTo>
                    <a:pt x="1" y="4880"/>
                    <a:pt x="1399" y="6292"/>
                    <a:pt x="3139" y="6292"/>
                  </a:cubicBezTo>
                  <a:cubicBezTo>
                    <a:pt x="4879" y="6292"/>
                    <a:pt x="6292" y="4880"/>
                    <a:pt x="6292" y="3153"/>
                  </a:cubicBezTo>
                  <a:cubicBezTo>
                    <a:pt x="6292" y="1413"/>
                    <a:pt x="4879" y="1"/>
                    <a:pt x="3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1"/>
            <p:cNvSpPr/>
            <p:nvPr/>
          </p:nvSpPr>
          <p:spPr>
            <a:xfrm>
              <a:off x="2212450" y="3514925"/>
              <a:ext cx="64200" cy="63875"/>
            </a:xfrm>
            <a:custGeom>
              <a:avLst/>
              <a:gdLst/>
              <a:ahLst/>
              <a:cxnLst/>
              <a:rect l="l" t="t" r="r" b="b"/>
              <a:pathLst>
                <a:path w="2568" h="2555" extrusionOk="0">
                  <a:moveTo>
                    <a:pt x="1284" y="1"/>
                  </a:moveTo>
                  <a:cubicBezTo>
                    <a:pt x="585" y="1"/>
                    <a:pt x="0" y="571"/>
                    <a:pt x="0" y="1284"/>
                  </a:cubicBezTo>
                  <a:cubicBezTo>
                    <a:pt x="0" y="1983"/>
                    <a:pt x="585" y="2554"/>
                    <a:pt x="1284" y="2554"/>
                  </a:cubicBezTo>
                  <a:cubicBezTo>
                    <a:pt x="1997" y="2554"/>
                    <a:pt x="2568" y="1983"/>
                    <a:pt x="2568" y="1284"/>
                  </a:cubicBezTo>
                  <a:cubicBezTo>
                    <a:pt x="2568" y="571"/>
                    <a:pt x="1997" y="1"/>
                    <a:pt x="1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1"/>
            <p:cNvSpPr/>
            <p:nvPr/>
          </p:nvSpPr>
          <p:spPr>
            <a:xfrm>
              <a:off x="2514500" y="2737100"/>
              <a:ext cx="82425" cy="82775"/>
            </a:xfrm>
            <a:custGeom>
              <a:avLst/>
              <a:gdLst/>
              <a:ahLst/>
              <a:cxnLst/>
              <a:rect l="l" t="t" r="r" b="b"/>
              <a:pathLst>
                <a:path w="3297" h="3311" extrusionOk="0">
                  <a:moveTo>
                    <a:pt x="1656" y="1"/>
                  </a:moveTo>
                  <a:cubicBezTo>
                    <a:pt x="743" y="1"/>
                    <a:pt x="1" y="743"/>
                    <a:pt x="1" y="1656"/>
                  </a:cubicBezTo>
                  <a:cubicBezTo>
                    <a:pt x="1" y="2569"/>
                    <a:pt x="743" y="3311"/>
                    <a:pt x="1656" y="3311"/>
                  </a:cubicBezTo>
                  <a:cubicBezTo>
                    <a:pt x="2569" y="3311"/>
                    <a:pt x="3296" y="2569"/>
                    <a:pt x="3296" y="1656"/>
                  </a:cubicBezTo>
                  <a:cubicBezTo>
                    <a:pt x="3296" y="743"/>
                    <a:pt x="2569" y="1"/>
                    <a:pt x="1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1"/>
            <p:cNvSpPr/>
            <p:nvPr/>
          </p:nvSpPr>
          <p:spPr>
            <a:xfrm>
              <a:off x="4100100" y="2444675"/>
              <a:ext cx="73850" cy="74200"/>
            </a:xfrm>
            <a:custGeom>
              <a:avLst/>
              <a:gdLst/>
              <a:ahLst/>
              <a:cxnLst/>
              <a:rect l="l" t="t" r="r" b="b"/>
              <a:pathLst>
                <a:path w="2954" h="2968" extrusionOk="0">
                  <a:moveTo>
                    <a:pt x="1470" y="0"/>
                  </a:moveTo>
                  <a:cubicBezTo>
                    <a:pt x="657" y="0"/>
                    <a:pt x="1" y="671"/>
                    <a:pt x="1" y="1484"/>
                  </a:cubicBezTo>
                  <a:cubicBezTo>
                    <a:pt x="1" y="2311"/>
                    <a:pt x="657" y="2968"/>
                    <a:pt x="1470" y="2968"/>
                  </a:cubicBezTo>
                  <a:cubicBezTo>
                    <a:pt x="2298" y="2968"/>
                    <a:pt x="2954" y="2311"/>
                    <a:pt x="2954" y="1484"/>
                  </a:cubicBezTo>
                  <a:cubicBezTo>
                    <a:pt x="2954" y="671"/>
                    <a:pt x="2298" y="0"/>
                    <a:pt x="1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1"/>
            <p:cNvSpPr/>
            <p:nvPr/>
          </p:nvSpPr>
          <p:spPr>
            <a:xfrm>
              <a:off x="3865450" y="3310225"/>
              <a:ext cx="75625" cy="75975"/>
            </a:xfrm>
            <a:custGeom>
              <a:avLst/>
              <a:gdLst/>
              <a:ahLst/>
              <a:cxnLst/>
              <a:rect l="l" t="t" r="r" b="b"/>
              <a:pathLst>
                <a:path w="3025" h="3039" extrusionOk="0">
                  <a:moveTo>
                    <a:pt x="1512" y="0"/>
                  </a:moveTo>
                  <a:cubicBezTo>
                    <a:pt x="671" y="0"/>
                    <a:pt x="0" y="685"/>
                    <a:pt x="0" y="1527"/>
                  </a:cubicBezTo>
                  <a:cubicBezTo>
                    <a:pt x="0" y="2354"/>
                    <a:pt x="671" y="3039"/>
                    <a:pt x="1512" y="3039"/>
                  </a:cubicBezTo>
                  <a:cubicBezTo>
                    <a:pt x="2354" y="3039"/>
                    <a:pt x="3025" y="2354"/>
                    <a:pt x="3025" y="1527"/>
                  </a:cubicBezTo>
                  <a:cubicBezTo>
                    <a:pt x="3025" y="685"/>
                    <a:pt x="2354" y="0"/>
                    <a:pt x="1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1"/>
            <p:cNvSpPr/>
            <p:nvPr/>
          </p:nvSpPr>
          <p:spPr>
            <a:xfrm>
              <a:off x="4774150" y="2814500"/>
              <a:ext cx="104150" cy="104525"/>
            </a:xfrm>
            <a:custGeom>
              <a:avLst/>
              <a:gdLst/>
              <a:ahLst/>
              <a:cxnLst/>
              <a:rect l="l" t="t" r="r" b="b"/>
              <a:pathLst>
                <a:path w="4166" h="4181" extrusionOk="0">
                  <a:moveTo>
                    <a:pt x="2083" y="1"/>
                  </a:moveTo>
                  <a:cubicBezTo>
                    <a:pt x="928" y="1"/>
                    <a:pt x="0" y="942"/>
                    <a:pt x="0" y="2083"/>
                  </a:cubicBezTo>
                  <a:cubicBezTo>
                    <a:pt x="0" y="3239"/>
                    <a:pt x="928" y="4180"/>
                    <a:pt x="2083" y="4180"/>
                  </a:cubicBezTo>
                  <a:cubicBezTo>
                    <a:pt x="3239" y="4180"/>
                    <a:pt x="4166" y="3239"/>
                    <a:pt x="4166" y="2083"/>
                  </a:cubicBezTo>
                  <a:cubicBezTo>
                    <a:pt x="4166" y="942"/>
                    <a:pt x="3239"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1"/>
            <p:cNvSpPr/>
            <p:nvPr/>
          </p:nvSpPr>
          <p:spPr>
            <a:xfrm>
              <a:off x="3601900" y="1752100"/>
              <a:ext cx="63850" cy="63850"/>
            </a:xfrm>
            <a:custGeom>
              <a:avLst/>
              <a:gdLst/>
              <a:ahLst/>
              <a:cxnLst/>
              <a:rect l="l" t="t" r="r" b="b"/>
              <a:pathLst>
                <a:path w="2554" h="2554" extrusionOk="0">
                  <a:moveTo>
                    <a:pt x="1284" y="0"/>
                  </a:moveTo>
                  <a:cubicBezTo>
                    <a:pt x="571" y="0"/>
                    <a:pt x="0" y="571"/>
                    <a:pt x="0" y="1284"/>
                  </a:cubicBezTo>
                  <a:cubicBezTo>
                    <a:pt x="0" y="1983"/>
                    <a:pt x="571" y="2554"/>
                    <a:pt x="1284" y="2554"/>
                  </a:cubicBezTo>
                  <a:cubicBezTo>
                    <a:pt x="1983" y="2554"/>
                    <a:pt x="2554" y="1983"/>
                    <a:pt x="2554" y="1284"/>
                  </a:cubicBezTo>
                  <a:cubicBezTo>
                    <a:pt x="2554" y="571"/>
                    <a:pt x="1983" y="0"/>
                    <a:pt x="1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1"/>
            <p:cNvSpPr/>
            <p:nvPr/>
          </p:nvSpPr>
          <p:spPr>
            <a:xfrm>
              <a:off x="3594050" y="1744250"/>
              <a:ext cx="79550" cy="79550"/>
            </a:xfrm>
            <a:custGeom>
              <a:avLst/>
              <a:gdLst/>
              <a:ahLst/>
              <a:cxnLst/>
              <a:rect l="l" t="t" r="r" b="b"/>
              <a:pathLst>
                <a:path w="3182" h="3182" extrusionOk="0">
                  <a:moveTo>
                    <a:pt x="1598" y="614"/>
                  </a:moveTo>
                  <a:cubicBezTo>
                    <a:pt x="2126" y="614"/>
                    <a:pt x="2568" y="1056"/>
                    <a:pt x="2568" y="1584"/>
                  </a:cubicBezTo>
                  <a:cubicBezTo>
                    <a:pt x="2568" y="2126"/>
                    <a:pt x="2126" y="2568"/>
                    <a:pt x="1598" y="2568"/>
                  </a:cubicBezTo>
                  <a:cubicBezTo>
                    <a:pt x="1056" y="2568"/>
                    <a:pt x="614" y="2126"/>
                    <a:pt x="614" y="1584"/>
                  </a:cubicBezTo>
                  <a:cubicBezTo>
                    <a:pt x="614" y="1056"/>
                    <a:pt x="1056" y="614"/>
                    <a:pt x="1598" y="614"/>
                  </a:cubicBezTo>
                  <a:close/>
                  <a:moveTo>
                    <a:pt x="1598" y="0"/>
                  </a:moveTo>
                  <a:cubicBezTo>
                    <a:pt x="714" y="0"/>
                    <a:pt x="0" y="714"/>
                    <a:pt x="0" y="1584"/>
                  </a:cubicBezTo>
                  <a:cubicBezTo>
                    <a:pt x="0" y="2468"/>
                    <a:pt x="714" y="3181"/>
                    <a:pt x="1598" y="3181"/>
                  </a:cubicBezTo>
                  <a:cubicBezTo>
                    <a:pt x="2468" y="3181"/>
                    <a:pt x="3181" y="2468"/>
                    <a:pt x="3181" y="1584"/>
                  </a:cubicBezTo>
                  <a:cubicBezTo>
                    <a:pt x="3181" y="714"/>
                    <a:pt x="2468" y="0"/>
                    <a:pt x="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1"/>
            <p:cNvSpPr/>
            <p:nvPr/>
          </p:nvSpPr>
          <p:spPr>
            <a:xfrm>
              <a:off x="4685350" y="2226425"/>
              <a:ext cx="127350" cy="127325"/>
            </a:xfrm>
            <a:custGeom>
              <a:avLst/>
              <a:gdLst/>
              <a:ahLst/>
              <a:cxnLst/>
              <a:rect l="l" t="t" r="r" b="b"/>
              <a:pathLst>
                <a:path w="5094" h="5093" extrusionOk="0">
                  <a:moveTo>
                    <a:pt x="2554" y="0"/>
                  </a:moveTo>
                  <a:cubicBezTo>
                    <a:pt x="1142" y="0"/>
                    <a:pt x="0" y="1141"/>
                    <a:pt x="0" y="2539"/>
                  </a:cubicBezTo>
                  <a:cubicBezTo>
                    <a:pt x="0" y="3952"/>
                    <a:pt x="1142" y="5093"/>
                    <a:pt x="2554" y="5093"/>
                  </a:cubicBezTo>
                  <a:cubicBezTo>
                    <a:pt x="3952" y="5093"/>
                    <a:pt x="5093" y="3952"/>
                    <a:pt x="5093" y="2539"/>
                  </a:cubicBezTo>
                  <a:cubicBezTo>
                    <a:pt x="5093" y="1141"/>
                    <a:pt x="3952" y="0"/>
                    <a:pt x="2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1"/>
            <p:cNvSpPr/>
            <p:nvPr/>
          </p:nvSpPr>
          <p:spPr>
            <a:xfrm>
              <a:off x="4677850" y="2218575"/>
              <a:ext cx="142675" cy="142675"/>
            </a:xfrm>
            <a:custGeom>
              <a:avLst/>
              <a:gdLst/>
              <a:ahLst/>
              <a:cxnLst/>
              <a:rect l="l" t="t" r="r" b="b"/>
              <a:pathLst>
                <a:path w="5707" h="5707" extrusionOk="0">
                  <a:moveTo>
                    <a:pt x="2854" y="614"/>
                  </a:moveTo>
                  <a:cubicBezTo>
                    <a:pt x="4081" y="614"/>
                    <a:pt x="5094" y="1626"/>
                    <a:pt x="5094" y="2853"/>
                  </a:cubicBezTo>
                  <a:cubicBezTo>
                    <a:pt x="5094" y="4094"/>
                    <a:pt x="4081" y="5093"/>
                    <a:pt x="2854" y="5093"/>
                  </a:cubicBezTo>
                  <a:cubicBezTo>
                    <a:pt x="1613" y="5093"/>
                    <a:pt x="614" y="4094"/>
                    <a:pt x="614" y="2853"/>
                  </a:cubicBezTo>
                  <a:cubicBezTo>
                    <a:pt x="614" y="1626"/>
                    <a:pt x="1613" y="614"/>
                    <a:pt x="2854" y="614"/>
                  </a:cubicBezTo>
                  <a:close/>
                  <a:moveTo>
                    <a:pt x="2854" y="0"/>
                  </a:moveTo>
                  <a:cubicBezTo>
                    <a:pt x="1270" y="0"/>
                    <a:pt x="1" y="1284"/>
                    <a:pt x="1" y="2853"/>
                  </a:cubicBezTo>
                  <a:cubicBezTo>
                    <a:pt x="1" y="4422"/>
                    <a:pt x="1270" y="5706"/>
                    <a:pt x="2854" y="5706"/>
                  </a:cubicBezTo>
                  <a:cubicBezTo>
                    <a:pt x="4423" y="5706"/>
                    <a:pt x="5707" y="4422"/>
                    <a:pt x="5707" y="2853"/>
                  </a:cubicBezTo>
                  <a:cubicBezTo>
                    <a:pt x="5707" y="1284"/>
                    <a:pt x="4423" y="0"/>
                    <a:pt x="2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1"/>
            <p:cNvSpPr/>
            <p:nvPr/>
          </p:nvSpPr>
          <p:spPr>
            <a:xfrm>
              <a:off x="5243850" y="3270625"/>
              <a:ext cx="87400" cy="87400"/>
            </a:xfrm>
            <a:custGeom>
              <a:avLst/>
              <a:gdLst/>
              <a:ahLst/>
              <a:cxnLst/>
              <a:rect l="l" t="t" r="r" b="b"/>
              <a:pathLst>
                <a:path w="3496" h="3496" extrusionOk="0">
                  <a:moveTo>
                    <a:pt x="1740" y="1"/>
                  </a:moveTo>
                  <a:cubicBezTo>
                    <a:pt x="785" y="1"/>
                    <a:pt x="0" y="785"/>
                    <a:pt x="0" y="1741"/>
                  </a:cubicBezTo>
                  <a:cubicBezTo>
                    <a:pt x="0" y="2711"/>
                    <a:pt x="785" y="3496"/>
                    <a:pt x="1740" y="3496"/>
                  </a:cubicBezTo>
                  <a:cubicBezTo>
                    <a:pt x="2710" y="3496"/>
                    <a:pt x="3495" y="2711"/>
                    <a:pt x="3495" y="1741"/>
                  </a:cubicBezTo>
                  <a:cubicBezTo>
                    <a:pt x="3495" y="785"/>
                    <a:pt x="2710" y="1"/>
                    <a:pt x="1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1"/>
            <p:cNvSpPr/>
            <p:nvPr/>
          </p:nvSpPr>
          <p:spPr>
            <a:xfrm>
              <a:off x="5231000" y="3257800"/>
              <a:ext cx="112725" cy="113075"/>
            </a:xfrm>
            <a:custGeom>
              <a:avLst/>
              <a:gdLst/>
              <a:ahLst/>
              <a:cxnLst/>
              <a:rect l="l" t="t" r="r" b="b"/>
              <a:pathLst>
                <a:path w="4509" h="4523" extrusionOk="0">
                  <a:moveTo>
                    <a:pt x="2254" y="1027"/>
                  </a:moveTo>
                  <a:cubicBezTo>
                    <a:pt x="2939" y="1027"/>
                    <a:pt x="3495" y="1584"/>
                    <a:pt x="3495" y="2254"/>
                  </a:cubicBezTo>
                  <a:cubicBezTo>
                    <a:pt x="3495" y="2939"/>
                    <a:pt x="2939" y="3495"/>
                    <a:pt x="2254" y="3495"/>
                  </a:cubicBezTo>
                  <a:cubicBezTo>
                    <a:pt x="1584" y="3495"/>
                    <a:pt x="1028" y="2939"/>
                    <a:pt x="1028" y="2254"/>
                  </a:cubicBezTo>
                  <a:cubicBezTo>
                    <a:pt x="1028" y="1584"/>
                    <a:pt x="1584" y="1027"/>
                    <a:pt x="2254" y="1027"/>
                  </a:cubicBezTo>
                  <a:close/>
                  <a:moveTo>
                    <a:pt x="2254" y="0"/>
                  </a:moveTo>
                  <a:cubicBezTo>
                    <a:pt x="1013" y="0"/>
                    <a:pt x="0" y="1013"/>
                    <a:pt x="0" y="2254"/>
                  </a:cubicBezTo>
                  <a:cubicBezTo>
                    <a:pt x="0" y="3510"/>
                    <a:pt x="1013" y="4522"/>
                    <a:pt x="2254" y="4522"/>
                  </a:cubicBezTo>
                  <a:cubicBezTo>
                    <a:pt x="3495" y="4522"/>
                    <a:pt x="4508" y="3510"/>
                    <a:pt x="4508" y="2254"/>
                  </a:cubicBezTo>
                  <a:cubicBezTo>
                    <a:pt x="4508" y="1013"/>
                    <a:pt x="3495"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1"/>
            <p:cNvSpPr/>
            <p:nvPr/>
          </p:nvSpPr>
          <p:spPr>
            <a:xfrm>
              <a:off x="4662875" y="3096250"/>
              <a:ext cx="128050" cy="128050"/>
            </a:xfrm>
            <a:custGeom>
              <a:avLst/>
              <a:gdLst/>
              <a:ahLst/>
              <a:cxnLst/>
              <a:rect l="l" t="t" r="r" b="b"/>
              <a:pathLst>
                <a:path w="5122" h="5122" extrusionOk="0">
                  <a:moveTo>
                    <a:pt x="2568" y="0"/>
                  </a:moveTo>
                  <a:cubicBezTo>
                    <a:pt x="1142" y="0"/>
                    <a:pt x="1" y="1156"/>
                    <a:pt x="1" y="2568"/>
                  </a:cubicBezTo>
                  <a:cubicBezTo>
                    <a:pt x="1" y="3980"/>
                    <a:pt x="1142" y="5121"/>
                    <a:pt x="2568" y="5121"/>
                  </a:cubicBezTo>
                  <a:cubicBezTo>
                    <a:pt x="3981" y="5121"/>
                    <a:pt x="5122" y="3980"/>
                    <a:pt x="5122" y="2568"/>
                  </a:cubicBezTo>
                  <a:cubicBezTo>
                    <a:pt x="5122" y="1156"/>
                    <a:pt x="3981" y="0"/>
                    <a:pt x="2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1"/>
            <p:cNvSpPr/>
            <p:nvPr/>
          </p:nvSpPr>
          <p:spPr>
            <a:xfrm>
              <a:off x="4645050" y="3078400"/>
              <a:ext cx="163725" cy="163725"/>
            </a:xfrm>
            <a:custGeom>
              <a:avLst/>
              <a:gdLst/>
              <a:ahLst/>
              <a:cxnLst/>
              <a:rect l="l" t="t" r="r" b="b"/>
              <a:pathLst>
                <a:path w="6549" h="6549" extrusionOk="0">
                  <a:moveTo>
                    <a:pt x="3281" y="1427"/>
                  </a:moveTo>
                  <a:cubicBezTo>
                    <a:pt x="4294" y="1427"/>
                    <a:pt x="5122" y="2255"/>
                    <a:pt x="5122" y="3282"/>
                  </a:cubicBezTo>
                  <a:cubicBezTo>
                    <a:pt x="5122" y="4295"/>
                    <a:pt x="4294" y="5122"/>
                    <a:pt x="3281" y="5122"/>
                  </a:cubicBezTo>
                  <a:cubicBezTo>
                    <a:pt x="2254" y="5122"/>
                    <a:pt x="1427" y="4295"/>
                    <a:pt x="1427" y="3282"/>
                  </a:cubicBezTo>
                  <a:cubicBezTo>
                    <a:pt x="1427" y="2255"/>
                    <a:pt x="2254" y="1427"/>
                    <a:pt x="3281" y="1427"/>
                  </a:cubicBezTo>
                  <a:close/>
                  <a:moveTo>
                    <a:pt x="3281" y="1"/>
                  </a:moveTo>
                  <a:cubicBezTo>
                    <a:pt x="1470" y="1"/>
                    <a:pt x="0" y="1470"/>
                    <a:pt x="0" y="3282"/>
                  </a:cubicBezTo>
                  <a:cubicBezTo>
                    <a:pt x="0" y="5079"/>
                    <a:pt x="1470" y="6549"/>
                    <a:pt x="3281" y="6549"/>
                  </a:cubicBezTo>
                  <a:cubicBezTo>
                    <a:pt x="5079" y="6549"/>
                    <a:pt x="6548" y="5079"/>
                    <a:pt x="6548" y="3282"/>
                  </a:cubicBezTo>
                  <a:cubicBezTo>
                    <a:pt x="6548" y="1470"/>
                    <a:pt x="5079" y="1"/>
                    <a:pt x="3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1"/>
            <p:cNvSpPr/>
            <p:nvPr/>
          </p:nvSpPr>
          <p:spPr>
            <a:xfrm>
              <a:off x="4459600" y="1959650"/>
              <a:ext cx="149800" cy="150175"/>
            </a:xfrm>
            <a:custGeom>
              <a:avLst/>
              <a:gdLst/>
              <a:ahLst/>
              <a:cxnLst/>
              <a:rect l="l" t="t" r="r" b="b"/>
              <a:pathLst>
                <a:path w="5992" h="6007" extrusionOk="0">
                  <a:moveTo>
                    <a:pt x="2996" y="1"/>
                  </a:moveTo>
                  <a:cubicBezTo>
                    <a:pt x="1341" y="1"/>
                    <a:pt x="0" y="1342"/>
                    <a:pt x="0" y="2996"/>
                  </a:cubicBezTo>
                  <a:cubicBezTo>
                    <a:pt x="0" y="4651"/>
                    <a:pt x="1341" y="6006"/>
                    <a:pt x="2996" y="6006"/>
                  </a:cubicBezTo>
                  <a:cubicBezTo>
                    <a:pt x="4651" y="6006"/>
                    <a:pt x="5992" y="4651"/>
                    <a:pt x="5992" y="2996"/>
                  </a:cubicBezTo>
                  <a:cubicBezTo>
                    <a:pt x="5992" y="1342"/>
                    <a:pt x="4651" y="1"/>
                    <a:pt x="2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1"/>
            <p:cNvSpPr/>
            <p:nvPr/>
          </p:nvSpPr>
          <p:spPr>
            <a:xfrm>
              <a:off x="4451750" y="1952175"/>
              <a:ext cx="165500" cy="165125"/>
            </a:xfrm>
            <a:custGeom>
              <a:avLst/>
              <a:gdLst/>
              <a:ahLst/>
              <a:cxnLst/>
              <a:rect l="l" t="t" r="r" b="b"/>
              <a:pathLst>
                <a:path w="6620" h="6605" extrusionOk="0">
                  <a:moveTo>
                    <a:pt x="3310" y="599"/>
                  </a:moveTo>
                  <a:cubicBezTo>
                    <a:pt x="4794" y="599"/>
                    <a:pt x="6006" y="1812"/>
                    <a:pt x="6006" y="3295"/>
                  </a:cubicBezTo>
                  <a:cubicBezTo>
                    <a:pt x="6006" y="4779"/>
                    <a:pt x="4794" y="5991"/>
                    <a:pt x="3310" y="5991"/>
                  </a:cubicBezTo>
                  <a:cubicBezTo>
                    <a:pt x="1827" y="5991"/>
                    <a:pt x="614" y="4779"/>
                    <a:pt x="614" y="3295"/>
                  </a:cubicBezTo>
                  <a:cubicBezTo>
                    <a:pt x="614" y="1812"/>
                    <a:pt x="1827" y="599"/>
                    <a:pt x="3310" y="599"/>
                  </a:cubicBezTo>
                  <a:close/>
                  <a:moveTo>
                    <a:pt x="3310" y="0"/>
                  </a:moveTo>
                  <a:cubicBezTo>
                    <a:pt x="1484" y="0"/>
                    <a:pt x="1" y="1484"/>
                    <a:pt x="1" y="3295"/>
                  </a:cubicBezTo>
                  <a:cubicBezTo>
                    <a:pt x="1" y="5121"/>
                    <a:pt x="1484" y="6605"/>
                    <a:pt x="3310" y="6605"/>
                  </a:cubicBezTo>
                  <a:cubicBezTo>
                    <a:pt x="5136" y="6605"/>
                    <a:pt x="6620" y="5121"/>
                    <a:pt x="6620" y="3295"/>
                  </a:cubicBezTo>
                  <a:cubicBezTo>
                    <a:pt x="6620" y="1484"/>
                    <a:pt x="5136" y="0"/>
                    <a:pt x="3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1"/>
            <p:cNvSpPr/>
            <p:nvPr/>
          </p:nvSpPr>
          <p:spPr>
            <a:xfrm>
              <a:off x="4498125" y="1998525"/>
              <a:ext cx="72775" cy="72425"/>
            </a:xfrm>
            <a:custGeom>
              <a:avLst/>
              <a:gdLst/>
              <a:ahLst/>
              <a:cxnLst/>
              <a:rect l="l" t="t" r="r" b="b"/>
              <a:pathLst>
                <a:path w="2911" h="2897" extrusionOk="0">
                  <a:moveTo>
                    <a:pt x="1455" y="0"/>
                  </a:moveTo>
                  <a:cubicBezTo>
                    <a:pt x="656" y="0"/>
                    <a:pt x="0" y="642"/>
                    <a:pt x="0" y="1441"/>
                  </a:cubicBezTo>
                  <a:cubicBezTo>
                    <a:pt x="0" y="2240"/>
                    <a:pt x="656" y="2896"/>
                    <a:pt x="1455" y="2896"/>
                  </a:cubicBezTo>
                  <a:cubicBezTo>
                    <a:pt x="2254" y="2896"/>
                    <a:pt x="2910" y="2240"/>
                    <a:pt x="2910" y="1441"/>
                  </a:cubicBezTo>
                  <a:cubicBezTo>
                    <a:pt x="2910" y="642"/>
                    <a:pt x="2254"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1"/>
            <p:cNvSpPr/>
            <p:nvPr/>
          </p:nvSpPr>
          <p:spPr>
            <a:xfrm>
              <a:off x="4490625" y="1990675"/>
              <a:ext cx="87750" cy="87750"/>
            </a:xfrm>
            <a:custGeom>
              <a:avLst/>
              <a:gdLst/>
              <a:ahLst/>
              <a:cxnLst/>
              <a:rect l="l" t="t" r="r" b="b"/>
              <a:pathLst>
                <a:path w="3510" h="3510" extrusionOk="0">
                  <a:moveTo>
                    <a:pt x="1755" y="614"/>
                  </a:moveTo>
                  <a:cubicBezTo>
                    <a:pt x="2383" y="614"/>
                    <a:pt x="2896" y="1128"/>
                    <a:pt x="2896" y="1755"/>
                  </a:cubicBezTo>
                  <a:cubicBezTo>
                    <a:pt x="2896" y="2383"/>
                    <a:pt x="2383" y="2897"/>
                    <a:pt x="1755" y="2897"/>
                  </a:cubicBezTo>
                  <a:cubicBezTo>
                    <a:pt x="1127" y="2897"/>
                    <a:pt x="614" y="2383"/>
                    <a:pt x="614" y="1755"/>
                  </a:cubicBezTo>
                  <a:cubicBezTo>
                    <a:pt x="614" y="1128"/>
                    <a:pt x="1127" y="614"/>
                    <a:pt x="1755" y="614"/>
                  </a:cubicBezTo>
                  <a:close/>
                  <a:moveTo>
                    <a:pt x="1755" y="1"/>
                  </a:moveTo>
                  <a:cubicBezTo>
                    <a:pt x="785" y="1"/>
                    <a:pt x="1" y="785"/>
                    <a:pt x="1" y="1755"/>
                  </a:cubicBezTo>
                  <a:cubicBezTo>
                    <a:pt x="1" y="2725"/>
                    <a:pt x="785" y="3510"/>
                    <a:pt x="1755" y="3510"/>
                  </a:cubicBezTo>
                  <a:cubicBezTo>
                    <a:pt x="2725" y="3510"/>
                    <a:pt x="3510" y="2725"/>
                    <a:pt x="3510" y="1755"/>
                  </a:cubicBezTo>
                  <a:cubicBezTo>
                    <a:pt x="3510" y="785"/>
                    <a:pt x="2725"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1"/>
            <p:cNvSpPr/>
            <p:nvPr/>
          </p:nvSpPr>
          <p:spPr>
            <a:xfrm>
              <a:off x="2921425" y="1760300"/>
              <a:ext cx="152325" cy="152300"/>
            </a:xfrm>
            <a:custGeom>
              <a:avLst/>
              <a:gdLst/>
              <a:ahLst/>
              <a:cxnLst/>
              <a:rect l="l" t="t" r="r" b="b"/>
              <a:pathLst>
                <a:path w="6093" h="6092" extrusionOk="0">
                  <a:moveTo>
                    <a:pt x="3039" y="0"/>
                  </a:moveTo>
                  <a:cubicBezTo>
                    <a:pt x="1356" y="0"/>
                    <a:pt x="1" y="1355"/>
                    <a:pt x="1" y="3039"/>
                  </a:cubicBezTo>
                  <a:cubicBezTo>
                    <a:pt x="1" y="4722"/>
                    <a:pt x="1356" y="6092"/>
                    <a:pt x="3039" y="6092"/>
                  </a:cubicBezTo>
                  <a:cubicBezTo>
                    <a:pt x="4723" y="6092"/>
                    <a:pt x="6092" y="4722"/>
                    <a:pt x="6092" y="3039"/>
                  </a:cubicBezTo>
                  <a:cubicBezTo>
                    <a:pt x="6092" y="1355"/>
                    <a:pt x="4723" y="0"/>
                    <a:pt x="3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1"/>
            <p:cNvSpPr/>
            <p:nvPr/>
          </p:nvSpPr>
          <p:spPr>
            <a:xfrm>
              <a:off x="2913575" y="1752450"/>
              <a:ext cx="168000" cy="167650"/>
            </a:xfrm>
            <a:custGeom>
              <a:avLst/>
              <a:gdLst/>
              <a:ahLst/>
              <a:cxnLst/>
              <a:rect l="l" t="t" r="r" b="b"/>
              <a:pathLst>
                <a:path w="6720" h="6706" extrusionOk="0">
                  <a:moveTo>
                    <a:pt x="3353" y="614"/>
                  </a:moveTo>
                  <a:cubicBezTo>
                    <a:pt x="4865" y="614"/>
                    <a:pt x="6107" y="1841"/>
                    <a:pt x="6107" y="3353"/>
                  </a:cubicBezTo>
                  <a:cubicBezTo>
                    <a:pt x="6107" y="4865"/>
                    <a:pt x="4865" y="6092"/>
                    <a:pt x="3353" y="6092"/>
                  </a:cubicBezTo>
                  <a:cubicBezTo>
                    <a:pt x="1841" y="6092"/>
                    <a:pt x="614" y="4865"/>
                    <a:pt x="614" y="3353"/>
                  </a:cubicBezTo>
                  <a:cubicBezTo>
                    <a:pt x="614" y="1841"/>
                    <a:pt x="1841" y="614"/>
                    <a:pt x="3353" y="614"/>
                  </a:cubicBezTo>
                  <a:close/>
                  <a:moveTo>
                    <a:pt x="3353" y="0"/>
                  </a:moveTo>
                  <a:cubicBezTo>
                    <a:pt x="1513" y="0"/>
                    <a:pt x="1" y="1513"/>
                    <a:pt x="1" y="3353"/>
                  </a:cubicBezTo>
                  <a:cubicBezTo>
                    <a:pt x="1" y="5207"/>
                    <a:pt x="1513" y="6705"/>
                    <a:pt x="3353" y="6705"/>
                  </a:cubicBezTo>
                  <a:cubicBezTo>
                    <a:pt x="5208" y="6705"/>
                    <a:pt x="6720" y="5207"/>
                    <a:pt x="6720" y="3353"/>
                  </a:cubicBezTo>
                  <a:cubicBezTo>
                    <a:pt x="6720" y="1513"/>
                    <a:pt x="5208" y="0"/>
                    <a:pt x="33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1"/>
            <p:cNvSpPr/>
            <p:nvPr/>
          </p:nvSpPr>
          <p:spPr>
            <a:xfrm>
              <a:off x="2951400" y="1790250"/>
              <a:ext cx="92375" cy="92400"/>
            </a:xfrm>
            <a:custGeom>
              <a:avLst/>
              <a:gdLst/>
              <a:ahLst/>
              <a:cxnLst/>
              <a:rect l="l" t="t" r="r" b="b"/>
              <a:pathLst>
                <a:path w="3695" h="3696" extrusionOk="0">
                  <a:moveTo>
                    <a:pt x="1840" y="1013"/>
                  </a:moveTo>
                  <a:cubicBezTo>
                    <a:pt x="2311" y="1013"/>
                    <a:pt x="2682" y="1384"/>
                    <a:pt x="2682" y="1841"/>
                  </a:cubicBezTo>
                  <a:cubicBezTo>
                    <a:pt x="2682" y="2297"/>
                    <a:pt x="2311" y="2668"/>
                    <a:pt x="1840" y="2668"/>
                  </a:cubicBezTo>
                  <a:cubicBezTo>
                    <a:pt x="1384" y="2668"/>
                    <a:pt x="1013" y="2297"/>
                    <a:pt x="1013" y="1841"/>
                  </a:cubicBezTo>
                  <a:cubicBezTo>
                    <a:pt x="1013" y="1384"/>
                    <a:pt x="1384" y="1013"/>
                    <a:pt x="1840" y="1013"/>
                  </a:cubicBezTo>
                  <a:close/>
                  <a:moveTo>
                    <a:pt x="1840" y="1"/>
                  </a:moveTo>
                  <a:cubicBezTo>
                    <a:pt x="827" y="1"/>
                    <a:pt x="0" y="828"/>
                    <a:pt x="0" y="1841"/>
                  </a:cubicBezTo>
                  <a:cubicBezTo>
                    <a:pt x="0" y="2868"/>
                    <a:pt x="827" y="3695"/>
                    <a:pt x="1840" y="3695"/>
                  </a:cubicBezTo>
                  <a:cubicBezTo>
                    <a:pt x="2867" y="3695"/>
                    <a:pt x="3695" y="2868"/>
                    <a:pt x="3695" y="1841"/>
                  </a:cubicBezTo>
                  <a:cubicBezTo>
                    <a:pt x="3695" y="828"/>
                    <a:pt x="2867" y="1"/>
                    <a:pt x="1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1"/>
            <p:cNvSpPr/>
            <p:nvPr/>
          </p:nvSpPr>
          <p:spPr>
            <a:xfrm>
              <a:off x="3576225" y="3411500"/>
              <a:ext cx="105225" cy="105600"/>
            </a:xfrm>
            <a:custGeom>
              <a:avLst/>
              <a:gdLst/>
              <a:ahLst/>
              <a:cxnLst/>
              <a:rect l="l" t="t" r="r" b="b"/>
              <a:pathLst>
                <a:path w="4209" h="4224" extrusionOk="0">
                  <a:moveTo>
                    <a:pt x="2097" y="1"/>
                  </a:moveTo>
                  <a:cubicBezTo>
                    <a:pt x="942" y="1"/>
                    <a:pt x="0" y="942"/>
                    <a:pt x="0" y="2112"/>
                  </a:cubicBezTo>
                  <a:cubicBezTo>
                    <a:pt x="0" y="3267"/>
                    <a:pt x="942" y="4223"/>
                    <a:pt x="2097" y="4223"/>
                  </a:cubicBezTo>
                  <a:cubicBezTo>
                    <a:pt x="3267" y="4223"/>
                    <a:pt x="4208" y="3267"/>
                    <a:pt x="4208" y="2112"/>
                  </a:cubicBezTo>
                  <a:cubicBezTo>
                    <a:pt x="4208" y="942"/>
                    <a:pt x="3267" y="1"/>
                    <a:pt x="2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1"/>
            <p:cNvSpPr/>
            <p:nvPr/>
          </p:nvSpPr>
          <p:spPr>
            <a:xfrm>
              <a:off x="3563375" y="3398675"/>
              <a:ext cx="130900" cy="130900"/>
            </a:xfrm>
            <a:custGeom>
              <a:avLst/>
              <a:gdLst/>
              <a:ahLst/>
              <a:cxnLst/>
              <a:rect l="l" t="t" r="r" b="b"/>
              <a:pathLst>
                <a:path w="5236" h="5236" extrusionOk="0">
                  <a:moveTo>
                    <a:pt x="2611" y="1027"/>
                  </a:moveTo>
                  <a:cubicBezTo>
                    <a:pt x="3496" y="1027"/>
                    <a:pt x="4209" y="1740"/>
                    <a:pt x="4209" y="2625"/>
                  </a:cubicBezTo>
                  <a:cubicBezTo>
                    <a:pt x="4209" y="3509"/>
                    <a:pt x="3496" y="4223"/>
                    <a:pt x="2611" y="4223"/>
                  </a:cubicBezTo>
                  <a:cubicBezTo>
                    <a:pt x="1741" y="4223"/>
                    <a:pt x="1013" y="3509"/>
                    <a:pt x="1013" y="2625"/>
                  </a:cubicBezTo>
                  <a:cubicBezTo>
                    <a:pt x="1013" y="1740"/>
                    <a:pt x="1741" y="1027"/>
                    <a:pt x="2611" y="1027"/>
                  </a:cubicBezTo>
                  <a:close/>
                  <a:moveTo>
                    <a:pt x="2611" y="0"/>
                  </a:moveTo>
                  <a:cubicBezTo>
                    <a:pt x="1170" y="0"/>
                    <a:pt x="0" y="1184"/>
                    <a:pt x="0" y="2625"/>
                  </a:cubicBezTo>
                  <a:cubicBezTo>
                    <a:pt x="0" y="4066"/>
                    <a:pt x="1170" y="5235"/>
                    <a:pt x="2611" y="5235"/>
                  </a:cubicBezTo>
                  <a:cubicBezTo>
                    <a:pt x="4066" y="5235"/>
                    <a:pt x="5236" y="4066"/>
                    <a:pt x="5236" y="2625"/>
                  </a:cubicBezTo>
                  <a:cubicBezTo>
                    <a:pt x="5236" y="1184"/>
                    <a:pt x="4066" y="0"/>
                    <a:pt x="26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1"/>
            <p:cNvSpPr/>
            <p:nvPr/>
          </p:nvSpPr>
          <p:spPr>
            <a:xfrm>
              <a:off x="3351525" y="2368350"/>
              <a:ext cx="87050" cy="87400"/>
            </a:xfrm>
            <a:custGeom>
              <a:avLst/>
              <a:gdLst/>
              <a:ahLst/>
              <a:cxnLst/>
              <a:rect l="l" t="t" r="r" b="b"/>
              <a:pathLst>
                <a:path w="3482" h="3496" extrusionOk="0">
                  <a:moveTo>
                    <a:pt x="1741" y="1"/>
                  </a:moveTo>
                  <a:cubicBezTo>
                    <a:pt x="771" y="1"/>
                    <a:pt x="1" y="785"/>
                    <a:pt x="1" y="1741"/>
                  </a:cubicBezTo>
                  <a:cubicBezTo>
                    <a:pt x="1" y="2711"/>
                    <a:pt x="771" y="3496"/>
                    <a:pt x="1741" y="3496"/>
                  </a:cubicBezTo>
                  <a:cubicBezTo>
                    <a:pt x="2697" y="3496"/>
                    <a:pt x="3482" y="2711"/>
                    <a:pt x="3482" y="1741"/>
                  </a:cubicBezTo>
                  <a:cubicBezTo>
                    <a:pt x="3482" y="785"/>
                    <a:pt x="2697"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1"/>
            <p:cNvSpPr/>
            <p:nvPr/>
          </p:nvSpPr>
          <p:spPr>
            <a:xfrm>
              <a:off x="3343700" y="2360875"/>
              <a:ext cx="102725" cy="102375"/>
            </a:xfrm>
            <a:custGeom>
              <a:avLst/>
              <a:gdLst/>
              <a:ahLst/>
              <a:cxnLst/>
              <a:rect l="l" t="t" r="r" b="b"/>
              <a:pathLst>
                <a:path w="4109" h="4095" extrusionOk="0">
                  <a:moveTo>
                    <a:pt x="2054" y="613"/>
                  </a:moveTo>
                  <a:cubicBezTo>
                    <a:pt x="2853" y="613"/>
                    <a:pt x="3495" y="1255"/>
                    <a:pt x="3495" y="2040"/>
                  </a:cubicBezTo>
                  <a:cubicBezTo>
                    <a:pt x="3495" y="2839"/>
                    <a:pt x="2853" y="3481"/>
                    <a:pt x="2054" y="3481"/>
                  </a:cubicBezTo>
                  <a:cubicBezTo>
                    <a:pt x="1255" y="3481"/>
                    <a:pt x="613" y="2839"/>
                    <a:pt x="613" y="2040"/>
                  </a:cubicBezTo>
                  <a:cubicBezTo>
                    <a:pt x="613" y="1255"/>
                    <a:pt x="1255" y="613"/>
                    <a:pt x="2054" y="613"/>
                  </a:cubicBezTo>
                  <a:close/>
                  <a:moveTo>
                    <a:pt x="2054" y="0"/>
                  </a:moveTo>
                  <a:cubicBezTo>
                    <a:pt x="927" y="0"/>
                    <a:pt x="0" y="913"/>
                    <a:pt x="0" y="2040"/>
                  </a:cubicBezTo>
                  <a:cubicBezTo>
                    <a:pt x="0" y="3181"/>
                    <a:pt x="927" y="4094"/>
                    <a:pt x="2054" y="4094"/>
                  </a:cubicBezTo>
                  <a:cubicBezTo>
                    <a:pt x="3181" y="4094"/>
                    <a:pt x="4108" y="3181"/>
                    <a:pt x="4108" y="2040"/>
                  </a:cubicBezTo>
                  <a:cubicBezTo>
                    <a:pt x="4108" y="913"/>
                    <a:pt x="3181"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1"/>
            <p:cNvSpPr/>
            <p:nvPr/>
          </p:nvSpPr>
          <p:spPr>
            <a:xfrm>
              <a:off x="2758450" y="2997450"/>
              <a:ext cx="93100" cy="93100"/>
            </a:xfrm>
            <a:custGeom>
              <a:avLst/>
              <a:gdLst/>
              <a:ahLst/>
              <a:cxnLst/>
              <a:rect l="l" t="t" r="r" b="b"/>
              <a:pathLst>
                <a:path w="3724" h="3724" extrusionOk="0">
                  <a:moveTo>
                    <a:pt x="1869" y="1"/>
                  </a:moveTo>
                  <a:cubicBezTo>
                    <a:pt x="842" y="1"/>
                    <a:pt x="1" y="828"/>
                    <a:pt x="1" y="1855"/>
                  </a:cubicBezTo>
                  <a:cubicBezTo>
                    <a:pt x="1" y="2896"/>
                    <a:pt x="842" y="3724"/>
                    <a:pt x="1869" y="3724"/>
                  </a:cubicBezTo>
                  <a:cubicBezTo>
                    <a:pt x="2896" y="3724"/>
                    <a:pt x="3724" y="2896"/>
                    <a:pt x="3724" y="1855"/>
                  </a:cubicBezTo>
                  <a:cubicBezTo>
                    <a:pt x="3724" y="828"/>
                    <a:pt x="2896" y="1"/>
                    <a:pt x="1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1"/>
            <p:cNvSpPr/>
            <p:nvPr/>
          </p:nvSpPr>
          <p:spPr>
            <a:xfrm>
              <a:off x="2740625" y="2979625"/>
              <a:ext cx="128775" cy="128775"/>
            </a:xfrm>
            <a:custGeom>
              <a:avLst/>
              <a:gdLst/>
              <a:ahLst/>
              <a:cxnLst/>
              <a:rect l="l" t="t" r="r" b="b"/>
              <a:pathLst>
                <a:path w="5151" h="5151" extrusionOk="0">
                  <a:moveTo>
                    <a:pt x="2582" y="1427"/>
                  </a:moveTo>
                  <a:cubicBezTo>
                    <a:pt x="3210" y="1427"/>
                    <a:pt x="3724" y="1940"/>
                    <a:pt x="3724" y="2568"/>
                  </a:cubicBezTo>
                  <a:cubicBezTo>
                    <a:pt x="3724" y="3210"/>
                    <a:pt x="3210" y="3724"/>
                    <a:pt x="2582" y="3724"/>
                  </a:cubicBezTo>
                  <a:cubicBezTo>
                    <a:pt x="1955" y="3724"/>
                    <a:pt x="1441" y="3210"/>
                    <a:pt x="1441" y="2568"/>
                  </a:cubicBezTo>
                  <a:cubicBezTo>
                    <a:pt x="1441" y="1940"/>
                    <a:pt x="1955" y="1427"/>
                    <a:pt x="2582" y="1427"/>
                  </a:cubicBezTo>
                  <a:close/>
                  <a:moveTo>
                    <a:pt x="2582" y="0"/>
                  </a:moveTo>
                  <a:cubicBezTo>
                    <a:pt x="1156" y="0"/>
                    <a:pt x="0" y="1156"/>
                    <a:pt x="0" y="2568"/>
                  </a:cubicBezTo>
                  <a:cubicBezTo>
                    <a:pt x="0" y="3995"/>
                    <a:pt x="1156" y="5150"/>
                    <a:pt x="2582" y="5150"/>
                  </a:cubicBezTo>
                  <a:cubicBezTo>
                    <a:pt x="3995" y="5150"/>
                    <a:pt x="5150" y="3995"/>
                    <a:pt x="5150" y="2568"/>
                  </a:cubicBezTo>
                  <a:cubicBezTo>
                    <a:pt x="5150" y="1156"/>
                    <a:pt x="3995" y="0"/>
                    <a:pt x="2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1"/>
            <p:cNvSpPr/>
            <p:nvPr/>
          </p:nvSpPr>
          <p:spPr>
            <a:xfrm>
              <a:off x="2787350" y="3609075"/>
              <a:ext cx="95600" cy="95975"/>
            </a:xfrm>
            <a:custGeom>
              <a:avLst/>
              <a:gdLst/>
              <a:ahLst/>
              <a:cxnLst/>
              <a:rect l="l" t="t" r="r" b="b"/>
              <a:pathLst>
                <a:path w="3824" h="3839" extrusionOk="0">
                  <a:moveTo>
                    <a:pt x="1912" y="1"/>
                  </a:moveTo>
                  <a:cubicBezTo>
                    <a:pt x="856" y="1"/>
                    <a:pt x="0" y="857"/>
                    <a:pt x="0" y="1926"/>
                  </a:cubicBezTo>
                  <a:cubicBezTo>
                    <a:pt x="0" y="2982"/>
                    <a:pt x="856" y="3838"/>
                    <a:pt x="1912" y="3838"/>
                  </a:cubicBezTo>
                  <a:cubicBezTo>
                    <a:pt x="2967" y="3838"/>
                    <a:pt x="3823" y="2982"/>
                    <a:pt x="3823" y="1926"/>
                  </a:cubicBezTo>
                  <a:cubicBezTo>
                    <a:pt x="3823" y="857"/>
                    <a:pt x="296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1"/>
            <p:cNvSpPr/>
            <p:nvPr/>
          </p:nvSpPr>
          <p:spPr>
            <a:xfrm>
              <a:off x="2779500" y="3601600"/>
              <a:ext cx="110925" cy="110925"/>
            </a:xfrm>
            <a:custGeom>
              <a:avLst/>
              <a:gdLst/>
              <a:ahLst/>
              <a:cxnLst/>
              <a:rect l="l" t="t" r="r" b="b"/>
              <a:pathLst>
                <a:path w="4437" h="4437" extrusionOk="0">
                  <a:moveTo>
                    <a:pt x="2226" y="613"/>
                  </a:moveTo>
                  <a:cubicBezTo>
                    <a:pt x="3110" y="613"/>
                    <a:pt x="3823" y="1327"/>
                    <a:pt x="3823" y="2225"/>
                  </a:cubicBezTo>
                  <a:cubicBezTo>
                    <a:pt x="3823" y="3110"/>
                    <a:pt x="3110" y="3823"/>
                    <a:pt x="2226" y="3823"/>
                  </a:cubicBezTo>
                  <a:cubicBezTo>
                    <a:pt x="1341" y="3823"/>
                    <a:pt x="614" y="3110"/>
                    <a:pt x="614" y="2225"/>
                  </a:cubicBezTo>
                  <a:cubicBezTo>
                    <a:pt x="614" y="1327"/>
                    <a:pt x="1341" y="613"/>
                    <a:pt x="2226" y="613"/>
                  </a:cubicBezTo>
                  <a:close/>
                  <a:moveTo>
                    <a:pt x="2226" y="0"/>
                  </a:moveTo>
                  <a:cubicBezTo>
                    <a:pt x="999" y="0"/>
                    <a:pt x="0" y="999"/>
                    <a:pt x="0" y="2225"/>
                  </a:cubicBezTo>
                  <a:cubicBezTo>
                    <a:pt x="0" y="3438"/>
                    <a:pt x="999" y="4437"/>
                    <a:pt x="2226" y="4437"/>
                  </a:cubicBezTo>
                  <a:cubicBezTo>
                    <a:pt x="3438" y="4437"/>
                    <a:pt x="4437" y="3438"/>
                    <a:pt x="4437" y="2225"/>
                  </a:cubicBezTo>
                  <a:cubicBezTo>
                    <a:pt x="4437" y="999"/>
                    <a:pt x="3438" y="0"/>
                    <a:pt x="2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1"/>
            <p:cNvSpPr/>
            <p:nvPr/>
          </p:nvSpPr>
          <p:spPr>
            <a:xfrm>
              <a:off x="4073350" y="1588050"/>
              <a:ext cx="97050" cy="97025"/>
            </a:xfrm>
            <a:custGeom>
              <a:avLst/>
              <a:gdLst/>
              <a:ahLst/>
              <a:cxnLst/>
              <a:rect l="l" t="t" r="r" b="b"/>
              <a:pathLst>
                <a:path w="3882" h="3881" extrusionOk="0">
                  <a:moveTo>
                    <a:pt x="1941" y="0"/>
                  </a:moveTo>
                  <a:cubicBezTo>
                    <a:pt x="871" y="0"/>
                    <a:pt x="1" y="870"/>
                    <a:pt x="1" y="1940"/>
                  </a:cubicBezTo>
                  <a:cubicBezTo>
                    <a:pt x="1" y="3010"/>
                    <a:pt x="871" y="3880"/>
                    <a:pt x="1941" y="3880"/>
                  </a:cubicBezTo>
                  <a:cubicBezTo>
                    <a:pt x="3011" y="3880"/>
                    <a:pt x="3881" y="3010"/>
                    <a:pt x="3881" y="1940"/>
                  </a:cubicBezTo>
                  <a:cubicBezTo>
                    <a:pt x="3881" y="870"/>
                    <a:pt x="3011" y="0"/>
                    <a:pt x="1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1"/>
            <p:cNvSpPr/>
            <p:nvPr/>
          </p:nvSpPr>
          <p:spPr>
            <a:xfrm>
              <a:off x="3824425" y="2737475"/>
              <a:ext cx="129125" cy="129125"/>
            </a:xfrm>
            <a:custGeom>
              <a:avLst/>
              <a:gdLst/>
              <a:ahLst/>
              <a:cxnLst/>
              <a:rect l="l" t="t" r="r" b="b"/>
              <a:pathLst>
                <a:path w="5165" h="5165" extrusionOk="0">
                  <a:moveTo>
                    <a:pt x="2583" y="0"/>
                  </a:moveTo>
                  <a:cubicBezTo>
                    <a:pt x="1156" y="0"/>
                    <a:pt x="1" y="1156"/>
                    <a:pt x="1" y="2582"/>
                  </a:cubicBezTo>
                  <a:cubicBezTo>
                    <a:pt x="1" y="4009"/>
                    <a:pt x="1156" y="5164"/>
                    <a:pt x="2583" y="5164"/>
                  </a:cubicBezTo>
                  <a:cubicBezTo>
                    <a:pt x="4009" y="5164"/>
                    <a:pt x="5165" y="4009"/>
                    <a:pt x="5165" y="2582"/>
                  </a:cubicBezTo>
                  <a:cubicBezTo>
                    <a:pt x="5165" y="1156"/>
                    <a:pt x="4009" y="0"/>
                    <a:pt x="2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1"/>
            <p:cNvSpPr/>
            <p:nvPr/>
          </p:nvSpPr>
          <p:spPr>
            <a:xfrm>
              <a:off x="3806600" y="2719625"/>
              <a:ext cx="164800" cy="164800"/>
            </a:xfrm>
            <a:custGeom>
              <a:avLst/>
              <a:gdLst/>
              <a:ahLst/>
              <a:cxnLst/>
              <a:rect l="l" t="t" r="r" b="b"/>
              <a:pathLst>
                <a:path w="6592" h="6592" extrusionOk="0">
                  <a:moveTo>
                    <a:pt x="3296" y="1427"/>
                  </a:moveTo>
                  <a:cubicBezTo>
                    <a:pt x="4323" y="1427"/>
                    <a:pt x="5165" y="2269"/>
                    <a:pt x="5165" y="3296"/>
                  </a:cubicBezTo>
                  <a:cubicBezTo>
                    <a:pt x="5165" y="4323"/>
                    <a:pt x="4323" y="5165"/>
                    <a:pt x="3296" y="5165"/>
                  </a:cubicBezTo>
                  <a:cubicBezTo>
                    <a:pt x="2269" y="5165"/>
                    <a:pt x="1427" y="4323"/>
                    <a:pt x="1427" y="3296"/>
                  </a:cubicBezTo>
                  <a:cubicBezTo>
                    <a:pt x="1427" y="2269"/>
                    <a:pt x="2269" y="1427"/>
                    <a:pt x="3296" y="1427"/>
                  </a:cubicBezTo>
                  <a:close/>
                  <a:moveTo>
                    <a:pt x="3296" y="1"/>
                  </a:moveTo>
                  <a:cubicBezTo>
                    <a:pt x="1484" y="1"/>
                    <a:pt x="0" y="1485"/>
                    <a:pt x="0" y="3296"/>
                  </a:cubicBezTo>
                  <a:cubicBezTo>
                    <a:pt x="0" y="5122"/>
                    <a:pt x="1484" y="6592"/>
                    <a:pt x="3296" y="6592"/>
                  </a:cubicBezTo>
                  <a:cubicBezTo>
                    <a:pt x="5122" y="6592"/>
                    <a:pt x="6591" y="5122"/>
                    <a:pt x="6591" y="3296"/>
                  </a:cubicBezTo>
                  <a:cubicBezTo>
                    <a:pt x="6591" y="1485"/>
                    <a:pt x="5122" y="1"/>
                    <a:pt x="3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1"/>
            <p:cNvSpPr/>
            <p:nvPr/>
          </p:nvSpPr>
          <p:spPr>
            <a:xfrm>
              <a:off x="3168575" y="2632625"/>
              <a:ext cx="82400" cy="82400"/>
            </a:xfrm>
            <a:custGeom>
              <a:avLst/>
              <a:gdLst/>
              <a:ahLst/>
              <a:cxnLst/>
              <a:rect l="l" t="t" r="r" b="b"/>
              <a:pathLst>
                <a:path w="3296" h="3296" extrusionOk="0">
                  <a:moveTo>
                    <a:pt x="1641" y="0"/>
                  </a:moveTo>
                  <a:cubicBezTo>
                    <a:pt x="728" y="0"/>
                    <a:pt x="1" y="728"/>
                    <a:pt x="1" y="1641"/>
                  </a:cubicBezTo>
                  <a:cubicBezTo>
                    <a:pt x="1" y="2554"/>
                    <a:pt x="728" y="3296"/>
                    <a:pt x="1641" y="3296"/>
                  </a:cubicBezTo>
                  <a:cubicBezTo>
                    <a:pt x="2554" y="3296"/>
                    <a:pt x="3296" y="2554"/>
                    <a:pt x="3296" y="1641"/>
                  </a:cubicBezTo>
                  <a:cubicBezTo>
                    <a:pt x="3296" y="728"/>
                    <a:pt x="2554" y="0"/>
                    <a:pt x="1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1"/>
            <p:cNvSpPr/>
            <p:nvPr/>
          </p:nvSpPr>
          <p:spPr>
            <a:xfrm>
              <a:off x="3155750" y="2619775"/>
              <a:ext cx="107725" cy="107725"/>
            </a:xfrm>
            <a:custGeom>
              <a:avLst/>
              <a:gdLst/>
              <a:ahLst/>
              <a:cxnLst/>
              <a:rect l="l" t="t" r="r" b="b"/>
              <a:pathLst>
                <a:path w="4309" h="4309" extrusionOk="0">
                  <a:moveTo>
                    <a:pt x="2154" y="1028"/>
                  </a:moveTo>
                  <a:cubicBezTo>
                    <a:pt x="2782" y="1028"/>
                    <a:pt x="3295" y="1527"/>
                    <a:pt x="3295" y="2155"/>
                  </a:cubicBezTo>
                  <a:cubicBezTo>
                    <a:pt x="3295" y="2782"/>
                    <a:pt x="2782" y="3296"/>
                    <a:pt x="2154" y="3296"/>
                  </a:cubicBezTo>
                  <a:cubicBezTo>
                    <a:pt x="1527" y="3296"/>
                    <a:pt x="1013" y="2782"/>
                    <a:pt x="1013" y="2155"/>
                  </a:cubicBezTo>
                  <a:cubicBezTo>
                    <a:pt x="1013" y="1527"/>
                    <a:pt x="1527" y="1028"/>
                    <a:pt x="2154" y="1028"/>
                  </a:cubicBezTo>
                  <a:close/>
                  <a:moveTo>
                    <a:pt x="2154" y="1"/>
                  </a:moveTo>
                  <a:cubicBezTo>
                    <a:pt x="970" y="1"/>
                    <a:pt x="0" y="971"/>
                    <a:pt x="0" y="2155"/>
                  </a:cubicBezTo>
                  <a:cubicBezTo>
                    <a:pt x="0" y="3353"/>
                    <a:pt x="970" y="4309"/>
                    <a:pt x="2154" y="4309"/>
                  </a:cubicBezTo>
                  <a:cubicBezTo>
                    <a:pt x="3338" y="4309"/>
                    <a:pt x="4308" y="3353"/>
                    <a:pt x="4308" y="2155"/>
                  </a:cubicBezTo>
                  <a:cubicBezTo>
                    <a:pt x="4308" y="971"/>
                    <a:pt x="3338" y="1"/>
                    <a:pt x="2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1"/>
            <p:cNvSpPr/>
            <p:nvPr/>
          </p:nvSpPr>
          <p:spPr>
            <a:xfrm>
              <a:off x="2689275" y="2513850"/>
              <a:ext cx="146950" cy="146975"/>
            </a:xfrm>
            <a:custGeom>
              <a:avLst/>
              <a:gdLst/>
              <a:ahLst/>
              <a:cxnLst/>
              <a:rect l="l" t="t" r="r" b="b"/>
              <a:pathLst>
                <a:path w="5878" h="5879" extrusionOk="0">
                  <a:moveTo>
                    <a:pt x="2939" y="1"/>
                  </a:moveTo>
                  <a:cubicBezTo>
                    <a:pt x="1312" y="1"/>
                    <a:pt x="0" y="1313"/>
                    <a:pt x="0" y="2940"/>
                  </a:cubicBezTo>
                  <a:cubicBezTo>
                    <a:pt x="0" y="4566"/>
                    <a:pt x="1312" y="5878"/>
                    <a:pt x="2939" y="5878"/>
                  </a:cubicBezTo>
                  <a:cubicBezTo>
                    <a:pt x="4565" y="5878"/>
                    <a:pt x="5877" y="4566"/>
                    <a:pt x="5877" y="2940"/>
                  </a:cubicBezTo>
                  <a:cubicBezTo>
                    <a:pt x="5877" y="1313"/>
                    <a:pt x="4565" y="1"/>
                    <a:pt x="2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1"/>
            <p:cNvSpPr/>
            <p:nvPr/>
          </p:nvSpPr>
          <p:spPr>
            <a:xfrm>
              <a:off x="2681775" y="2506375"/>
              <a:ext cx="161925" cy="161925"/>
            </a:xfrm>
            <a:custGeom>
              <a:avLst/>
              <a:gdLst/>
              <a:ahLst/>
              <a:cxnLst/>
              <a:rect l="l" t="t" r="r" b="b"/>
              <a:pathLst>
                <a:path w="6477" h="6477" extrusionOk="0">
                  <a:moveTo>
                    <a:pt x="3239" y="614"/>
                  </a:moveTo>
                  <a:cubicBezTo>
                    <a:pt x="4694" y="614"/>
                    <a:pt x="5878" y="1783"/>
                    <a:pt x="5878" y="3239"/>
                  </a:cubicBezTo>
                  <a:cubicBezTo>
                    <a:pt x="5878" y="4694"/>
                    <a:pt x="4694" y="5878"/>
                    <a:pt x="3239" y="5878"/>
                  </a:cubicBezTo>
                  <a:cubicBezTo>
                    <a:pt x="1784" y="5878"/>
                    <a:pt x="614" y="4694"/>
                    <a:pt x="614" y="3239"/>
                  </a:cubicBezTo>
                  <a:cubicBezTo>
                    <a:pt x="614" y="1783"/>
                    <a:pt x="1784" y="614"/>
                    <a:pt x="3239" y="614"/>
                  </a:cubicBezTo>
                  <a:close/>
                  <a:moveTo>
                    <a:pt x="3239" y="0"/>
                  </a:moveTo>
                  <a:cubicBezTo>
                    <a:pt x="1456" y="0"/>
                    <a:pt x="0" y="1455"/>
                    <a:pt x="0" y="3239"/>
                  </a:cubicBezTo>
                  <a:cubicBezTo>
                    <a:pt x="0" y="5036"/>
                    <a:pt x="1456" y="6477"/>
                    <a:pt x="3239" y="6477"/>
                  </a:cubicBezTo>
                  <a:cubicBezTo>
                    <a:pt x="5036" y="6477"/>
                    <a:pt x="6477" y="5036"/>
                    <a:pt x="6477" y="3239"/>
                  </a:cubicBezTo>
                  <a:cubicBezTo>
                    <a:pt x="6477" y="1455"/>
                    <a:pt x="5036" y="0"/>
                    <a:pt x="3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1"/>
            <p:cNvSpPr/>
            <p:nvPr/>
          </p:nvSpPr>
          <p:spPr>
            <a:xfrm>
              <a:off x="2722775" y="2547375"/>
              <a:ext cx="79925" cy="79925"/>
            </a:xfrm>
            <a:custGeom>
              <a:avLst/>
              <a:gdLst/>
              <a:ahLst/>
              <a:cxnLst/>
              <a:rect l="l" t="t" r="r" b="b"/>
              <a:pathLst>
                <a:path w="3197" h="3197" extrusionOk="0">
                  <a:moveTo>
                    <a:pt x="1599" y="1"/>
                  </a:moveTo>
                  <a:cubicBezTo>
                    <a:pt x="714" y="1"/>
                    <a:pt x="1" y="714"/>
                    <a:pt x="1" y="1599"/>
                  </a:cubicBezTo>
                  <a:cubicBezTo>
                    <a:pt x="1" y="2483"/>
                    <a:pt x="714" y="3196"/>
                    <a:pt x="1599" y="3196"/>
                  </a:cubicBezTo>
                  <a:cubicBezTo>
                    <a:pt x="2483" y="3196"/>
                    <a:pt x="3196" y="2483"/>
                    <a:pt x="3196" y="1599"/>
                  </a:cubicBezTo>
                  <a:cubicBezTo>
                    <a:pt x="3196" y="714"/>
                    <a:pt x="2483" y="1"/>
                    <a:pt x="1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1"/>
            <p:cNvSpPr/>
            <p:nvPr/>
          </p:nvSpPr>
          <p:spPr>
            <a:xfrm>
              <a:off x="3373650" y="1223925"/>
              <a:ext cx="73125" cy="73475"/>
            </a:xfrm>
            <a:custGeom>
              <a:avLst/>
              <a:gdLst/>
              <a:ahLst/>
              <a:cxnLst/>
              <a:rect l="l" t="t" r="r" b="b"/>
              <a:pathLst>
                <a:path w="2925" h="2939" extrusionOk="0">
                  <a:moveTo>
                    <a:pt x="1455" y="0"/>
                  </a:moveTo>
                  <a:cubicBezTo>
                    <a:pt x="657" y="0"/>
                    <a:pt x="0" y="656"/>
                    <a:pt x="0" y="1470"/>
                  </a:cubicBezTo>
                  <a:cubicBezTo>
                    <a:pt x="0" y="2283"/>
                    <a:pt x="657" y="2939"/>
                    <a:pt x="1455" y="2939"/>
                  </a:cubicBezTo>
                  <a:cubicBezTo>
                    <a:pt x="2269" y="2939"/>
                    <a:pt x="2925" y="2283"/>
                    <a:pt x="2925" y="1470"/>
                  </a:cubicBezTo>
                  <a:cubicBezTo>
                    <a:pt x="2925" y="656"/>
                    <a:pt x="2269"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9" name="Google Shape;2009;p21"/>
          <p:cNvGrpSpPr/>
          <p:nvPr/>
        </p:nvGrpSpPr>
        <p:grpSpPr>
          <a:xfrm rot="-2700000">
            <a:off x="7141381" y="1086663"/>
            <a:ext cx="2959082" cy="3407557"/>
            <a:chOff x="2166075" y="959650"/>
            <a:chExt cx="3498975" cy="4029275"/>
          </a:xfrm>
        </p:grpSpPr>
        <p:sp>
          <p:nvSpPr>
            <p:cNvPr id="2010" name="Google Shape;2010;p21"/>
            <p:cNvSpPr/>
            <p:nvPr/>
          </p:nvSpPr>
          <p:spPr>
            <a:xfrm>
              <a:off x="2234900" y="3538475"/>
              <a:ext cx="562100" cy="1450450"/>
            </a:xfrm>
            <a:custGeom>
              <a:avLst/>
              <a:gdLst/>
              <a:ahLst/>
              <a:cxnLst/>
              <a:rect l="l" t="t" r="r" b="b"/>
              <a:pathLst>
                <a:path w="22484" h="58018" extrusionOk="0">
                  <a:moveTo>
                    <a:pt x="771" y="0"/>
                  </a:moveTo>
                  <a:lnTo>
                    <a:pt x="1" y="671"/>
                  </a:lnTo>
                  <a:lnTo>
                    <a:pt x="6763" y="8502"/>
                  </a:lnTo>
                  <a:lnTo>
                    <a:pt x="6763" y="19772"/>
                  </a:lnTo>
                  <a:lnTo>
                    <a:pt x="21456" y="36776"/>
                  </a:lnTo>
                  <a:lnTo>
                    <a:pt x="21456" y="58017"/>
                  </a:lnTo>
                  <a:lnTo>
                    <a:pt x="22483" y="58017"/>
                  </a:lnTo>
                  <a:lnTo>
                    <a:pt x="22483" y="36391"/>
                  </a:lnTo>
                  <a:lnTo>
                    <a:pt x="7790" y="19401"/>
                  </a:lnTo>
                  <a:lnTo>
                    <a:pt x="7790" y="8117"/>
                  </a:lnTo>
                  <a:lnTo>
                    <a:pt x="7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1"/>
            <p:cNvSpPr/>
            <p:nvPr/>
          </p:nvSpPr>
          <p:spPr>
            <a:xfrm>
              <a:off x="2671425" y="3032400"/>
              <a:ext cx="271425" cy="1956525"/>
            </a:xfrm>
            <a:custGeom>
              <a:avLst/>
              <a:gdLst/>
              <a:ahLst/>
              <a:cxnLst/>
              <a:rect l="l" t="t" r="r" b="b"/>
              <a:pathLst>
                <a:path w="10857" h="78261" extrusionOk="0">
                  <a:moveTo>
                    <a:pt x="4808" y="1"/>
                  </a:moveTo>
                  <a:lnTo>
                    <a:pt x="1" y="5550"/>
                  </a:lnTo>
                  <a:lnTo>
                    <a:pt x="1" y="37376"/>
                  </a:lnTo>
                  <a:lnTo>
                    <a:pt x="9430" y="48274"/>
                  </a:lnTo>
                  <a:lnTo>
                    <a:pt x="9430" y="78260"/>
                  </a:lnTo>
                  <a:lnTo>
                    <a:pt x="10857" y="78260"/>
                  </a:lnTo>
                  <a:lnTo>
                    <a:pt x="10857" y="47747"/>
                  </a:lnTo>
                  <a:lnTo>
                    <a:pt x="1427" y="36848"/>
                  </a:lnTo>
                  <a:lnTo>
                    <a:pt x="1427" y="6092"/>
                  </a:lnTo>
                  <a:lnTo>
                    <a:pt x="5892" y="928"/>
                  </a:lnTo>
                  <a:lnTo>
                    <a:pt x="48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1"/>
            <p:cNvSpPr/>
            <p:nvPr/>
          </p:nvSpPr>
          <p:spPr>
            <a:xfrm>
              <a:off x="2960650" y="1836250"/>
              <a:ext cx="134500" cy="3152675"/>
            </a:xfrm>
            <a:custGeom>
              <a:avLst/>
              <a:gdLst/>
              <a:ahLst/>
              <a:cxnLst/>
              <a:rect l="l" t="t" r="r" b="b"/>
              <a:pathLst>
                <a:path w="5380" h="126107" extrusionOk="0">
                  <a:moveTo>
                    <a:pt x="1171" y="1"/>
                  </a:moveTo>
                  <a:lnTo>
                    <a:pt x="1171" y="23410"/>
                  </a:lnTo>
                  <a:lnTo>
                    <a:pt x="4766" y="27561"/>
                  </a:lnTo>
                  <a:lnTo>
                    <a:pt x="4766" y="73225"/>
                  </a:lnTo>
                  <a:lnTo>
                    <a:pt x="1" y="78745"/>
                  </a:lnTo>
                  <a:lnTo>
                    <a:pt x="1" y="86149"/>
                  </a:lnTo>
                  <a:lnTo>
                    <a:pt x="3895" y="90671"/>
                  </a:lnTo>
                  <a:lnTo>
                    <a:pt x="3895" y="126106"/>
                  </a:lnTo>
                  <a:lnTo>
                    <a:pt x="4509" y="126106"/>
                  </a:lnTo>
                  <a:lnTo>
                    <a:pt x="4509" y="90443"/>
                  </a:lnTo>
                  <a:lnTo>
                    <a:pt x="600" y="85921"/>
                  </a:lnTo>
                  <a:lnTo>
                    <a:pt x="600" y="78974"/>
                  </a:lnTo>
                  <a:lnTo>
                    <a:pt x="5379" y="73453"/>
                  </a:lnTo>
                  <a:lnTo>
                    <a:pt x="5379" y="27333"/>
                  </a:lnTo>
                  <a:lnTo>
                    <a:pt x="1784" y="23182"/>
                  </a:lnTo>
                  <a:lnTo>
                    <a:pt x="17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1"/>
            <p:cNvSpPr/>
            <p:nvPr/>
          </p:nvSpPr>
          <p:spPr>
            <a:xfrm>
              <a:off x="3114725" y="2673625"/>
              <a:ext cx="107725" cy="2162300"/>
            </a:xfrm>
            <a:custGeom>
              <a:avLst/>
              <a:gdLst/>
              <a:ahLst/>
              <a:cxnLst/>
              <a:rect l="l" t="t" r="r" b="b"/>
              <a:pathLst>
                <a:path w="4309" h="86492" extrusionOk="0">
                  <a:moveTo>
                    <a:pt x="3282" y="1"/>
                  </a:moveTo>
                  <a:lnTo>
                    <a:pt x="3282" y="26948"/>
                  </a:lnTo>
                  <a:lnTo>
                    <a:pt x="1" y="30757"/>
                  </a:lnTo>
                  <a:lnTo>
                    <a:pt x="1" y="67704"/>
                  </a:lnTo>
                  <a:lnTo>
                    <a:pt x="3168" y="71370"/>
                  </a:lnTo>
                  <a:lnTo>
                    <a:pt x="3168" y="86491"/>
                  </a:lnTo>
                  <a:lnTo>
                    <a:pt x="4180" y="86491"/>
                  </a:lnTo>
                  <a:lnTo>
                    <a:pt x="4180" y="70985"/>
                  </a:lnTo>
                  <a:lnTo>
                    <a:pt x="1013" y="67333"/>
                  </a:lnTo>
                  <a:lnTo>
                    <a:pt x="1013" y="31128"/>
                  </a:lnTo>
                  <a:lnTo>
                    <a:pt x="4309" y="27319"/>
                  </a:lnTo>
                  <a:lnTo>
                    <a:pt x="43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1"/>
            <p:cNvSpPr/>
            <p:nvPr/>
          </p:nvSpPr>
          <p:spPr>
            <a:xfrm>
              <a:off x="3276650" y="1260650"/>
              <a:ext cx="141250" cy="3575275"/>
            </a:xfrm>
            <a:custGeom>
              <a:avLst/>
              <a:gdLst/>
              <a:ahLst/>
              <a:cxnLst/>
              <a:rect l="l" t="t" r="r" b="b"/>
              <a:pathLst>
                <a:path w="5650" h="143011" extrusionOk="0">
                  <a:moveTo>
                    <a:pt x="5036" y="1"/>
                  </a:moveTo>
                  <a:lnTo>
                    <a:pt x="5036" y="33610"/>
                  </a:lnTo>
                  <a:lnTo>
                    <a:pt x="0" y="39430"/>
                  </a:lnTo>
                  <a:lnTo>
                    <a:pt x="0" y="91641"/>
                  </a:lnTo>
                  <a:lnTo>
                    <a:pt x="2525" y="94551"/>
                  </a:lnTo>
                  <a:lnTo>
                    <a:pt x="2525" y="143010"/>
                  </a:lnTo>
                  <a:lnTo>
                    <a:pt x="3124" y="143010"/>
                  </a:lnTo>
                  <a:lnTo>
                    <a:pt x="3124" y="94323"/>
                  </a:lnTo>
                  <a:lnTo>
                    <a:pt x="614" y="91413"/>
                  </a:lnTo>
                  <a:lnTo>
                    <a:pt x="614" y="39658"/>
                  </a:lnTo>
                  <a:lnTo>
                    <a:pt x="5649" y="33838"/>
                  </a:lnTo>
                  <a:lnTo>
                    <a:pt x="56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1"/>
            <p:cNvSpPr/>
            <p:nvPr/>
          </p:nvSpPr>
          <p:spPr>
            <a:xfrm>
              <a:off x="3387200" y="2411850"/>
              <a:ext cx="108450" cy="2424075"/>
            </a:xfrm>
            <a:custGeom>
              <a:avLst/>
              <a:gdLst/>
              <a:ahLst/>
              <a:cxnLst/>
              <a:rect l="l" t="t" r="r" b="b"/>
              <a:pathLst>
                <a:path w="4338" h="96963" extrusionOk="0">
                  <a:moveTo>
                    <a:pt x="0" y="1"/>
                  </a:moveTo>
                  <a:lnTo>
                    <a:pt x="0" y="62340"/>
                  </a:lnTo>
                  <a:lnTo>
                    <a:pt x="3724" y="66649"/>
                  </a:lnTo>
                  <a:lnTo>
                    <a:pt x="3724" y="96962"/>
                  </a:lnTo>
                  <a:lnTo>
                    <a:pt x="4337" y="96962"/>
                  </a:lnTo>
                  <a:lnTo>
                    <a:pt x="4337" y="66420"/>
                  </a:lnTo>
                  <a:lnTo>
                    <a:pt x="614" y="62112"/>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1"/>
            <p:cNvSpPr/>
            <p:nvPr/>
          </p:nvSpPr>
          <p:spPr>
            <a:xfrm>
              <a:off x="3616150" y="3464275"/>
              <a:ext cx="25350" cy="1371650"/>
            </a:xfrm>
            <a:custGeom>
              <a:avLst/>
              <a:gdLst/>
              <a:ahLst/>
              <a:cxnLst/>
              <a:rect l="l" t="t" r="r" b="b"/>
              <a:pathLst>
                <a:path w="1014" h="54866" extrusionOk="0">
                  <a:moveTo>
                    <a:pt x="1" y="1"/>
                  </a:moveTo>
                  <a:lnTo>
                    <a:pt x="1" y="54865"/>
                  </a:lnTo>
                  <a:lnTo>
                    <a:pt x="1014" y="54865"/>
                  </a:lnTo>
                  <a:lnTo>
                    <a:pt x="10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1"/>
            <p:cNvSpPr/>
            <p:nvPr/>
          </p:nvSpPr>
          <p:spPr>
            <a:xfrm>
              <a:off x="3513100" y="1784200"/>
              <a:ext cx="128400" cy="2074900"/>
            </a:xfrm>
            <a:custGeom>
              <a:avLst/>
              <a:gdLst/>
              <a:ahLst/>
              <a:cxnLst/>
              <a:rect l="l" t="t" r="r" b="b"/>
              <a:pathLst>
                <a:path w="5136" h="82996" extrusionOk="0">
                  <a:moveTo>
                    <a:pt x="4522" y="0"/>
                  </a:moveTo>
                  <a:lnTo>
                    <a:pt x="4522" y="13481"/>
                  </a:lnTo>
                  <a:lnTo>
                    <a:pt x="0" y="18716"/>
                  </a:lnTo>
                  <a:lnTo>
                    <a:pt x="0" y="77917"/>
                  </a:lnTo>
                  <a:lnTo>
                    <a:pt x="4394" y="82996"/>
                  </a:lnTo>
                  <a:lnTo>
                    <a:pt x="4865" y="82596"/>
                  </a:lnTo>
                  <a:lnTo>
                    <a:pt x="613" y="77689"/>
                  </a:lnTo>
                  <a:lnTo>
                    <a:pt x="613" y="18944"/>
                  </a:lnTo>
                  <a:lnTo>
                    <a:pt x="5136" y="13709"/>
                  </a:lnTo>
                  <a:lnTo>
                    <a:pt x="51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1"/>
            <p:cNvSpPr/>
            <p:nvPr/>
          </p:nvSpPr>
          <p:spPr>
            <a:xfrm>
              <a:off x="2683550" y="2582325"/>
              <a:ext cx="256800" cy="997525"/>
            </a:xfrm>
            <a:custGeom>
              <a:avLst/>
              <a:gdLst/>
              <a:ahLst/>
              <a:cxnLst/>
              <a:rect l="l" t="t" r="r" b="b"/>
              <a:pathLst>
                <a:path w="10272" h="39901" extrusionOk="0">
                  <a:moveTo>
                    <a:pt x="3396" y="1"/>
                  </a:moveTo>
                  <a:lnTo>
                    <a:pt x="2939" y="400"/>
                  </a:lnTo>
                  <a:lnTo>
                    <a:pt x="9673" y="8189"/>
                  </a:lnTo>
                  <a:lnTo>
                    <a:pt x="9673" y="28317"/>
                  </a:lnTo>
                  <a:lnTo>
                    <a:pt x="1" y="39501"/>
                  </a:lnTo>
                  <a:lnTo>
                    <a:pt x="472" y="39901"/>
                  </a:lnTo>
                  <a:lnTo>
                    <a:pt x="10272" y="28546"/>
                  </a:lnTo>
                  <a:lnTo>
                    <a:pt x="10272" y="7961"/>
                  </a:lnTo>
                  <a:lnTo>
                    <a:pt x="33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1"/>
            <p:cNvSpPr/>
            <p:nvPr/>
          </p:nvSpPr>
          <p:spPr>
            <a:xfrm>
              <a:off x="2548025" y="2778475"/>
              <a:ext cx="15375" cy="1410525"/>
            </a:xfrm>
            <a:custGeom>
              <a:avLst/>
              <a:gdLst/>
              <a:ahLst/>
              <a:cxnLst/>
              <a:rect l="l" t="t" r="r" b="b"/>
              <a:pathLst>
                <a:path w="615" h="56421" extrusionOk="0">
                  <a:moveTo>
                    <a:pt x="1" y="1"/>
                  </a:moveTo>
                  <a:lnTo>
                    <a:pt x="1" y="56420"/>
                  </a:lnTo>
                  <a:lnTo>
                    <a:pt x="614" y="56420"/>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1"/>
            <p:cNvSpPr/>
            <p:nvPr/>
          </p:nvSpPr>
          <p:spPr>
            <a:xfrm>
              <a:off x="4734925" y="3305950"/>
              <a:ext cx="562075" cy="1682975"/>
            </a:xfrm>
            <a:custGeom>
              <a:avLst/>
              <a:gdLst/>
              <a:ahLst/>
              <a:cxnLst/>
              <a:rect l="l" t="t" r="r" b="b"/>
              <a:pathLst>
                <a:path w="22483" h="67319" extrusionOk="0">
                  <a:moveTo>
                    <a:pt x="21712" y="0"/>
                  </a:moveTo>
                  <a:lnTo>
                    <a:pt x="14708" y="8117"/>
                  </a:lnTo>
                  <a:lnTo>
                    <a:pt x="14708" y="28702"/>
                  </a:lnTo>
                  <a:lnTo>
                    <a:pt x="0" y="45692"/>
                  </a:lnTo>
                  <a:lnTo>
                    <a:pt x="0" y="67318"/>
                  </a:lnTo>
                  <a:lnTo>
                    <a:pt x="1027" y="67318"/>
                  </a:lnTo>
                  <a:lnTo>
                    <a:pt x="1027" y="46077"/>
                  </a:lnTo>
                  <a:lnTo>
                    <a:pt x="15721" y="29073"/>
                  </a:lnTo>
                  <a:lnTo>
                    <a:pt x="15721" y="8488"/>
                  </a:lnTo>
                  <a:lnTo>
                    <a:pt x="22483" y="671"/>
                  </a:lnTo>
                  <a:lnTo>
                    <a:pt x="21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1"/>
            <p:cNvSpPr/>
            <p:nvPr/>
          </p:nvSpPr>
          <p:spPr>
            <a:xfrm>
              <a:off x="4589050" y="3148675"/>
              <a:ext cx="271425" cy="1840250"/>
            </a:xfrm>
            <a:custGeom>
              <a:avLst/>
              <a:gdLst/>
              <a:ahLst/>
              <a:cxnLst/>
              <a:rect l="l" t="t" r="r" b="b"/>
              <a:pathLst>
                <a:path w="10857" h="73610" extrusionOk="0">
                  <a:moveTo>
                    <a:pt x="6049" y="0"/>
                  </a:moveTo>
                  <a:lnTo>
                    <a:pt x="4979" y="927"/>
                  </a:lnTo>
                  <a:lnTo>
                    <a:pt x="9430" y="6091"/>
                  </a:lnTo>
                  <a:lnTo>
                    <a:pt x="9430" y="32197"/>
                  </a:lnTo>
                  <a:lnTo>
                    <a:pt x="1" y="43096"/>
                  </a:lnTo>
                  <a:lnTo>
                    <a:pt x="1" y="73609"/>
                  </a:lnTo>
                  <a:lnTo>
                    <a:pt x="1442" y="73609"/>
                  </a:lnTo>
                  <a:lnTo>
                    <a:pt x="1442" y="43623"/>
                  </a:lnTo>
                  <a:lnTo>
                    <a:pt x="10857" y="32725"/>
                  </a:lnTo>
                  <a:lnTo>
                    <a:pt x="10857" y="5549"/>
                  </a:lnTo>
                  <a:lnTo>
                    <a:pt x="60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1"/>
            <p:cNvSpPr/>
            <p:nvPr/>
          </p:nvSpPr>
          <p:spPr>
            <a:xfrm>
              <a:off x="4436775" y="2034550"/>
              <a:ext cx="134825" cy="2954375"/>
            </a:xfrm>
            <a:custGeom>
              <a:avLst/>
              <a:gdLst/>
              <a:ahLst/>
              <a:cxnLst/>
              <a:rect l="l" t="t" r="r" b="b"/>
              <a:pathLst>
                <a:path w="5393" h="118175" extrusionOk="0">
                  <a:moveTo>
                    <a:pt x="3610" y="0"/>
                  </a:moveTo>
                  <a:lnTo>
                    <a:pt x="3610" y="25007"/>
                  </a:lnTo>
                  <a:lnTo>
                    <a:pt x="0" y="29173"/>
                  </a:lnTo>
                  <a:lnTo>
                    <a:pt x="0" y="55992"/>
                  </a:lnTo>
                  <a:lnTo>
                    <a:pt x="4779" y="61512"/>
                  </a:lnTo>
                  <a:lnTo>
                    <a:pt x="4779" y="77989"/>
                  </a:lnTo>
                  <a:lnTo>
                    <a:pt x="871" y="82511"/>
                  </a:lnTo>
                  <a:lnTo>
                    <a:pt x="871" y="118174"/>
                  </a:lnTo>
                  <a:lnTo>
                    <a:pt x="1484" y="118174"/>
                  </a:lnTo>
                  <a:lnTo>
                    <a:pt x="1484" y="82739"/>
                  </a:lnTo>
                  <a:lnTo>
                    <a:pt x="5393" y="78217"/>
                  </a:lnTo>
                  <a:lnTo>
                    <a:pt x="5393" y="61284"/>
                  </a:lnTo>
                  <a:lnTo>
                    <a:pt x="614" y="55763"/>
                  </a:lnTo>
                  <a:lnTo>
                    <a:pt x="614" y="29401"/>
                  </a:lnTo>
                  <a:lnTo>
                    <a:pt x="4209" y="25236"/>
                  </a:lnTo>
                  <a:lnTo>
                    <a:pt x="4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1"/>
            <p:cNvSpPr/>
            <p:nvPr/>
          </p:nvSpPr>
          <p:spPr>
            <a:xfrm>
              <a:off x="4314800" y="1700375"/>
              <a:ext cx="1350250" cy="3135550"/>
            </a:xfrm>
            <a:custGeom>
              <a:avLst/>
              <a:gdLst/>
              <a:ahLst/>
              <a:cxnLst/>
              <a:rect l="l" t="t" r="r" b="b"/>
              <a:pathLst>
                <a:path w="54010" h="125422" extrusionOk="0">
                  <a:moveTo>
                    <a:pt x="4594" y="1"/>
                  </a:moveTo>
                  <a:lnTo>
                    <a:pt x="1" y="4594"/>
                  </a:lnTo>
                  <a:lnTo>
                    <a:pt x="1" y="66177"/>
                  </a:lnTo>
                  <a:lnTo>
                    <a:pt x="3296" y="69986"/>
                  </a:lnTo>
                  <a:lnTo>
                    <a:pt x="3296" y="106334"/>
                  </a:lnTo>
                  <a:lnTo>
                    <a:pt x="129" y="110001"/>
                  </a:lnTo>
                  <a:lnTo>
                    <a:pt x="129" y="125421"/>
                  </a:lnTo>
                  <a:lnTo>
                    <a:pt x="742" y="125421"/>
                  </a:lnTo>
                  <a:lnTo>
                    <a:pt x="742" y="110229"/>
                  </a:lnTo>
                  <a:lnTo>
                    <a:pt x="3909" y="106563"/>
                  </a:lnTo>
                  <a:lnTo>
                    <a:pt x="3909" y="69758"/>
                  </a:lnTo>
                  <a:lnTo>
                    <a:pt x="614" y="65949"/>
                  </a:lnTo>
                  <a:lnTo>
                    <a:pt x="614" y="4851"/>
                  </a:lnTo>
                  <a:lnTo>
                    <a:pt x="4851" y="600"/>
                  </a:lnTo>
                  <a:lnTo>
                    <a:pt x="54009" y="600"/>
                  </a:lnTo>
                  <a:lnTo>
                    <a:pt x="540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1"/>
            <p:cNvSpPr/>
            <p:nvPr/>
          </p:nvSpPr>
          <p:spPr>
            <a:xfrm>
              <a:off x="4106525" y="1636550"/>
              <a:ext cx="156600" cy="3199375"/>
            </a:xfrm>
            <a:custGeom>
              <a:avLst/>
              <a:gdLst/>
              <a:ahLst/>
              <a:cxnLst/>
              <a:rect l="l" t="t" r="r" b="b"/>
              <a:pathLst>
                <a:path w="6264" h="127975" extrusionOk="0">
                  <a:moveTo>
                    <a:pt x="1" y="0"/>
                  </a:moveTo>
                  <a:lnTo>
                    <a:pt x="1" y="24736"/>
                  </a:lnTo>
                  <a:lnTo>
                    <a:pt x="5036" y="30557"/>
                  </a:lnTo>
                  <a:lnTo>
                    <a:pt x="5036" y="76263"/>
                  </a:lnTo>
                  <a:lnTo>
                    <a:pt x="2526" y="79173"/>
                  </a:lnTo>
                  <a:lnTo>
                    <a:pt x="2526" y="127974"/>
                  </a:lnTo>
                  <a:lnTo>
                    <a:pt x="3738" y="127974"/>
                  </a:lnTo>
                  <a:lnTo>
                    <a:pt x="3738" y="79629"/>
                  </a:lnTo>
                  <a:lnTo>
                    <a:pt x="6263" y="76719"/>
                  </a:lnTo>
                  <a:lnTo>
                    <a:pt x="6263" y="30100"/>
                  </a:lnTo>
                  <a:lnTo>
                    <a:pt x="1228" y="24280"/>
                  </a:lnTo>
                  <a:lnTo>
                    <a:pt x="12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1"/>
            <p:cNvSpPr/>
            <p:nvPr/>
          </p:nvSpPr>
          <p:spPr>
            <a:xfrm>
              <a:off x="4036275" y="2481750"/>
              <a:ext cx="108450" cy="2354175"/>
            </a:xfrm>
            <a:custGeom>
              <a:avLst/>
              <a:gdLst/>
              <a:ahLst/>
              <a:cxnLst/>
              <a:rect l="l" t="t" r="r" b="b"/>
              <a:pathLst>
                <a:path w="4338" h="94167" extrusionOk="0">
                  <a:moveTo>
                    <a:pt x="3724" y="1"/>
                  </a:moveTo>
                  <a:lnTo>
                    <a:pt x="3724" y="59316"/>
                  </a:lnTo>
                  <a:lnTo>
                    <a:pt x="0" y="63624"/>
                  </a:lnTo>
                  <a:lnTo>
                    <a:pt x="0" y="94166"/>
                  </a:lnTo>
                  <a:lnTo>
                    <a:pt x="614" y="94166"/>
                  </a:lnTo>
                  <a:lnTo>
                    <a:pt x="614" y="63853"/>
                  </a:lnTo>
                  <a:lnTo>
                    <a:pt x="4337" y="59544"/>
                  </a:lnTo>
                  <a:lnTo>
                    <a:pt x="4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1"/>
            <p:cNvSpPr/>
            <p:nvPr/>
          </p:nvSpPr>
          <p:spPr>
            <a:xfrm>
              <a:off x="3895750" y="3348375"/>
              <a:ext cx="15000" cy="1487550"/>
            </a:xfrm>
            <a:custGeom>
              <a:avLst/>
              <a:gdLst/>
              <a:ahLst/>
              <a:cxnLst/>
              <a:rect l="l" t="t" r="r" b="b"/>
              <a:pathLst>
                <a:path w="600" h="59502" extrusionOk="0">
                  <a:moveTo>
                    <a:pt x="1" y="1"/>
                  </a:moveTo>
                  <a:lnTo>
                    <a:pt x="1" y="59501"/>
                  </a:lnTo>
                  <a:lnTo>
                    <a:pt x="600" y="59501"/>
                  </a:lnTo>
                  <a:lnTo>
                    <a:pt x="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1"/>
            <p:cNvSpPr/>
            <p:nvPr/>
          </p:nvSpPr>
          <p:spPr>
            <a:xfrm>
              <a:off x="3890400" y="959650"/>
              <a:ext cx="128775" cy="2899450"/>
            </a:xfrm>
            <a:custGeom>
              <a:avLst/>
              <a:gdLst/>
              <a:ahLst/>
              <a:cxnLst/>
              <a:rect l="l" t="t" r="r" b="b"/>
              <a:pathLst>
                <a:path w="5151" h="115978" extrusionOk="0">
                  <a:moveTo>
                    <a:pt x="1" y="1"/>
                  </a:moveTo>
                  <a:lnTo>
                    <a:pt x="1" y="46691"/>
                  </a:lnTo>
                  <a:lnTo>
                    <a:pt x="4537" y="51926"/>
                  </a:lnTo>
                  <a:lnTo>
                    <a:pt x="4537" y="110671"/>
                  </a:lnTo>
                  <a:lnTo>
                    <a:pt x="286" y="115578"/>
                  </a:lnTo>
                  <a:lnTo>
                    <a:pt x="743" y="115978"/>
                  </a:lnTo>
                  <a:lnTo>
                    <a:pt x="5151" y="110899"/>
                  </a:lnTo>
                  <a:lnTo>
                    <a:pt x="5151" y="51698"/>
                  </a:lnTo>
                  <a:lnTo>
                    <a:pt x="614" y="46463"/>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1"/>
            <p:cNvSpPr/>
            <p:nvPr/>
          </p:nvSpPr>
          <p:spPr>
            <a:xfrm>
              <a:off x="4591550" y="2284550"/>
              <a:ext cx="256800" cy="1295300"/>
            </a:xfrm>
            <a:custGeom>
              <a:avLst/>
              <a:gdLst/>
              <a:ahLst/>
              <a:cxnLst/>
              <a:rect l="l" t="t" r="r" b="b"/>
              <a:pathLst>
                <a:path w="10272" h="51812" extrusionOk="0">
                  <a:moveTo>
                    <a:pt x="6092" y="0"/>
                  </a:moveTo>
                  <a:lnTo>
                    <a:pt x="1" y="6077"/>
                  </a:lnTo>
                  <a:lnTo>
                    <a:pt x="1" y="40457"/>
                  </a:lnTo>
                  <a:lnTo>
                    <a:pt x="9815" y="51812"/>
                  </a:lnTo>
                  <a:lnTo>
                    <a:pt x="10272" y="51412"/>
                  </a:lnTo>
                  <a:lnTo>
                    <a:pt x="614" y="40228"/>
                  </a:lnTo>
                  <a:lnTo>
                    <a:pt x="614" y="6334"/>
                  </a:lnTo>
                  <a:lnTo>
                    <a:pt x="6520" y="428"/>
                  </a:lnTo>
                  <a:lnTo>
                    <a:pt x="60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1"/>
            <p:cNvSpPr/>
            <p:nvPr/>
          </p:nvSpPr>
          <p:spPr>
            <a:xfrm>
              <a:off x="4820875" y="2861225"/>
              <a:ext cx="163000" cy="1327775"/>
            </a:xfrm>
            <a:custGeom>
              <a:avLst/>
              <a:gdLst/>
              <a:ahLst/>
              <a:cxnLst/>
              <a:rect l="l" t="t" r="r" b="b"/>
              <a:pathLst>
                <a:path w="6520" h="53111" extrusionOk="0">
                  <a:moveTo>
                    <a:pt x="428" y="0"/>
                  </a:moveTo>
                  <a:lnTo>
                    <a:pt x="0" y="443"/>
                  </a:lnTo>
                  <a:lnTo>
                    <a:pt x="5906" y="6348"/>
                  </a:lnTo>
                  <a:lnTo>
                    <a:pt x="5906" y="53110"/>
                  </a:lnTo>
                  <a:lnTo>
                    <a:pt x="6520" y="53110"/>
                  </a:lnTo>
                  <a:lnTo>
                    <a:pt x="6520" y="6092"/>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1"/>
            <p:cNvSpPr/>
            <p:nvPr/>
          </p:nvSpPr>
          <p:spPr>
            <a:xfrm>
              <a:off x="3625075" y="959650"/>
              <a:ext cx="158725" cy="3876275"/>
            </a:xfrm>
            <a:custGeom>
              <a:avLst/>
              <a:gdLst/>
              <a:ahLst/>
              <a:cxnLst/>
              <a:rect l="l" t="t" r="r" b="b"/>
              <a:pathLst>
                <a:path w="6349" h="155051" extrusionOk="0">
                  <a:moveTo>
                    <a:pt x="4922" y="1"/>
                  </a:moveTo>
                  <a:lnTo>
                    <a:pt x="4922" y="63396"/>
                  </a:lnTo>
                  <a:lnTo>
                    <a:pt x="0" y="69244"/>
                  </a:lnTo>
                  <a:lnTo>
                    <a:pt x="0" y="86734"/>
                  </a:lnTo>
                  <a:lnTo>
                    <a:pt x="4922" y="92426"/>
                  </a:lnTo>
                  <a:lnTo>
                    <a:pt x="4922" y="155050"/>
                  </a:lnTo>
                  <a:lnTo>
                    <a:pt x="6349" y="155050"/>
                  </a:lnTo>
                  <a:lnTo>
                    <a:pt x="6349" y="91898"/>
                  </a:lnTo>
                  <a:lnTo>
                    <a:pt x="1427" y="86206"/>
                  </a:lnTo>
                  <a:lnTo>
                    <a:pt x="1427" y="69772"/>
                  </a:lnTo>
                  <a:lnTo>
                    <a:pt x="6349" y="63909"/>
                  </a:lnTo>
                  <a:lnTo>
                    <a:pt x="6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1"/>
            <p:cNvSpPr/>
            <p:nvPr/>
          </p:nvSpPr>
          <p:spPr>
            <a:xfrm>
              <a:off x="3748100" y="2802025"/>
              <a:ext cx="158750" cy="2033900"/>
            </a:xfrm>
            <a:custGeom>
              <a:avLst/>
              <a:gdLst/>
              <a:ahLst/>
              <a:cxnLst/>
              <a:rect l="l" t="t" r="r" b="b"/>
              <a:pathLst>
                <a:path w="6350" h="81356" extrusionOk="0">
                  <a:moveTo>
                    <a:pt x="4923" y="0"/>
                  </a:moveTo>
                  <a:lnTo>
                    <a:pt x="4923" y="12511"/>
                  </a:lnTo>
                  <a:lnTo>
                    <a:pt x="1" y="18203"/>
                  </a:lnTo>
                  <a:lnTo>
                    <a:pt x="1" y="81355"/>
                  </a:lnTo>
                  <a:lnTo>
                    <a:pt x="1428" y="81355"/>
                  </a:lnTo>
                  <a:lnTo>
                    <a:pt x="1428" y="18731"/>
                  </a:lnTo>
                  <a:lnTo>
                    <a:pt x="6349" y="13039"/>
                  </a:lnTo>
                  <a:lnTo>
                    <a:pt x="63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1"/>
            <p:cNvSpPr/>
            <p:nvPr/>
          </p:nvSpPr>
          <p:spPr>
            <a:xfrm>
              <a:off x="2829425" y="3651875"/>
              <a:ext cx="144450" cy="160875"/>
            </a:xfrm>
            <a:custGeom>
              <a:avLst/>
              <a:gdLst/>
              <a:ahLst/>
              <a:cxnLst/>
              <a:rect l="l" t="t" r="r" b="b"/>
              <a:pathLst>
                <a:path w="5778" h="6435" extrusionOk="0">
                  <a:moveTo>
                    <a:pt x="457" y="0"/>
                  </a:moveTo>
                  <a:lnTo>
                    <a:pt x="0" y="414"/>
                  </a:lnTo>
                  <a:lnTo>
                    <a:pt x="5321" y="6434"/>
                  </a:lnTo>
                  <a:lnTo>
                    <a:pt x="5778" y="6035"/>
                  </a:lnTo>
                  <a:lnTo>
                    <a:pt x="4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1"/>
            <p:cNvSpPr/>
            <p:nvPr/>
          </p:nvSpPr>
          <p:spPr>
            <a:xfrm>
              <a:off x="2178550" y="3481050"/>
              <a:ext cx="132000" cy="131975"/>
            </a:xfrm>
            <a:custGeom>
              <a:avLst/>
              <a:gdLst/>
              <a:ahLst/>
              <a:cxnLst/>
              <a:rect l="l" t="t" r="r" b="b"/>
              <a:pathLst>
                <a:path w="5280" h="5279" extrusionOk="0">
                  <a:moveTo>
                    <a:pt x="2640" y="0"/>
                  </a:moveTo>
                  <a:cubicBezTo>
                    <a:pt x="1185" y="0"/>
                    <a:pt x="1" y="1184"/>
                    <a:pt x="1" y="2639"/>
                  </a:cubicBezTo>
                  <a:cubicBezTo>
                    <a:pt x="1" y="4095"/>
                    <a:pt x="1185" y="5279"/>
                    <a:pt x="2640" y="5279"/>
                  </a:cubicBezTo>
                  <a:cubicBezTo>
                    <a:pt x="4095" y="5279"/>
                    <a:pt x="5279" y="4095"/>
                    <a:pt x="5279" y="2639"/>
                  </a:cubicBezTo>
                  <a:cubicBezTo>
                    <a:pt x="5279" y="1184"/>
                    <a:pt x="4095" y="0"/>
                    <a:pt x="2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1"/>
            <p:cNvSpPr/>
            <p:nvPr/>
          </p:nvSpPr>
          <p:spPr>
            <a:xfrm>
              <a:off x="2166075" y="3468200"/>
              <a:ext cx="157300" cy="157300"/>
            </a:xfrm>
            <a:custGeom>
              <a:avLst/>
              <a:gdLst/>
              <a:ahLst/>
              <a:cxnLst/>
              <a:rect l="l" t="t" r="r" b="b"/>
              <a:pathLst>
                <a:path w="6292" h="6292" extrusionOk="0">
                  <a:moveTo>
                    <a:pt x="3139" y="1028"/>
                  </a:moveTo>
                  <a:cubicBezTo>
                    <a:pt x="4309" y="1028"/>
                    <a:pt x="5265" y="1969"/>
                    <a:pt x="5265" y="3153"/>
                  </a:cubicBezTo>
                  <a:cubicBezTo>
                    <a:pt x="5265" y="4323"/>
                    <a:pt x="4309" y="5279"/>
                    <a:pt x="3139" y="5279"/>
                  </a:cubicBezTo>
                  <a:cubicBezTo>
                    <a:pt x="1969" y="5279"/>
                    <a:pt x="1014" y="4323"/>
                    <a:pt x="1014" y="3153"/>
                  </a:cubicBezTo>
                  <a:cubicBezTo>
                    <a:pt x="1014" y="1969"/>
                    <a:pt x="1969" y="1028"/>
                    <a:pt x="3139" y="1028"/>
                  </a:cubicBezTo>
                  <a:close/>
                  <a:moveTo>
                    <a:pt x="3139" y="1"/>
                  </a:moveTo>
                  <a:cubicBezTo>
                    <a:pt x="1399" y="1"/>
                    <a:pt x="1" y="1413"/>
                    <a:pt x="1" y="3153"/>
                  </a:cubicBezTo>
                  <a:cubicBezTo>
                    <a:pt x="1" y="4880"/>
                    <a:pt x="1399" y="6292"/>
                    <a:pt x="3139" y="6292"/>
                  </a:cubicBezTo>
                  <a:cubicBezTo>
                    <a:pt x="4879" y="6292"/>
                    <a:pt x="6292" y="4880"/>
                    <a:pt x="6292" y="3153"/>
                  </a:cubicBezTo>
                  <a:cubicBezTo>
                    <a:pt x="6292" y="1413"/>
                    <a:pt x="4879" y="1"/>
                    <a:pt x="3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1"/>
            <p:cNvSpPr/>
            <p:nvPr/>
          </p:nvSpPr>
          <p:spPr>
            <a:xfrm>
              <a:off x="2212450" y="3514925"/>
              <a:ext cx="64200" cy="63875"/>
            </a:xfrm>
            <a:custGeom>
              <a:avLst/>
              <a:gdLst/>
              <a:ahLst/>
              <a:cxnLst/>
              <a:rect l="l" t="t" r="r" b="b"/>
              <a:pathLst>
                <a:path w="2568" h="2555" extrusionOk="0">
                  <a:moveTo>
                    <a:pt x="1284" y="1"/>
                  </a:moveTo>
                  <a:cubicBezTo>
                    <a:pt x="585" y="1"/>
                    <a:pt x="0" y="571"/>
                    <a:pt x="0" y="1284"/>
                  </a:cubicBezTo>
                  <a:cubicBezTo>
                    <a:pt x="0" y="1983"/>
                    <a:pt x="585" y="2554"/>
                    <a:pt x="1284" y="2554"/>
                  </a:cubicBezTo>
                  <a:cubicBezTo>
                    <a:pt x="1997" y="2554"/>
                    <a:pt x="2568" y="1983"/>
                    <a:pt x="2568" y="1284"/>
                  </a:cubicBezTo>
                  <a:cubicBezTo>
                    <a:pt x="2568" y="571"/>
                    <a:pt x="1997" y="1"/>
                    <a:pt x="1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1"/>
            <p:cNvSpPr/>
            <p:nvPr/>
          </p:nvSpPr>
          <p:spPr>
            <a:xfrm>
              <a:off x="2514500" y="2737100"/>
              <a:ext cx="82425" cy="82775"/>
            </a:xfrm>
            <a:custGeom>
              <a:avLst/>
              <a:gdLst/>
              <a:ahLst/>
              <a:cxnLst/>
              <a:rect l="l" t="t" r="r" b="b"/>
              <a:pathLst>
                <a:path w="3297" h="3311" extrusionOk="0">
                  <a:moveTo>
                    <a:pt x="1656" y="1"/>
                  </a:moveTo>
                  <a:cubicBezTo>
                    <a:pt x="743" y="1"/>
                    <a:pt x="1" y="743"/>
                    <a:pt x="1" y="1656"/>
                  </a:cubicBezTo>
                  <a:cubicBezTo>
                    <a:pt x="1" y="2569"/>
                    <a:pt x="743" y="3311"/>
                    <a:pt x="1656" y="3311"/>
                  </a:cubicBezTo>
                  <a:cubicBezTo>
                    <a:pt x="2569" y="3311"/>
                    <a:pt x="3296" y="2569"/>
                    <a:pt x="3296" y="1656"/>
                  </a:cubicBezTo>
                  <a:cubicBezTo>
                    <a:pt x="3296" y="743"/>
                    <a:pt x="2569" y="1"/>
                    <a:pt x="1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1"/>
            <p:cNvSpPr/>
            <p:nvPr/>
          </p:nvSpPr>
          <p:spPr>
            <a:xfrm>
              <a:off x="4100100" y="2444675"/>
              <a:ext cx="73850" cy="74200"/>
            </a:xfrm>
            <a:custGeom>
              <a:avLst/>
              <a:gdLst/>
              <a:ahLst/>
              <a:cxnLst/>
              <a:rect l="l" t="t" r="r" b="b"/>
              <a:pathLst>
                <a:path w="2954" h="2968" extrusionOk="0">
                  <a:moveTo>
                    <a:pt x="1470" y="0"/>
                  </a:moveTo>
                  <a:cubicBezTo>
                    <a:pt x="657" y="0"/>
                    <a:pt x="1" y="671"/>
                    <a:pt x="1" y="1484"/>
                  </a:cubicBezTo>
                  <a:cubicBezTo>
                    <a:pt x="1" y="2311"/>
                    <a:pt x="657" y="2968"/>
                    <a:pt x="1470" y="2968"/>
                  </a:cubicBezTo>
                  <a:cubicBezTo>
                    <a:pt x="2298" y="2968"/>
                    <a:pt x="2954" y="2311"/>
                    <a:pt x="2954" y="1484"/>
                  </a:cubicBezTo>
                  <a:cubicBezTo>
                    <a:pt x="2954" y="671"/>
                    <a:pt x="2298" y="0"/>
                    <a:pt x="1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1"/>
            <p:cNvSpPr/>
            <p:nvPr/>
          </p:nvSpPr>
          <p:spPr>
            <a:xfrm>
              <a:off x="3865450" y="3310225"/>
              <a:ext cx="75625" cy="75975"/>
            </a:xfrm>
            <a:custGeom>
              <a:avLst/>
              <a:gdLst/>
              <a:ahLst/>
              <a:cxnLst/>
              <a:rect l="l" t="t" r="r" b="b"/>
              <a:pathLst>
                <a:path w="3025" h="3039" extrusionOk="0">
                  <a:moveTo>
                    <a:pt x="1512" y="0"/>
                  </a:moveTo>
                  <a:cubicBezTo>
                    <a:pt x="671" y="0"/>
                    <a:pt x="0" y="685"/>
                    <a:pt x="0" y="1527"/>
                  </a:cubicBezTo>
                  <a:cubicBezTo>
                    <a:pt x="0" y="2354"/>
                    <a:pt x="671" y="3039"/>
                    <a:pt x="1512" y="3039"/>
                  </a:cubicBezTo>
                  <a:cubicBezTo>
                    <a:pt x="2354" y="3039"/>
                    <a:pt x="3025" y="2354"/>
                    <a:pt x="3025" y="1527"/>
                  </a:cubicBezTo>
                  <a:cubicBezTo>
                    <a:pt x="3025" y="685"/>
                    <a:pt x="2354" y="0"/>
                    <a:pt x="1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1"/>
            <p:cNvSpPr/>
            <p:nvPr/>
          </p:nvSpPr>
          <p:spPr>
            <a:xfrm>
              <a:off x="4774150" y="2814500"/>
              <a:ext cx="104150" cy="104525"/>
            </a:xfrm>
            <a:custGeom>
              <a:avLst/>
              <a:gdLst/>
              <a:ahLst/>
              <a:cxnLst/>
              <a:rect l="l" t="t" r="r" b="b"/>
              <a:pathLst>
                <a:path w="4166" h="4181" extrusionOk="0">
                  <a:moveTo>
                    <a:pt x="2083" y="1"/>
                  </a:moveTo>
                  <a:cubicBezTo>
                    <a:pt x="928" y="1"/>
                    <a:pt x="0" y="942"/>
                    <a:pt x="0" y="2083"/>
                  </a:cubicBezTo>
                  <a:cubicBezTo>
                    <a:pt x="0" y="3239"/>
                    <a:pt x="928" y="4180"/>
                    <a:pt x="2083" y="4180"/>
                  </a:cubicBezTo>
                  <a:cubicBezTo>
                    <a:pt x="3239" y="4180"/>
                    <a:pt x="4166" y="3239"/>
                    <a:pt x="4166" y="2083"/>
                  </a:cubicBezTo>
                  <a:cubicBezTo>
                    <a:pt x="4166" y="942"/>
                    <a:pt x="3239"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1"/>
            <p:cNvSpPr/>
            <p:nvPr/>
          </p:nvSpPr>
          <p:spPr>
            <a:xfrm>
              <a:off x="3601900" y="1752100"/>
              <a:ext cx="63850" cy="63850"/>
            </a:xfrm>
            <a:custGeom>
              <a:avLst/>
              <a:gdLst/>
              <a:ahLst/>
              <a:cxnLst/>
              <a:rect l="l" t="t" r="r" b="b"/>
              <a:pathLst>
                <a:path w="2554" h="2554" extrusionOk="0">
                  <a:moveTo>
                    <a:pt x="1284" y="0"/>
                  </a:moveTo>
                  <a:cubicBezTo>
                    <a:pt x="571" y="0"/>
                    <a:pt x="0" y="571"/>
                    <a:pt x="0" y="1284"/>
                  </a:cubicBezTo>
                  <a:cubicBezTo>
                    <a:pt x="0" y="1983"/>
                    <a:pt x="571" y="2554"/>
                    <a:pt x="1284" y="2554"/>
                  </a:cubicBezTo>
                  <a:cubicBezTo>
                    <a:pt x="1983" y="2554"/>
                    <a:pt x="2554" y="1983"/>
                    <a:pt x="2554" y="1284"/>
                  </a:cubicBezTo>
                  <a:cubicBezTo>
                    <a:pt x="2554" y="571"/>
                    <a:pt x="1983" y="0"/>
                    <a:pt x="1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1"/>
            <p:cNvSpPr/>
            <p:nvPr/>
          </p:nvSpPr>
          <p:spPr>
            <a:xfrm>
              <a:off x="3594050" y="1744250"/>
              <a:ext cx="79550" cy="79550"/>
            </a:xfrm>
            <a:custGeom>
              <a:avLst/>
              <a:gdLst/>
              <a:ahLst/>
              <a:cxnLst/>
              <a:rect l="l" t="t" r="r" b="b"/>
              <a:pathLst>
                <a:path w="3182" h="3182" extrusionOk="0">
                  <a:moveTo>
                    <a:pt x="1598" y="614"/>
                  </a:moveTo>
                  <a:cubicBezTo>
                    <a:pt x="2126" y="614"/>
                    <a:pt x="2568" y="1056"/>
                    <a:pt x="2568" y="1584"/>
                  </a:cubicBezTo>
                  <a:cubicBezTo>
                    <a:pt x="2568" y="2126"/>
                    <a:pt x="2126" y="2568"/>
                    <a:pt x="1598" y="2568"/>
                  </a:cubicBezTo>
                  <a:cubicBezTo>
                    <a:pt x="1056" y="2568"/>
                    <a:pt x="614" y="2126"/>
                    <a:pt x="614" y="1584"/>
                  </a:cubicBezTo>
                  <a:cubicBezTo>
                    <a:pt x="614" y="1056"/>
                    <a:pt x="1056" y="614"/>
                    <a:pt x="1598" y="614"/>
                  </a:cubicBezTo>
                  <a:close/>
                  <a:moveTo>
                    <a:pt x="1598" y="0"/>
                  </a:moveTo>
                  <a:cubicBezTo>
                    <a:pt x="714" y="0"/>
                    <a:pt x="0" y="714"/>
                    <a:pt x="0" y="1584"/>
                  </a:cubicBezTo>
                  <a:cubicBezTo>
                    <a:pt x="0" y="2468"/>
                    <a:pt x="714" y="3181"/>
                    <a:pt x="1598" y="3181"/>
                  </a:cubicBezTo>
                  <a:cubicBezTo>
                    <a:pt x="2468" y="3181"/>
                    <a:pt x="3181" y="2468"/>
                    <a:pt x="3181" y="1584"/>
                  </a:cubicBezTo>
                  <a:cubicBezTo>
                    <a:pt x="3181" y="714"/>
                    <a:pt x="2468" y="0"/>
                    <a:pt x="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1"/>
            <p:cNvSpPr/>
            <p:nvPr/>
          </p:nvSpPr>
          <p:spPr>
            <a:xfrm>
              <a:off x="4685350" y="2226425"/>
              <a:ext cx="127350" cy="127325"/>
            </a:xfrm>
            <a:custGeom>
              <a:avLst/>
              <a:gdLst/>
              <a:ahLst/>
              <a:cxnLst/>
              <a:rect l="l" t="t" r="r" b="b"/>
              <a:pathLst>
                <a:path w="5094" h="5093" extrusionOk="0">
                  <a:moveTo>
                    <a:pt x="2554" y="0"/>
                  </a:moveTo>
                  <a:cubicBezTo>
                    <a:pt x="1142" y="0"/>
                    <a:pt x="0" y="1141"/>
                    <a:pt x="0" y="2539"/>
                  </a:cubicBezTo>
                  <a:cubicBezTo>
                    <a:pt x="0" y="3952"/>
                    <a:pt x="1142" y="5093"/>
                    <a:pt x="2554" y="5093"/>
                  </a:cubicBezTo>
                  <a:cubicBezTo>
                    <a:pt x="3952" y="5093"/>
                    <a:pt x="5093" y="3952"/>
                    <a:pt x="5093" y="2539"/>
                  </a:cubicBezTo>
                  <a:cubicBezTo>
                    <a:pt x="5093" y="1141"/>
                    <a:pt x="3952" y="0"/>
                    <a:pt x="2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1"/>
            <p:cNvSpPr/>
            <p:nvPr/>
          </p:nvSpPr>
          <p:spPr>
            <a:xfrm>
              <a:off x="4677850" y="2218575"/>
              <a:ext cx="142675" cy="142675"/>
            </a:xfrm>
            <a:custGeom>
              <a:avLst/>
              <a:gdLst/>
              <a:ahLst/>
              <a:cxnLst/>
              <a:rect l="l" t="t" r="r" b="b"/>
              <a:pathLst>
                <a:path w="5707" h="5707" extrusionOk="0">
                  <a:moveTo>
                    <a:pt x="2854" y="614"/>
                  </a:moveTo>
                  <a:cubicBezTo>
                    <a:pt x="4081" y="614"/>
                    <a:pt x="5094" y="1626"/>
                    <a:pt x="5094" y="2853"/>
                  </a:cubicBezTo>
                  <a:cubicBezTo>
                    <a:pt x="5094" y="4094"/>
                    <a:pt x="4081" y="5093"/>
                    <a:pt x="2854" y="5093"/>
                  </a:cubicBezTo>
                  <a:cubicBezTo>
                    <a:pt x="1613" y="5093"/>
                    <a:pt x="614" y="4094"/>
                    <a:pt x="614" y="2853"/>
                  </a:cubicBezTo>
                  <a:cubicBezTo>
                    <a:pt x="614" y="1626"/>
                    <a:pt x="1613" y="614"/>
                    <a:pt x="2854" y="614"/>
                  </a:cubicBezTo>
                  <a:close/>
                  <a:moveTo>
                    <a:pt x="2854" y="0"/>
                  </a:moveTo>
                  <a:cubicBezTo>
                    <a:pt x="1270" y="0"/>
                    <a:pt x="1" y="1284"/>
                    <a:pt x="1" y="2853"/>
                  </a:cubicBezTo>
                  <a:cubicBezTo>
                    <a:pt x="1" y="4422"/>
                    <a:pt x="1270" y="5706"/>
                    <a:pt x="2854" y="5706"/>
                  </a:cubicBezTo>
                  <a:cubicBezTo>
                    <a:pt x="4423" y="5706"/>
                    <a:pt x="5707" y="4422"/>
                    <a:pt x="5707" y="2853"/>
                  </a:cubicBezTo>
                  <a:cubicBezTo>
                    <a:pt x="5707" y="1284"/>
                    <a:pt x="4423" y="0"/>
                    <a:pt x="2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1"/>
            <p:cNvSpPr/>
            <p:nvPr/>
          </p:nvSpPr>
          <p:spPr>
            <a:xfrm>
              <a:off x="5243850" y="3270625"/>
              <a:ext cx="87400" cy="87400"/>
            </a:xfrm>
            <a:custGeom>
              <a:avLst/>
              <a:gdLst/>
              <a:ahLst/>
              <a:cxnLst/>
              <a:rect l="l" t="t" r="r" b="b"/>
              <a:pathLst>
                <a:path w="3496" h="3496" extrusionOk="0">
                  <a:moveTo>
                    <a:pt x="1740" y="1"/>
                  </a:moveTo>
                  <a:cubicBezTo>
                    <a:pt x="785" y="1"/>
                    <a:pt x="0" y="785"/>
                    <a:pt x="0" y="1741"/>
                  </a:cubicBezTo>
                  <a:cubicBezTo>
                    <a:pt x="0" y="2711"/>
                    <a:pt x="785" y="3496"/>
                    <a:pt x="1740" y="3496"/>
                  </a:cubicBezTo>
                  <a:cubicBezTo>
                    <a:pt x="2710" y="3496"/>
                    <a:pt x="3495" y="2711"/>
                    <a:pt x="3495" y="1741"/>
                  </a:cubicBezTo>
                  <a:cubicBezTo>
                    <a:pt x="3495" y="785"/>
                    <a:pt x="2710" y="1"/>
                    <a:pt x="1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1"/>
            <p:cNvSpPr/>
            <p:nvPr/>
          </p:nvSpPr>
          <p:spPr>
            <a:xfrm>
              <a:off x="5231000" y="3257800"/>
              <a:ext cx="112725" cy="113075"/>
            </a:xfrm>
            <a:custGeom>
              <a:avLst/>
              <a:gdLst/>
              <a:ahLst/>
              <a:cxnLst/>
              <a:rect l="l" t="t" r="r" b="b"/>
              <a:pathLst>
                <a:path w="4509" h="4523" extrusionOk="0">
                  <a:moveTo>
                    <a:pt x="2254" y="1027"/>
                  </a:moveTo>
                  <a:cubicBezTo>
                    <a:pt x="2939" y="1027"/>
                    <a:pt x="3495" y="1584"/>
                    <a:pt x="3495" y="2254"/>
                  </a:cubicBezTo>
                  <a:cubicBezTo>
                    <a:pt x="3495" y="2939"/>
                    <a:pt x="2939" y="3495"/>
                    <a:pt x="2254" y="3495"/>
                  </a:cubicBezTo>
                  <a:cubicBezTo>
                    <a:pt x="1584" y="3495"/>
                    <a:pt x="1028" y="2939"/>
                    <a:pt x="1028" y="2254"/>
                  </a:cubicBezTo>
                  <a:cubicBezTo>
                    <a:pt x="1028" y="1584"/>
                    <a:pt x="1584" y="1027"/>
                    <a:pt x="2254" y="1027"/>
                  </a:cubicBezTo>
                  <a:close/>
                  <a:moveTo>
                    <a:pt x="2254" y="0"/>
                  </a:moveTo>
                  <a:cubicBezTo>
                    <a:pt x="1013" y="0"/>
                    <a:pt x="0" y="1013"/>
                    <a:pt x="0" y="2254"/>
                  </a:cubicBezTo>
                  <a:cubicBezTo>
                    <a:pt x="0" y="3510"/>
                    <a:pt x="1013" y="4522"/>
                    <a:pt x="2254" y="4522"/>
                  </a:cubicBezTo>
                  <a:cubicBezTo>
                    <a:pt x="3495" y="4522"/>
                    <a:pt x="4508" y="3510"/>
                    <a:pt x="4508" y="2254"/>
                  </a:cubicBezTo>
                  <a:cubicBezTo>
                    <a:pt x="4508" y="1013"/>
                    <a:pt x="3495"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1"/>
            <p:cNvSpPr/>
            <p:nvPr/>
          </p:nvSpPr>
          <p:spPr>
            <a:xfrm>
              <a:off x="4662875" y="3096250"/>
              <a:ext cx="128050" cy="128050"/>
            </a:xfrm>
            <a:custGeom>
              <a:avLst/>
              <a:gdLst/>
              <a:ahLst/>
              <a:cxnLst/>
              <a:rect l="l" t="t" r="r" b="b"/>
              <a:pathLst>
                <a:path w="5122" h="5122" extrusionOk="0">
                  <a:moveTo>
                    <a:pt x="2568" y="0"/>
                  </a:moveTo>
                  <a:cubicBezTo>
                    <a:pt x="1142" y="0"/>
                    <a:pt x="1" y="1156"/>
                    <a:pt x="1" y="2568"/>
                  </a:cubicBezTo>
                  <a:cubicBezTo>
                    <a:pt x="1" y="3980"/>
                    <a:pt x="1142" y="5121"/>
                    <a:pt x="2568" y="5121"/>
                  </a:cubicBezTo>
                  <a:cubicBezTo>
                    <a:pt x="3981" y="5121"/>
                    <a:pt x="5122" y="3980"/>
                    <a:pt x="5122" y="2568"/>
                  </a:cubicBezTo>
                  <a:cubicBezTo>
                    <a:pt x="5122" y="1156"/>
                    <a:pt x="3981" y="0"/>
                    <a:pt x="2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1"/>
            <p:cNvSpPr/>
            <p:nvPr/>
          </p:nvSpPr>
          <p:spPr>
            <a:xfrm>
              <a:off x="4645050" y="3078400"/>
              <a:ext cx="163725" cy="163725"/>
            </a:xfrm>
            <a:custGeom>
              <a:avLst/>
              <a:gdLst/>
              <a:ahLst/>
              <a:cxnLst/>
              <a:rect l="l" t="t" r="r" b="b"/>
              <a:pathLst>
                <a:path w="6549" h="6549" extrusionOk="0">
                  <a:moveTo>
                    <a:pt x="3281" y="1427"/>
                  </a:moveTo>
                  <a:cubicBezTo>
                    <a:pt x="4294" y="1427"/>
                    <a:pt x="5122" y="2255"/>
                    <a:pt x="5122" y="3282"/>
                  </a:cubicBezTo>
                  <a:cubicBezTo>
                    <a:pt x="5122" y="4295"/>
                    <a:pt x="4294" y="5122"/>
                    <a:pt x="3281" y="5122"/>
                  </a:cubicBezTo>
                  <a:cubicBezTo>
                    <a:pt x="2254" y="5122"/>
                    <a:pt x="1427" y="4295"/>
                    <a:pt x="1427" y="3282"/>
                  </a:cubicBezTo>
                  <a:cubicBezTo>
                    <a:pt x="1427" y="2255"/>
                    <a:pt x="2254" y="1427"/>
                    <a:pt x="3281" y="1427"/>
                  </a:cubicBezTo>
                  <a:close/>
                  <a:moveTo>
                    <a:pt x="3281" y="1"/>
                  </a:moveTo>
                  <a:cubicBezTo>
                    <a:pt x="1470" y="1"/>
                    <a:pt x="0" y="1470"/>
                    <a:pt x="0" y="3282"/>
                  </a:cubicBezTo>
                  <a:cubicBezTo>
                    <a:pt x="0" y="5079"/>
                    <a:pt x="1470" y="6549"/>
                    <a:pt x="3281" y="6549"/>
                  </a:cubicBezTo>
                  <a:cubicBezTo>
                    <a:pt x="5079" y="6549"/>
                    <a:pt x="6548" y="5079"/>
                    <a:pt x="6548" y="3282"/>
                  </a:cubicBezTo>
                  <a:cubicBezTo>
                    <a:pt x="6548" y="1470"/>
                    <a:pt x="5079" y="1"/>
                    <a:pt x="3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1"/>
            <p:cNvSpPr/>
            <p:nvPr/>
          </p:nvSpPr>
          <p:spPr>
            <a:xfrm>
              <a:off x="4459600" y="1959650"/>
              <a:ext cx="149800" cy="150175"/>
            </a:xfrm>
            <a:custGeom>
              <a:avLst/>
              <a:gdLst/>
              <a:ahLst/>
              <a:cxnLst/>
              <a:rect l="l" t="t" r="r" b="b"/>
              <a:pathLst>
                <a:path w="5992" h="6007" extrusionOk="0">
                  <a:moveTo>
                    <a:pt x="2996" y="1"/>
                  </a:moveTo>
                  <a:cubicBezTo>
                    <a:pt x="1341" y="1"/>
                    <a:pt x="0" y="1342"/>
                    <a:pt x="0" y="2996"/>
                  </a:cubicBezTo>
                  <a:cubicBezTo>
                    <a:pt x="0" y="4651"/>
                    <a:pt x="1341" y="6006"/>
                    <a:pt x="2996" y="6006"/>
                  </a:cubicBezTo>
                  <a:cubicBezTo>
                    <a:pt x="4651" y="6006"/>
                    <a:pt x="5992" y="4651"/>
                    <a:pt x="5992" y="2996"/>
                  </a:cubicBezTo>
                  <a:cubicBezTo>
                    <a:pt x="5992" y="1342"/>
                    <a:pt x="4651" y="1"/>
                    <a:pt x="2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1"/>
            <p:cNvSpPr/>
            <p:nvPr/>
          </p:nvSpPr>
          <p:spPr>
            <a:xfrm>
              <a:off x="4451750" y="1952175"/>
              <a:ext cx="165500" cy="165125"/>
            </a:xfrm>
            <a:custGeom>
              <a:avLst/>
              <a:gdLst/>
              <a:ahLst/>
              <a:cxnLst/>
              <a:rect l="l" t="t" r="r" b="b"/>
              <a:pathLst>
                <a:path w="6620" h="6605" extrusionOk="0">
                  <a:moveTo>
                    <a:pt x="3310" y="599"/>
                  </a:moveTo>
                  <a:cubicBezTo>
                    <a:pt x="4794" y="599"/>
                    <a:pt x="6006" y="1812"/>
                    <a:pt x="6006" y="3295"/>
                  </a:cubicBezTo>
                  <a:cubicBezTo>
                    <a:pt x="6006" y="4779"/>
                    <a:pt x="4794" y="5991"/>
                    <a:pt x="3310" y="5991"/>
                  </a:cubicBezTo>
                  <a:cubicBezTo>
                    <a:pt x="1827" y="5991"/>
                    <a:pt x="614" y="4779"/>
                    <a:pt x="614" y="3295"/>
                  </a:cubicBezTo>
                  <a:cubicBezTo>
                    <a:pt x="614" y="1812"/>
                    <a:pt x="1827" y="599"/>
                    <a:pt x="3310" y="599"/>
                  </a:cubicBezTo>
                  <a:close/>
                  <a:moveTo>
                    <a:pt x="3310" y="0"/>
                  </a:moveTo>
                  <a:cubicBezTo>
                    <a:pt x="1484" y="0"/>
                    <a:pt x="1" y="1484"/>
                    <a:pt x="1" y="3295"/>
                  </a:cubicBezTo>
                  <a:cubicBezTo>
                    <a:pt x="1" y="5121"/>
                    <a:pt x="1484" y="6605"/>
                    <a:pt x="3310" y="6605"/>
                  </a:cubicBezTo>
                  <a:cubicBezTo>
                    <a:pt x="5136" y="6605"/>
                    <a:pt x="6620" y="5121"/>
                    <a:pt x="6620" y="3295"/>
                  </a:cubicBezTo>
                  <a:cubicBezTo>
                    <a:pt x="6620" y="1484"/>
                    <a:pt x="5136" y="0"/>
                    <a:pt x="3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1"/>
            <p:cNvSpPr/>
            <p:nvPr/>
          </p:nvSpPr>
          <p:spPr>
            <a:xfrm>
              <a:off x="4498125" y="1998525"/>
              <a:ext cx="72775" cy="72425"/>
            </a:xfrm>
            <a:custGeom>
              <a:avLst/>
              <a:gdLst/>
              <a:ahLst/>
              <a:cxnLst/>
              <a:rect l="l" t="t" r="r" b="b"/>
              <a:pathLst>
                <a:path w="2911" h="2897" extrusionOk="0">
                  <a:moveTo>
                    <a:pt x="1455" y="0"/>
                  </a:moveTo>
                  <a:cubicBezTo>
                    <a:pt x="656" y="0"/>
                    <a:pt x="0" y="642"/>
                    <a:pt x="0" y="1441"/>
                  </a:cubicBezTo>
                  <a:cubicBezTo>
                    <a:pt x="0" y="2240"/>
                    <a:pt x="656" y="2896"/>
                    <a:pt x="1455" y="2896"/>
                  </a:cubicBezTo>
                  <a:cubicBezTo>
                    <a:pt x="2254" y="2896"/>
                    <a:pt x="2910" y="2240"/>
                    <a:pt x="2910" y="1441"/>
                  </a:cubicBezTo>
                  <a:cubicBezTo>
                    <a:pt x="2910" y="642"/>
                    <a:pt x="2254"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1"/>
            <p:cNvSpPr/>
            <p:nvPr/>
          </p:nvSpPr>
          <p:spPr>
            <a:xfrm>
              <a:off x="4490625" y="1990675"/>
              <a:ext cx="87750" cy="87750"/>
            </a:xfrm>
            <a:custGeom>
              <a:avLst/>
              <a:gdLst/>
              <a:ahLst/>
              <a:cxnLst/>
              <a:rect l="l" t="t" r="r" b="b"/>
              <a:pathLst>
                <a:path w="3510" h="3510" extrusionOk="0">
                  <a:moveTo>
                    <a:pt x="1755" y="614"/>
                  </a:moveTo>
                  <a:cubicBezTo>
                    <a:pt x="2383" y="614"/>
                    <a:pt x="2896" y="1128"/>
                    <a:pt x="2896" y="1755"/>
                  </a:cubicBezTo>
                  <a:cubicBezTo>
                    <a:pt x="2896" y="2383"/>
                    <a:pt x="2383" y="2897"/>
                    <a:pt x="1755" y="2897"/>
                  </a:cubicBezTo>
                  <a:cubicBezTo>
                    <a:pt x="1127" y="2897"/>
                    <a:pt x="614" y="2383"/>
                    <a:pt x="614" y="1755"/>
                  </a:cubicBezTo>
                  <a:cubicBezTo>
                    <a:pt x="614" y="1128"/>
                    <a:pt x="1127" y="614"/>
                    <a:pt x="1755" y="614"/>
                  </a:cubicBezTo>
                  <a:close/>
                  <a:moveTo>
                    <a:pt x="1755" y="1"/>
                  </a:moveTo>
                  <a:cubicBezTo>
                    <a:pt x="785" y="1"/>
                    <a:pt x="1" y="785"/>
                    <a:pt x="1" y="1755"/>
                  </a:cubicBezTo>
                  <a:cubicBezTo>
                    <a:pt x="1" y="2725"/>
                    <a:pt x="785" y="3510"/>
                    <a:pt x="1755" y="3510"/>
                  </a:cubicBezTo>
                  <a:cubicBezTo>
                    <a:pt x="2725" y="3510"/>
                    <a:pt x="3510" y="2725"/>
                    <a:pt x="3510" y="1755"/>
                  </a:cubicBezTo>
                  <a:cubicBezTo>
                    <a:pt x="3510" y="785"/>
                    <a:pt x="2725"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1"/>
            <p:cNvSpPr/>
            <p:nvPr/>
          </p:nvSpPr>
          <p:spPr>
            <a:xfrm>
              <a:off x="2921425" y="1760300"/>
              <a:ext cx="152325" cy="152300"/>
            </a:xfrm>
            <a:custGeom>
              <a:avLst/>
              <a:gdLst/>
              <a:ahLst/>
              <a:cxnLst/>
              <a:rect l="l" t="t" r="r" b="b"/>
              <a:pathLst>
                <a:path w="6093" h="6092" extrusionOk="0">
                  <a:moveTo>
                    <a:pt x="3039" y="0"/>
                  </a:moveTo>
                  <a:cubicBezTo>
                    <a:pt x="1356" y="0"/>
                    <a:pt x="1" y="1355"/>
                    <a:pt x="1" y="3039"/>
                  </a:cubicBezTo>
                  <a:cubicBezTo>
                    <a:pt x="1" y="4722"/>
                    <a:pt x="1356" y="6092"/>
                    <a:pt x="3039" y="6092"/>
                  </a:cubicBezTo>
                  <a:cubicBezTo>
                    <a:pt x="4723" y="6092"/>
                    <a:pt x="6092" y="4722"/>
                    <a:pt x="6092" y="3039"/>
                  </a:cubicBezTo>
                  <a:cubicBezTo>
                    <a:pt x="6092" y="1355"/>
                    <a:pt x="4723" y="0"/>
                    <a:pt x="3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1"/>
            <p:cNvSpPr/>
            <p:nvPr/>
          </p:nvSpPr>
          <p:spPr>
            <a:xfrm>
              <a:off x="2913575" y="1752450"/>
              <a:ext cx="168000" cy="167650"/>
            </a:xfrm>
            <a:custGeom>
              <a:avLst/>
              <a:gdLst/>
              <a:ahLst/>
              <a:cxnLst/>
              <a:rect l="l" t="t" r="r" b="b"/>
              <a:pathLst>
                <a:path w="6720" h="6706" extrusionOk="0">
                  <a:moveTo>
                    <a:pt x="3353" y="614"/>
                  </a:moveTo>
                  <a:cubicBezTo>
                    <a:pt x="4865" y="614"/>
                    <a:pt x="6107" y="1841"/>
                    <a:pt x="6107" y="3353"/>
                  </a:cubicBezTo>
                  <a:cubicBezTo>
                    <a:pt x="6107" y="4865"/>
                    <a:pt x="4865" y="6092"/>
                    <a:pt x="3353" y="6092"/>
                  </a:cubicBezTo>
                  <a:cubicBezTo>
                    <a:pt x="1841" y="6092"/>
                    <a:pt x="614" y="4865"/>
                    <a:pt x="614" y="3353"/>
                  </a:cubicBezTo>
                  <a:cubicBezTo>
                    <a:pt x="614" y="1841"/>
                    <a:pt x="1841" y="614"/>
                    <a:pt x="3353" y="614"/>
                  </a:cubicBezTo>
                  <a:close/>
                  <a:moveTo>
                    <a:pt x="3353" y="0"/>
                  </a:moveTo>
                  <a:cubicBezTo>
                    <a:pt x="1513" y="0"/>
                    <a:pt x="1" y="1513"/>
                    <a:pt x="1" y="3353"/>
                  </a:cubicBezTo>
                  <a:cubicBezTo>
                    <a:pt x="1" y="5207"/>
                    <a:pt x="1513" y="6705"/>
                    <a:pt x="3353" y="6705"/>
                  </a:cubicBezTo>
                  <a:cubicBezTo>
                    <a:pt x="5208" y="6705"/>
                    <a:pt x="6720" y="5207"/>
                    <a:pt x="6720" y="3353"/>
                  </a:cubicBezTo>
                  <a:cubicBezTo>
                    <a:pt x="6720" y="1513"/>
                    <a:pt x="5208" y="0"/>
                    <a:pt x="33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1"/>
            <p:cNvSpPr/>
            <p:nvPr/>
          </p:nvSpPr>
          <p:spPr>
            <a:xfrm>
              <a:off x="2951400" y="1790250"/>
              <a:ext cx="92375" cy="92400"/>
            </a:xfrm>
            <a:custGeom>
              <a:avLst/>
              <a:gdLst/>
              <a:ahLst/>
              <a:cxnLst/>
              <a:rect l="l" t="t" r="r" b="b"/>
              <a:pathLst>
                <a:path w="3695" h="3696" extrusionOk="0">
                  <a:moveTo>
                    <a:pt x="1840" y="1013"/>
                  </a:moveTo>
                  <a:cubicBezTo>
                    <a:pt x="2311" y="1013"/>
                    <a:pt x="2682" y="1384"/>
                    <a:pt x="2682" y="1841"/>
                  </a:cubicBezTo>
                  <a:cubicBezTo>
                    <a:pt x="2682" y="2297"/>
                    <a:pt x="2311" y="2668"/>
                    <a:pt x="1840" y="2668"/>
                  </a:cubicBezTo>
                  <a:cubicBezTo>
                    <a:pt x="1384" y="2668"/>
                    <a:pt x="1013" y="2297"/>
                    <a:pt x="1013" y="1841"/>
                  </a:cubicBezTo>
                  <a:cubicBezTo>
                    <a:pt x="1013" y="1384"/>
                    <a:pt x="1384" y="1013"/>
                    <a:pt x="1840" y="1013"/>
                  </a:cubicBezTo>
                  <a:close/>
                  <a:moveTo>
                    <a:pt x="1840" y="1"/>
                  </a:moveTo>
                  <a:cubicBezTo>
                    <a:pt x="827" y="1"/>
                    <a:pt x="0" y="828"/>
                    <a:pt x="0" y="1841"/>
                  </a:cubicBezTo>
                  <a:cubicBezTo>
                    <a:pt x="0" y="2868"/>
                    <a:pt x="827" y="3695"/>
                    <a:pt x="1840" y="3695"/>
                  </a:cubicBezTo>
                  <a:cubicBezTo>
                    <a:pt x="2867" y="3695"/>
                    <a:pt x="3695" y="2868"/>
                    <a:pt x="3695" y="1841"/>
                  </a:cubicBezTo>
                  <a:cubicBezTo>
                    <a:pt x="3695" y="828"/>
                    <a:pt x="2867" y="1"/>
                    <a:pt x="1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1"/>
            <p:cNvSpPr/>
            <p:nvPr/>
          </p:nvSpPr>
          <p:spPr>
            <a:xfrm>
              <a:off x="3576225" y="3411500"/>
              <a:ext cx="105225" cy="105600"/>
            </a:xfrm>
            <a:custGeom>
              <a:avLst/>
              <a:gdLst/>
              <a:ahLst/>
              <a:cxnLst/>
              <a:rect l="l" t="t" r="r" b="b"/>
              <a:pathLst>
                <a:path w="4209" h="4224" extrusionOk="0">
                  <a:moveTo>
                    <a:pt x="2097" y="1"/>
                  </a:moveTo>
                  <a:cubicBezTo>
                    <a:pt x="942" y="1"/>
                    <a:pt x="0" y="942"/>
                    <a:pt x="0" y="2112"/>
                  </a:cubicBezTo>
                  <a:cubicBezTo>
                    <a:pt x="0" y="3267"/>
                    <a:pt x="942" y="4223"/>
                    <a:pt x="2097" y="4223"/>
                  </a:cubicBezTo>
                  <a:cubicBezTo>
                    <a:pt x="3267" y="4223"/>
                    <a:pt x="4208" y="3267"/>
                    <a:pt x="4208" y="2112"/>
                  </a:cubicBezTo>
                  <a:cubicBezTo>
                    <a:pt x="4208" y="942"/>
                    <a:pt x="3267" y="1"/>
                    <a:pt x="2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1"/>
            <p:cNvSpPr/>
            <p:nvPr/>
          </p:nvSpPr>
          <p:spPr>
            <a:xfrm>
              <a:off x="3563375" y="3398675"/>
              <a:ext cx="130900" cy="130900"/>
            </a:xfrm>
            <a:custGeom>
              <a:avLst/>
              <a:gdLst/>
              <a:ahLst/>
              <a:cxnLst/>
              <a:rect l="l" t="t" r="r" b="b"/>
              <a:pathLst>
                <a:path w="5236" h="5236" extrusionOk="0">
                  <a:moveTo>
                    <a:pt x="2611" y="1027"/>
                  </a:moveTo>
                  <a:cubicBezTo>
                    <a:pt x="3496" y="1027"/>
                    <a:pt x="4209" y="1740"/>
                    <a:pt x="4209" y="2625"/>
                  </a:cubicBezTo>
                  <a:cubicBezTo>
                    <a:pt x="4209" y="3509"/>
                    <a:pt x="3496" y="4223"/>
                    <a:pt x="2611" y="4223"/>
                  </a:cubicBezTo>
                  <a:cubicBezTo>
                    <a:pt x="1741" y="4223"/>
                    <a:pt x="1013" y="3509"/>
                    <a:pt x="1013" y="2625"/>
                  </a:cubicBezTo>
                  <a:cubicBezTo>
                    <a:pt x="1013" y="1740"/>
                    <a:pt x="1741" y="1027"/>
                    <a:pt x="2611" y="1027"/>
                  </a:cubicBezTo>
                  <a:close/>
                  <a:moveTo>
                    <a:pt x="2611" y="0"/>
                  </a:moveTo>
                  <a:cubicBezTo>
                    <a:pt x="1170" y="0"/>
                    <a:pt x="0" y="1184"/>
                    <a:pt x="0" y="2625"/>
                  </a:cubicBezTo>
                  <a:cubicBezTo>
                    <a:pt x="0" y="4066"/>
                    <a:pt x="1170" y="5235"/>
                    <a:pt x="2611" y="5235"/>
                  </a:cubicBezTo>
                  <a:cubicBezTo>
                    <a:pt x="4066" y="5235"/>
                    <a:pt x="5236" y="4066"/>
                    <a:pt x="5236" y="2625"/>
                  </a:cubicBezTo>
                  <a:cubicBezTo>
                    <a:pt x="5236" y="1184"/>
                    <a:pt x="4066" y="0"/>
                    <a:pt x="26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1"/>
            <p:cNvSpPr/>
            <p:nvPr/>
          </p:nvSpPr>
          <p:spPr>
            <a:xfrm>
              <a:off x="3351525" y="2368350"/>
              <a:ext cx="87050" cy="87400"/>
            </a:xfrm>
            <a:custGeom>
              <a:avLst/>
              <a:gdLst/>
              <a:ahLst/>
              <a:cxnLst/>
              <a:rect l="l" t="t" r="r" b="b"/>
              <a:pathLst>
                <a:path w="3482" h="3496" extrusionOk="0">
                  <a:moveTo>
                    <a:pt x="1741" y="1"/>
                  </a:moveTo>
                  <a:cubicBezTo>
                    <a:pt x="771" y="1"/>
                    <a:pt x="1" y="785"/>
                    <a:pt x="1" y="1741"/>
                  </a:cubicBezTo>
                  <a:cubicBezTo>
                    <a:pt x="1" y="2711"/>
                    <a:pt x="771" y="3496"/>
                    <a:pt x="1741" y="3496"/>
                  </a:cubicBezTo>
                  <a:cubicBezTo>
                    <a:pt x="2697" y="3496"/>
                    <a:pt x="3482" y="2711"/>
                    <a:pt x="3482" y="1741"/>
                  </a:cubicBezTo>
                  <a:cubicBezTo>
                    <a:pt x="3482" y="785"/>
                    <a:pt x="2697"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1"/>
            <p:cNvSpPr/>
            <p:nvPr/>
          </p:nvSpPr>
          <p:spPr>
            <a:xfrm>
              <a:off x="3343700" y="2360875"/>
              <a:ext cx="102725" cy="102375"/>
            </a:xfrm>
            <a:custGeom>
              <a:avLst/>
              <a:gdLst/>
              <a:ahLst/>
              <a:cxnLst/>
              <a:rect l="l" t="t" r="r" b="b"/>
              <a:pathLst>
                <a:path w="4109" h="4095" extrusionOk="0">
                  <a:moveTo>
                    <a:pt x="2054" y="613"/>
                  </a:moveTo>
                  <a:cubicBezTo>
                    <a:pt x="2853" y="613"/>
                    <a:pt x="3495" y="1255"/>
                    <a:pt x="3495" y="2040"/>
                  </a:cubicBezTo>
                  <a:cubicBezTo>
                    <a:pt x="3495" y="2839"/>
                    <a:pt x="2853" y="3481"/>
                    <a:pt x="2054" y="3481"/>
                  </a:cubicBezTo>
                  <a:cubicBezTo>
                    <a:pt x="1255" y="3481"/>
                    <a:pt x="613" y="2839"/>
                    <a:pt x="613" y="2040"/>
                  </a:cubicBezTo>
                  <a:cubicBezTo>
                    <a:pt x="613" y="1255"/>
                    <a:pt x="1255" y="613"/>
                    <a:pt x="2054" y="613"/>
                  </a:cubicBezTo>
                  <a:close/>
                  <a:moveTo>
                    <a:pt x="2054" y="0"/>
                  </a:moveTo>
                  <a:cubicBezTo>
                    <a:pt x="927" y="0"/>
                    <a:pt x="0" y="913"/>
                    <a:pt x="0" y="2040"/>
                  </a:cubicBezTo>
                  <a:cubicBezTo>
                    <a:pt x="0" y="3181"/>
                    <a:pt x="927" y="4094"/>
                    <a:pt x="2054" y="4094"/>
                  </a:cubicBezTo>
                  <a:cubicBezTo>
                    <a:pt x="3181" y="4094"/>
                    <a:pt x="4108" y="3181"/>
                    <a:pt x="4108" y="2040"/>
                  </a:cubicBezTo>
                  <a:cubicBezTo>
                    <a:pt x="4108" y="913"/>
                    <a:pt x="3181"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1"/>
            <p:cNvSpPr/>
            <p:nvPr/>
          </p:nvSpPr>
          <p:spPr>
            <a:xfrm>
              <a:off x="2758450" y="2997450"/>
              <a:ext cx="93100" cy="93100"/>
            </a:xfrm>
            <a:custGeom>
              <a:avLst/>
              <a:gdLst/>
              <a:ahLst/>
              <a:cxnLst/>
              <a:rect l="l" t="t" r="r" b="b"/>
              <a:pathLst>
                <a:path w="3724" h="3724" extrusionOk="0">
                  <a:moveTo>
                    <a:pt x="1869" y="1"/>
                  </a:moveTo>
                  <a:cubicBezTo>
                    <a:pt x="842" y="1"/>
                    <a:pt x="1" y="828"/>
                    <a:pt x="1" y="1855"/>
                  </a:cubicBezTo>
                  <a:cubicBezTo>
                    <a:pt x="1" y="2896"/>
                    <a:pt x="842" y="3724"/>
                    <a:pt x="1869" y="3724"/>
                  </a:cubicBezTo>
                  <a:cubicBezTo>
                    <a:pt x="2896" y="3724"/>
                    <a:pt x="3724" y="2896"/>
                    <a:pt x="3724" y="1855"/>
                  </a:cubicBezTo>
                  <a:cubicBezTo>
                    <a:pt x="3724" y="828"/>
                    <a:pt x="2896" y="1"/>
                    <a:pt x="1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1"/>
            <p:cNvSpPr/>
            <p:nvPr/>
          </p:nvSpPr>
          <p:spPr>
            <a:xfrm>
              <a:off x="2740625" y="2979625"/>
              <a:ext cx="128775" cy="128775"/>
            </a:xfrm>
            <a:custGeom>
              <a:avLst/>
              <a:gdLst/>
              <a:ahLst/>
              <a:cxnLst/>
              <a:rect l="l" t="t" r="r" b="b"/>
              <a:pathLst>
                <a:path w="5151" h="5151" extrusionOk="0">
                  <a:moveTo>
                    <a:pt x="2582" y="1427"/>
                  </a:moveTo>
                  <a:cubicBezTo>
                    <a:pt x="3210" y="1427"/>
                    <a:pt x="3724" y="1940"/>
                    <a:pt x="3724" y="2568"/>
                  </a:cubicBezTo>
                  <a:cubicBezTo>
                    <a:pt x="3724" y="3210"/>
                    <a:pt x="3210" y="3724"/>
                    <a:pt x="2582" y="3724"/>
                  </a:cubicBezTo>
                  <a:cubicBezTo>
                    <a:pt x="1955" y="3724"/>
                    <a:pt x="1441" y="3210"/>
                    <a:pt x="1441" y="2568"/>
                  </a:cubicBezTo>
                  <a:cubicBezTo>
                    <a:pt x="1441" y="1940"/>
                    <a:pt x="1955" y="1427"/>
                    <a:pt x="2582" y="1427"/>
                  </a:cubicBezTo>
                  <a:close/>
                  <a:moveTo>
                    <a:pt x="2582" y="0"/>
                  </a:moveTo>
                  <a:cubicBezTo>
                    <a:pt x="1156" y="0"/>
                    <a:pt x="0" y="1156"/>
                    <a:pt x="0" y="2568"/>
                  </a:cubicBezTo>
                  <a:cubicBezTo>
                    <a:pt x="0" y="3995"/>
                    <a:pt x="1156" y="5150"/>
                    <a:pt x="2582" y="5150"/>
                  </a:cubicBezTo>
                  <a:cubicBezTo>
                    <a:pt x="3995" y="5150"/>
                    <a:pt x="5150" y="3995"/>
                    <a:pt x="5150" y="2568"/>
                  </a:cubicBezTo>
                  <a:cubicBezTo>
                    <a:pt x="5150" y="1156"/>
                    <a:pt x="3995" y="0"/>
                    <a:pt x="2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1"/>
            <p:cNvSpPr/>
            <p:nvPr/>
          </p:nvSpPr>
          <p:spPr>
            <a:xfrm>
              <a:off x="2787350" y="3609075"/>
              <a:ext cx="95600" cy="95975"/>
            </a:xfrm>
            <a:custGeom>
              <a:avLst/>
              <a:gdLst/>
              <a:ahLst/>
              <a:cxnLst/>
              <a:rect l="l" t="t" r="r" b="b"/>
              <a:pathLst>
                <a:path w="3824" h="3839" extrusionOk="0">
                  <a:moveTo>
                    <a:pt x="1912" y="1"/>
                  </a:moveTo>
                  <a:cubicBezTo>
                    <a:pt x="856" y="1"/>
                    <a:pt x="0" y="857"/>
                    <a:pt x="0" y="1926"/>
                  </a:cubicBezTo>
                  <a:cubicBezTo>
                    <a:pt x="0" y="2982"/>
                    <a:pt x="856" y="3838"/>
                    <a:pt x="1912" y="3838"/>
                  </a:cubicBezTo>
                  <a:cubicBezTo>
                    <a:pt x="2967" y="3838"/>
                    <a:pt x="3823" y="2982"/>
                    <a:pt x="3823" y="1926"/>
                  </a:cubicBezTo>
                  <a:cubicBezTo>
                    <a:pt x="3823" y="857"/>
                    <a:pt x="296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1"/>
            <p:cNvSpPr/>
            <p:nvPr/>
          </p:nvSpPr>
          <p:spPr>
            <a:xfrm>
              <a:off x="2779500" y="3601600"/>
              <a:ext cx="110925" cy="110925"/>
            </a:xfrm>
            <a:custGeom>
              <a:avLst/>
              <a:gdLst/>
              <a:ahLst/>
              <a:cxnLst/>
              <a:rect l="l" t="t" r="r" b="b"/>
              <a:pathLst>
                <a:path w="4437" h="4437" extrusionOk="0">
                  <a:moveTo>
                    <a:pt x="2226" y="613"/>
                  </a:moveTo>
                  <a:cubicBezTo>
                    <a:pt x="3110" y="613"/>
                    <a:pt x="3823" y="1327"/>
                    <a:pt x="3823" y="2225"/>
                  </a:cubicBezTo>
                  <a:cubicBezTo>
                    <a:pt x="3823" y="3110"/>
                    <a:pt x="3110" y="3823"/>
                    <a:pt x="2226" y="3823"/>
                  </a:cubicBezTo>
                  <a:cubicBezTo>
                    <a:pt x="1341" y="3823"/>
                    <a:pt x="614" y="3110"/>
                    <a:pt x="614" y="2225"/>
                  </a:cubicBezTo>
                  <a:cubicBezTo>
                    <a:pt x="614" y="1327"/>
                    <a:pt x="1341" y="613"/>
                    <a:pt x="2226" y="613"/>
                  </a:cubicBezTo>
                  <a:close/>
                  <a:moveTo>
                    <a:pt x="2226" y="0"/>
                  </a:moveTo>
                  <a:cubicBezTo>
                    <a:pt x="999" y="0"/>
                    <a:pt x="0" y="999"/>
                    <a:pt x="0" y="2225"/>
                  </a:cubicBezTo>
                  <a:cubicBezTo>
                    <a:pt x="0" y="3438"/>
                    <a:pt x="999" y="4437"/>
                    <a:pt x="2226" y="4437"/>
                  </a:cubicBezTo>
                  <a:cubicBezTo>
                    <a:pt x="3438" y="4437"/>
                    <a:pt x="4437" y="3438"/>
                    <a:pt x="4437" y="2225"/>
                  </a:cubicBezTo>
                  <a:cubicBezTo>
                    <a:pt x="4437" y="999"/>
                    <a:pt x="3438" y="0"/>
                    <a:pt x="2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1"/>
            <p:cNvSpPr/>
            <p:nvPr/>
          </p:nvSpPr>
          <p:spPr>
            <a:xfrm>
              <a:off x="4073350" y="1588050"/>
              <a:ext cx="97050" cy="97025"/>
            </a:xfrm>
            <a:custGeom>
              <a:avLst/>
              <a:gdLst/>
              <a:ahLst/>
              <a:cxnLst/>
              <a:rect l="l" t="t" r="r" b="b"/>
              <a:pathLst>
                <a:path w="3882" h="3881" extrusionOk="0">
                  <a:moveTo>
                    <a:pt x="1941" y="0"/>
                  </a:moveTo>
                  <a:cubicBezTo>
                    <a:pt x="871" y="0"/>
                    <a:pt x="1" y="870"/>
                    <a:pt x="1" y="1940"/>
                  </a:cubicBezTo>
                  <a:cubicBezTo>
                    <a:pt x="1" y="3010"/>
                    <a:pt x="871" y="3880"/>
                    <a:pt x="1941" y="3880"/>
                  </a:cubicBezTo>
                  <a:cubicBezTo>
                    <a:pt x="3011" y="3880"/>
                    <a:pt x="3881" y="3010"/>
                    <a:pt x="3881" y="1940"/>
                  </a:cubicBezTo>
                  <a:cubicBezTo>
                    <a:pt x="3881" y="870"/>
                    <a:pt x="3011" y="0"/>
                    <a:pt x="1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1"/>
            <p:cNvSpPr/>
            <p:nvPr/>
          </p:nvSpPr>
          <p:spPr>
            <a:xfrm>
              <a:off x="3824425" y="2737475"/>
              <a:ext cx="129125" cy="129125"/>
            </a:xfrm>
            <a:custGeom>
              <a:avLst/>
              <a:gdLst/>
              <a:ahLst/>
              <a:cxnLst/>
              <a:rect l="l" t="t" r="r" b="b"/>
              <a:pathLst>
                <a:path w="5165" h="5165" extrusionOk="0">
                  <a:moveTo>
                    <a:pt x="2583" y="0"/>
                  </a:moveTo>
                  <a:cubicBezTo>
                    <a:pt x="1156" y="0"/>
                    <a:pt x="1" y="1156"/>
                    <a:pt x="1" y="2582"/>
                  </a:cubicBezTo>
                  <a:cubicBezTo>
                    <a:pt x="1" y="4009"/>
                    <a:pt x="1156" y="5164"/>
                    <a:pt x="2583" y="5164"/>
                  </a:cubicBezTo>
                  <a:cubicBezTo>
                    <a:pt x="4009" y="5164"/>
                    <a:pt x="5165" y="4009"/>
                    <a:pt x="5165" y="2582"/>
                  </a:cubicBezTo>
                  <a:cubicBezTo>
                    <a:pt x="5165" y="1156"/>
                    <a:pt x="4009" y="0"/>
                    <a:pt x="2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1"/>
            <p:cNvSpPr/>
            <p:nvPr/>
          </p:nvSpPr>
          <p:spPr>
            <a:xfrm>
              <a:off x="3806600" y="2719625"/>
              <a:ext cx="164800" cy="164800"/>
            </a:xfrm>
            <a:custGeom>
              <a:avLst/>
              <a:gdLst/>
              <a:ahLst/>
              <a:cxnLst/>
              <a:rect l="l" t="t" r="r" b="b"/>
              <a:pathLst>
                <a:path w="6592" h="6592" extrusionOk="0">
                  <a:moveTo>
                    <a:pt x="3296" y="1427"/>
                  </a:moveTo>
                  <a:cubicBezTo>
                    <a:pt x="4323" y="1427"/>
                    <a:pt x="5165" y="2269"/>
                    <a:pt x="5165" y="3296"/>
                  </a:cubicBezTo>
                  <a:cubicBezTo>
                    <a:pt x="5165" y="4323"/>
                    <a:pt x="4323" y="5165"/>
                    <a:pt x="3296" y="5165"/>
                  </a:cubicBezTo>
                  <a:cubicBezTo>
                    <a:pt x="2269" y="5165"/>
                    <a:pt x="1427" y="4323"/>
                    <a:pt x="1427" y="3296"/>
                  </a:cubicBezTo>
                  <a:cubicBezTo>
                    <a:pt x="1427" y="2269"/>
                    <a:pt x="2269" y="1427"/>
                    <a:pt x="3296" y="1427"/>
                  </a:cubicBezTo>
                  <a:close/>
                  <a:moveTo>
                    <a:pt x="3296" y="1"/>
                  </a:moveTo>
                  <a:cubicBezTo>
                    <a:pt x="1484" y="1"/>
                    <a:pt x="0" y="1485"/>
                    <a:pt x="0" y="3296"/>
                  </a:cubicBezTo>
                  <a:cubicBezTo>
                    <a:pt x="0" y="5122"/>
                    <a:pt x="1484" y="6592"/>
                    <a:pt x="3296" y="6592"/>
                  </a:cubicBezTo>
                  <a:cubicBezTo>
                    <a:pt x="5122" y="6592"/>
                    <a:pt x="6591" y="5122"/>
                    <a:pt x="6591" y="3296"/>
                  </a:cubicBezTo>
                  <a:cubicBezTo>
                    <a:pt x="6591" y="1485"/>
                    <a:pt x="5122" y="1"/>
                    <a:pt x="3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1"/>
            <p:cNvSpPr/>
            <p:nvPr/>
          </p:nvSpPr>
          <p:spPr>
            <a:xfrm>
              <a:off x="3168575" y="2632625"/>
              <a:ext cx="82400" cy="82400"/>
            </a:xfrm>
            <a:custGeom>
              <a:avLst/>
              <a:gdLst/>
              <a:ahLst/>
              <a:cxnLst/>
              <a:rect l="l" t="t" r="r" b="b"/>
              <a:pathLst>
                <a:path w="3296" h="3296" extrusionOk="0">
                  <a:moveTo>
                    <a:pt x="1641" y="0"/>
                  </a:moveTo>
                  <a:cubicBezTo>
                    <a:pt x="728" y="0"/>
                    <a:pt x="1" y="728"/>
                    <a:pt x="1" y="1641"/>
                  </a:cubicBezTo>
                  <a:cubicBezTo>
                    <a:pt x="1" y="2554"/>
                    <a:pt x="728" y="3296"/>
                    <a:pt x="1641" y="3296"/>
                  </a:cubicBezTo>
                  <a:cubicBezTo>
                    <a:pt x="2554" y="3296"/>
                    <a:pt x="3296" y="2554"/>
                    <a:pt x="3296" y="1641"/>
                  </a:cubicBezTo>
                  <a:cubicBezTo>
                    <a:pt x="3296" y="728"/>
                    <a:pt x="2554" y="0"/>
                    <a:pt x="1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1"/>
            <p:cNvSpPr/>
            <p:nvPr/>
          </p:nvSpPr>
          <p:spPr>
            <a:xfrm>
              <a:off x="3155750" y="2619775"/>
              <a:ext cx="107725" cy="107725"/>
            </a:xfrm>
            <a:custGeom>
              <a:avLst/>
              <a:gdLst/>
              <a:ahLst/>
              <a:cxnLst/>
              <a:rect l="l" t="t" r="r" b="b"/>
              <a:pathLst>
                <a:path w="4309" h="4309" extrusionOk="0">
                  <a:moveTo>
                    <a:pt x="2154" y="1028"/>
                  </a:moveTo>
                  <a:cubicBezTo>
                    <a:pt x="2782" y="1028"/>
                    <a:pt x="3295" y="1527"/>
                    <a:pt x="3295" y="2155"/>
                  </a:cubicBezTo>
                  <a:cubicBezTo>
                    <a:pt x="3295" y="2782"/>
                    <a:pt x="2782" y="3296"/>
                    <a:pt x="2154" y="3296"/>
                  </a:cubicBezTo>
                  <a:cubicBezTo>
                    <a:pt x="1527" y="3296"/>
                    <a:pt x="1013" y="2782"/>
                    <a:pt x="1013" y="2155"/>
                  </a:cubicBezTo>
                  <a:cubicBezTo>
                    <a:pt x="1013" y="1527"/>
                    <a:pt x="1527" y="1028"/>
                    <a:pt x="2154" y="1028"/>
                  </a:cubicBezTo>
                  <a:close/>
                  <a:moveTo>
                    <a:pt x="2154" y="1"/>
                  </a:moveTo>
                  <a:cubicBezTo>
                    <a:pt x="970" y="1"/>
                    <a:pt x="0" y="971"/>
                    <a:pt x="0" y="2155"/>
                  </a:cubicBezTo>
                  <a:cubicBezTo>
                    <a:pt x="0" y="3353"/>
                    <a:pt x="970" y="4309"/>
                    <a:pt x="2154" y="4309"/>
                  </a:cubicBezTo>
                  <a:cubicBezTo>
                    <a:pt x="3338" y="4309"/>
                    <a:pt x="4308" y="3353"/>
                    <a:pt x="4308" y="2155"/>
                  </a:cubicBezTo>
                  <a:cubicBezTo>
                    <a:pt x="4308" y="971"/>
                    <a:pt x="3338" y="1"/>
                    <a:pt x="2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1"/>
            <p:cNvSpPr/>
            <p:nvPr/>
          </p:nvSpPr>
          <p:spPr>
            <a:xfrm>
              <a:off x="2689275" y="2513850"/>
              <a:ext cx="146950" cy="146975"/>
            </a:xfrm>
            <a:custGeom>
              <a:avLst/>
              <a:gdLst/>
              <a:ahLst/>
              <a:cxnLst/>
              <a:rect l="l" t="t" r="r" b="b"/>
              <a:pathLst>
                <a:path w="5878" h="5879" extrusionOk="0">
                  <a:moveTo>
                    <a:pt x="2939" y="1"/>
                  </a:moveTo>
                  <a:cubicBezTo>
                    <a:pt x="1312" y="1"/>
                    <a:pt x="0" y="1313"/>
                    <a:pt x="0" y="2940"/>
                  </a:cubicBezTo>
                  <a:cubicBezTo>
                    <a:pt x="0" y="4566"/>
                    <a:pt x="1312" y="5878"/>
                    <a:pt x="2939" y="5878"/>
                  </a:cubicBezTo>
                  <a:cubicBezTo>
                    <a:pt x="4565" y="5878"/>
                    <a:pt x="5877" y="4566"/>
                    <a:pt x="5877" y="2940"/>
                  </a:cubicBezTo>
                  <a:cubicBezTo>
                    <a:pt x="5877" y="1313"/>
                    <a:pt x="4565" y="1"/>
                    <a:pt x="2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1"/>
            <p:cNvSpPr/>
            <p:nvPr/>
          </p:nvSpPr>
          <p:spPr>
            <a:xfrm>
              <a:off x="2681775" y="2506375"/>
              <a:ext cx="161925" cy="161925"/>
            </a:xfrm>
            <a:custGeom>
              <a:avLst/>
              <a:gdLst/>
              <a:ahLst/>
              <a:cxnLst/>
              <a:rect l="l" t="t" r="r" b="b"/>
              <a:pathLst>
                <a:path w="6477" h="6477" extrusionOk="0">
                  <a:moveTo>
                    <a:pt x="3239" y="614"/>
                  </a:moveTo>
                  <a:cubicBezTo>
                    <a:pt x="4694" y="614"/>
                    <a:pt x="5878" y="1783"/>
                    <a:pt x="5878" y="3239"/>
                  </a:cubicBezTo>
                  <a:cubicBezTo>
                    <a:pt x="5878" y="4694"/>
                    <a:pt x="4694" y="5878"/>
                    <a:pt x="3239" y="5878"/>
                  </a:cubicBezTo>
                  <a:cubicBezTo>
                    <a:pt x="1784" y="5878"/>
                    <a:pt x="614" y="4694"/>
                    <a:pt x="614" y="3239"/>
                  </a:cubicBezTo>
                  <a:cubicBezTo>
                    <a:pt x="614" y="1783"/>
                    <a:pt x="1784" y="614"/>
                    <a:pt x="3239" y="614"/>
                  </a:cubicBezTo>
                  <a:close/>
                  <a:moveTo>
                    <a:pt x="3239" y="0"/>
                  </a:moveTo>
                  <a:cubicBezTo>
                    <a:pt x="1456" y="0"/>
                    <a:pt x="0" y="1455"/>
                    <a:pt x="0" y="3239"/>
                  </a:cubicBezTo>
                  <a:cubicBezTo>
                    <a:pt x="0" y="5036"/>
                    <a:pt x="1456" y="6477"/>
                    <a:pt x="3239" y="6477"/>
                  </a:cubicBezTo>
                  <a:cubicBezTo>
                    <a:pt x="5036" y="6477"/>
                    <a:pt x="6477" y="5036"/>
                    <a:pt x="6477" y="3239"/>
                  </a:cubicBezTo>
                  <a:cubicBezTo>
                    <a:pt x="6477" y="1455"/>
                    <a:pt x="5036" y="0"/>
                    <a:pt x="3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1"/>
            <p:cNvSpPr/>
            <p:nvPr/>
          </p:nvSpPr>
          <p:spPr>
            <a:xfrm>
              <a:off x="2722775" y="2547375"/>
              <a:ext cx="79925" cy="79925"/>
            </a:xfrm>
            <a:custGeom>
              <a:avLst/>
              <a:gdLst/>
              <a:ahLst/>
              <a:cxnLst/>
              <a:rect l="l" t="t" r="r" b="b"/>
              <a:pathLst>
                <a:path w="3197" h="3197" extrusionOk="0">
                  <a:moveTo>
                    <a:pt x="1599" y="1"/>
                  </a:moveTo>
                  <a:cubicBezTo>
                    <a:pt x="714" y="1"/>
                    <a:pt x="1" y="714"/>
                    <a:pt x="1" y="1599"/>
                  </a:cubicBezTo>
                  <a:cubicBezTo>
                    <a:pt x="1" y="2483"/>
                    <a:pt x="714" y="3196"/>
                    <a:pt x="1599" y="3196"/>
                  </a:cubicBezTo>
                  <a:cubicBezTo>
                    <a:pt x="2483" y="3196"/>
                    <a:pt x="3196" y="2483"/>
                    <a:pt x="3196" y="1599"/>
                  </a:cubicBezTo>
                  <a:cubicBezTo>
                    <a:pt x="3196" y="714"/>
                    <a:pt x="2483" y="1"/>
                    <a:pt x="1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1"/>
            <p:cNvSpPr/>
            <p:nvPr/>
          </p:nvSpPr>
          <p:spPr>
            <a:xfrm>
              <a:off x="3373650" y="1223925"/>
              <a:ext cx="73125" cy="73475"/>
            </a:xfrm>
            <a:custGeom>
              <a:avLst/>
              <a:gdLst/>
              <a:ahLst/>
              <a:cxnLst/>
              <a:rect l="l" t="t" r="r" b="b"/>
              <a:pathLst>
                <a:path w="2925" h="2939" extrusionOk="0">
                  <a:moveTo>
                    <a:pt x="1455" y="0"/>
                  </a:moveTo>
                  <a:cubicBezTo>
                    <a:pt x="657" y="0"/>
                    <a:pt x="0" y="656"/>
                    <a:pt x="0" y="1470"/>
                  </a:cubicBezTo>
                  <a:cubicBezTo>
                    <a:pt x="0" y="2283"/>
                    <a:pt x="657" y="2939"/>
                    <a:pt x="1455" y="2939"/>
                  </a:cubicBezTo>
                  <a:cubicBezTo>
                    <a:pt x="2269" y="2939"/>
                    <a:pt x="2925" y="2283"/>
                    <a:pt x="2925" y="1470"/>
                  </a:cubicBezTo>
                  <a:cubicBezTo>
                    <a:pt x="2925" y="656"/>
                    <a:pt x="2269"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45"/>
        <p:cNvGrpSpPr/>
        <p:nvPr/>
      </p:nvGrpSpPr>
      <p:grpSpPr>
        <a:xfrm>
          <a:off x="0" y="0"/>
          <a:ext cx="0" cy="0"/>
          <a:chOff x="0" y="0"/>
          <a:chExt cx="0" cy="0"/>
        </a:xfrm>
      </p:grpSpPr>
      <p:grpSp>
        <p:nvGrpSpPr>
          <p:cNvPr id="2146" name="Google Shape;2146;p23"/>
          <p:cNvGrpSpPr/>
          <p:nvPr/>
        </p:nvGrpSpPr>
        <p:grpSpPr>
          <a:xfrm>
            <a:off x="-153687" y="218725"/>
            <a:ext cx="9326825" cy="185600"/>
            <a:chOff x="-124" y="218725"/>
            <a:chExt cx="9326825" cy="185600"/>
          </a:xfrm>
        </p:grpSpPr>
        <p:sp>
          <p:nvSpPr>
            <p:cNvPr id="2147" name="Google Shape;2147;p23"/>
            <p:cNvSpPr/>
            <p:nvPr/>
          </p:nvSpPr>
          <p:spPr>
            <a:xfrm>
              <a:off x="-124" y="229166"/>
              <a:ext cx="9264083" cy="175159"/>
            </a:xfrm>
            <a:custGeom>
              <a:avLst/>
              <a:gdLst/>
              <a:ahLst/>
              <a:cxnLst/>
              <a:rect l="l" t="t" r="r" b="b"/>
              <a:pathLst>
                <a:path w="134868" h="2550" extrusionOk="0">
                  <a:moveTo>
                    <a:pt x="18262" y="0"/>
                  </a:moveTo>
                  <a:cubicBezTo>
                    <a:pt x="13811" y="0"/>
                    <a:pt x="2284" y="1370"/>
                    <a:pt x="1" y="1636"/>
                  </a:cubicBezTo>
                  <a:lnTo>
                    <a:pt x="1" y="1941"/>
                  </a:lnTo>
                  <a:cubicBezTo>
                    <a:pt x="2169" y="1674"/>
                    <a:pt x="13811" y="305"/>
                    <a:pt x="18262" y="305"/>
                  </a:cubicBezTo>
                  <a:cubicBezTo>
                    <a:pt x="20431" y="305"/>
                    <a:pt x="25376" y="723"/>
                    <a:pt x="31083" y="1218"/>
                  </a:cubicBezTo>
                  <a:cubicBezTo>
                    <a:pt x="38502" y="1826"/>
                    <a:pt x="46909" y="2549"/>
                    <a:pt x="51703" y="2549"/>
                  </a:cubicBezTo>
                  <a:cubicBezTo>
                    <a:pt x="56268" y="2549"/>
                    <a:pt x="61404" y="1941"/>
                    <a:pt x="66388" y="1370"/>
                  </a:cubicBezTo>
                  <a:cubicBezTo>
                    <a:pt x="70459" y="913"/>
                    <a:pt x="74301" y="495"/>
                    <a:pt x="77231" y="457"/>
                  </a:cubicBezTo>
                  <a:cubicBezTo>
                    <a:pt x="80464" y="457"/>
                    <a:pt x="85524" y="989"/>
                    <a:pt x="90432" y="1522"/>
                  </a:cubicBezTo>
                  <a:cubicBezTo>
                    <a:pt x="95111" y="2055"/>
                    <a:pt x="99487" y="2549"/>
                    <a:pt x="102302" y="2549"/>
                  </a:cubicBezTo>
                  <a:cubicBezTo>
                    <a:pt x="108046" y="2549"/>
                    <a:pt x="134601" y="495"/>
                    <a:pt x="134868" y="457"/>
                  </a:cubicBezTo>
                  <a:lnTo>
                    <a:pt x="134868" y="152"/>
                  </a:lnTo>
                  <a:cubicBezTo>
                    <a:pt x="134563" y="191"/>
                    <a:pt x="108046" y="2245"/>
                    <a:pt x="102302" y="2245"/>
                  </a:cubicBezTo>
                  <a:cubicBezTo>
                    <a:pt x="99525" y="2245"/>
                    <a:pt x="95111" y="1750"/>
                    <a:pt x="90470" y="1256"/>
                  </a:cubicBezTo>
                  <a:cubicBezTo>
                    <a:pt x="85562" y="685"/>
                    <a:pt x="80502" y="152"/>
                    <a:pt x="77231" y="152"/>
                  </a:cubicBezTo>
                  <a:cubicBezTo>
                    <a:pt x="74301" y="191"/>
                    <a:pt x="70421" y="609"/>
                    <a:pt x="66350" y="1104"/>
                  </a:cubicBezTo>
                  <a:cubicBezTo>
                    <a:pt x="61404" y="1674"/>
                    <a:pt x="56268" y="2245"/>
                    <a:pt x="51703" y="2245"/>
                  </a:cubicBezTo>
                  <a:cubicBezTo>
                    <a:pt x="46909" y="2245"/>
                    <a:pt x="38540" y="1522"/>
                    <a:pt x="31121" y="913"/>
                  </a:cubicBezTo>
                  <a:cubicBezTo>
                    <a:pt x="25376" y="419"/>
                    <a:pt x="20469" y="0"/>
                    <a:pt x="18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3"/>
            <p:cNvSpPr/>
            <p:nvPr/>
          </p:nvSpPr>
          <p:spPr>
            <a:xfrm>
              <a:off x="-124" y="244827"/>
              <a:ext cx="9326797" cy="73224"/>
            </a:xfrm>
            <a:custGeom>
              <a:avLst/>
              <a:gdLst/>
              <a:ahLst/>
              <a:cxnLst/>
              <a:rect l="l" t="t" r="r" b="b"/>
              <a:pathLst>
                <a:path w="135781" h="1066" extrusionOk="0">
                  <a:moveTo>
                    <a:pt x="1" y="1"/>
                  </a:moveTo>
                  <a:lnTo>
                    <a:pt x="1" y="305"/>
                  </a:lnTo>
                  <a:lnTo>
                    <a:pt x="18072" y="305"/>
                  </a:lnTo>
                  <a:cubicBezTo>
                    <a:pt x="18186" y="305"/>
                    <a:pt x="30322" y="1066"/>
                    <a:pt x="34165" y="1066"/>
                  </a:cubicBezTo>
                  <a:cubicBezTo>
                    <a:pt x="44893" y="1066"/>
                    <a:pt x="76774" y="305"/>
                    <a:pt x="77078" y="305"/>
                  </a:cubicBezTo>
                  <a:cubicBezTo>
                    <a:pt x="77231" y="305"/>
                    <a:pt x="90736" y="1066"/>
                    <a:pt x="94769" y="1066"/>
                  </a:cubicBezTo>
                  <a:cubicBezTo>
                    <a:pt x="105231" y="1066"/>
                    <a:pt x="135476" y="305"/>
                    <a:pt x="135781" y="305"/>
                  </a:cubicBezTo>
                  <a:lnTo>
                    <a:pt x="135781" y="1"/>
                  </a:lnTo>
                  <a:cubicBezTo>
                    <a:pt x="135476" y="1"/>
                    <a:pt x="105231" y="761"/>
                    <a:pt x="94769" y="761"/>
                  </a:cubicBezTo>
                  <a:cubicBezTo>
                    <a:pt x="90736" y="761"/>
                    <a:pt x="77231" y="1"/>
                    <a:pt x="77078" y="1"/>
                  </a:cubicBezTo>
                  <a:cubicBezTo>
                    <a:pt x="76774" y="1"/>
                    <a:pt x="44893" y="761"/>
                    <a:pt x="34165" y="761"/>
                  </a:cubicBezTo>
                  <a:cubicBezTo>
                    <a:pt x="30322" y="761"/>
                    <a:pt x="18224" y="1"/>
                    <a:pt x="18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3"/>
            <p:cNvSpPr/>
            <p:nvPr/>
          </p:nvSpPr>
          <p:spPr>
            <a:xfrm>
              <a:off x="5242107"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3"/>
            <p:cNvSpPr/>
            <p:nvPr/>
          </p:nvSpPr>
          <p:spPr>
            <a:xfrm>
              <a:off x="1175852"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3"/>
            <p:cNvSpPr/>
            <p:nvPr/>
          </p:nvSpPr>
          <p:spPr>
            <a:xfrm>
              <a:off x="9201204"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2" name="Google Shape;2152;p23"/>
          <p:cNvGrpSpPr/>
          <p:nvPr/>
        </p:nvGrpSpPr>
        <p:grpSpPr>
          <a:xfrm>
            <a:off x="8424001" y="218732"/>
            <a:ext cx="4089250" cy="2392691"/>
            <a:chOff x="5490925" y="397700"/>
            <a:chExt cx="3012783" cy="1762831"/>
          </a:xfrm>
        </p:grpSpPr>
        <p:sp>
          <p:nvSpPr>
            <p:cNvPr id="2153" name="Google Shape;2153;p23"/>
            <p:cNvSpPr/>
            <p:nvPr/>
          </p:nvSpPr>
          <p:spPr>
            <a:xfrm>
              <a:off x="5667179" y="397700"/>
              <a:ext cx="2836529" cy="764704"/>
            </a:xfrm>
            <a:custGeom>
              <a:avLst/>
              <a:gdLst/>
              <a:ahLst/>
              <a:cxnLst/>
              <a:rect l="l" t="t" r="r" b="b"/>
              <a:pathLst>
                <a:path w="47138" h="12708" extrusionOk="0">
                  <a:moveTo>
                    <a:pt x="22447" y="1"/>
                  </a:moveTo>
                  <a:cubicBezTo>
                    <a:pt x="21420" y="1"/>
                    <a:pt x="19822" y="115"/>
                    <a:pt x="17996" y="229"/>
                  </a:cubicBezTo>
                  <a:cubicBezTo>
                    <a:pt x="15443" y="389"/>
                    <a:pt x="12462" y="586"/>
                    <a:pt x="9833" y="586"/>
                  </a:cubicBezTo>
                  <a:cubicBezTo>
                    <a:pt x="8702" y="586"/>
                    <a:pt x="7635" y="549"/>
                    <a:pt x="6697" y="457"/>
                  </a:cubicBezTo>
                  <a:cubicBezTo>
                    <a:pt x="6123" y="410"/>
                    <a:pt x="5589" y="385"/>
                    <a:pt x="5094" y="385"/>
                  </a:cubicBezTo>
                  <a:cubicBezTo>
                    <a:pt x="3229" y="385"/>
                    <a:pt x="1924" y="733"/>
                    <a:pt x="1142" y="1485"/>
                  </a:cubicBezTo>
                  <a:cubicBezTo>
                    <a:pt x="1" y="2512"/>
                    <a:pt x="1" y="4072"/>
                    <a:pt x="1" y="5441"/>
                  </a:cubicBezTo>
                  <a:lnTo>
                    <a:pt x="1" y="12708"/>
                  </a:lnTo>
                  <a:lnTo>
                    <a:pt x="305" y="12708"/>
                  </a:lnTo>
                  <a:lnTo>
                    <a:pt x="305" y="5441"/>
                  </a:lnTo>
                  <a:cubicBezTo>
                    <a:pt x="305" y="4072"/>
                    <a:pt x="305" y="2626"/>
                    <a:pt x="1332" y="1713"/>
                  </a:cubicBezTo>
                  <a:cubicBezTo>
                    <a:pt x="2081" y="1024"/>
                    <a:pt x="3325" y="689"/>
                    <a:pt x="5102" y="689"/>
                  </a:cubicBezTo>
                  <a:cubicBezTo>
                    <a:pt x="5582" y="689"/>
                    <a:pt x="6100" y="713"/>
                    <a:pt x="6659" y="762"/>
                  </a:cubicBezTo>
                  <a:cubicBezTo>
                    <a:pt x="7609" y="853"/>
                    <a:pt x="8683" y="890"/>
                    <a:pt x="9820" y="890"/>
                  </a:cubicBezTo>
                  <a:cubicBezTo>
                    <a:pt x="12462" y="890"/>
                    <a:pt x="15443" y="693"/>
                    <a:pt x="17996" y="534"/>
                  </a:cubicBezTo>
                  <a:cubicBezTo>
                    <a:pt x="19860" y="419"/>
                    <a:pt x="21458" y="305"/>
                    <a:pt x="22447" y="305"/>
                  </a:cubicBezTo>
                  <a:cubicBezTo>
                    <a:pt x="28572" y="305"/>
                    <a:pt x="46947" y="762"/>
                    <a:pt x="47138" y="762"/>
                  </a:cubicBezTo>
                  <a:lnTo>
                    <a:pt x="47138" y="457"/>
                  </a:lnTo>
                  <a:cubicBezTo>
                    <a:pt x="46947" y="457"/>
                    <a:pt x="28572" y="1"/>
                    <a:pt x="2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3"/>
            <p:cNvSpPr/>
            <p:nvPr/>
          </p:nvSpPr>
          <p:spPr>
            <a:xfrm>
              <a:off x="5648885" y="677034"/>
              <a:ext cx="55000" cy="109940"/>
            </a:xfrm>
            <a:custGeom>
              <a:avLst/>
              <a:gdLst/>
              <a:ahLst/>
              <a:cxnLst/>
              <a:rect l="l" t="t" r="r" b="b"/>
              <a:pathLst>
                <a:path w="914" h="1827" extrusionOk="0">
                  <a:moveTo>
                    <a:pt x="1" y="0"/>
                  </a:moveTo>
                  <a:lnTo>
                    <a:pt x="1" y="1826"/>
                  </a:lnTo>
                  <a:lnTo>
                    <a:pt x="914" y="1826"/>
                  </a:lnTo>
                  <a:lnTo>
                    <a:pt x="9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3"/>
            <p:cNvSpPr/>
            <p:nvPr/>
          </p:nvSpPr>
          <p:spPr>
            <a:xfrm>
              <a:off x="5619099" y="1162348"/>
              <a:ext cx="114573" cy="43567"/>
            </a:xfrm>
            <a:custGeom>
              <a:avLst/>
              <a:gdLst/>
              <a:ahLst/>
              <a:cxnLst/>
              <a:rect l="l" t="t" r="r" b="b"/>
              <a:pathLst>
                <a:path w="1904" h="724" extrusionOk="0">
                  <a:moveTo>
                    <a:pt x="1" y="1"/>
                  </a:moveTo>
                  <a:lnTo>
                    <a:pt x="1" y="723"/>
                  </a:lnTo>
                  <a:lnTo>
                    <a:pt x="1903" y="723"/>
                  </a:lnTo>
                  <a:lnTo>
                    <a:pt x="1903" y="1"/>
                  </a:ln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3"/>
            <p:cNvSpPr/>
            <p:nvPr/>
          </p:nvSpPr>
          <p:spPr>
            <a:xfrm>
              <a:off x="5490925" y="1205855"/>
              <a:ext cx="1000470" cy="954676"/>
            </a:xfrm>
            <a:custGeom>
              <a:avLst/>
              <a:gdLst/>
              <a:ahLst/>
              <a:cxnLst/>
              <a:rect l="l" t="t" r="r" b="b"/>
              <a:pathLst>
                <a:path w="16626" h="15865" extrusionOk="0">
                  <a:moveTo>
                    <a:pt x="0" y="0"/>
                  </a:moveTo>
                  <a:lnTo>
                    <a:pt x="0" y="15865"/>
                  </a:lnTo>
                  <a:lnTo>
                    <a:pt x="16626" y="15865"/>
                  </a:lnTo>
                  <a:lnTo>
                    <a:pt x="166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3"/>
            <p:cNvSpPr/>
            <p:nvPr/>
          </p:nvSpPr>
          <p:spPr>
            <a:xfrm>
              <a:off x="5543578" y="1253935"/>
              <a:ext cx="892877" cy="858517"/>
            </a:xfrm>
            <a:custGeom>
              <a:avLst/>
              <a:gdLst/>
              <a:ahLst/>
              <a:cxnLst/>
              <a:rect l="l" t="t" r="r" b="b"/>
              <a:pathLst>
                <a:path w="14838" h="14267" extrusionOk="0">
                  <a:moveTo>
                    <a:pt x="0" y="0"/>
                  </a:moveTo>
                  <a:lnTo>
                    <a:pt x="0" y="14267"/>
                  </a:lnTo>
                  <a:lnTo>
                    <a:pt x="14838" y="14267"/>
                  </a:lnTo>
                  <a:lnTo>
                    <a:pt x="148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3"/>
            <p:cNvSpPr/>
            <p:nvPr/>
          </p:nvSpPr>
          <p:spPr>
            <a:xfrm>
              <a:off x="5607665" y="1279089"/>
              <a:ext cx="25274" cy="45853"/>
            </a:xfrm>
            <a:custGeom>
              <a:avLst/>
              <a:gdLst/>
              <a:ahLst/>
              <a:cxnLst/>
              <a:rect l="l" t="t" r="r" b="b"/>
              <a:pathLst>
                <a:path w="420" h="762" extrusionOk="0">
                  <a:moveTo>
                    <a:pt x="1" y="1"/>
                  </a:moveTo>
                  <a:lnTo>
                    <a:pt x="1"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3"/>
            <p:cNvSpPr/>
            <p:nvPr/>
          </p:nvSpPr>
          <p:spPr>
            <a:xfrm>
              <a:off x="5694679" y="1279089"/>
              <a:ext cx="25213" cy="45853"/>
            </a:xfrm>
            <a:custGeom>
              <a:avLst/>
              <a:gdLst/>
              <a:ahLst/>
              <a:cxnLst/>
              <a:rect l="l" t="t" r="r" b="b"/>
              <a:pathLst>
                <a:path w="419" h="762" extrusionOk="0">
                  <a:moveTo>
                    <a:pt x="0" y="1"/>
                  </a:moveTo>
                  <a:lnTo>
                    <a:pt x="0"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3"/>
            <p:cNvSpPr/>
            <p:nvPr/>
          </p:nvSpPr>
          <p:spPr>
            <a:xfrm>
              <a:off x="5781692" y="1279089"/>
              <a:ext cx="25213" cy="45853"/>
            </a:xfrm>
            <a:custGeom>
              <a:avLst/>
              <a:gdLst/>
              <a:ahLst/>
              <a:cxnLst/>
              <a:rect l="l" t="t" r="r" b="b"/>
              <a:pathLst>
                <a:path w="419" h="762" extrusionOk="0">
                  <a:moveTo>
                    <a:pt x="0" y="1"/>
                  </a:moveTo>
                  <a:lnTo>
                    <a:pt x="0"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3"/>
            <p:cNvSpPr/>
            <p:nvPr/>
          </p:nvSpPr>
          <p:spPr>
            <a:xfrm>
              <a:off x="5868646" y="1279089"/>
              <a:ext cx="25274" cy="45853"/>
            </a:xfrm>
            <a:custGeom>
              <a:avLst/>
              <a:gdLst/>
              <a:ahLst/>
              <a:cxnLst/>
              <a:rect l="l" t="t" r="r" b="b"/>
              <a:pathLst>
                <a:path w="420" h="762" extrusionOk="0">
                  <a:moveTo>
                    <a:pt x="1" y="1"/>
                  </a:moveTo>
                  <a:lnTo>
                    <a:pt x="1"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3"/>
            <p:cNvSpPr/>
            <p:nvPr/>
          </p:nvSpPr>
          <p:spPr>
            <a:xfrm>
              <a:off x="5953373" y="1279089"/>
              <a:ext cx="27500" cy="45853"/>
            </a:xfrm>
            <a:custGeom>
              <a:avLst/>
              <a:gdLst/>
              <a:ahLst/>
              <a:cxnLst/>
              <a:rect l="l" t="t" r="r" b="b"/>
              <a:pathLst>
                <a:path w="457" h="762" extrusionOk="0">
                  <a:moveTo>
                    <a:pt x="0" y="1"/>
                  </a:moveTo>
                  <a:lnTo>
                    <a:pt x="0" y="762"/>
                  </a:lnTo>
                  <a:lnTo>
                    <a:pt x="457" y="762"/>
                  </a:lnTo>
                  <a:lnTo>
                    <a:pt x="4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3"/>
            <p:cNvSpPr/>
            <p:nvPr/>
          </p:nvSpPr>
          <p:spPr>
            <a:xfrm>
              <a:off x="6040386" y="1279089"/>
              <a:ext cx="25213" cy="45853"/>
            </a:xfrm>
            <a:custGeom>
              <a:avLst/>
              <a:gdLst/>
              <a:ahLst/>
              <a:cxnLst/>
              <a:rect l="l" t="t" r="r" b="b"/>
              <a:pathLst>
                <a:path w="419" h="762" extrusionOk="0">
                  <a:moveTo>
                    <a:pt x="0" y="1"/>
                  </a:moveTo>
                  <a:lnTo>
                    <a:pt x="0"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3"/>
            <p:cNvSpPr/>
            <p:nvPr/>
          </p:nvSpPr>
          <p:spPr>
            <a:xfrm>
              <a:off x="5571018" y="1853703"/>
              <a:ext cx="57347" cy="185520"/>
            </a:xfrm>
            <a:custGeom>
              <a:avLst/>
              <a:gdLst/>
              <a:ahLst/>
              <a:cxnLst/>
              <a:rect l="l" t="t" r="r" b="b"/>
              <a:pathLst>
                <a:path w="953" h="3083" extrusionOk="0">
                  <a:moveTo>
                    <a:pt x="686" y="1"/>
                  </a:moveTo>
                  <a:cubicBezTo>
                    <a:pt x="686" y="1"/>
                    <a:pt x="724" y="838"/>
                    <a:pt x="419" y="1485"/>
                  </a:cubicBezTo>
                  <a:cubicBezTo>
                    <a:pt x="191" y="1979"/>
                    <a:pt x="39" y="2550"/>
                    <a:pt x="1" y="3083"/>
                  </a:cubicBezTo>
                  <a:lnTo>
                    <a:pt x="191" y="3083"/>
                  </a:lnTo>
                  <a:cubicBezTo>
                    <a:pt x="267" y="2588"/>
                    <a:pt x="381" y="2017"/>
                    <a:pt x="610" y="1561"/>
                  </a:cubicBezTo>
                  <a:cubicBezTo>
                    <a:pt x="952" y="876"/>
                    <a:pt x="914" y="39"/>
                    <a:pt x="9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3"/>
            <p:cNvSpPr/>
            <p:nvPr/>
          </p:nvSpPr>
          <p:spPr>
            <a:xfrm>
              <a:off x="5655745" y="1853703"/>
              <a:ext cx="71007" cy="185520"/>
            </a:xfrm>
            <a:custGeom>
              <a:avLst/>
              <a:gdLst/>
              <a:ahLst/>
              <a:cxnLst/>
              <a:rect l="l" t="t" r="r" b="b"/>
              <a:pathLst>
                <a:path w="1180" h="3083" extrusionOk="0">
                  <a:moveTo>
                    <a:pt x="191" y="1"/>
                  </a:moveTo>
                  <a:cubicBezTo>
                    <a:pt x="191" y="77"/>
                    <a:pt x="1" y="1903"/>
                    <a:pt x="647" y="2702"/>
                  </a:cubicBezTo>
                  <a:cubicBezTo>
                    <a:pt x="762" y="2816"/>
                    <a:pt x="876" y="2968"/>
                    <a:pt x="914" y="3083"/>
                  </a:cubicBezTo>
                  <a:lnTo>
                    <a:pt x="1180" y="3083"/>
                  </a:lnTo>
                  <a:cubicBezTo>
                    <a:pt x="1066" y="2930"/>
                    <a:pt x="952" y="2740"/>
                    <a:pt x="800" y="2588"/>
                  </a:cubicBezTo>
                  <a:cubicBezTo>
                    <a:pt x="191" y="1865"/>
                    <a:pt x="381" y="39"/>
                    <a:pt x="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3"/>
            <p:cNvSpPr/>
            <p:nvPr/>
          </p:nvSpPr>
          <p:spPr>
            <a:xfrm>
              <a:off x="5655745" y="1858337"/>
              <a:ext cx="73353" cy="180886"/>
            </a:xfrm>
            <a:custGeom>
              <a:avLst/>
              <a:gdLst/>
              <a:ahLst/>
              <a:cxnLst/>
              <a:rect l="l" t="t" r="r" b="b"/>
              <a:pathLst>
                <a:path w="1219" h="3006" extrusionOk="0">
                  <a:moveTo>
                    <a:pt x="990" y="0"/>
                  </a:moveTo>
                  <a:cubicBezTo>
                    <a:pt x="990" y="0"/>
                    <a:pt x="1028" y="685"/>
                    <a:pt x="990" y="1332"/>
                  </a:cubicBezTo>
                  <a:cubicBezTo>
                    <a:pt x="990" y="1636"/>
                    <a:pt x="800" y="1864"/>
                    <a:pt x="571" y="2131"/>
                  </a:cubicBezTo>
                  <a:cubicBezTo>
                    <a:pt x="343" y="2397"/>
                    <a:pt x="77" y="2663"/>
                    <a:pt x="1" y="3006"/>
                  </a:cubicBezTo>
                  <a:lnTo>
                    <a:pt x="229" y="3006"/>
                  </a:lnTo>
                  <a:cubicBezTo>
                    <a:pt x="305" y="2739"/>
                    <a:pt x="495" y="2511"/>
                    <a:pt x="723" y="2283"/>
                  </a:cubicBezTo>
                  <a:cubicBezTo>
                    <a:pt x="952" y="1978"/>
                    <a:pt x="1218" y="1712"/>
                    <a:pt x="1218" y="1370"/>
                  </a:cubicBezTo>
                  <a:cubicBezTo>
                    <a:pt x="1218" y="685"/>
                    <a:pt x="1218" y="0"/>
                    <a:pt x="1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3"/>
            <p:cNvSpPr/>
            <p:nvPr/>
          </p:nvSpPr>
          <p:spPr>
            <a:xfrm>
              <a:off x="5763339" y="1858337"/>
              <a:ext cx="75640" cy="180886"/>
            </a:xfrm>
            <a:custGeom>
              <a:avLst/>
              <a:gdLst/>
              <a:ahLst/>
              <a:cxnLst/>
              <a:rect l="l" t="t" r="r" b="b"/>
              <a:pathLst>
                <a:path w="1257" h="3006" extrusionOk="0">
                  <a:moveTo>
                    <a:pt x="191" y="0"/>
                  </a:moveTo>
                  <a:cubicBezTo>
                    <a:pt x="191" y="38"/>
                    <a:pt x="1" y="1141"/>
                    <a:pt x="647" y="1940"/>
                  </a:cubicBezTo>
                  <a:cubicBezTo>
                    <a:pt x="838" y="2207"/>
                    <a:pt x="952" y="2587"/>
                    <a:pt x="1028" y="3006"/>
                  </a:cubicBezTo>
                  <a:lnTo>
                    <a:pt x="1256" y="3006"/>
                  </a:lnTo>
                  <a:cubicBezTo>
                    <a:pt x="1180" y="2549"/>
                    <a:pt x="1028" y="2092"/>
                    <a:pt x="800" y="1788"/>
                  </a:cubicBezTo>
                  <a:cubicBezTo>
                    <a:pt x="229" y="1103"/>
                    <a:pt x="381" y="38"/>
                    <a:pt x="381" y="38"/>
                  </a:cubicBezTo>
                  <a:lnTo>
                    <a:pt x="1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3"/>
            <p:cNvSpPr/>
            <p:nvPr/>
          </p:nvSpPr>
          <p:spPr>
            <a:xfrm>
              <a:off x="5870932" y="1853703"/>
              <a:ext cx="25274" cy="185520"/>
            </a:xfrm>
            <a:custGeom>
              <a:avLst/>
              <a:gdLst/>
              <a:ahLst/>
              <a:cxnLst/>
              <a:rect l="l" t="t" r="r" b="b"/>
              <a:pathLst>
                <a:path w="420" h="3083" extrusionOk="0">
                  <a:moveTo>
                    <a:pt x="191" y="1"/>
                  </a:moveTo>
                  <a:cubicBezTo>
                    <a:pt x="191" y="1"/>
                    <a:pt x="153" y="914"/>
                    <a:pt x="115" y="1713"/>
                  </a:cubicBezTo>
                  <a:cubicBezTo>
                    <a:pt x="115" y="2131"/>
                    <a:pt x="39" y="2626"/>
                    <a:pt x="1" y="3083"/>
                  </a:cubicBezTo>
                  <a:lnTo>
                    <a:pt x="191" y="3083"/>
                  </a:lnTo>
                  <a:cubicBezTo>
                    <a:pt x="267" y="2626"/>
                    <a:pt x="305" y="2131"/>
                    <a:pt x="343" y="1713"/>
                  </a:cubicBezTo>
                  <a:cubicBezTo>
                    <a:pt x="343" y="914"/>
                    <a:pt x="419" y="1"/>
                    <a:pt x="4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3"/>
            <p:cNvSpPr/>
            <p:nvPr/>
          </p:nvSpPr>
          <p:spPr>
            <a:xfrm>
              <a:off x="5937366" y="1858337"/>
              <a:ext cx="73293" cy="180886"/>
            </a:xfrm>
            <a:custGeom>
              <a:avLst/>
              <a:gdLst/>
              <a:ahLst/>
              <a:cxnLst/>
              <a:rect l="l" t="t" r="r" b="b"/>
              <a:pathLst>
                <a:path w="1218" h="3006" extrusionOk="0">
                  <a:moveTo>
                    <a:pt x="76" y="0"/>
                  </a:moveTo>
                  <a:cubicBezTo>
                    <a:pt x="76" y="38"/>
                    <a:pt x="0" y="1256"/>
                    <a:pt x="76" y="1674"/>
                  </a:cubicBezTo>
                  <a:cubicBezTo>
                    <a:pt x="114" y="1826"/>
                    <a:pt x="266" y="2054"/>
                    <a:pt x="495" y="2283"/>
                  </a:cubicBezTo>
                  <a:cubicBezTo>
                    <a:pt x="685" y="2511"/>
                    <a:pt x="913" y="2739"/>
                    <a:pt x="1027" y="3006"/>
                  </a:cubicBezTo>
                  <a:lnTo>
                    <a:pt x="1217" y="3006"/>
                  </a:lnTo>
                  <a:cubicBezTo>
                    <a:pt x="1103" y="2701"/>
                    <a:pt x="837" y="2397"/>
                    <a:pt x="647" y="2131"/>
                  </a:cubicBezTo>
                  <a:cubicBezTo>
                    <a:pt x="457" y="1940"/>
                    <a:pt x="304" y="1750"/>
                    <a:pt x="266" y="1636"/>
                  </a:cubicBezTo>
                  <a:cubicBezTo>
                    <a:pt x="190" y="1256"/>
                    <a:pt x="266" y="38"/>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3"/>
            <p:cNvSpPr/>
            <p:nvPr/>
          </p:nvSpPr>
          <p:spPr>
            <a:xfrm>
              <a:off x="5941939" y="1858337"/>
              <a:ext cx="61860" cy="180886"/>
            </a:xfrm>
            <a:custGeom>
              <a:avLst/>
              <a:gdLst/>
              <a:ahLst/>
              <a:cxnLst/>
              <a:rect l="l" t="t" r="r" b="b"/>
              <a:pathLst>
                <a:path w="1028" h="3006" extrusionOk="0">
                  <a:moveTo>
                    <a:pt x="837" y="0"/>
                  </a:moveTo>
                  <a:cubicBezTo>
                    <a:pt x="837" y="0"/>
                    <a:pt x="837" y="1027"/>
                    <a:pt x="647" y="1484"/>
                  </a:cubicBezTo>
                  <a:cubicBezTo>
                    <a:pt x="571" y="1674"/>
                    <a:pt x="495" y="1902"/>
                    <a:pt x="381" y="2131"/>
                  </a:cubicBezTo>
                  <a:cubicBezTo>
                    <a:pt x="228" y="2435"/>
                    <a:pt x="76" y="2739"/>
                    <a:pt x="0" y="3006"/>
                  </a:cubicBezTo>
                  <a:lnTo>
                    <a:pt x="190" y="3006"/>
                  </a:lnTo>
                  <a:cubicBezTo>
                    <a:pt x="305" y="2777"/>
                    <a:pt x="419" y="2511"/>
                    <a:pt x="533" y="2245"/>
                  </a:cubicBezTo>
                  <a:cubicBezTo>
                    <a:pt x="647" y="1978"/>
                    <a:pt x="761" y="1750"/>
                    <a:pt x="837" y="1560"/>
                  </a:cubicBezTo>
                  <a:cubicBezTo>
                    <a:pt x="1027" y="1065"/>
                    <a:pt x="1027" y="38"/>
                    <a:pt x="1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3"/>
            <p:cNvSpPr/>
            <p:nvPr/>
          </p:nvSpPr>
          <p:spPr>
            <a:xfrm>
              <a:off x="6035753" y="1858337"/>
              <a:ext cx="75640" cy="180886"/>
            </a:xfrm>
            <a:custGeom>
              <a:avLst/>
              <a:gdLst/>
              <a:ahLst/>
              <a:cxnLst/>
              <a:rect l="l" t="t" r="r" b="b"/>
              <a:pathLst>
                <a:path w="1257" h="3006" extrusionOk="0">
                  <a:moveTo>
                    <a:pt x="229" y="0"/>
                  </a:moveTo>
                  <a:lnTo>
                    <a:pt x="229" y="0"/>
                  </a:lnTo>
                  <a:cubicBezTo>
                    <a:pt x="191" y="38"/>
                    <a:pt x="1" y="1217"/>
                    <a:pt x="458" y="1788"/>
                  </a:cubicBezTo>
                  <a:cubicBezTo>
                    <a:pt x="686" y="2054"/>
                    <a:pt x="914" y="2511"/>
                    <a:pt x="1066" y="3006"/>
                  </a:cubicBezTo>
                  <a:lnTo>
                    <a:pt x="1256" y="3006"/>
                  </a:lnTo>
                  <a:cubicBezTo>
                    <a:pt x="1104" y="2473"/>
                    <a:pt x="876" y="1978"/>
                    <a:pt x="610" y="1674"/>
                  </a:cubicBezTo>
                  <a:cubicBezTo>
                    <a:pt x="191" y="1141"/>
                    <a:pt x="419" y="38"/>
                    <a:pt x="419" y="38"/>
                  </a:cubicBezTo>
                  <a:lnTo>
                    <a:pt x="2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3"/>
            <p:cNvSpPr/>
            <p:nvPr/>
          </p:nvSpPr>
          <p:spPr>
            <a:xfrm>
              <a:off x="5543578" y="2023157"/>
              <a:ext cx="892877" cy="34360"/>
            </a:xfrm>
            <a:custGeom>
              <a:avLst/>
              <a:gdLst/>
              <a:ahLst/>
              <a:cxnLst/>
              <a:rect l="l" t="t" r="r" b="b"/>
              <a:pathLst>
                <a:path w="14838" h="571" extrusionOk="0">
                  <a:moveTo>
                    <a:pt x="0" y="0"/>
                  </a:moveTo>
                  <a:lnTo>
                    <a:pt x="0" y="571"/>
                  </a:lnTo>
                  <a:lnTo>
                    <a:pt x="14838" y="571"/>
                  </a:lnTo>
                  <a:lnTo>
                    <a:pt x="14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3"/>
            <p:cNvSpPr/>
            <p:nvPr/>
          </p:nvSpPr>
          <p:spPr>
            <a:xfrm>
              <a:off x="5609952" y="1734676"/>
              <a:ext cx="16127" cy="61860"/>
            </a:xfrm>
            <a:custGeom>
              <a:avLst/>
              <a:gdLst/>
              <a:ahLst/>
              <a:cxnLst/>
              <a:rect l="l" t="t" r="r" b="b"/>
              <a:pathLst>
                <a:path w="268" h="1028" extrusionOk="0">
                  <a:moveTo>
                    <a:pt x="1" y="1"/>
                  </a:moveTo>
                  <a:lnTo>
                    <a:pt x="1"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3"/>
            <p:cNvSpPr/>
            <p:nvPr/>
          </p:nvSpPr>
          <p:spPr>
            <a:xfrm>
              <a:off x="5605379" y="1782756"/>
              <a:ext cx="27560" cy="29847"/>
            </a:xfrm>
            <a:custGeom>
              <a:avLst/>
              <a:gdLst/>
              <a:ahLst/>
              <a:cxnLst/>
              <a:rect l="l" t="t" r="r" b="b"/>
              <a:pathLst>
                <a:path w="458" h="496" extrusionOk="0">
                  <a:moveTo>
                    <a:pt x="229" y="1"/>
                  </a:moveTo>
                  <a:cubicBezTo>
                    <a:pt x="77" y="1"/>
                    <a:pt x="1" y="77"/>
                    <a:pt x="1" y="229"/>
                  </a:cubicBezTo>
                  <a:lnTo>
                    <a:pt x="1" y="267"/>
                  </a:lnTo>
                  <a:cubicBezTo>
                    <a:pt x="1" y="381"/>
                    <a:pt x="77" y="495"/>
                    <a:pt x="229" y="495"/>
                  </a:cubicBezTo>
                  <a:cubicBezTo>
                    <a:pt x="343" y="495"/>
                    <a:pt x="457" y="381"/>
                    <a:pt x="457" y="267"/>
                  </a:cubicBezTo>
                  <a:lnTo>
                    <a:pt x="457" y="229"/>
                  </a:lnTo>
                  <a:cubicBezTo>
                    <a:pt x="457"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3"/>
            <p:cNvSpPr/>
            <p:nvPr/>
          </p:nvSpPr>
          <p:spPr>
            <a:xfrm>
              <a:off x="5605379" y="1796476"/>
              <a:ext cx="27560" cy="71067"/>
            </a:xfrm>
            <a:custGeom>
              <a:avLst/>
              <a:gdLst/>
              <a:ahLst/>
              <a:cxnLst/>
              <a:rect l="l" t="t" r="r" b="b"/>
              <a:pathLst>
                <a:path w="458" h="1181" extrusionOk="0">
                  <a:moveTo>
                    <a:pt x="1" y="1"/>
                  </a:moveTo>
                  <a:lnTo>
                    <a:pt x="1" y="952"/>
                  </a:lnTo>
                  <a:cubicBezTo>
                    <a:pt x="1" y="1066"/>
                    <a:pt x="77" y="1180"/>
                    <a:pt x="229" y="1180"/>
                  </a:cubicBezTo>
                  <a:cubicBezTo>
                    <a:pt x="343"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3"/>
            <p:cNvSpPr/>
            <p:nvPr/>
          </p:nvSpPr>
          <p:spPr>
            <a:xfrm>
              <a:off x="5614525" y="1785043"/>
              <a:ext cx="6920" cy="6920"/>
            </a:xfrm>
            <a:custGeom>
              <a:avLst/>
              <a:gdLst/>
              <a:ahLst/>
              <a:cxnLst/>
              <a:rect l="l" t="t" r="r" b="b"/>
              <a:pathLst>
                <a:path w="115" h="115" extrusionOk="0">
                  <a:moveTo>
                    <a:pt x="77" y="1"/>
                  </a:moveTo>
                  <a:cubicBezTo>
                    <a:pt x="39" y="1"/>
                    <a:pt x="1" y="39"/>
                    <a:pt x="1" y="77"/>
                  </a:cubicBezTo>
                  <a:cubicBezTo>
                    <a:pt x="1" y="77"/>
                    <a:pt x="39" y="115"/>
                    <a:pt x="77" y="115"/>
                  </a:cubicBezTo>
                  <a:cubicBezTo>
                    <a:pt x="115" y="115"/>
                    <a:pt x="115" y="77"/>
                    <a:pt x="115" y="77"/>
                  </a:cubicBezTo>
                  <a:cubicBezTo>
                    <a:pt x="115" y="39"/>
                    <a:pt x="115"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3"/>
            <p:cNvSpPr/>
            <p:nvPr/>
          </p:nvSpPr>
          <p:spPr>
            <a:xfrm>
              <a:off x="5664892" y="1734676"/>
              <a:ext cx="18414" cy="61860"/>
            </a:xfrm>
            <a:custGeom>
              <a:avLst/>
              <a:gdLst/>
              <a:ahLst/>
              <a:cxnLst/>
              <a:rect l="l" t="t" r="r" b="b"/>
              <a:pathLst>
                <a:path w="306" h="1028" extrusionOk="0">
                  <a:moveTo>
                    <a:pt x="1" y="1"/>
                  </a:moveTo>
                  <a:lnTo>
                    <a:pt x="1" y="1028"/>
                  </a:lnTo>
                  <a:lnTo>
                    <a:pt x="305" y="1028"/>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3"/>
            <p:cNvSpPr/>
            <p:nvPr/>
          </p:nvSpPr>
          <p:spPr>
            <a:xfrm>
              <a:off x="5660319" y="1782756"/>
              <a:ext cx="27560" cy="29847"/>
            </a:xfrm>
            <a:custGeom>
              <a:avLst/>
              <a:gdLst/>
              <a:ahLst/>
              <a:cxnLst/>
              <a:rect l="l" t="t" r="r" b="b"/>
              <a:pathLst>
                <a:path w="458" h="496" extrusionOk="0">
                  <a:moveTo>
                    <a:pt x="229" y="1"/>
                  </a:moveTo>
                  <a:cubicBezTo>
                    <a:pt x="77" y="1"/>
                    <a:pt x="1" y="77"/>
                    <a:pt x="1" y="229"/>
                  </a:cubicBezTo>
                  <a:lnTo>
                    <a:pt x="1" y="267"/>
                  </a:lnTo>
                  <a:cubicBezTo>
                    <a:pt x="1" y="381"/>
                    <a:pt x="77" y="495"/>
                    <a:pt x="229" y="495"/>
                  </a:cubicBezTo>
                  <a:cubicBezTo>
                    <a:pt x="343" y="495"/>
                    <a:pt x="457" y="381"/>
                    <a:pt x="457" y="267"/>
                  </a:cubicBezTo>
                  <a:lnTo>
                    <a:pt x="457" y="229"/>
                  </a:lnTo>
                  <a:cubicBezTo>
                    <a:pt x="457"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3"/>
            <p:cNvSpPr/>
            <p:nvPr/>
          </p:nvSpPr>
          <p:spPr>
            <a:xfrm>
              <a:off x="5660319" y="1796476"/>
              <a:ext cx="27560" cy="71067"/>
            </a:xfrm>
            <a:custGeom>
              <a:avLst/>
              <a:gdLst/>
              <a:ahLst/>
              <a:cxnLst/>
              <a:rect l="l" t="t" r="r" b="b"/>
              <a:pathLst>
                <a:path w="458" h="1181" extrusionOk="0">
                  <a:moveTo>
                    <a:pt x="1" y="1"/>
                  </a:moveTo>
                  <a:lnTo>
                    <a:pt x="1" y="952"/>
                  </a:lnTo>
                  <a:cubicBezTo>
                    <a:pt x="1" y="1066"/>
                    <a:pt x="77" y="1180"/>
                    <a:pt x="229" y="1180"/>
                  </a:cubicBezTo>
                  <a:cubicBezTo>
                    <a:pt x="343"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3"/>
            <p:cNvSpPr/>
            <p:nvPr/>
          </p:nvSpPr>
          <p:spPr>
            <a:xfrm>
              <a:off x="5669465" y="1785043"/>
              <a:ext cx="6980" cy="6920"/>
            </a:xfrm>
            <a:custGeom>
              <a:avLst/>
              <a:gdLst/>
              <a:ahLst/>
              <a:cxnLst/>
              <a:rect l="l" t="t" r="r" b="b"/>
              <a:pathLst>
                <a:path w="116" h="115" extrusionOk="0">
                  <a:moveTo>
                    <a:pt x="77" y="1"/>
                  </a:moveTo>
                  <a:cubicBezTo>
                    <a:pt x="39" y="1"/>
                    <a:pt x="1" y="39"/>
                    <a:pt x="1" y="77"/>
                  </a:cubicBezTo>
                  <a:cubicBezTo>
                    <a:pt x="1" y="77"/>
                    <a:pt x="39" y="115"/>
                    <a:pt x="77" y="115"/>
                  </a:cubicBezTo>
                  <a:cubicBezTo>
                    <a:pt x="115" y="115"/>
                    <a:pt x="115" y="77"/>
                    <a:pt x="115" y="77"/>
                  </a:cubicBezTo>
                  <a:cubicBezTo>
                    <a:pt x="115" y="39"/>
                    <a:pt x="115"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3"/>
            <p:cNvSpPr/>
            <p:nvPr/>
          </p:nvSpPr>
          <p:spPr>
            <a:xfrm>
              <a:off x="5717545" y="1734676"/>
              <a:ext cx="16127" cy="61860"/>
            </a:xfrm>
            <a:custGeom>
              <a:avLst/>
              <a:gdLst/>
              <a:ahLst/>
              <a:cxnLst/>
              <a:rect l="l" t="t" r="r" b="b"/>
              <a:pathLst>
                <a:path w="268" h="1028" extrusionOk="0">
                  <a:moveTo>
                    <a:pt x="1" y="1"/>
                  </a:moveTo>
                  <a:lnTo>
                    <a:pt x="1"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3"/>
            <p:cNvSpPr/>
            <p:nvPr/>
          </p:nvSpPr>
          <p:spPr>
            <a:xfrm>
              <a:off x="5710685"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81" y="495"/>
                    <a:pt x="457" y="381"/>
                    <a:pt x="457" y="267"/>
                  </a:cubicBezTo>
                  <a:lnTo>
                    <a:pt x="457" y="229"/>
                  </a:lnTo>
                  <a:cubicBezTo>
                    <a:pt x="457" y="77"/>
                    <a:pt x="381"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3"/>
            <p:cNvSpPr/>
            <p:nvPr/>
          </p:nvSpPr>
          <p:spPr>
            <a:xfrm>
              <a:off x="5710685" y="1796476"/>
              <a:ext cx="27560" cy="71067"/>
            </a:xfrm>
            <a:custGeom>
              <a:avLst/>
              <a:gdLst/>
              <a:ahLst/>
              <a:cxnLst/>
              <a:rect l="l" t="t" r="r" b="b"/>
              <a:pathLst>
                <a:path w="458" h="1181" extrusionOk="0">
                  <a:moveTo>
                    <a:pt x="1" y="1"/>
                  </a:moveTo>
                  <a:lnTo>
                    <a:pt x="1" y="952"/>
                  </a:lnTo>
                  <a:cubicBezTo>
                    <a:pt x="1" y="1066"/>
                    <a:pt x="115" y="1180"/>
                    <a:pt x="229" y="1180"/>
                  </a:cubicBezTo>
                  <a:cubicBezTo>
                    <a:pt x="381"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3"/>
            <p:cNvSpPr/>
            <p:nvPr/>
          </p:nvSpPr>
          <p:spPr>
            <a:xfrm>
              <a:off x="5722119" y="1785043"/>
              <a:ext cx="6980" cy="6920"/>
            </a:xfrm>
            <a:custGeom>
              <a:avLst/>
              <a:gdLst/>
              <a:ahLst/>
              <a:cxnLst/>
              <a:rect l="l" t="t" r="r" b="b"/>
              <a:pathLst>
                <a:path w="116" h="115" extrusionOk="0">
                  <a:moveTo>
                    <a:pt x="77" y="1"/>
                  </a:moveTo>
                  <a:cubicBezTo>
                    <a:pt x="39" y="1"/>
                    <a:pt x="1" y="39"/>
                    <a:pt x="1" y="77"/>
                  </a:cubicBezTo>
                  <a:cubicBezTo>
                    <a:pt x="1" y="77"/>
                    <a:pt x="39" y="115"/>
                    <a:pt x="77" y="115"/>
                  </a:cubicBezTo>
                  <a:cubicBezTo>
                    <a:pt x="77" y="115"/>
                    <a:pt x="115" y="77"/>
                    <a:pt x="115" y="77"/>
                  </a:cubicBezTo>
                  <a:cubicBezTo>
                    <a:pt x="115" y="39"/>
                    <a:pt x="77"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3"/>
            <p:cNvSpPr/>
            <p:nvPr/>
          </p:nvSpPr>
          <p:spPr>
            <a:xfrm>
              <a:off x="5772486" y="1734676"/>
              <a:ext cx="16127" cy="61860"/>
            </a:xfrm>
            <a:custGeom>
              <a:avLst/>
              <a:gdLst/>
              <a:ahLst/>
              <a:cxnLst/>
              <a:rect l="l" t="t" r="r" b="b"/>
              <a:pathLst>
                <a:path w="268" h="1028" extrusionOk="0">
                  <a:moveTo>
                    <a:pt x="1" y="1"/>
                  </a:moveTo>
                  <a:lnTo>
                    <a:pt x="1"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3"/>
            <p:cNvSpPr/>
            <p:nvPr/>
          </p:nvSpPr>
          <p:spPr>
            <a:xfrm>
              <a:off x="5767912" y="1782756"/>
              <a:ext cx="27560" cy="29847"/>
            </a:xfrm>
            <a:custGeom>
              <a:avLst/>
              <a:gdLst/>
              <a:ahLst/>
              <a:cxnLst/>
              <a:rect l="l" t="t" r="r" b="b"/>
              <a:pathLst>
                <a:path w="458" h="496" extrusionOk="0">
                  <a:moveTo>
                    <a:pt x="229" y="1"/>
                  </a:moveTo>
                  <a:cubicBezTo>
                    <a:pt x="77" y="1"/>
                    <a:pt x="1" y="77"/>
                    <a:pt x="1" y="229"/>
                  </a:cubicBezTo>
                  <a:lnTo>
                    <a:pt x="1" y="267"/>
                  </a:lnTo>
                  <a:cubicBezTo>
                    <a:pt x="1" y="381"/>
                    <a:pt x="77" y="495"/>
                    <a:pt x="229" y="495"/>
                  </a:cubicBezTo>
                  <a:cubicBezTo>
                    <a:pt x="343" y="495"/>
                    <a:pt x="457" y="381"/>
                    <a:pt x="457" y="267"/>
                  </a:cubicBezTo>
                  <a:lnTo>
                    <a:pt x="457" y="229"/>
                  </a:lnTo>
                  <a:cubicBezTo>
                    <a:pt x="457"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3"/>
            <p:cNvSpPr/>
            <p:nvPr/>
          </p:nvSpPr>
          <p:spPr>
            <a:xfrm>
              <a:off x="5767912" y="1796476"/>
              <a:ext cx="27560" cy="71067"/>
            </a:xfrm>
            <a:custGeom>
              <a:avLst/>
              <a:gdLst/>
              <a:ahLst/>
              <a:cxnLst/>
              <a:rect l="l" t="t" r="r" b="b"/>
              <a:pathLst>
                <a:path w="458" h="1181" extrusionOk="0">
                  <a:moveTo>
                    <a:pt x="1" y="1"/>
                  </a:moveTo>
                  <a:lnTo>
                    <a:pt x="1" y="952"/>
                  </a:lnTo>
                  <a:cubicBezTo>
                    <a:pt x="1" y="1066"/>
                    <a:pt x="77" y="1180"/>
                    <a:pt x="229" y="1180"/>
                  </a:cubicBezTo>
                  <a:cubicBezTo>
                    <a:pt x="343"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3"/>
            <p:cNvSpPr/>
            <p:nvPr/>
          </p:nvSpPr>
          <p:spPr>
            <a:xfrm>
              <a:off x="5777059" y="1785043"/>
              <a:ext cx="6980" cy="6920"/>
            </a:xfrm>
            <a:custGeom>
              <a:avLst/>
              <a:gdLst/>
              <a:ahLst/>
              <a:cxnLst/>
              <a:rect l="l" t="t" r="r" b="b"/>
              <a:pathLst>
                <a:path w="116" h="115" extrusionOk="0">
                  <a:moveTo>
                    <a:pt x="77" y="1"/>
                  </a:moveTo>
                  <a:cubicBezTo>
                    <a:pt x="39" y="1"/>
                    <a:pt x="1" y="39"/>
                    <a:pt x="1" y="77"/>
                  </a:cubicBezTo>
                  <a:cubicBezTo>
                    <a:pt x="1" y="77"/>
                    <a:pt x="39" y="115"/>
                    <a:pt x="77" y="115"/>
                  </a:cubicBezTo>
                  <a:cubicBezTo>
                    <a:pt x="115" y="115"/>
                    <a:pt x="115" y="77"/>
                    <a:pt x="115" y="77"/>
                  </a:cubicBezTo>
                  <a:cubicBezTo>
                    <a:pt x="115" y="39"/>
                    <a:pt x="115"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3"/>
            <p:cNvSpPr/>
            <p:nvPr/>
          </p:nvSpPr>
          <p:spPr>
            <a:xfrm>
              <a:off x="5884713" y="1734676"/>
              <a:ext cx="16067" cy="61860"/>
            </a:xfrm>
            <a:custGeom>
              <a:avLst/>
              <a:gdLst/>
              <a:ahLst/>
              <a:cxnLst/>
              <a:rect l="l" t="t" r="r" b="b"/>
              <a:pathLst>
                <a:path w="267" h="1028" extrusionOk="0">
                  <a:moveTo>
                    <a:pt x="0" y="1"/>
                  </a:moveTo>
                  <a:lnTo>
                    <a:pt x="0" y="1028"/>
                  </a:lnTo>
                  <a:lnTo>
                    <a:pt x="266" y="1028"/>
                  </a:ln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3"/>
            <p:cNvSpPr/>
            <p:nvPr/>
          </p:nvSpPr>
          <p:spPr>
            <a:xfrm>
              <a:off x="5877792"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81" y="495"/>
                    <a:pt x="457" y="381"/>
                    <a:pt x="457" y="267"/>
                  </a:cubicBezTo>
                  <a:lnTo>
                    <a:pt x="457" y="229"/>
                  </a:lnTo>
                  <a:cubicBezTo>
                    <a:pt x="457" y="77"/>
                    <a:pt x="381"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3"/>
            <p:cNvSpPr/>
            <p:nvPr/>
          </p:nvSpPr>
          <p:spPr>
            <a:xfrm>
              <a:off x="5877792" y="1796476"/>
              <a:ext cx="27560" cy="71067"/>
            </a:xfrm>
            <a:custGeom>
              <a:avLst/>
              <a:gdLst/>
              <a:ahLst/>
              <a:cxnLst/>
              <a:rect l="l" t="t" r="r" b="b"/>
              <a:pathLst>
                <a:path w="458" h="1181" extrusionOk="0">
                  <a:moveTo>
                    <a:pt x="1" y="1"/>
                  </a:moveTo>
                  <a:lnTo>
                    <a:pt x="1" y="952"/>
                  </a:lnTo>
                  <a:cubicBezTo>
                    <a:pt x="1" y="1066"/>
                    <a:pt x="115" y="1180"/>
                    <a:pt x="229" y="1180"/>
                  </a:cubicBezTo>
                  <a:cubicBezTo>
                    <a:pt x="381"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3"/>
            <p:cNvSpPr/>
            <p:nvPr/>
          </p:nvSpPr>
          <p:spPr>
            <a:xfrm>
              <a:off x="5889286" y="1785043"/>
              <a:ext cx="6920" cy="6920"/>
            </a:xfrm>
            <a:custGeom>
              <a:avLst/>
              <a:gdLst/>
              <a:ahLst/>
              <a:cxnLst/>
              <a:rect l="l" t="t" r="r" b="b"/>
              <a:pathLst>
                <a:path w="115" h="115" extrusionOk="0">
                  <a:moveTo>
                    <a:pt x="38" y="1"/>
                  </a:moveTo>
                  <a:cubicBezTo>
                    <a:pt x="38" y="1"/>
                    <a:pt x="0" y="39"/>
                    <a:pt x="0" y="77"/>
                  </a:cubicBezTo>
                  <a:cubicBezTo>
                    <a:pt x="0" y="77"/>
                    <a:pt x="38" y="115"/>
                    <a:pt x="38" y="115"/>
                  </a:cubicBezTo>
                  <a:cubicBezTo>
                    <a:pt x="76" y="115"/>
                    <a:pt x="114" y="77"/>
                    <a:pt x="114" y="77"/>
                  </a:cubicBezTo>
                  <a:cubicBezTo>
                    <a:pt x="114" y="39"/>
                    <a:pt x="76" y="1"/>
                    <a:pt x="38"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3"/>
            <p:cNvSpPr/>
            <p:nvPr/>
          </p:nvSpPr>
          <p:spPr>
            <a:xfrm>
              <a:off x="5939653" y="1734676"/>
              <a:ext cx="16067" cy="61860"/>
            </a:xfrm>
            <a:custGeom>
              <a:avLst/>
              <a:gdLst/>
              <a:ahLst/>
              <a:cxnLst/>
              <a:rect l="l" t="t" r="r" b="b"/>
              <a:pathLst>
                <a:path w="267" h="1028" extrusionOk="0">
                  <a:moveTo>
                    <a:pt x="0" y="1"/>
                  </a:moveTo>
                  <a:lnTo>
                    <a:pt x="0" y="1028"/>
                  </a:lnTo>
                  <a:lnTo>
                    <a:pt x="266" y="1028"/>
                  </a:ln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3"/>
            <p:cNvSpPr/>
            <p:nvPr/>
          </p:nvSpPr>
          <p:spPr>
            <a:xfrm>
              <a:off x="5932733"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81" y="495"/>
                    <a:pt x="458" y="381"/>
                    <a:pt x="458" y="267"/>
                  </a:cubicBezTo>
                  <a:lnTo>
                    <a:pt x="458" y="229"/>
                  </a:lnTo>
                  <a:cubicBezTo>
                    <a:pt x="458" y="77"/>
                    <a:pt x="381"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3"/>
            <p:cNvSpPr/>
            <p:nvPr/>
          </p:nvSpPr>
          <p:spPr>
            <a:xfrm>
              <a:off x="5932733" y="1796476"/>
              <a:ext cx="27560" cy="71067"/>
            </a:xfrm>
            <a:custGeom>
              <a:avLst/>
              <a:gdLst/>
              <a:ahLst/>
              <a:cxnLst/>
              <a:rect l="l" t="t" r="r" b="b"/>
              <a:pathLst>
                <a:path w="458" h="1181" extrusionOk="0">
                  <a:moveTo>
                    <a:pt x="1" y="1"/>
                  </a:moveTo>
                  <a:lnTo>
                    <a:pt x="1" y="952"/>
                  </a:lnTo>
                  <a:cubicBezTo>
                    <a:pt x="1" y="1066"/>
                    <a:pt x="115" y="1180"/>
                    <a:pt x="229" y="1180"/>
                  </a:cubicBezTo>
                  <a:cubicBezTo>
                    <a:pt x="381" y="1180"/>
                    <a:pt x="458" y="1066"/>
                    <a:pt x="458" y="952"/>
                  </a:cubicBezTo>
                  <a:lnTo>
                    <a:pt x="4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3"/>
            <p:cNvSpPr/>
            <p:nvPr/>
          </p:nvSpPr>
          <p:spPr>
            <a:xfrm>
              <a:off x="5944226" y="1785043"/>
              <a:ext cx="6920" cy="6920"/>
            </a:xfrm>
            <a:custGeom>
              <a:avLst/>
              <a:gdLst/>
              <a:ahLst/>
              <a:cxnLst/>
              <a:rect l="l" t="t" r="r" b="b"/>
              <a:pathLst>
                <a:path w="115" h="115" extrusionOk="0">
                  <a:moveTo>
                    <a:pt x="76" y="1"/>
                  </a:moveTo>
                  <a:cubicBezTo>
                    <a:pt x="38" y="1"/>
                    <a:pt x="0" y="39"/>
                    <a:pt x="0" y="77"/>
                  </a:cubicBezTo>
                  <a:cubicBezTo>
                    <a:pt x="0" y="77"/>
                    <a:pt x="38" y="115"/>
                    <a:pt x="76" y="115"/>
                  </a:cubicBezTo>
                  <a:cubicBezTo>
                    <a:pt x="76" y="115"/>
                    <a:pt x="114" y="77"/>
                    <a:pt x="114" y="77"/>
                  </a:cubicBezTo>
                  <a:cubicBezTo>
                    <a:pt x="114" y="39"/>
                    <a:pt x="76" y="1"/>
                    <a:pt x="76"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3"/>
            <p:cNvSpPr/>
            <p:nvPr/>
          </p:nvSpPr>
          <p:spPr>
            <a:xfrm>
              <a:off x="5992306" y="1734676"/>
              <a:ext cx="16067" cy="61860"/>
            </a:xfrm>
            <a:custGeom>
              <a:avLst/>
              <a:gdLst/>
              <a:ahLst/>
              <a:cxnLst/>
              <a:rect l="l" t="t" r="r" b="b"/>
              <a:pathLst>
                <a:path w="267" h="1028" extrusionOk="0">
                  <a:moveTo>
                    <a:pt x="0" y="1"/>
                  </a:moveTo>
                  <a:lnTo>
                    <a:pt x="0" y="1028"/>
                  </a:lnTo>
                  <a:lnTo>
                    <a:pt x="266" y="1028"/>
                  </a:ln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3"/>
            <p:cNvSpPr/>
            <p:nvPr/>
          </p:nvSpPr>
          <p:spPr>
            <a:xfrm>
              <a:off x="5985386"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43" y="495"/>
                    <a:pt x="458" y="381"/>
                    <a:pt x="458" y="267"/>
                  </a:cubicBezTo>
                  <a:lnTo>
                    <a:pt x="458" y="229"/>
                  </a:lnTo>
                  <a:cubicBezTo>
                    <a:pt x="458"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3"/>
            <p:cNvSpPr/>
            <p:nvPr/>
          </p:nvSpPr>
          <p:spPr>
            <a:xfrm>
              <a:off x="5985386" y="1796476"/>
              <a:ext cx="27560" cy="71067"/>
            </a:xfrm>
            <a:custGeom>
              <a:avLst/>
              <a:gdLst/>
              <a:ahLst/>
              <a:cxnLst/>
              <a:rect l="l" t="t" r="r" b="b"/>
              <a:pathLst>
                <a:path w="458" h="1181" extrusionOk="0">
                  <a:moveTo>
                    <a:pt x="1" y="1"/>
                  </a:moveTo>
                  <a:lnTo>
                    <a:pt x="1" y="952"/>
                  </a:lnTo>
                  <a:cubicBezTo>
                    <a:pt x="1" y="1066"/>
                    <a:pt x="115" y="1180"/>
                    <a:pt x="229" y="1180"/>
                  </a:cubicBezTo>
                  <a:cubicBezTo>
                    <a:pt x="343" y="1180"/>
                    <a:pt x="458" y="1066"/>
                    <a:pt x="458" y="952"/>
                  </a:cubicBezTo>
                  <a:lnTo>
                    <a:pt x="4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3"/>
            <p:cNvSpPr/>
            <p:nvPr/>
          </p:nvSpPr>
          <p:spPr>
            <a:xfrm>
              <a:off x="5996879" y="1785043"/>
              <a:ext cx="6920" cy="6920"/>
            </a:xfrm>
            <a:custGeom>
              <a:avLst/>
              <a:gdLst/>
              <a:ahLst/>
              <a:cxnLst/>
              <a:rect l="l" t="t" r="r" b="b"/>
              <a:pathLst>
                <a:path w="115" h="115" extrusionOk="0">
                  <a:moveTo>
                    <a:pt x="38" y="1"/>
                  </a:moveTo>
                  <a:cubicBezTo>
                    <a:pt x="0" y="1"/>
                    <a:pt x="0" y="39"/>
                    <a:pt x="0" y="77"/>
                  </a:cubicBezTo>
                  <a:cubicBezTo>
                    <a:pt x="0" y="77"/>
                    <a:pt x="0" y="115"/>
                    <a:pt x="38" y="115"/>
                  </a:cubicBezTo>
                  <a:cubicBezTo>
                    <a:pt x="76" y="115"/>
                    <a:pt x="114" y="77"/>
                    <a:pt x="114" y="77"/>
                  </a:cubicBezTo>
                  <a:cubicBezTo>
                    <a:pt x="114" y="39"/>
                    <a:pt x="76" y="1"/>
                    <a:pt x="38"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3"/>
            <p:cNvSpPr/>
            <p:nvPr/>
          </p:nvSpPr>
          <p:spPr>
            <a:xfrm>
              <a:off x="6047246" y="1734676"/>
              <a:ext cx="16067" cy="61860"/>
            </a:xfrm>
            <a:custGeom>
              <a:avLst/>
              <a:gdLst/>
              <a:ahLst/>
              <a:cxnLst/>
              <a:rect l="l" t="t" r="r" b="b"/>
              <a:pathLst>
                <a:path w="267" h="1028" extrusionOk="0">
                  <a:moveTo>
                    <a:pt x="0" y="1"/>
                  </a:moveTo>
                  <a:lnTo>
                    <a:pt x="0"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3"/>
            <p:cNvSpPr/>
            <p:nvPr/>
          </p:nvSpPr>
          <p:spPr>
            <a:xfrm>
              <a:off x="6040386" y="1782756"/>
              <a:ext cx="27500" cy="29847"/>
            </a:xfrm>
            <a:custGeom>
              <a:avLst/>
              <a:gdLst/>
              <a:ahLst/>
              <a:cxnLst/>
              <a:rect l="l" t="t" r="r" b="b"/>
              <a:pathLst>
                <a:path w="457" h="496" extrusionOk="0">
                  <a:moveTo>
                    <a:pt x="228" y="1"/>
                  </a:moveTo>
                  <a:cubicBezTo>
                    <a:pt x="114" y="1"/>
                    <a:pt x="0" y="77"/>
                    <a:pt x="0" y="229"/>
                  </a:cubicBezTo>
                  <a:lnTo>
                    <a:pt x="0" y="267"/>
                  </a:lnTo>
                  <a:cubicBezTo>
                    <a:pt x="0" y="381"/>
                    <a:pt x="114" y="495"/>
                    <a:pt x="228" y="495"/>
                  </a:cubicBezTo>
                  <a:cubicBezTo>
                    <a:pt x="381" y="495"/>
                    <a:pt x="457" y="381"/>
                    <a:pt x="457" y="267"/>
                  </a:cubicBezTo>
                  <a:lnTo>
                    <a:pt x="457" y="229"/>
                  </a:lnTo>
                  <a:cubicBezTo>
                    <a:pt x="457" y="77"/>
                    <a:pt x="381"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3"/>
            <p:cNvSpPr/>
            <p:nvPr/>
          </p:nvSpPr>
          <p:spPr>
            <a:xfrm>
              <a:off x="6040386" y="1796476"/>
              <a:ext cx="27500" cy="71067"/>
            </a:xfrm>
            <a:custGeom>
              <a:avLst/>
              <a:gdLst/>
              <a:ahLst/>
              <a:cxnLst/>
              <a:rect l="l" t="t" r="r" b="b"/>
              <a:pathLst>
                <a:path w="457" h="1181" extrusionOk="0">
                  <a:moveTo>
                    <a:pt x="0" y="1"/>
                  </a:moveTo>
                  <a:lnTo>
                    <a:pt x="0" y="952"/>
                  </a:lnTo>
                  <a:cubicBezTo>
                    <a:pt x="0" y="1066"/>
                    <a:pt x="114" y="1180"/>
                    <a:pt x="228" y="1180"/>
                  </a:cubicBezTo>
                  <a:cubicBezTo>
                    <a:pt x="381"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3"/>
            <p:cNvSpPr/>
            <p:nvPr/>
          </p:nvSpPr>
          <p:spPr>
            <a:xfrm>
              <a:off x="6051820" y="1785043"/>
              <a:ext cx="6920" cy="6920"/>
            </a:xfrm>
            <a:custGeom>
              <a:avLst/>
              <a:gdLst/>
              <a:ahLst/>
              <a:cxnLst/>
              <a:rect l="l" t="t" r="r" b="b"/>
              <a:pathLst>
                <a:path w="115" h="115" extrusionOk="0">
                  <a:moveTo>
                    <a:pt x="38" y="1"/>
                  </a:moveTo>
                  <a:cubicBezTo>
                    <a:pt x="38" y="1"/>
                    <a:pt x="0" y="39"/>
                    <a:pt x="0" y="77"/>
                  </a:cubicBezTo>
                  <a:cubicBezTo>
                    <a:pt x="0" y="77"/>
                    <a:pt x="38" y="115"/>
                    <a:pt x="38" y="115"/>
                  </a:cubicBezTo>
                  <a:cubicBezTo>
                    <a:pt x="76" y="115"/>
                    <a:pt x="114" y="77"/>
                    <a:pt x="114" y="77"/>
                  </a:cubicBezTo>
                  <a:cubicBezTo>
                    <a:pt x="114" y="39"/>
                    <a:pt x="76" y="1"/>
                    <a:pt x="38"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3"/>
            <p:cNvSpPr/>
            <p:nvPr/>
          </p:nvSpPr>
          <p:spPr>
            <a:xfrm>
              <a:off x="5639739" y="1537782"/>
              <a:ext cx="16067" cy="64207"/>
            </a:xfrm>
            <a:custGeom>
              <a:avLst/>
              <a:gdLst/>
              <a:ahLst/>
              <a:cxnLst/>
              <a:rect l="l" t="t" r="r" b="b"/>
              <a:pathLst>
                <a:path w="267" h="1067" extrusionOk="0">
                  <a:moveTo>
                    <a:pt x="0" y="1"/>
                  </a:moveTo>
                  <a:lnTo>
                    <a:pt x="0" y="1066"/>
                  </a:lnTo>
                  <a:lnTo>
                    <a:pt x="267" y="1066"/>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3"/>
            <p:cNvSpPr/>
            <p:nvPr/>
          </p:nvSpPr>
          <p:spPr>
            <a:xfrm>
              <a:off x="5692392" y="1537782"/>
              <a:ext cx="16067" cy="64207"/>
            </a:xfrm>
            <a:custGeom>
              <a:avLst/>
              <a:gdLst/>
              <a:ahLst/>
              <a:cxnLst/>
              <a:rect l="l" t="t" r="r" b="b"/>
              <a:pathLst>
                <a:path w="267" h="1067" extrusionOk="0">
                  <a:moveTo>
                    <a:pt x="0" y="1"/>
                  </a:moveTo>
                  <a:lnTo>
                    <a:pt x="0" y="1066"/>
                  </a:lnTo>
                  <a:lnTo>
                    <a:pt x="267" y="1066"/>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3"/>
            <p:cNvSpPr/>
            <p:nvPr/>
          </p:nvSpPr>
          <p:spPr>
            <a:xfrm>
              <a:off x="5745046" y="1537782"/>
              <a:ext cx="16067" cy="64207"/>
            </a:xfrm>
            <a:custGeom>
              <a:avLst/>
              <a:gdLst/>
              <a:ahLst/>
              <a:cxnLst/>
              <a:rect l="l" t="t" r="r" b="b"/>
              <a:pathLst>
                <a:path w="267" h="1067" extrusionOk="0">
                  <a:moveTo>
                    <a:pt x="0" y="1"/>
                  </a:moveTo>
                  <a:lnTo>
                    <a:pt x="0" y="1066"/>
                  </a:lnTo>
                  <a:lnTo>
                    <a:pt x="267" y="1066"/>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3"/>
            <p:cNvSpPr/>
            <p:nvPr/>
          </p:nvSpPr>
          <p:spPr>
            <a:xfrm>
              <a:off x="5912153" y="1537782"/>
              <a:ext cx="18353" cy="64207"/>
            </a:xfrm>
            <a:custGeom>
              <a:avLst/>
              <a:gdLst/>
              <a:ahLst/>
              <a:cxnLst/>
              <a:rect l="l" t="t" r="r" b="b"/>
              <a:pathLst>
                <a:path w="305" h="1067" extrusionOk="0">
                  <a:moveTo>
                    <a:pt x="1" y="1"/>
                  </a:moveTo>
                  <a:lnTo>
                    <a:pt x="1" y="1066"/>
                  </a:lnTo>
                  <a:lnTo>
                    <a:pt x="305" y="1066"/>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3"/>
            <p:cNvSpPr/>
            <p:nvPr/>
          </p:nvSpPr>
          <p:spPr>
            <a:xfrm>
              <a:off x="5964806" y="1537782"/>
              <a:ext cx="18353" cy="64207"/>
            </a:xfrm>
            <a:custGeom>
              <a:avLst/>
              <a:gdLst/>
              <a:ahLst/>
              <a:cxnLst/>
              <a:rect l="l" t="t" r="r" b="b"/>
              <a:pathLst>
                <a:path w="305" h="1067" extrusionOk="0">
                  <a:moveTo>
                    <a:pt x="1" y="1"/>
                  </a:moveTo>
                  <a:lnTo>
                    <a:pt x="1" y="1066"/>
                  </a:lnTo>
                  <a:lnTo>
                    <a:pt x="305" y="1066"/>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3"/>
            <p:cNvSpPr/>
            <p:nvPr/>
          </p:nvSpPr>
          <p:spPr>
            <a:xfrm>
              <a:off x="6209780" y="1844556"/>
              <a:ext cx="18353" cy="178660"/>
            </a:xfrm>
            <a:custGeom>
              <a:avLst/>
              <a:gdLst/>
              <a:ahLst/>
              <a:cxnLst/>
              <a:rect l="l" t="t" r="r" b="b"/>
              <a:pathLst>
                <a:path w="305" h="2969" extrusionOk="0">
                  <a:moveTo>
                    <a:pt x="0" y="1"/>
                  </a:moveTo>
                  <a:lnTo>
                    <a:pt x="0" y="2968"/>
                  </a:lnTo>
                  <a:lnTo>
                    <a:pt x="305" y="2968"/>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3"/>
            <p:cNvSpPr/>
            <p:nvPr/>
          </p:nvSpPr>
          <p:spPr>
            <a:xfrm>
              <a:off x="6209780" y="2057457"/>
              <a:ext cx="18353" cy="55000"/>
            </a:xfrm>
            <a:custGeom>
              <a:avLst/>
              <a:gdLst/>
              <a:ahLst/>
              <a:cxnLst/>
              <a:rect l="l" t="t" r="r" b="b"/>
              <a:pathLst>
                <a:path w="305" h="914" extrusionOk="0">
                  <a:moveTo>
                    <a:pt x="0" y="1"/>
                  </a:moveTo>
                  <a:lnTo>
                    <a:pt x="0" y="914"/>
                  </a:lnTo>
                  <a:lnTo>
                    <a:pt x="305" y="914"/>
                  </a:lnTo>
                  <a:lnTo>
                    <a:pt x="305" y="1"/>
                  </a:ln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3"/>
            <p:cNvSpPr/>
            <p:nvPr/>
          </p:nvSpPr>
          <p:spPr>
            <a:xfrm>
              <a:off x="6017459" y="1537782"/>
              <a:ext cx="18353" cy="64207"/>
            </a:xfrm>
            <a:custGeom>
              <a:avLst/>
              <a:gdLst/>
              <a:ahLst/>
              <a:cxnLst/>
              <a:rect l="l" t="t" r="r" b="b"/>
              <a:pathLst>
                <a:path w="305" h="1067" extrusionOk="0">
                  <a:moveTo>
                    <a:pt x="1" y="1"/>
                  </a:moveTo>
                  <a:lnTo>
                    <a:pt x="1" y="1066"/>
                  </a:lnTo>
                  <a:lnTo>
                    <a:pt x="305" y="1066"/>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3"/>
            <p:cNvSpPr/>
            <p:nvPr/>
          </p:nvSpPr>
          <p:spPr>
            <a:xfrm>
              <a:off x="5584799" y="1324882"/>
              <a:ext cx="506012" cy="212959"/>
            </a:xfrm>
            <a:custGeom>
              <a:avLst/>
              <a:gdLst/>
              <a:ahLst/>
              <a:cxnLst/>
              <a:rect l="l" t="t" r="r" b="b"/>
              <a:pathLst>
                <a:path w="8409" h="3539" extrusionOk="0">
                  <a:moveTo>
                    <a:pt x="0" y="1"/>
                  </a:moveTo>
                  <a:lnTo>
                    <a:pt x="0" y="3539"/>
                  </a:lnTo>
                  <a:lnTo>
                    <a:pt x="8408" y="3539"/>
                  </a:lnTo>
                  <a:lnTo>
                    <a:pt x="84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3"/>
            <p:cNvSpPr/>
            <p:nvPr/>
          </p:nvSpPr>
          <p:spPr>
            <a:xfrm>
              <a:off x="5616812" y="1345522"/>
              <a:ext cx="75640" cy="75580"/>
            </a:xfrm>
            <a:custGeom>
              <a:avLst/>
              <a:gdLst/>
              <a:ahLst/>
              <a:cxnLst/>
              <a:rect l="l" t="t" r="r" b="b"/>
              <a:pathLst>
                <a:path w="1257" h="1256" extrusionOk="0">
                  <a:moveTo>
                    <a:pt x="648" y="0"/>
                  </a:moveTo>
                  <a:cubicBezTo>
                    <a:pt x="305" y="0"/>
                    <a:pt x="1" y="305"/>
                    <a:pt x="1" y="647"/>
                  </a:cubicBezTo>
                  <a:cubicBezTo>
                    <a:pt x="1" y="989"/>
                    <a:pt x="305" y="1256"/>
                    <a:pt x="648" y="1256"/>
                  </a:cubicBezTo>
                  <a:cubicBezTo>
                    <a:pt x="990" y="1256"/>
                    <a:pt x="1256" y="989"/>
                    <a:pt x="1256" y="647"/>
                  </a:cubicBezTo>
                  <a:cubicBezTo>
                    <a:pt x="1256" y="305"/>
                    <a:pt x="990"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3"/>
            <p:cNvSpPr/>
            <p:nvPr/>
          </p:nvSpPr>
          <p:spPr>
            <a:xfrm>
              <a:off x="5799986" y="1345522"/>
              <a:ext cx="73293" cy="75580"/>
            </a:xfrm>
            <a:custGeom>
              <a:avLst/>
              <a:gdLst/>
              <a:ahLst/>
              <a:cxnLst/>
              <a:rect l="l" t="t" r="r" b="b"/>
              <a:pathLst>
                <a:path w="1218" h="1256" extrusionOk="0">
                  <a:moveTo>
                    <a:pt x="609" y="0"/>
                  </a:moveTo>
                  <a:cubicBezTo>
                    <a:pt x="267" y="0"/>
                    <a:pt x="0" y="305"/>
                    <a:pt x="0" y="647"/>
                  </a:cubicBezTo>
                  <a:cubicBezTo>
                    <a:pt x="0" y="989"/>
                    <a:pt x="267" y="1256"/>
                    <a:pt x="609" y="1256"/>
                  </a:cubicBezTo>
                  <a:cubicBezTo>
                    <a:pt x="952" y="1256"/>
                    <a:pt x="1218" y="989"/>
                    <a:pt x="1218" y="647"/>
                  </a:cubicBezTo>
                  <a:cubicBezTo>
                    <a:pt x="1218" y="305"/>
                    <a:pt x="952"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3"/>
            <p:cNvSpPr/>
            <p:nvPr/>
          </p:nvSpPr>
          <p:spPr>
            <a:xfrm>
              <a:off x="5978526" y="1345522"/>
              <a:ext cx="73353" cy="75580"/>
            </a:xfrm>
            <a:custGeom>
              <a:avLst/>
              <a:gdLst/>
              <a:ahLst/>
              <a:cxnLst/>
              <a:rect l="l" t="t" r="r" b="b"/>
              <a:pathLst>
                <a:path w="1219" h="1256" extrusionOk="0">
                  <a:moveTo>
                    <a:pt x="610" y="0"/>
                  </a:moveTo>
                  <a:cubicBezTo>
                    <a:pt x="267" y="0"/>
                    <a:pt x="1" y="305"/>
                    <a:pt x="1" y="647"/>
                  </a:cubicBezTo>
                  <a:cubicBezTo>
                    <a:pt x="1" y="989"/>
                    <a:pt x="267" y="1256"/>
                    <a:pt x="610" y="1256"/>
                  </a:cubicBezTo>
                  <a:cubicBezTo>
                    <a:pt x="952" y="1256"/>
                    <a:pt x="1218" y="989"/>
                    <a:pt x="1218" y="647"/>
                  </a:cubicBezTo>
                  <a:cubicBezTo>
                    <a:pt x="1218" y="305"/>
                    <a:pt x="952" y="0"/>
                    <a:pt x="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3"/>
            <p:cNvSpPr/>
            <p:nvPr/>
          </p:nvSpPr>
          <p:spPr>
            <a:xfrm>
              <a:off x="5710685" y="1441682"/>
              <a:ext cx="75640" cy="73293"/>
            </a:xfrm>
            <a:custGeom>
              <a:avLst/>
              <a:gdLst/>
              <a:ahLst/>
              <a:cxnLst/>
              <a:rect l="l" t="t" r="r" b="b"/>
              <a:pathLst>
                <a:path w="1257" h="1218" extrusionOk="0">
                  <a:moveTo>
                    <a:pt x="609" y="0"/>
                  </a:moveTo>
                  <a:cubicBezTo>
                    <a:pt x="267" y="0"/>
                    <a:pt x="1" y="266"/>
                    <a:pt x="1" y="609"/>
                  </a:cubicBezTo>
                  <a:cubicBezTo>
                    <a:pt x="1" y="951"/>
                    <a:pt x="267" y="1217"/>
                    <a:pt x="609" y="1217"/>
                  </a:cubicBezTo>
                  <a:cubicBezTo>
                    <a:pt x="952" y="1217"/>
                    <a:pt x="1256" y="951"/>
                    <a:pt x="1256" y="609"/>
                  </a:cubicBezTo>
                  <a:cubicBezTo>
                    <a:pt x="1256" y="266"/>
                    <a:pt x="952"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3"/>
            <p:cNvSpPr/>
            <p:nvPr/>
          </p:nvSpPr>
          <p:spPr>
            <a:xfrm>
              <a:off x="5889286" y="1441682"/>
              <a:ext cx="73293" cy="73293"/>
            </a:xfrm>
            <a:custGeom>
              <a:avLst/>
              <a:gdLst/>
              <a:ahLst/>
              <a:cxnLst/>
              <a:rect l="l" t="t" r="r" b="b"/>
              <a:pathLst>
                <a:path w="1218" h="1218" extrusionOk="0">
                  <a:moveTo>
                    <a:pt x="609" y="0"/>
                  </a:moveTo>
                  <a:cubicBezTo>
                    <a:pt x="266" y="0"/>
                    <a:pt x="0" y="266"/>
                    <a:pt x="0" y="609"/>
                  </a:cubicBezTo>
                  <a:cubicBezTo>
                    <a:pt x="0" y="951"/>
                    <a:pt x="266" y="1217"/>
                    <a:pt x="609" y="1217"/>
                  </a:cubicBezTo>
                  <a:cubicBezTo>
                    <a:pt x="951" y="1217"/>
                    <a:pt x="1218" y="951"/>
                    <a:pt x="1218" y="609"/>
                  </a:cubicBezTo>
                  <a:cubicBezTo>
                    <a:pt x="1218" y="266"/>
                    <a:pt x="951"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3"/>
            <p:cNvSpPr/>
            <p:nvPr/>
          </p:nvSpPr>
          <p:spPr>
            <a:xfrm>
              <a:off x="5637452" y="1366102"/>
              <a:ext cx="34360" cy="34420"/>
            </a:xfrm>
            <a:custGeom>
              <a:avLst/>
              <a:gdLst/>
              <a:ahLst/>
              <a:cxnLst/>
              <a:rect l="l" t="t" r="r" b="b"/>
              <a:pathLst>
                <a:path w="571" h="572" extrusionOk="0">
                  <a:moveTo>
                    <a:pt x="305" y="1"/>
                  </a:moveTo>
                  <a:cubicBezTo>
                    <a:pt x="114" y="1"/>
                    <a:pt x="0" y="115"/>
                    <a:pt x="0" y="305"/>
                  </a:cubicBezTo>
                  <a:cubicBezTo>
                    <a:pt x="0" y="457"/>
                    <a:pt x="114" y="571"/>
                    <a:pt x="305" y="571"/>
                  </a:cubicBezTo>
                  <a:cubicBezTo>
                    <a:pt x="457" y="571"/>
                    <a:pt x="571" y="457"/>
                    <a:pt x="571" y="305"/>
                  </a:cubicBezTo>
                  <a:cubicBezTo>
                    <a:pt x="571" y="115"/>
                    <a:pt x="457" y="1"/>
                    <a:pt x="30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3"/>
            <p:cNvSpPr/>
            <p:nvPr/>
          </p:nvSpPr>
          <p:spPr>
            <a:xfrm>
              <a:off x="5729039" y="1459976"/>
              <a:ext cx="36647" cy="36707"/>
            </a:xfrm>
            <a:custGeom>
              <a:avLst/>
              <a:gdLst/>
              <a:ahLst/>
              <a:cxnLst/>
              <a:rect l="l" t="t" r="r" b="b"/>
              <a:pathLst>
                <a:path w="609" h="610" extrusionOk="0">
                  <a:moveTo>
                    <a:pt x="304" y="0"/>
                  </a:moveTo>
                  <a:cubicBezTo>
                    <a:pt x="152" y="0"/>
                    <a:pt x="0" y="153"/>
                    <a:pt x="0" y="305"/>
                  </a:cubicBezTo>
                  <a:cubicBezTo>
                    <a:pt x="0" y="457"/>
                    <a:pt x="152" y="609"/>
                    <a:pt x="304" y="609"/>
                  </a:cubicBezTo>
                  <a:cubicBezTo>
                    <a:pt x="457" y="609"/>
                    <a:pt x="609" y="457"/>
                    <a:pt x="609" y="305"/>
                  </a:cubicBezTo>
                  <a:cubicBezTo>
                    <a:pt x="609" y="153"/>
                    <a:pt x="457" y="0"/>
                    <a:pt x="304" y="0"/>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3"/>
            <p:cNvSpPr/>
            <p:nvPr/>
          </p:nvSpPr>
          <p:spPr>
            <a:xfrm>
              <a:off x="5996879" y="1366102"/>
              <a:ext cx="36647" cy="34420"/>
            </a:xfrm>
            <a:custGeom>
              <a:avLst/>
              <a:gdLst/>
              <a:ahLst/>
              <a:cxnLst/>
              <a:rect l="l" t="t" r="r" b="b"/>
              <a:pathLst>
                <a:path w="609" h="572" extrusionOk="0">
                  <a:moveTo>
                    <a:pt x="305" y="1"/>
                  </a:moveTo>
                  <a:cubicBezTo>
                    <a:pt x="152" y="1"/>
                    <a:pt x="0" y="115"/>
                    <a:pt x="0" y="305"/>
                  </a:cubicBezTo>
                  <a:cubicBezTo>
                    <a:pt x="0" y="457"/>
                    <a:pt x="152" y="571"/>
                    <a:pt x="305" y="571"/>
                  </a:cubicBezTo>
                  <a:cubicBezTo>
                    <a:pt x="457" y="571"/>
                    <a:pt x="609" y="457"/>
                    <a:pt x="609" y="305"/>
                  </a:cubicBezTo>
                  <a:cubicBezTo>
                    <a:pt x="609" y="115"/>
                    <a:pt x="457" y="1"/>
                    <a:pt x="30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3"/>
            <p:cNvSpPr/>
            <p:nvPr/>
          </p:nvSpPr>
          <p:spPr>
            <a:xfrm>
              <a:off x="5818279" y="1366102"/>
              <a:ext cx="36707" cy="34420"/>
            </a:xfrm>
            <a:custGeom>
              <a:avLst/>
              <a:gdLst/>
              <a:ahLst/>
              <a:cxnLst/>
              <a:rect l="l" t="t" r="r" b="b"/>
              <a:pathLst>
                <a:path w="610" h="572" extrusionOk="0">
                  <a:moveTo>
                    <a:pt x="305" y="1"/>
                  </a:moveTo>
                  <a:cubicBezTo>
                    <a:pt x="153" y="1"/>
                    <a:pt x="1" y="115"/>
                    <a:pt x="1" y="305"/>
                  </a:cubicBezTo>
                  <a:cubicBezTo>
                    <a:pt x="1" y="457"/>
                    <a:pt x="153" y="571"/>
                    <a:pt x="305" y="571"/>
                  </a:cubicBezTo>
                  <a:cubicBezTo>
                    <a:pt x="457" y="571"/>
                    <a:pt x="609" y="457"/>
                    <a:pt x="609" y="305"/>
                  </a:cubicBezTo>
                  <a:cubicBezTo>
                    <a:pt x="609" y="115"/>
                    <a:pt x="457" y="1"/>
                    <a:pt x="30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3"/>
            <p:cNvSpPr/>
            <p:nvPr/>
          </p:nvSpPr>
          <p:spPr>
            <a:xfrm>
              <a:off x="5907579" y="1459976"/>
              <a:ext cx="36707" cy="36707"/>
            </a:xfrm>
            <a:custGeom>
              <a:avLst/>
              <a:gdLst/>
              <a:ahLst/>
              <a:cxnLst/>
              <a:rect l="l" t="t" r="r" b="b"/>
              <a:pathLst>
                <a:path w="610" h="610" extrusionOk="0">
                  <a:moveTo>
                    <a:pt x="305" y="0"/>
                  </a:moveTo>
                  <a:cubicBezTo>
                    <a:pt x="153" y="0"/>
                    <a:pt x="0" y="153"/>
                    <a:pt x="0" y="305"/>
                  </a:cubicBezTo>
                  <a:cubicBezTo>
                    <a:pt x="0" y="457"/>
                    <a:pt x="153" y="609"/>
                    <a:pt x="305" y="609"/>
                  </a:cubicBezTo>
                  <a:cubicBezTo>
                    <a:pt x="457" y="609"/>
                    <a:pt x="609" y="457"/>
                    <a:pt x="609" y="305"/>
                  </a:cubicBezTo>
                  <a:cubicBezTo>
                    <a:pt x="609" y="153"/>
                    <a:pt x="457" y="0"/>
                    <a:pt x="305" y="0"/>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3"/>
            <p:cNvSpPr/>
            <p:nvPr/>
          </p:nvSpPr>
          <p:spPr>
            <a:xfrm>
              <a:off x="5584799" y="1601929"/>
              <a:ext cx="231253" cy="132806"/>
            </a:xfrm>
            <a:custGeom>
              <a:avLst/>
              <a:gdLst/>
              <a:ahLst/>
              <a:cxnLst/>
              <a:rect l="l" t="t" r="r" b="b"/>
              <a:pathLst>
                <a:path w="3843" h="2207" extrusionOk="0">
                  <a:moveTo>
                    <a:pt x="0" y="0"/>
                  </a:moveTo>
                  <a:lnTo>
                    <a:pt x="0" y="2207"/>
                  </a:lnTo>
                  <a:lnTo>
                    <a:pt x="3843" y="2207"/>
                  </a:lnTo>
                  <a:lnTo>
                    <a:pt x="3843" y="0"/>
                  </a:lnTo>
                  <a:close/>
                </a:path>
              </a:pathLst>
            </a:custGeom>
            <a:solidFill>
              <a:srgbClr val="5B5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3"/>
            <p:cNvSpPr/>
            <p:nvPr/>
          </p:nvSpPr>
          <p:spPr>
            <a:xfrm>
              <a:off x="5619099" y="1638516"/>
              <a:ext cx="162653" cy="59573"/>
            </a:xfrm>
            <a:custGeom>
              <a:avLst/>
              <a:gdLst/>
              <a:ahLst/>
              <a:cxnLst/>
              <a:rect l="l" t="t" r="r" b="b"/>
              <a:pathLst>
                <a:path w="2703" h="990" extrusionOk="0">
                  <a:moveTo>
                    <a:pt x="1" y="1"/>
                  </a:moveTo>
                  <a:lnTo>
                    <a:pt x="1" y="990"/>
                  </a:lnTo>
                  <a:lnTo>
                    <a:pt x="2702" y="990"/>
                  </a:lnTo>
                  <a:lnTo>
                    <a:pt x="2702" y="1"/>
                  </a:lnTo>
                  <a:close/>
                </a:path>
              </a:pathLst>
            </a:custGeom>
            <a:solidFill>
              <a:srgbClr val="7C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3"/>
            <p:cNvSpPr/>
            <p:nvPr/>
          </p:nvSpPr>
          <p:spPr>
            <a:xfrm>
              <a:off x="5857212" y="1601929"/>
              <a:ext cx="233599" cy="132806"/>
            </a:xfrm>
            <a:custGeom>
              <a:avLst/>
              <a:gdLst/>
              <a:ahLst/>
              <a:cxnLst/>
              <a:rect l="l" t="t" r="r" b="b"/>
              <a:pathLst>
                <a:path w="3882" h="2207" extrusionOk="0">
                  <a:moveTo>
                    <a:pt x="1" y="0"/>
                  </a:moveTo>
                  <a:lnTo>
                    <a:pt x="1" y="2207"/>
                  </a:lnTo>
                  <a:lnTo>
                    <a:pt x="3881" y="2207"/>
                  </a:lnTo>
                  <a:lnTo>
                    <a:pt x="3881" y="0"/>
                  </a:lnTo>
                  <a:close/>
                </a:path>
              </a:pathLst>
            </a:custGeom>
            <a:solidFill>
              <a:srgbClr val="5B5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3"/>
            <p:cNvSpPr/>
            <p:nvPr/>
          </p:nvSpPr>
          <p:spPr>
            <a:xfrm>
              <a:off x="5893859" y="1638516"/>
              <a:ext cx="160306" cy="59573"/>
            </a:xfrm>
            <a:custGeom>
              <a:avLst/>
              <a:gdLst/>
              <a:ahLst/>
              <a:cxnLst/>
              <a:rect l="l" t="t" r="r" b="b"/>
              <a:pathLst>
                <a:path w="2664" h="990" extrusionOk="0">
                  <a:moveTo>
                    <a:pt x="0" y="1"/>
                  </a:moveTo>
                  <a:lnTo>
                    <a:pt x="0" y="990"/>
                  </a:lnTo>
                  <a:lnTo>
                    <a:pt x="2663" y="990"/>
                  </a:lnTo>
                  <a:lnTo>
                    <a:pt x="2663" y="1"/>
                  </a:lnTo>
                  <a:close/>
                </a:path>
              </a:pathLst>
            </a:custGeom>
            <a:solidFill>
              <a:srgbClr val="7C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3"/>
            <p:cNvSpPr/>
            <p:nvPr/>
          </p:nvSpPr>
          <p:spPr>
            <a:xfrm>
              <a:off x="5660319" y="1638516"/>
              <a:ext cx="25274" cy="59573"/>
            </a:xfrm>
            <a:custGeom>
              <a:avLst/>
              <a:gdLst/>
              <a:ahLst/>
              <a:cxnLst/>
              <a:rect l="l" t="t" r="r" b="b"/>
              <a:pathLst>
                <a:path w="420" h="990" extrusionOk="0">
                  <a:moveTo>
                    <a:pt x="1" y="1"/>
                  </a:moveTo>
                  <a:lnTo>
                    <a:pt x="1" y="990"/>
                  </a:lnTo>
                  <a:lnTo>
                    <a:pt x="419" y="990"/>
                  </a:lnTo>
                  <a:lnTo>
                    <a:pt x="4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3"/>
            <p:cNvSpPr/>
            <p:nvPr/>
          </p:nvSpPr>
          <p:spPr>
            <a:xfrm>
              <a:off x="5717545" y="1638516"/>
              <a:ext cx="25274" cy="59573"/>
            </a:xfrm>
            <a:custGeom>
              <a:avLst/>
              <a:gdLst/>
              <a:ahLst/>
              <a:cxnLst/>
              <a:rect l="l" t="t" r="r" b="b"/>
              <a:pathLst>
                <a:path w="420" h="990" extrusionOk="0">
                  <a:moveTo>
                    <a:pt x="1" y="1"/>
                  </a:moveTo>
                  <a:lnTo>
                    <a:pt x="1" y="990"/>
                  </a:lnTo>
                  <a:lnTo>
                    <a:pt x="419" y="990"/>
                  </a:lnTo>
                  <a:lnTo>
                    <a:pt x="4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3"/>
            <p:cNvSpPr/>
            <p:nvPr/>
          </p:nvSpPr>
          <p:spPr>
            <a:xfrm>
              <a:off x="5960233" y="1638516"/>
              <a:ext cx="25213" cy="59573"/>
            </a:xfrm>
            <a:custGeom>
              <a:avLst/>
              <a:gdLst/>
              <a:ahLst/>
              <a:cxnLst/>
              <a:rect l="l" t="t" r="r" b="b"/>
              <a:pathLst>
                <a:path w="419" h="990" extrusionOk="0">
                  <a:moveTo>
                    <a:pt x="1" y="1"/>
                  </a:moveTo>
                  <a:lnTo>
                    <a:pt x="1" y="990"/>
                  </a:lnTo>
                  <a:lnTo>
                    <a:pt x="419" y="990"/>
                  </a:lnTo>
                  <a:lnTo>
                    <a:pt x="4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3"/>
            <p:cNvSpPr/>
            <p:nvPr/>
          </p:nvSpPr>
          <p:spPr>
            <a:xfrm>
              <a:off x="5543578" y="2057457"/>
              <a:ext cx="595251" cy="55000"/>
            </a:xfrm>
            <a:custGeom>
              <a:avLst/>
              <a:gdLst/>
              <a:ahLst/>
              <a:cxnLst/>
              <a:rect l="l" t="t" r="r" b="b"/>
              <a:pathLst>
                <a:path w="9892" h="914" extrusionOk="0">
                  <a:moveTo>
                    <a:pt x="0" y="1"/>
                  </a:moveTo>
                  <a:lnTo>
                    <a:pt x="0" y="914"/>
                  </a:lnTo>
                  <a:lnTo>
                    <a:pt x="9892" y="914"/>
                  </a:lnTo>
                  <a:lnTo>
                    <a:pt x="98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3"/>
            <p:cNvSpPr/>
            <p:nvPr/>
          </p:nvSpPr>
          <p:spPr>
            <a:xfrm>
              <a:off x="6138773" y="1253935"/>
              <a:ext cx="36707" cy="494518"/>
            </a:xfrm>
            <a:custGeom>
              <a:avLst/>
              <a:gdLst/>
              <a:ahLst/>
              <a:cxnLst/>
              <a:rect l="l" t="t" r="r" b="b"/>
              <a:pathLst>
                <a:path w="610" h="8218" extrusionOk="0">
                  <a:moveTo>
                    <a:pt x="1" y="0"/>
                  </a:moveTo>
                  <a:lnTo>
                    <a:pt x="1" y="8218"/>
                  </a:lnTo>
                  <a:lnTo>
                    <a:pt x="610" y="8218"/>
                  </a:lnTo>
                  <a:lnTo>
                    <a:pt x="6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3"/>
            <p:cNvSpPr/>
            <p:nvPr/>
          </p:nvSpPr>
          <p:spPr>
            <a:xfrm>
              <a:off x="6138773" y="1748396"/>
              <a:ext cx="297686" cy="96220"/>
            </a:xfrm>
            <a:custGeom>
              <a:avLst/>
              <a:gdLst/>
              <a:ahLst/>
              <a:cxnLst/>
              <a:rect l="l" t="t" r="r" b="b"/>
              <a:pathLst>
                <a:path w="4947" h="1599" extrusionOk="0">
                  <a:moveTo>
                    <a:pt x="1" y="1"/>
                  </a:moveTo>
                  <a:lnTo>
                    <a:pt x="1" y="1599"/>
                  </a:lnTo>
                  <a:lnTo>
                    <a:pt x="4947" y="1599"/>
                  </a:lnTo>
                  <a:lnTo>
                    <a:pt x="49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3"/>
            <p:cNvSpPr/>
            <p:nvPr/>
          </p:nvSpPr>
          <p:spPr>
            <a:xfrm>
              <a:off x="6196060" y="1290582"/>
              <a:ext cx="240399" cy="116800"/>
            </a:xfrm>
            <a:custGeom>
              <a:avLst/>
              <a:gdLst/>
              <a:ahLst/>
              <a:cxnLst/>
              <a:rect l="l" t="t" r="r" b="b"/>
              <a:pathLst>
                <a:path w="3995" h="1941" extrusionOk="0">
                  <a:moveTo>
                    <a:pt x="0" y="0"/>
                  </a:moveTo>
                  <a:lnTo>
                    <a:pt x="0" y="1940"/>
                  </a:lnTo>
                  <a:lnTo>
                    <a:pt x="3995" y="1940"/>
                  </a:lnTo>
                  <a:lnTo>
                    <a:pt x="3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3"/>
            <p:cNvSpPr/>
            <p:nvPr/>
          </p:nvSpPr>
          <p:spPr>
            <a:xfrm>
              <a:off x="6225787" y="1311162"/>
              <a:ext cx="75640" cy="75580"/>
            </a:xfrm>
            <a:custGeom>
              <a:avLst/>
              <a:gdLst/>
              <a:ahLst/>
              <a:cxnLst/>
              <a:rect l="l" t="t" r="r" b="b"/>
              <a:pathLst>
                <a:path w="1257" h="1256" extrusionOk="0">
                  <a:moveTo>
                    <a:pt x="609" y="1"/>
                  </a:moveTo>
                  <a:cubicBezTo>
                    <a:pt x="267" y="1"/>
                    <a:pt x="1" y="267"/>
                    <a:pt x="1" y="647"/>
                  </a:cubicBezTo>
                  <a:cubicBezTo>
                    <a:pt x="1" y="990"/>
                    <a:pt x="267" y="1256"/>
                    <a:pt x="609" y="1256"/>
                  </a:cubicBezTo>
                  <a:cubicBezTo>
                    <a:pt x="952" y="1256"/>
                    <a:pt x="1256" y="990"/>
                    <a:pt x="1256" y="647"/>
                  </a:cubicBezTo>
                  <a:cubicBezTo>
                    <a:pt x="1256" y="267"/>
                    <a:pt x="952"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3"/>
            <p:cNvSpPr/>
            <p:nvPr/>
          </p:nvSpPr>
          <p:spPr>
            <a:xfrm>
              <a:off x="6246427" y="1331742"/>
              <a:ext cx="34360" cy="34420"/>
            </a:xfrm>
            <a:custGeom>
              <a:avLst/>
              <a:gdLst/>
              <a:ahLst/>
              <a:cxnLst/>
              <a:rect l="l" t="t" r="r" b="b"/>
              <a:pathLst>
                <a:path w="571" h="572" extrusionOk="0">
                  <a:moveTo>
                    <a:pt x="266" y="1"/>
                  </a:moveTo>
                  <a:cubicBezTo>
                    <a:pt x="114" y="1"/>
                    <a:pt x="0" y="115"/>
                    <a:pt x="0" y="305"/>
                  </a:cubicBezTo>
                  <a:cubicBezTo>
                    <a:pt x="0" y="457"/>
                    <a:pt x="114" y="572"/>
                    <a:pt x="266" y="572"/>
                  </a:cubicBezTo>
                  <a:cubicBezTo>
                    <a:pt x="457" y="572"/>
                    <a:pt x="571" y="457"/>
                    <a:pt x="571" y="305"/>
                  </a:cubicBezTo>
                  <a:cubicBezTo>
                    <a:pt x="571" y="115"/>
                    <a:pt x="457" y="1"/>
                    <a:pt x="266"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3"/>
            <p:cNvSpPr/>
            <p:nvPr/>
          </p:nvSpPr>
          <p:spPr>
            <a:xfrm>
              <a:off x="6196060" y="1443969"/>
              <a:ext cx="240399" cy="116800"/>
            </a:xfrm>
            <a:custGeom>
              <a:avLst/>
              <a:gdLst/>
              <a:ahLst/>
              <a:cxnLst/>
              <a:rect l="l" t="t" r="r" b="b"/>
              <a:pathLst>
                <a:path w="3995" h="1941" extrusionOk="0">
                  <a:moveTo>
                    <a:pt x="0" y="0"/>
                  </a:moveTo>
                  <a:lnTo>
                    <a:pt x="0" y="1940"/>
                  </a:lnTo>
                  <a:lnTo>
                    <a:pt x="3995" y="1940"/>
                  </a:lnTo>
                  <a:lnTo>
                    <a:pt x="3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3"/>
            <p:cNvSpPr/>
            <p:nvPr/>
          </p:nvSpPr>
          <p:spPr>
            <a:xfrm>
              <a:off x="6225787" y="1466836"/>
              <a:ext cx="75640" cy="73293"/>
            </a:xfrm>
            <a:custGeom>
              <a:avLst/>
              <a:gdLst/>
              <a:ahLst/>
              <a:cxnLst/>
              <a:rect l="l" t="t" r="r" b="b"/>
              <a:pathLst>
                <a:path w="1257" h="1218" extrusionOk="0">
                  <a:moveTo>
                    <a:pt x="609" y="1"/>
                  </a:moveTo>
                  <a:cubicBezTo>
                    <a:pt x="267" y="1"/>
                    <a:pt x="1" y="267"/>
                    <a:pt x="1" y="609"/>
                  </a:cubicBezTo>
                  <a:cubicBezTo>
                    <a:pt x="1" y="952"/>
                    <a:pt x="267" y="1218"/>
                    <a:pt x="609" y="1218"/>
                  </a:cubicBezTo>
                  <a:cubicBezTo>
                    <a:pt x="952" y="1218"/>
                    <a:pt x="1256" y="952"/>
                    <a:pt x="1256" y="609"/>
                  </a:cubicBezTo>
                  <a:cubicBezTo>
                    <a:pt x="1256" y="267"/>
                    <a:pt x="952"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3"/>
            <p:cNvSpPr/>
            <p:nvPr/>
          </p:nvSpPr>
          <p:spPr>
            <a:xfrm>
              <a:off x="6246427" y="1485129"/>
              <a:ext cx="34360" cy="36707"/>
            </a:xfrm>
            <a:custGeom>
              <a:avLst/>
              <a:gdLst/>
              <a:ahLst/>
              <a:cxnLst/>
              <a:rect l="l" t="t" r="r" b="b"/>
              <a:pathLst>
                <a:path w="571" h="610" extrusionOk="0">
                  <a:moveTo>
                    <a:pt x="266" y="1"/>
                  </a:moveTo>
                  <a:cubicBezTo>
                    <a:pt x="114" y="1"/>
                    <a:pt x="0" y="153"/>
                    <a:pt x="0" y="305"/>
                  </a:cubicBezTo>
                  <a:cubicBezTo>
                    <a:pt x="0" y="457"/>
                    <a:pt x="114" y="610"/>
                    <a:pt x="266" y="610"/>
                  </a:cubicBezTo>
                  <a:cubicBezTo>
                    <a:pt x="457" y="610"/>
                    <a:pt x="571" y="457"/>
                    <a:pt x="571" y="305"/>
                  </a:cubicBezTo>
                  <a:cubicBezTo>
                    <a:pt x="571" y="153"/>
                    <a:pt x="457" y="1"/>
                    <a:pt x="266"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3"/>
            <p:cNvSpPr/>
            <p:nvPr/>
          </p:nvSpPr>
          <p:spPr>
            <a:xfrm>
              <a:off x="6196060" y="1597356"/>
              <a:ext cx="240399" cy="116800"/>
            </a:xfrm>
            <a:custGeom>
              <a:avLst/>
              <a:gdLst/>
              <a:ahLst/>
              <a:cxnLst/>
              <a:rect l="l" t="t" r="r" b="b"/>
              <a:pathLst>
                <a:path w="3995" h="1941" extrusionOk="0">
                  <a:moveTo>
                    <a:pt x="0" y="0"/>
                  </a:moveTo>
                  <a:lnTo>
                    <a:pt x="0" y="1940"/>
                  </a:lnTo>
                  <a:lnTo>
                    <a:pt x="3995" y="1940"/>
                  </a:lnTo>
                  <a:lnTo>
                    <a:pt x="3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3"/>
            <p:cNvSpPr/>
            <p:nvPr/>
          </p:nvSpPr>
          <p:spPr>
            <a:xfrm>
              <a:off x="6225787" y="1620223"/>
              <a:ext cx="75640" cy="73293"/>
            </a:xfrm>
            <a:custGeom>
              <a:avLst/>
              <a:gdLst/>
              <a:ahLst/>
              <a:cxnLst/>
              <a:rect l="l" t="t" r="r" b="b"/>
              <a:pathLst>
                <a:path w="1257" h="1218" extrusionOk="0">
                  <a:moveTo>
                    <a:pt x="609" y="0"/>
                  </a:moveTo>
                  <a:cubicBezTo>
                    <a:pt x="267" y="0"/>
                    <a:pt x="1" y="267"/>
                    <a:pt x="1" y="609"/>
                  </a:cubicBezTo>
                  <a:cubicBezTo>
                    <a:pt x="1" y="952"/>
                    <a:pt x="267" y="1218"/>
                    <a:pt x="609" y="1218"/>
                  </a:cubicBezTo>
                  <a:cubicBezTo>
                    <a:pt x="952" y="1218"/>
                    <a:pt x="1256" y="952"/>
                    <a:pt x="1256" y="609"/>
                  </a:cubicBezTo>
                  <a:cubicBezTo>
                    <a:pt x="1256" y="267"/>
                    <a:pt x="952" y="0"/>
                    <a:pt x="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3"/>
            <p:cNvSpPr/>
            <p:nvPr/>
          </p:nvSpPr>
          <p:spPr>
            <a:xfrm>
              <a:off x="6246427" y="1638516"/>
              <a:ext cx="34360" cy="36707"/>
            </a:xfrm>
            <a:custGeom>
              <a:avLst/>
              <a:gdLst/>
              <a:ahLst/>
              <a:cxnLst/>
              <a:rect l="l" t="t" r="r" b="b"/>
              <a:pathLst>
                <a:path w="571" h="610" extrusionOk="0">
                  <a:moveTo>
                    <a:pt x="266" y="1"/>
                  </a:moveTo>
                  <a:cubicBezTo>
                    <a:pt x="114" y="1"/>
                    <a:pt x="0" y="153"/>
                    <a:pt x="0" y="305"/>
                  </a:cubicBezTo>
                  <a:cubicBezTo>
                    <a:pt x="0" y="457"/>
                    <a:pt x="114" y="610"/>
                    <a:pt x="266" y="610"/>
                  </a:cubicBezTo>
                  <a:cubicBezTo>
                    <a:pt x="457" y="610"/>
                    <a:pt x="571" y="457"/>
                    <a:pt x="571" y="305"/>
                  </a:cubicBezTo>
                  <a:cubicBezTo>
                    <a:pt x="571" y="153"/>
                    <a:pt x="457" y="1"/>
                    <a:pt x="266"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3"/>
            <p:cNvSpPr/>
            <p:nvPr/>
          </p:nvSpPr>
          <p:spPr>
            <a:xfrm>
              <a:off x="6331093" y="1322595"/>
              <a:ext cx="105366" cy="13780"/>
            </a:xfrm>
            <a:custGeom>
              <a:avLst/>
              <a:gdLst/>
              <a:ahLst/>
              <a:cxnLst/>
              <a:rect l="l" t="t" r="r" b="b"/>
              <a:pathLst>
                <a:path w="1751" h="229" extrusionOk="0">
                  <a:moveTo>
                    <a:pt x="1" y="1"/>
                  </a:moveTo>
                  <a:lnTo>
                    <a:pt x="1" y="229"/>
                  </a:lnTo>
                  <a:lnTo>
                    <a:pt x="1751" y="229"/>
                  </a:lnTo>
                  <a:lnTo>
                    <a:pt x="175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3"/>
            <p:cNvSpPr/>
            <p:nvPr/>
          </p:nvSpPr>
          <p:spPr>
            <a:xfrm>
              <a:off x="6331093" y="1361529"/>
              <a:ext cx="105366" cy="13780"/>
            </a:xfrm>
            <a:custGeom>
              <a:avLst/>
              <a:gdLst/>
              <a:ahLst/>
              <a:cxnLst/>
              <a:rect l="l" t="t" r="r" b="b"/>
              <a:pathLst>
                <a:path w="1751" h="229" extrusionOk="0">
                  <a:moveTo>
                    <a:pt x="1" y="0"/>
                  </a:moveTo>
                  <a:lnTo>
                    <a:pt x="1" y="229"/>
                  </a:lnTo>
                  <a:lnTo>
                    <a:pt x="1751" y="229"/>
                  </a:lnTo>
                  <a:lnTo>
                    <a:pt x="1751" y="0"/>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3"/>
            <p:cNvSpPr/>
            <p:nvPr/>
          </p:nvSpPr>
          <p:spPr>
            <a:xfrm>
              <a:off x="6331093" y="1475982"/>
              <a:ext cx="105366" cy="13780"/>
            </a:xfrm>
            <a:custGeom>
              <a:avLst/>
              <a:gdLst/>
              <a:ahLst/>
              <a:cxnLst/>
              <a:rect l="l" t="t" r="r" b="b"/>
              <a:pathLst>
                <a:path w="1751" h="229" extrusionOk="0">
                  <a:moveTo>
                    <a:pt x="1" y="1"/>
                  </a:moveTo>
                  <a:lnTo>
                    <a:pt x="1" y="229"/>
                  </a:lnTo>
                  <a:lnTo>
                    <a:pt x="1751" y="229"/>
                  </a:lnTo>
                  <a:lnTo>
                    <a:pt x="175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3"/>
            <p:cNvSpPr/>
            <p:nvPr/>
          </p:nvSpPr>
          <p:spPr>
            <a:xfrm>
              <a:off x="6331093" y="1512629"/>
              <a:ext cx="105366" cy="16067"/>
            </a:xfrm>
            <a:custGeom>
              <a:avLst/>
              <a:gdLst/>
              <a:ahLst/>
              <a:cxnLst/>
              <a:rect l="l" t="t" r="r" b="b"/>
              <a:pathLst>
                <a:path w="1751" h="267" extrusionOk="0">
                  <a:moveTo>
                    <a:pt x="1" y="0"/>
                  </a:moveTo>
                  <a:lnTo>
                    <a:pt x="1" y="267"/>
                  </a:lnTo>
                  <a:lnTo>
                    <a:pt x="1751" y="267"/>
                  </a:lnTo>
                  <a:lnTo>
                    <a:pt x="1751" y="0"/>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3"/>
            <p:cNvSpPr/>
            <p:nvPr/>
          </p:nvSpPr>
          <p:spPr>
            <a:xfrm>
              <a:off x="6331093" y="1629369"/>
              <a:ext cx="105366" cy="16067"/>
            </a:xfrm>
            <a:custGeom>
              <a:avLst/>
              <a:gdLst/>
              <a:ahLst/>
              <a:cxnLst/>
              <a:rect l="l" t="t" r="r" b="b"/>
              <a:pathLst>
                <a:path w="1751" h="267" extrusionOk="0">
                  <a:moveTo>
                    <a:pt x="1" y="1"/>
                  </a:moveTo>
                  <a:lnTo>
                    <a:pt x="1" y="267"/>
                  </a:lnTo>
                  <a:lnTo>
                    <a:pt x="1751" y="267"/>
                  </a:lnTo>
                  <a:lnTo>
                    <a:pt x="175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3"/>
            <p:cNvSpPr/>
            <p:nvPr/>
          </p:nvSpPr>
          <p:spPr>
            <a:xfrm>
              <a:off x="6331093" y="1668303"/>
              <a:ext cx="105366" cy="13780"/>
            </a:xfrm>
            <a:custGeom>
              <a:avLst/>
              <a:gdLst/>
              <a:ahLst/>
              <a:cxnLst/>
              <a:rect l="l" t="t" r="r" b="b"/>
              <a:pathLst>
                <a:path w="1751" h="229" extrusionOk="0">
                  <a:moveTo>
                    <a:pt x="1" y="0"/>
                  </a:moveTo>
                  <a:lnTo>
                    <a:pt x="1" y="229"/>
                  </a:lnTo>
                  <a:lnTo>
                    <a:pt x="1751" y="229"/>
                  </a:lnTo>
                  <a:lnTo>
                    <a:pt x="1751" y="0"/>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3"/>
            <p:cNvSpPr/>
            <p:nvPr/>
          </p:nvSpPr>
          <p:spPr>
            <a:xfrm>
              <a:off x="6179993" y="1876630"/>
              <a:ext cx="84787" cy="116800"/>
            </a:xfrm>
            <a:custGeom>
              <a:avLst/>
              <a:gdLst/>
              <a:ahLst/>
              <a:cxnLst/>
              <a:rect l="l" t="t" r="r" b="b"/>
              <a:pathLst>
                <a:path w="1409" h="1941" extrusionOk="0">
                  <a:moveTo>
                    <a:pt x="1" y="0"/>
                  </a:moveTo>
                  <a:lnTo>
                    <a:pt x="1" y="1941"/>
                  </a:lnTo>
                  <a:lnTo>
                    <a:pt x="1408" y="1941"/>
                  </a:lnTo>
                  <a:lnTo>
                    <a:pt x="14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3"/>
            <p:cNvSpPr/>
            <p:nvPr/>
          </p:nvSpPr>
          <p:spPr>
            <a:xfrm>
              <a:off x="6308227" y="1876630"/>
              <a:ext cx="87013" cy="116800"/>
            </a:xfrm>
            <a:custGeom>
              <a:avLst/>
              <a:gdLst/>
              <a:ahLst/>
              <a:cxnLst/>
              <a:rect l="l" t="t" r="r" b="b"/>
              <a:pathLst>
                <a:path w="1446" h="1941" extrusionOk="0">
                  <a:moveTo>
                    <a:pt x="0" y="0"/>
                  </a:moveTo>
                  <a:lnTo>
                    <a:pt x="0" y="1941"/>
                  </a:lnTo>
                  <a:lnTo>
                    <a:pt x="1446" y="1941"/>
                  </a:lnTo>
                  <a:lnTo>
                    <a:pt x="14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1" name="Google Shape;2251;p23"/>
          <p:cNvGrpSpPr/>
          <p:nvPr/>
        </p:nvGrpSpPr>
        <p:grpSpPr>
          <a:xfrm>
            <a:off x="-1942069" y="2957609"/>
            <a:ext cx="13017963" cy="3347813"/>
            <a:chOff x="-1942069" y="2957609"/>
            <a:chExt cx="13017963" cy="3347813"/>
          </a:xfrm>
        </p:grpSpPr>
        <p:grpSp>
          <p:nvGrpSpPr>
            <p:cNvPr id="2252" name="Google Shape;2252;p23"/>
            <p:cNvGrpSpPr/>
            <p:nvPr/>
          </p:nvGrpSpPr>
          <p:grpSpPr>
            <a:xfrm rot="-2700000">
              <a:off x="8301734" y="3364508"/>
              <a:ext cx="2200508" cy="2534014"/>
              <a:chOff x="2166075" y="959650"/>
              <a:chExt cx="3498975" cy="4029275"/>
            </a:xfrm>
          </p:grpSpPr>
          <p:sp>
            <p:nvSpPr>
              <p:cNvPr id="2253" name="Google Shape;2253;p23"/>
              <p:cNvSpPr/>
              <p:nvPr/>
            </p:nvSpPr>
            <p:spPr>
              <a:xfrm>
                <a:off x="2234900" y="3538475"/>
                <a:ext cx="562100" cy="1450450"/>
              </a:xfrm>
              <a:custGeom>
                <a:avLst/>
                <a:gdLst/>
                <a:ahLst/>
                <a:cxnLst/>
                <a:rect l="l" t="t" r="r" b="b"/>
                <a:pathLst>
                  <a:path w="22484" h="58018" extrusionOk="0">
                    <a:moveTo>
                      <a:pt x="771" y="0"/>
                    </a:moveTo>
                    <a:lnTo>
                      <a:pt x="1" y="671"/>
                    </a:lnTo>
                    <a:lnTo>
                      <a:pt x="6763" y="8502"/>
                    </a:lnTo>
                    <a:lnTo>
                      <a:pt x="6763" y="19772"/>
                    </a:lnTo>
                    <a:lnTo>
                      <a:pt x="21456" y="36776"/>
                    </a:lnTo>
                    <a:lnTo>
                      <a:pt x="21456" y="58017"/>
                    </a:lnTo>
                    <a:lnTo>
                      <a:pt x="22483" y="58017"/>
                    </a:lnTo>
                    <a:lnTo>
                      <a:pt x="22483" y="36391"/>
                    </a:lnTo>
                    <a:lnTo>
                      <a:pt x="7790" y="19401"/>
                    </a:lnTo>
                    <a:lnTo>
                      <a:pt x="7790" y="8117"/>
                    </a:lnTo>
                    <a:lnTo>
                      <a:pt x="7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3"/>
              <p:cNvSpPr/>
              <p:nvPr/>
            </p:nvSpPr>
            <p:spPr>
              <a:xfrm>
                <a:off x="2671425" y="3032400"/>
                <a:ext cx="271425" cy="1956525"/>
              </a:xfrm>
              <a:custGeom>
                <a:avLst/>
                <a:gdLst/>
                <a:ahLst/>
                <a:cxnLst/>
                <a:rect l="l" t="t" r="r" b="b"/>
                <a:pathLst>
                  <a:path w="10857" h="78261" extrusionOk="0">
                    <a:moveTo>
                      <a:pt x="4808" y="1"/>
                    </a:moveTo>
                    <a:lnTo>
                      <a:pt x="1" y="5550"/>
                    </a:lnTo>
                    <a:lnTo>
                      <a:pt x="1" y="37376"/>
                    </a:lnTo>
                    <a:lnTo>
                      <a:pt x="9430" y="48274"/>
                    </a:lnTo>
                    <a:lnTo>
                      <a:pt x="9430" y="78260"/>
                    </a:lnTo>
                    <a:lnTo>
                      <a:pt x="10857" y="78260"/>
                    </a:lnTo>
                    <a:lnTo>
                      <a:pt x="10857" y="47747"/>
                    </a:lnTo>
                    <a:lnTo>
                      <a:pt x="1427" y="36848"/>
                    </a:lnTo>
                    <a:lnTo>
                      <a:pt x="1427" y="6092"/>
                    </a:lnTo>
                    <a:lnTo>
                      <a:pt x="5892" y="928"/>
                    </a:lnTo>
                    <a:lnTo>
                      <a:pt x="48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3"/>
              <p:cNvSpPr/>
              <p:nvPr/>
            </p:nvSpPr>
            <p:spPr>
              <a:xfrm>
                <a:off x="2960650" y="1836250"/>
                <a:ext cx="134500" cy="3152675"/>
              </a:xfrm>
              <a:custGeom>
                <a:avLst/>
                <a:gdLst/>
                <a:ahLst/>
                <a:cxnLst/>
                <a:rect l="l" t="t" r="r" b="b"/>
                <a:pathLst>
                  <a:path w="5380" h="126107" extrusionOk="0">
                    <a:moveTo>
                      <a:pt x="1171" y="1"/>
                    </a:moveTo>
                    <a:lnTo>
                      <a:pt x="1171" y="23410"/>
                    </a:lnTo>
                    <a:lnTo>
                      <a:pt x="4766" y="27561"/>
                    </a:lnTo>
                    <a:lnTo>
                      <a:pt x="4766" y="73225"/>
                    </a:lnTo>
                    <a:lnTo>
                      <a:pt x="1" y="78745"/>
                    </a:lnTo>
                    <a:lnTo>
                      <a:pt x="1" y="86149"/>
                    </a:lnTo>
                    <a:lnTo>
                      <a:pt x="3895" y="90671"/>
                    </a:lnTo>
                    <a:lnTo>
                      <a:pt x="3895" y="126106"/>
                    </a:lnTo>
                    <a:lnTo>
                      <a:pt x="4509" y="126106"/>
                    </a:lnTo>
                    <a:lnTo>
                      <a:pt x="4509" y="90443"/>
                    </a:lnTo>
                    <a:lnTo>
                      <a:pt x="600" y="85921"/>
                    </a:lnTo>
                    <a:lnTo>
                      <a:pt x="600" y="78974"/>
                    </a:lnTo>
                    <a:lnTo>
                      <a:pt x="5379" y="73453"/>
                    </a:lnTo>
                    <a:lnTo>
                      <a:pt x="5379" y="27333"/>
                    </a:lnTo>
                    <a:lnTo>
                      <a:pt x="1784" y="23182"/>
                    </a:lnTo>
                    <a:lnTo>
                      <a:pt x="17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3"/>
              <p:cNvSpPr/>
              <p:nvPr/>
            </p:nvSpPr>
            <p:spPr>
              <a:xfrm>
                <a:off x="3114725" y="2673625"/>
                <a:ext cx="107725" cy="2162300"/>
              </a:xfrm>
              <a:custGeom>
                <a:avLst/>
                <a:gdLst/>
                <a:ahLst/>
                <a:cxnLst/>
                <a:rect l="l" t="t" r="r" b="b"/>
                <a:pathLst>
                  <a:path w="4309" h="86492" extrusionOk="0">
                    <a:moveTo>
                      <a:pt x="3282" y="1"/>
                    </a:moveTo>
                    <a:lnTo>
                      <a:pt x="3282" y="26948"/>
                    </a:lnTo>
                    <a:lnTo>
                      <a:pt x="1" y="30757"/>
                    </a:lnTo>
                    <a:lnTo>
                      <a:pt x="1" y="67704"/>
                    </a:lnTo>
                    <a:lnTo>
                      <a:pt x="3168" y="71370"/>
                    </a:lnTo>
                    <a:lnTo>
                      <a:pt x="3168" y="86491"/>
                    </a:lnTo>
                    <a:lnTo>
                      <a:pt x="4180" y="86491"/>
                    </a:lnTo>
                    <a:lnTo>
                      <a:pt x="4180" y="70985"/>
                    </a:lnTo>
                    <a:lnTo>
                      <a:pt x="1013" y="67333"/>
                    </a:lnTo>
                    <a:lnTo>
                      <a:pt x="1013" y="31128"/>
                    </a:lnTo>
                    <a:lnTo>
                      <a:pt x="4309" y="27319"/>
                    </a:lnTo>
                    <a:lnTo>
                      <a:pt x="43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3"/>
              <p:cNvSpPr/>
              <p:nvPr/>
            </p:nvSpPr>
            <p:spPr>
              <a:xfrm>
                <a:off x="3276650" y="1260650"/>
                <a:ext cx="141250" cy="3575275"/>
              </a:xfrm>
              <a:custGeom>
                <a:avLst/>
                <a:gdLst/>
                <a:ahLst/>
                <a:cxnLst/>
                <a:rect l="l" t="t" r="r" b="b"/>
                <a:pathLst>
                  <a:path w="5650" h="143011" extrusionOk="0">
                    <a:moveTo>
                      <a:pt x="5036" y="1"/>
                    </a:moveTo>
                    <a:lnTo>
                      <a:pt x="5036" y="33610"/>
                    </a:lnTo>
                    <a:lnTo>
                      <a:pt x="0" y="39430"/>
                    </a:lnTo>
                    <a:lnTo>
                      <a:pt x="0" y="91641"/>
                    </a:lnTo>
                    <a:lnTo>
                      <a:pt x="2525" y="94551"/>
                    </a:lnTo>
                    <a:lnTo>
                      <a:pt x="2525" y="143010"/>
                    </a:lnTo>
                    <a:lnTo>
                      <a:pt x="3124" y="143010"/>
                    </a:lnTo>
                    <a:lnTo>
                      <a:pt x="3124" y="94323"/>
                    </a:lnTo>
                    <a:lnTo>
                      <a:pt x="614" y="91413"/>
                    </a:lnTo>
                    <a:lnTo>
                      <a:pt x="614" y="39658"/>
                    </a:lnTo>
                    <a:lnTo>
                      <a:pt x="5649" y="33838"/>
                    </a:lnTo>
                    <a:lnTo>
                      <a:pt x="56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3"/>
              <p:cNvSpPr/>
              <p:nvPr/>
            </p:nvSpPr>
            <p:spPr>
              <a:xfrm>
                <a:off x="3387200" y="2411850"/>
                <a:ext cx="108450" cy="2424075"/>
              </a:xfrm>
              <a:custGeom>
                <a:avLst/>
                <a:gdLst/>
                <a:ahLst/>
                <a:cxnLst/>
                <a:rect l="l" t="t" r="r" b="b"/>
                <a:pathLst>
                  <a:path w="4338" h="96963" extrusionOk="0">
                    <a:moveTo>
                      <a:pt x="0" y="1"/>
                    </a:moveTo>
                    <a:lnTo>
                      <a:pt x="0" y="62340"/>
                    </a:lnTo>
                    <a:lnTo>
                      <a:pt x="3724" y="66649"/>
                    </a:lnTo>
                    <a:lnTo>
                      <a:pt x="3724" y="96962"/>
                    </a:lnTo>
                    <a:lnTo>
                      <a:pt x="4337" y="96962"/>
                    </a:lnTo>
                    <a:lnTo>
                      <a:pt x="4337" y="66420"/>
                    </a:lnTo>
                    <a:lnTo>
                      <a:pt x="614" y="62112"/>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3"/>
              <p:cNvSpPr/>
              <p:nvPr/>
            </p:nvSpPr>
            <p:spPr>
              <a:xfrm>
                <a:off x="3616150" y="3464275"/>
                <a:ext cx="25350" cy="1371650"/>
              </a:xfrm>
              <a:custGeom>
                <a:avLst/>
                <a:gdLst/>
                <a:ahLst/>
                <a:cxnLst/>
                <a:rect l="l" t="t" r="r" b="b"/>
                <a:pathLst>
                  <a:path w="1014" h="54866" extrusionOk="0">
                    <a:moveTo>
                      <a:pt x="1" y="1"/>
                    </a:moveTo>
                    <a:lnTo>
                      <a:pt x="1" y="54865"/>
                    </a:lnTo>
                    <a:lnTo>
                      <a:pt x="1014" y="54865"/>
                    </a:lnTo>
                    <a:lnTo>
                      <a:pt x="10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3"/>
              <p:cNvSpPr/>
              <p:nvPr/>
            </p:nvSpPr>
            <p:spPr>
              <a:xfrm>
                <a:off x="3513100" y="1784200"/>
                <a:ext cx="128400" cy="2074900"/>
              </a:xfrm>
              <a:custGeom>
                <a:avLst/>
                <a:gdLst/>
                <a:ahLst/>
                <a:cxnLst/>
                <a:rect l="l" t="t" r="r" b="b"/>
                <a:pathLst>
                  <a:path w="5136" h="82996" extrusionOk="0">
                    <a:moveTo>
                      <a:pt x="4522" y="0"/>
                    </a:moveTo>
                    <a:lnTo>
                      <a:pt x="4522" y="13481"/>
                    </a:lnTo>
                    <a:lnTo>
                      <a:pt x="0" y="18716"/>
                    </a:lnTo>
                    <a:lnTo>
                      <a:pt x="0" y="77917"/>
                    </a:lnTo>
                    <a:lnTo>
                      <a:pt x="4394" y="82996"/>
                    </a:lnTo>
                    <a:lnTo>
                      <a:pt x="4865" y="82596"/>
                    </a:lnTo>
                    <a:lnTo>
                      <a:pt x="613" y="77689"/>
                    </a:lnTo>
                    <a:lnTo>
                      <a:pt x="613" y="18944"/>
                    </a:lnTo>
                    <a:lnTo>
                      <a:pt x="5136" y="13709"/>
                    </a:lnTo>
                    <a:lnTo>
                      <a:pt x="51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3"/>
              <p:cNvSpPr/>
              <p:nvPr/>
            </p:nvSpPr>
            <p:spPr>
              <a:xfrm>
                <a:off x="2683550" y="2582325"/>
                <a:ext cx="256800" cy="997525"/>
              </a:xfrm>
              <a:custGeom>
                <a:avLst/>
                <a:gdLst/>
                <a:ahLst/>
                <a:cxnLst/>
                <a:rect l="l" t="t" r="r" b="b"/>
                <a:pathLst>
                  <a:path w="10272" h="39901" extrusionOk="0">
                    <a:moveTo>
                      <a:pt x="3396" y="1"/>
                    </a:moveTo>
                    <a:lnTo>
                      <a:pt x="2939" y="400"/>
                    </a:lnTo>
                    <a:lnTo>
                      <a:pt x="9673" y="8189"/>
                    </a:lnTo>
                    <a:lnTo>
                      <a:pt x="9673" y="28317"/>
                    </a:lnTo>
                    <a:lnTo>
                      <a:pt x="1" y="39501"/>
                    </a:lnTo>
                    <a:lnTo>
                      <a:pt x="472" y="39901"/>
                    </a:lnTo>
                    <a:lnTo>
                      <a:pt x="10272" y="28546"/>
                    </a:lnTo>
                    <a:lnTo>
                      <a:pt x="10272" y="7961"/>
                    </a:lnTo>
                    <a:lnTo>
                      <a:pt x="33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3"/>
              <p:cNvSpPr/>
              <p:nvPr/>
            </p:nvSpPr>
            <p:spPr>
              <a:xfrm>
                <a:off x="2548025" y="2778475"/>
                <a:ext cx="15375" cy="1410525"/>
              </a:xfrm>
              <a:custGeom>
                <a:avLst/>
                <a:gdLst/>
                <a:ahLst/>
                <a:cxnLst/>
                <a:rect l="l" t="t" r="r" b="b"/>
                <a:pathLst>
                  <a:path w="615" h="56421" extrusionOk="0">
                    <a:moveTo>
                      <a:pt x="1" y="1"/>
                    </a:moveTo>
                    <a:lnTo>
                      <a:pt x="1" y="56420"/>
                    </a:lnTo>
                    <a:lnTo>
                      <a:pt x="614" y="56420"/>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3"/>
              <p:cNvSpPr/>
              <p:nvPr/>
            </p:nvSpPr>
            <p:spPr>
              <a:xfrm>
                <a:off x="4734925" y="3305950"/>
                <a:ext cx="562075" cy="1682975"/>
              </a:xfrm>
              <a:custGeom>
                <a:avLst/>
                <a:gdLst/>
                <a:ahLst/>
                <a:cxnLst/>
                <a:rect l="l" t="t" r="r" b="b"/>
                <a:pathLst>
                  <a:path w="22483" h="67319" extrusionOk="0">
                    <a:moveTo>
                      <a:pt x="21712" y="0"/>
                    </a:moveTo>
                    <a:lnTo>
                      <a:pt x="14708" y="8117"/>
                    </a:lnTo>
                    <a:lnTo>
                      <a:pt x="14708" y="28702"/>
                    </a:lnTo>
                    <a:lnTo>
                      <a:pt x="0" y="45692"/>
                    </a:lnTo>
                    <a:lnTo>
                      <a:pt x="0" y="67318"/>
                    </a:lnTo>
                    <a:lnTo>
                      <a:pt x="1027" y="67318"/>
                    </a:lnTo>
                    <a:lnTo>
                      <a:pt x="1027" y="46077"/>
                    </a:lnTo>
                    <a:lnTo>
                      <a:pt x="15721" y="29073"/>
                    </a:lnTo>
                    <a:lnTo>
                      <a:pt x="15721" y="8488"/>
                    </a:lnTo>
                    <a:lnTo>
                      <a:pt x="22483" y="671"/>
                    </a:lnTo>
                    <a:lnTo>
                      <a:pt x="21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3"/>
              <p:cNvSpPr/>
              <p:nvPr/>
            </p:nvSpPr>
            <p:spPr>
              <a:xfrm>
                <a:off x="4589050" y="3148675"/>
                <a:ext cx="271425" cy="1840250"/>
              </a:xfrm>
              <a:custGeom>
                <a:avLst/>
                <a:gdLst/>
                <a:ahLst/>
                <a:cxnLst/>
                <a:rect l="l" t="t" r="r" b="b"/>
                <a:pathLst>
                  <a:path w="10857" h="73610" extrusionOk="0">
                    <a:moveTo>
                      <a:pt x="6049" y="0"/>
                    </a:moveTo>
                    <a:lnTo>
                      <a:pt x="4979" y="927"/>
                    </a:lnTo>
                    <a:lnTo>
                      <a:pt x="9430" y="6091"/>
                    </a:lnTo>
                    <a:lnTo>
                      <a:pt x="9430" y="32197"/>
                    </a:lnTo>
                    <a:lnTo>
                      <a:pt x="1" y="43096"/>
                    </a:lnTo>
                    <a:lnTo>
                      <a:pt x="1" y="73609"/>
                    </a:lnTo>
                    <a:lnTo>
                      <a:pt x="1442" y="73609"/>
                    </a:lnTo>
                    <a:lnTo>
                      <a:pt x="1442" y="43623"/>
                    </a:lnTo>
                    <a:lnTo>
                      <a:pt x="10857" y="32725"/>
                    </a:lnTo>
                    <a:lnTo>
                      <a:pt x="10857" y="5549"/>
                    </a:lnTo>
                    <a:lnTo>
                      <a:pt x="60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3"/>
              <p:cNvSpPr/>
              <p:nvPr/>
            </p:nvSpPr>
            <p:spPr>
              <a:xfrm>
                <a:off x="4436775" y="2034550"/>
                <a:ext cx="134825" cy="2954375"/>
              </a:xfrm>
              <a:custGeom>
                <a:avLst/>
                <a:gdLst/>
                <a:ahLst/>
                <a:cxnLst/>
                <a:rect l="l" t="t" r="r" b="b"/>
                <a:pathLst>
                  <a:path w="5393" h="118175" extrusionOk="0">
                    <a:moveTo>
                      <a:pt x="3610" y="0"/>
                    </a:moveTo>
                    <a:lnTo>
                      <a:pt x="3610" y="25007"/>
                    </a:lnTo>
                    <a:lnTo>
                      <a:pt x="0" y="29173"/>
                    </a:lnTo>
                    <a:lnTo>
                      <a:pt x="0" y="55992"/>
                    </a:lnTo>
                    <a:lnTo>
                      <a:pt x="4779" y="61512"/>
                    </a:lnTo>
                    <a:lnTo>
                      <a:pt x="4779" y="77989"/>
                    </a:lnTo>
                    <a:lnTo>
                      <a:pt x="871" y="82511"/>
                    </a:lnTo>
                    <a:lnTo>
                      <a:pt x="871" y="118174"/>
                    </a:lnTo>
                    <a:lnTo>
                      <a:pt x="1484" y="118174"/>
                    </a:lnTo>
                    <a:lnTo>
                      <a:pt x="1484" y="82739"/>
                    </a:lnTo>
                    <a:lnTo>
                      <a:pt x="5393" y="78217"/>
                    </a:lnTo>
                    <a:lnTo>
                      <a:pt x="5393" y="61284"/>
                    </a:lnTo>
                    <a:lnTo>
                      <a:pt x="614" y="55763"/>
                    </a:lnTo>
                    <a:lnTo>
                      <a:pt x="614" y="29401"/>
                    </a:lnTo>
                    <a:lnTo>
                      <a:pt x="4209" y="25236"/>
                    </a:lnTo>
                    <a:lnTo>
                      <a:pt x="4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3"/>
              <p:cNvSpPr/>
              <p:nvPr/>
            </p:nvSpPr>
            <p:spPr>
              <a:xfrm>
                <a:off x="4314800" y="1700375"/>
                <a:ext cx="1350250" cy="3135550"/>
              </a:xfrm>
              <a:custGeom>
                <a:avLst/>
                <a:gdLst/>
                <a:ahLst/>
                <a:cxnLst/>
                <a:rect l="l" t="t" r="r" b="b"/>
                <a:pathLst>
                  <a:path w="54010" h="125422" extrusionOk="0">
                    <a:moveTo>
                      <a:pt x="4594" y="1"/>
                    </a:moveTo>
                    <a:lnTo>
                      <a:pt x="1" y="4594"/>
                    </a:lnTo>
                    <a:lnTo>
                      <a:pt x="1" y="66177"/>
                    </a:lnTo>
                    <a:lnTo>
                      <a:pt x="3296" y="69986"/>
                    </a:lnTo>
                    <a:lnTo>
                      <a:pt x="3296" y="106334"/>
                    </a:lnTo>
                    <a:lnTo>
                      <a:pt x="129" y="110001"/>
                    </a:lnTo>
                    <a:lnTo>
                      <a:pt x="129" y="125421"/>
                    </a:lnTo>
                    <a:lnTo>
                      <a:pt x="742" y="125421"/>
                    </a:lnTo>
                    <a:lnTo>
                      <a:pt x="742" y="110229"/>
                    </a:lnTo>
                    <a:lnTo>
                      <a:pt x="3909" y="106563"/>
                    </a:lnTo>
                    <a:lnTo>
                      <a:pt x="3909" y="69758"/>
                    </a:lnTo>
                    <a:lnTo>
                      <a:pt x="614" y="65949"/>
                    </a:lnTo>
                    <a:lnTo>
                      <a:pt x="614" y="4851"/>
                    </a:lnTo>
                    <a:lnTo>
                      <a:pt x="4851" y="600"/>
                    </a:lnTo>
                    <a:lnTo>
                      <a:pt x="54009" y="600"/>
                    </a:lnTo>
                    <a:lnTo>
                      <a:pt x="540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3"/>
              <p:cNvSpPr/>
              <p:nvPr/>
            </p:nvSpPr>
            <p:spPr>
              <a:xfrm>
                <a:off x="4106525" y="1636550"/>
                <a:ext cx="156600" cy="3199375"/>
              </a:xfrm>
              <a:custGeom>
                <a:avLst/>
                <a:gdLst/>
                <a:ahLst/>
                <a:cxnLst/>
                <a:rect l="l" t="t" r="r" b="b"/>
                <a:pathLst>
                  <a:path w="6264" h="127975" extrusionOk="0">
                    <a:moveTo>
                      <a:pt x="1" y="0"/>
                    </a:moveTo>
                    <a:lnTo>
                      <a:pt x="1" y="24736"/>
                    </a:lnTo>
                    <a:lnTo>
                      <a:pt x="5036" y="30557"/>
                    </a:lnTo>
                    <a:lnTo>
                      <a:pt x="5036" y="76263"/>
                    </a:lnTo>
                    <a:lnTo>
                      <a:pt x="2526" y="79173"/>
                    </a:lnTo>
                    <a:lnTo>
                      <a:pt x="2526" y="127974"/>
                    </a:lnTo>
                    <a:lnTo>
                      <a:pt x="3738" y="127974"/>
                    </a:lnTo>
                    <a:lnTo>
                      <a:pt x="3738" y="79629"/>
                    </a:lnTo>
                    <a:lnTo>
                      <a:pt x="6263" y="76719"/>
                    </a:lnTo>
                    <a:lnTo>
                      <a:pt x="6263" y="30100"/>
                    </a:lnTo>
                    <a:lnTo>
                      <a:pt x="1228" y="24280"/>
                    </a:lnTo>
                    <a:lnTo>
                      <a:pt x="12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3"/>
              <p:cNvSpPr/>
              <p:nvPr/>
            </p:nvSpPr>
            <p:spPr>
              <a:xfrm>
                <a:off x="4036275" y="2481750"/>
                <a:ext cx="108450" cy="2354175"/>
              </a:xfrm>
              <a:custGeom>
                <a:avLst/>
                <a:gdLst/>
                <a:ahLst/>
                <a:cxnLst/>
                <a:rect l="l" t="t" r="r" b="b"/>
                <a:pathLst>
                  <a:path w="4338" h="94167" extrusionOk="0">
                    <a:moveTo>
                      <a:pt x="3724" y="1"/>
                    </a:moveTo>
                    <a:lnTo>
                      <a:pt x="3724" y="59316"/>
                    </a:lnTo>
                    <a:lnTo>
                      <a:pt x="0" y="63624"/>
                    </a:lnTo>
                    <a:lnTo>
                      <a:pt x="0" y="94166"/>
                    </a:lnTo>
                    <a:lnTo>
                      <a:pt x="614" y="94166"/>
                    </a:lnTo>
                    <a:lnTo>
                      <a:pt x="614" y="63853"/>
                    </a:lnTo>
                    <a:lnTo>
                      <a:pt x="4337" y="59544"/>
                    </a:lnTo>
                    <a:lnTo>
                      <a:pt x="4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3"/>
              <p:cNvSpPr/>
              <p:nvPr/>
            </p:nvSpPr>
            <p:spPr>
              <a:xfrm>
                <a:off x="3895750" y="3348375"/>
                <a:ext cx="15000" cy="1487550"/>
              </a:xfrm>
              <a:custGeom>
                <a:avLst/>
                <a:gdLst/>
                <a:ahLst/>
                <a:cxnLst/>
                <a:rect l="l" t="t" r="r" b="b"/>
                <a:pathLst>
                  <a:path w="600" h="59502" extrusionOk="0">
                    <a:moveTo>
                      <a:pt x="1" y="1"/>
                    </a:moveTo>
                    <a:lnTo>
                      <a:pt x="1" y="59501"/>
                    </a:lnTo>
                    <a:lnTo>
                      <a:pt x="600" y="59501"/>
                    </a:lnTo>
                    <a:lnTo>
                      <a:pt x="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3"/>
              <p:cNvSpPr/>
              <p:nvPr/>
            </p:nvSpPr>
            <p:spPr>
              <a:xfrm>
                <a:off x="3890400" y="959650"/>
                <a:ext cx="128775" cy="2899450"/>
              </a:xfrm>
              <a:custGeom>
                <a:avLst/>
                <a:gdLst/>
                <a:ahLst/>
                <a:cxnLst/>
                <a:rect l="l" t="t" r="r" b="b"/>
                <a:pathLst>
                  <a:path w="5151" h="115978" extrusionOk="0">
                    <a:moveTo>
                      <a:pt x="1" y="1"/>
                    </a:moveTo>
                    <a:lnTo>
                      <a:pt x="1" y="46691"/>
                    </a:lnTo>
                    <a:lnTo>
                      <a:pt x="4537" y="51926"/>
                    </a:lnTo>
                    <a:lnTo>
                      <a:pt x="4537" y="110671"/>
                    </a:lnTo>
                    <a:lnTo>
                      <a:pt x="286" y="115578"/>
                    </a:lnTo>
                    <a:lnTo>
                      <a:pt x="743" y="115978"/>
                    </a:lnTo>
                    <a:lnTo>
                      <a:pt x="5151" y="110899"/>
                    </a:lnTo>
                    <a:lnTo>
                      <a:pt x="5151" y="51698"/>
                    </a:lnTo>
                    <a:lnTo>
                      <a:pt x="614" y="46463"/>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3"/>
              <p:cNvSpPr/>
              <p:nvPr/>
            </p:nvSpPr>
            <p:spPr>
              <a:xfrm>
                <a:off x="4591550" y="2284550"/>
                <a:ext cx="256800" cy="1295300"/>
              </a:xfrm>
              <a:custGeom>
                <a:avLst/>
                <a:gdLst/>
                <a:ahLst/>
                <a:cxnLst/>
                <a:rect l="l" t="t" r="r" b="b"/>
                <a:pathLst>
                  <a:path w="10272" h="51812" extrusionOk="0">
                    <a:moveTo>
                      <a:pt x="6092" y="0"/>
                    </a:moveTo>
                    <a:lnTo>
                      <a:pt x="1" y="6077"/>
                    </a:lnTo>
                    <a:lnTo>
                      <a:pt x="1" y="40457"/>
                    </a:lnTo>
                    <a:lnTo>
                      <a:pt x="9815" y="51812"/>
                    </a:lnTo>
                    <a:lnTo>
                      <a:pt x="10272" y="51412"/>
                    </a:lnTo>
                    <a:lnTo>
                      <a:pt x="614" y="40228"/>
                    </a:lnTo>
                    <a:lnTo>
                      <a:pt x="614" y="6334"/>
                    </a:lnTo>
                    <a:lnTo>
                      <a:pt x="6520" y="428"/>
                    </a:lnTo>
                    <a:lnTo>
                      <a:pt x="60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3"/>
              <p:cNvSpPr/>
              <p:nvPr/>
            </p:nvSpPr>
            <p:spPr>
              <a:xfrm>
                <a:off x="4820875" y="2861225"/>
                <a:ext cx="163000" cy="1327775"/>
              </a:xfrm>
              <a:custGeom>
                <a:avLst/>
                <a:gdLst/>
                <a:ahLst/>
                <a:cxnLst/>
                <a:rect l="l" t="t" r="r" b="b"/>
                <a:pathLst>
                  <a:path w="6520" h="53111" extrusionOk="0">
                    <a:moveTo>
                      <a:pt x="428" y="0"/>
                    </a:moveTo>
                    <a:lnTo>
                      <a:pt x="0" y="443"/>
                    </a:lnTo>
                    <a:lnTo>
                      <a:pt x="5906" y="6348"/>
                    </a:lnTo>
                    <a:lnTo>
                      <a:pt x="5906" y="53110"/>
                    </a:lnTo>
                    <a:lnTo>
                      <a:pt x="6520" y="53110"/>
                    </a:lnTo>
                    <a:lnTo>
                      <a:pt x="6520" y="6092"/>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3"/>
              <p:cNvSpPr/>
              <p:nvPr/>
            </p:nvSpPr>
            <p:spPr>
              <a:xfrm>
                <a:off x="3625075" y="959650"/>
                <a:ext cx="158725" cy="3876275"/>
              </a:xfrm>
              <a:custGeom>
                <a:avLst/>
                <a:gdLst/>
                <a:ahLst/>
                <a:cxnLst/>
                <a:rect l="l" t="t" r="r" b="b"/>
                <a:pathLst>
                  <a:path w="6349" h="155051" extrusionOk="0">
                    <a:moveTo>
                      <a:pt x="4922" y="1"/>
                    </a:moveTo>
                    <a:lnTo>
                      <a:pt x="4922" y="63396"/>
                    </a:lnTo>
                    <a:lnTo>
                      <a:pt x="0" y="69244"/>
                    </a:lnTo>
                    <a:lnTo>
                      <a:pt x="0" y="86734"/>
                    </a:lnTo>
                    <a:lnTo>
                      <a:pt x="4922" y="92426"/>
                    </a:lnTo>
                    <a:lnTo>
                      <a:pt x="4922" y="155050"/>
                    </a:lnTo>
                    <a:lnTo>
                      <a:pt x="6349" y="155050"/>
                    </a:lnTo>
                    <a:lnTo>
                      <a:pt x="6349" y="91898"/>
                    </a:lnTo>
                    <a:lnTo>
                      <a:pt x="1427" y="86206"/>
                    </a:lnTo>
                    <a:lnTo>
                      <a:pt x="1427" y="69772"/>
                    </a:lnTo>
                    <a:lnTo>
                      <a:pt x="6349" y="63909"/>
                    </a:lnTo>
                    <a:lnTo>
                      <a:pt x="6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3"/>
              <p:cNvSpPr/>
              <p:nvPr/>
            </p:nvSpPr>
            <p:spPr>
              <a:xfrm>
                <a:off x="3748100" y="2802025"/>
                <a:ext cx="158750" cy="2033900"/>
              </a:xfrm>
              <a:custGeom>
                <a:avLst/>
                <a:gdLst/>
                <a:ahLst/>
                <a:cxnLst/>
                <a:rect l="l" t="t" r="r" b="b"/>
                <a:pathLst>
                  <a:path w="6350" h="81356" extrusionOk="0">
                    <a:moveTo>
                      <a:pt x="4923" y="0"/>
                    </a:moveTo>
                    <a:lnTo>
                      <a:pt x="4923" y="12511"/>
                    </a:lnTo>
                    <a:lnTo>
                      <a:pt x="1" y="18203"/>
                    </a:lnTo>
                    <a:lnTo>
                      <a:pt x="1" y="81355"/>
                    </a:lnTo>
                    <a:lnTo>
                      <a:pt x="1428" y="81355"/>
                    </a:lnTo>
                    <a:lnTo>
                      <a:pt x="1428" y="18731"/>
                    </a:lnTo>
                    <a:lnTo>
                      <a:pt x="6349" y="13039"/>
                    </a:lnTo>
                    <a:lnTo>
                      <a:pt x="63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3"/>
              <p:cNvSpPr/>
              <p:nvPr/>
            </p:nvSpPr>
            <p:spPr>
              <a:xfrm>
                <a:off x="2829425" y="3651875"/>
                <a:ext cx="144450" cy="160875"/>
              </a:xfrm>
              <a:custGeom>
                <a:avLst/>
                <a:gdLst/>
                <a:ahLst/>
                <a:cxnLst/>
                <a:rect l="l" t="t" r="r" b="b"/>
                <a:pathLst>
                  <a:path w="5778" h="6435" extrusionOk="0">
                    <a:moveTo>
                      <a:pt x="457" y="0"/>
                    </a:moveTo>
                    <a:lnTo>
                      <a:pt x="0" y="414"/>
                    </a:lnTo>
                    <a:lnTo>
                      <a:pt x="5321" y="6434"/>
                    </a:lnTo>
                    <a:lnTo>
                      <a:pt x="5778" y="6035"/>
                    </a:lnTo>
                    <a:lnTo>
                      <a:pt x="4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3"/>
              <p:cNvSpPr/>
              <p:nvPr/>
            </p:nvSpPr>
            <p:spPr>
              <a:xfrm>
                <a:off x="2178550" y="3481050"/>
                <a:ext cx="132000" cy="131975"/>
              </a:xfrm>
              <a:custGeom>
                <a:avLst/>
                <a:gdLst/>
                <a:ahLst/>
                <a:cxnLst/>
                <a:rect l="l" t="t" r="r" b="b"/>
                <a:pathLst>
                  <a:path w="5280" h="5279" extrusionOk="0">
                    <a:moveTo>
                      <a:pt x="2640" y="0"/>
                    </a:moveTo>
                    <a:cubicBezTo>
                      <a:pt x="1185" y="0"/>
                      <a:pt x="1" y="1184"/>
                      <a:pt x="1" y="2639"/>
                    </a:cubicBezTo>
                    <a:cubicBezTo>
                      <a:pt x="1" y="4095"/>
                      <a:pt x="1185" y="5279"/>
                      <a:pt x="2640" y="5279"/>
                    </a:cubicBezTo>
                    <a:cubicBezTo>
                      <a:pt x="4095" y="5279"/>
                      <a:pt x="5279" y="4095"/>
                      <a:pt x="5279" y="2639"/>
                    </a:cubicBezTo>
                    <a:cubicBezTo>
                      <a:pt x="5279" y="1184"/>
                      <a:pt x="4095" y="0"/>
                      <a:pt x="2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3"/>
              <p:cNvSpPr/>
              <p:nvPr/>
            </p:nvSpPr>
            <p:spPr>
              <a:xfrm>
                <a:off x="2166075" y="3468200"/>
                <a:ext cx="157300" cy="157300"/>
              </a:xfrm>
              <a:custGeom>
                <a:avLst/>
                <a:gdLst/>
                <a:ahLst/>
                <a:cxnLst/>
                <a:rect l="l" t="t" r="r" b="b"/>
                <a:pathLst>
                  <a:path w="6292" h="6292" extrusionOk="0">
                    <a:moveTo>
                      <a:pt x="3139" y="1028"/>
                    </a:moveTo>
                    <a:cubicBezTo>
                      <a:pt x="4309" y="1028"/>
                      <a:pt x="5265" y="1969"/>
                      <a:pt x="5265" y="3153"/>
                    </a:cubicBezTo>
                    <a:cubicBezTo>
                      <a:pt x="5265" y="4323"/>
                      <a:pt x="4309" y="5279"/>
                      <a:pt x="3139" y="5279"/>
                    </a:cubicBezTo>
                    <a:cubicBezTo>
                      <a:pt x="1969" y="5279"/>
                      <a:pt x="1014" y="4323"/>
                      <a:pt x="1014" y="3153"/>
                    </a:cubicBezTo>
                    <a:cubicBezTo>
                      <a:pt x="1014" y="1969"/>
                      <a:pt x="1969" y="1028"/>
                      <a:pt x="3139" y="1028"/>
                    </a:cubicBezTo>
                    <a:close/>
                    <a:moveTo>
                      <a:pt x="3139" y="1"/>
                    </a:moveTo>
                    <a:cubicBezTo>
                      <a:pt x="1399" y="1"/>
                      <a:pt x="1" y="1413"/>
                      <a:pt x="1" y="3153"/>
                    </a:cubicBezTo>
                    <a:cubicBezTo>
                      <a:pt x="1" y="4880"/>
                      <a:pt x="1399" y="6292"/>
                      <a:pt x="3139" y="6292"/>
                    </a:cubicBezTo>
                    <a:cubicBezTo>
                      <a:pt x="4879" y="6292"/>
                      <a:pt x="6292" y="4880"/>
                      <a:pt x="6292" y="3153"/>
                    </a:cubicBezTo>
                    <a:cubicBezTo>
                      <a:pt x="6292" y="1413"/>
                      <a:pt x="4879" y="1"/>
                      <a:pt x="3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3"/>
              <p:cNvSpPr/>
              <p:nvPr/>
            </p:nvSpPr>
            <p:spPr>
              <a:xfrm>
                <a:off x="2212450" y="3514925"/>
                <a:ext cx="64200" cy="63875"/>
              </a:xfrm>
              <a:custGeom>
                <a:avLst/>
                <a:gdLst/>
                <a:ahLst/>
                <a:cxnLst/>
                <a:rect l="l" t="t" r="r" b="b"/>
                <a:pathLst>
                  <a:path w="2568" h="2555" extrusionOk="0">
                    <a:moveTo>
                      <a:pt x="1284" y="1"/>
                    </a:moveTo>
                    <a:cubicBezTo>
                      <a:pt x="585" y="1"/>
                      <a:pt x="0" y="571"/>
                      <a:pt x="0" y="1284"/>
                    </a:cubicBezTo>
                    <a:cubicBezTo>
                      <a:pt x="0" y="1983"/>
                      <a:pt x="585" y="2554"/>
                      <a:pt x="1284" y="2554"/>
                    </a:cubicBezTo>
                    <a:cubicBezTo>
                      <a:pt x="1997" y="2554"/>
                      <a:pt x="2568" y="1983"/>
                      <a:pt x="2568" y="1284"/>
                    </a:cubicBezTo>
                    <a:cubicBezTo>
                      <a:pt x="2568" y="571"/>
                      <a:pt x="1997" y="1"/>
                      <a:pt x="1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3"/>
              <p:cNvSpPr/>
              <p:nvPr/>
            </p:nvSpPr>
            <p:spPr>
              <a:xfrm>
                <a:off x="2514500" y="2737100"/>
                <a:ext cx="82425" cy="82775"/>
              </a:xfrm>
              <a:custGeom>
                <a:avLst/>
                <a:gdLst/>
                <a:ahLst/>
                <a:cxnLst/>
                <a:rect l="l" t="t" r="r" b="b"/>
                <a:pathLst>
                  <a:path w="3297" h="3311" extrusionOk="0">
                    <a:moveTo>
                      <a:pt x="1656" y="1"/>
                    </a:moveTo>
                    <a:cubicBezTo>
                      <a:pt x="743" y="1"/>
                      <a:pt x="1" y="743"/>
                      <a:pt x="1" y="1656"/>
                    </a:cubicBezTo>
                    <a:cubicBezTo>
                      <a:pt x="1" y="2569"/>
                      <a:pt x="743" y="3311"/>
                      <a:pt x="1656" y="3311"/>
                    </a:cubicBezTo>
                    <a:cubicBezTo>
                      <a:pt x="2569" y="3311"/>
                      <a:pt x="3296" y="2569"/>
                      <a:pt x="3296" y="1656"/>
                    </a:cubicBezTo>
                    <a:cubicBezTo>
                      <a:pt x="3296" y="743"/>
                      <a:pt x="2569" y="1"/>
                      <a:pt x="1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3"/>
              <p:cNvSpPr/>
              <p:nvPr/>
            </p:nvSpPr>
            <p:spPr>
              <a:xfrm>
                <a:off x="4100100" y="2444675"/>
                <a:ext cx="73850" cy="74200"/>
              </a:xfrm>
              <a:custGeom>
                <a:avLst/>
                <a:gdLst/>
                <a:ahLst/>
                <a:cxnLst/>
                <a:rect l="l" t="t" r="r" b="b"/>
                <a:pathLst>
                  <a:path w="2954" h="2968" extrusionOk="0">
                    <a:moveTo>
                      <a:pt x="1470" y="0"/>
                    </a:moveTo>
                    <a:cubicBezTo>
                      <a:pt x="657" y="0"/>
                      <a:pt x="1" y="671"/>
                      <a:pt x="1" y="1484"/>
                    </a:cubicBezTo>
                    <a:cubicBezTo>
                      <a:pt x="1" y="2311"/>
                      <a:pt x="657" y="2968"/>
                      <a:pt x="1470" y="2968"/>
                    </a:cubicBezTo>
                    <a:cubicBezTo>
                      <a:pt x="2298" y="2968"/>
                      <a:pt x="2954" y="2311"/>
                      <a:pt x="2954" y="1484"/>
                    </a:cubicBezTo>
                    <a:cubicBezTo>
                      <a:pt x="2954" y="671"/>
                      <a:pt x="2298" y="0"/>
                      <a:pt x="1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3"/>
              <p:cNvSpPr/>
              <p:nvPr/>
            </p:nvSpPr>
            <p:spPr>
              <a:xfrm>
                <a:off x="3865450" y="3310225"/>
                <a:ext cx="75625" cy="75975"/>
              </a:xfrm>
              <a:custGeom>
                <a:avLst/>
                <a:gdLst/>
                <a:ahLst/>
                <a:cxnLst/>
                <a:rect l="l" t="t" r="r" b="b"/>
                <a:pathLst>
                  <a:path w="3025" h="3039" extrusionOk="0">
                    <a:moveTo>
                      <a:pt x="1512" y="0"/>
                    </a:moveTo>
                    <a:cubicBezTo>
                      <a:pt x="671" y="0"/>
                      <a:pt x="0" y="685"/>
                      <a:pt x="0" y="1527"/>
                    </a:cubicBezTo>
                    <a:cubicBezTo>
                      <a:pt x="0" y="2354"/>
                      <a:pt x="671" y="3039"/>
                      <a:pt x="1512" y="3039"/>
                    </a:cubicBezTo>
                    <a:cubicBezTo>
                      <a:pt x="2354" y="3039"/>
                      <a:pt x="3025" y="2354"/>
                      <a:pt x="3025" y="1527"/>
                    </a:cubicBezTo>
                    <a:cubicBezTo>
                      <a:pt x="3025" y="685"/>
                      <a:pt x="2354" y="0"/>
                      <a:pt x="1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3"/>
              <p:cNvSpPr/>
              <p:nvPr/>
            </p:nvSpPr>
            <p:spPr>
              <a:xfrm>
                <a:off x="4774150" y="2814500"/>
                <a:ext cx="104150" cy="104525"/>
              </a:xfrm>
              <a:custGeom>
                <a:avLst/>
                <a:gdLst/>
                <a:ahLst/>
                <a:cxnLst/>
                <a:rect l="l" t="t" r="r" b="b"/>
                <a:pathLst>
                  <a:path w="4166" h="4181" extrusionOk="0">
                    <a:moveTo>
                      <a:pt x="2083" y="1"/>
                    </a:moveTo>
                    <a:cubicBezTo>
                      <a:pt x="928" y="1"/>
                      <a:pt x="0" y="942"/>
                      <a:pt x="0" y="2083"/>
                    </a:cubicBezTo>
                    <a:cubicBezTo>
                      <a:pt x="0" y="3239"/>
                      <a:pt x="928" y="4180"/>
                      <a:pt x="2083" y="4180"/>
                    </a:cubicBezTo>
                    <a:cubicBezTo>
                      <a:pt x="3239" y="4180"/>
                      <a:pt x="4166" y="3239"/>
                      <a:pt x="4166" y="2083"/>
                    </a:cubicBezTo>
                    <a:cubicBezTo>
                      <a:pt x="4166" y="942"/>
                      <a:pt x="3239"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3"/>
              <p:cNvSpPr/>
              <p:nvPr/>
            </p:nvSpPr>
            <p:spPr>
              <a:xfrm>
                <a:off x="3601900" y="1752100"/>
                <a:ext cx="63850" cy="63850"/>
              </a:xfrm>
              <a:custGeom>
                <a:avLst/>
                <a:gdLst/>
                <a:ahLst/>
                <a:cxnLst/>
                <a:rect l="l" t="t" r="r" b="b"/>
                <a:pathLst>
                  <a:path w="2554" h="2554" extrusionOk="0">
                    <a:moveTo>
                      <a:pt x="1284" y="0"/>
                    </a:moveTo>
                    <a:cubicBezTo>
                      <a:pt x="571" y="0"/>
                      <a:pt x="0" y="571"/>
                      <a:pt x="0" y="1284"/>
                    </a:cubicBezTo>
                    <a:cubicBezTo>
                      <a:pt x="0" y="1983"/>
                      <a:pt x="571" y="2554"/>
                      <a:pt x="1284" y="2554"/>
                    </a:cubicBezTo>
                    <a:cubicBezTo>
                      <a:pt x="1983" y="2554"/>
                      <a:pt x="2554" y="1983"/>
                      <a:pt x="2554" y="1284"/>
                    </a:cubicBezTo>
                    <a:cubicBezTo>
                      <a:pt x="2554" y="571"/>
                      <a:pt x="1983" y="0"/>
                      <a:pt x="1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3"/>
              <p:cNvSpPr/>
              <p:nvPr/>
            </p:nvSpPr>
            <p:spPr>
              <a:xfrm>
                <a:off x="3594050" y="1744250"/>
                <a:ext cx="79550" cy="79550"/>
              </a:xfrm>
              <a:custGeom>
                <a:avLst/>
                <a:gdLst/>
                <a:ahLst/>
                <a:cxnLst/>
                <a:rect l="l" t="t" r="r" b="b"/>
                <a:pathLst>
                  <a:path w="3182" h="3182" extrusionOk="0">
                    <a:moveTo>
                      <a:pt x="1598" y="614"/>
                    </a:moveTo>
                    <a:cubicBezTo>
                      <a:pt x="2126" y="614"/>
                      <a:pt x="2568" y="1056"/>
                      <a:pt x="2568" y="1584"/>
                    </a:cubicBezTo>
                    <a:cubicBezTo>
                      <a:pt x="2568" y="2126"/>
                      <a:pt x="2126" y="2568"/>
                      <a:pt x="1598" y="2568"/>
                    </a:cubicBezTo>
                    <a:cubicBezTo>
                      <a:pt x="1056" y="2568"/>
                      <a:pt x="614" y="2126"/>
                      <a:pt x="614" y="1584"/>
                    </a:cubicBezTo>
                    <a:cubicBezTo>
                      <a:pt x="614" y="1056"/>
                      <a:pt x="1056" y="614"/>
                      <a:pt x="1598" y="614"/>
                    </a:cubicBezTo>
                    <a:close/>
                    <a:moveTo>
                      <a:pt x="1598" y="0"/>
                    </a:moveTo>
                    <a:cubicBezTo>
                      <a:pt x="714" y="0"/>
                      <a:pt x="0" y="714"/>
                      <a:pt x="0" y="1584"/>
                    </a:cubicBezTo>
                    <a:cubicBezTo>
                      <a:pt x="0" y="2468"/>
                      <a:pt x="714" y="3181"/>
                      <a:pt x="1598" y="3181"/>
                    </a:cubicBezTo>
                    <a:cubicBezTo>
                      <a:pt x="2468" y="3181"/>
                      <a:pt x="3181" y="2468"/>
                      <a:pt x="3181" y="1584"/>
                    </a:cubicBezTo>
                    <a:cubicBezTo>
                      <a:pt x="3181" y="714"/>
                      <a:pt x="2468" y="0"/>
                      <a:pt x="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3"/>
              <p:cNvSpPr/>
              <p:nvPr/>
            </p:nvSpPr>
            <p:spPr>
              <a:xfrm>
                <a:off x="4685350" y="2226425"/>
                <a:ext cx="127350" cy="127325"/>
              </a:xfrm>
              <a:custGeom>
                <a:avLst/>
                <a:gdLst/>
                <a:ahLst/>
                <a:cxnLst/>
                <a:rect l="l" t="t" r="r" b="b"/>
                <a:pathLst>
                  <a:path w="5094" h="5093" extrusionOk="0">
                    <a:moveTo>
                      <a:pt x="2554" y="0"/>
                    </a:moveTo>
                    <a:cubicBezTo>
                      <a:pt x="1142" y="0"/>
                      <a:pt x="0" y="1141"/>
                      <a:pt x="0" y="2539"/>
                    </a:cubicBezTo>
                    <a:cubicBezTo>
                      <a:pt x="0" y="3952"/>
                      <a:pt x="1142" y="5093"/>
                      <a:pt x="2554" y="5093"/>
                    </a:cubicBezTo>
                    <a:cubicBezTo>
                      <a:pt x="3952" y="5093"/>
                      <a:pt x="5093" y="3952"/>
                      <a:pt x="5093" y="2539"/>
                    </a:cubicBezTo>
                    <a:cubicBezTo>
                      <a:pt x="5093" y="1141"/>
                      <a:pt x="3952" y="0"/>
                      <a:pt x="2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3"/>
              <p:cNvSpPr/>
              <p:nvPr/>
            </p:nvSpPr>
            <p:spPr>
              <a:xfrm>
                <a:off x="4677850" y="2218575"/>
                <a:ext cx="142675" cy="142675"/>
              </a:xfrm>
              <a:custGeom>
                <a:avLst/>
                <a:gdLst/>
                <a:ahLst/>
                <a:cxnLst/>
                <a:rect l="l" t="t" r="r" b="b"/>
                <a:pathLst>
                  <a:path w="5707" h="5707" extrusionOk="0">
                    <a:moveTo>
                      <a:pt x="2854" y="614"/>
                    </a:moveTo>
                    <a:cubicBezTo>
                      <a:pt x="4081" y="614"/>
                      <a:pt x="5094" y="1626"/>
                      <a:pt x="5094" y="2853"/>
                    </a:cubicBezTo>
                    <a:cubicBezTo>
                      <a:pt x="5094" y="4094"/>
                      <a:pt x="4081" y="5093"/>
                      <a:pt x="2854" y="5093"/>
                    </a:cubicBezTo>
                    <a:cubicBezTo>
                      <a:pt x="1613" y="5093"/>
                      <a:pt x="614" y="4094"/>
                      <a:pt x="614" y="2853"/>
                    </a:cubicBezTo>
                    <a:cubicBezTo>
                      <a:pt x="614" y="1626"/>
                      <a:pt x="1613" y="614"/>
                      <a:pt x="2854" y="614"/>
                    </a:cubicBezTo>
                    <a:close/>
                    <a:moveTo>
                      <a:pt x="2854" y="0"/>
                    </a:moveTo>
                    <a:cubicBezTo>
                      <a:pt x="1270" y="0"/>
                      <a:pt x="1" y="1284"/>
                      <a:pt x="1" y="2853"/>
                    </a:cubicBezTo>
                    <a:cubicBezTo>
                      <a:pt x="1" y="4422"/>
                      <a:pt x="1270" y="5706"/>
                      <a:pt x="2854" y="5706"/>
                    </a:cubicBezTo>
                    <a:cubicBezTo>
                      <a:pt x="4423" y="5706"/>
                      <a:pt x="5707" y="4422"/>
                      <a:pt x="5707" y="2853"/>
                    </a:cubicBezTo>
                    <a:cubicBezTo>
                      <a:pt x="5707" y="1284"/>
                      <a:pt x="4423" y="0"/>
                      <a:pt x="2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3"/>
              <p:cNvSpPr/>
              <p:nvPr/>
            </p:nvSpPr>
            <p:spPr>
              <a:xfrm>
                <a:off x="5243850" y="3270625"/>
                <a:ext cx="87400" cy="87400"/>
              </a:xfrm>
              <a:custGeom>
                <a:avLst/>
                <a:gdLst/>
                <a:ahLst/>
                <a:cxnLst/>
                <a:rect l="l" t="t" r="r" b="b"/>
                <a:pathLst>
                  <a:path w="3496" h="3496" extrusionOk="0">
                    <a:moveTo>
                      <a:pt x="1740" y="1"/>
                    </a:moveTo>
                    <a:cubicBezTo>
                      <a:pt x="785" y="1"/>
                      <a:pt x="0" y="785"/>
                      <a:pt x="0" y="1741"/>
                    </a:cubicBezTo>
                    <a:cubicBezTo>
                      <a:pt x="0" y="2711"/>
                      <a:pt x="785" y="3496"/>
                      <a:pt x="1740" y="3496"/>
                    </a:cubicBezTo>
                    <a:cubicBezTo>
                      <a:pt x="2710" y="3496"/>
                      <a:pt x="3495" y="2711"/>
                      <a:pt x="3495" y="1741"/>
                    </a:cubicBezTo>
                    <a:cubicBezTo>
                      <a:pt x="3495" y="785"/>
                      <a:pt x="2710" y="1"/>
                      <a:pt x="1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3"/>
              <p:cNvSpPr/>
              <p:nvPr/>
            </p:nvSpPr>
            <p:spPr>
              <a:xfrm>
                <a:off x="5231000" y="3257800"/>
                <a:ext cx="112725" cy="113075"/>
              </a:xfrm>
              <a:custGeom>
                <a:avLst/>
                <a:gdLst/>
                <a:ahLst/>
                <a:cxnLst/>
                <a:rect l="l" t="t" r="r" b="b"/>
                <a:pathLst>
                  <a:path w="4509" h="4523" extrusionOk="0">
                    <a:moveTo>
                      <a:pt x="2254" y="1027"/>
                    </a:moveTo>
                    <a:cubicBezTo>
                      <a:pt x="2939" y="1027"/>
                      <a:pt x="3495" y="1584"/>
                      <a:pt x="3495" y="2254"/>
                    </a:cubicBezTo>
                    <a:cubicBezTo>
                      <a:pt x="3495" y="2939"/>
                      <a:pt x="2939" y="3495"/>
                      <a:pt x="2254" y="3495"/>
                    </a:cubicBezTo>
                    <a:cubicBezTo>
                      <a:pt x="1584" y="3495"/>
                      <a:pt x="1028" y="2939"/>
                      <a:pt x="1028" y="2254"/>
                    </a:cubicBezTo>
                    <a:cubicBezTo>
                      <a:pt x="1028" y="1584"/>
                      <a:pt x="1584" y="1027"/>
                      <a:pt x="2254" y="1027"/>
                    </a:cubicBezTo>
                    <a:close/>
                    <a:moveTo>
                      <a:pt x="2254" y="0"/>
                    </a:moveTo>
                    <a:cubicBezTo>
                      <a:pt x="1013" y="0"/>
                      <a:pt x="0" y="1013"/>
                      <a:pt x="0" y="2254"/>
                    </a:cubicBezTo>
                    <a:cubicBezTo>
                      <a:pt x="0" y="3510"/>
                      <a:pt x="1013" y="4522"/>
                      <a:pt x="2254" y="4522"/>
                    </a:cubicBezTo>
                    <a:cubicBezTo>
                      <a:pt x="3495" y="4522"/>
                      <a:pt x="4508" y="3510"/>
                      <a:pt x="4508" y="2254"/>
                    </a:cubicBezTo>
                    <a:cubicBezTo>
                      <a:pt x="4508" y="1013"/>
                      <a:pt x="3495"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3"/>
              <p:cNvSpPr/>
              <p:nvPr/>
            </p:nvSpPr>
            <p:spPr>
              <a:xfrm>
                <a:off x="4662875" y="3096250"/>
                <a:ext cx="128050" cy="128050"/>
              </a:xfrm>
              <a:custGeom>
                <a:avLst/>
                <a:gdLst/>
                <a:ahLst/>
                <a:cxnLst/>
                <a:rect l="l" t="t" r="r" b="b"/>
                <a:pathLst>
                  <a:path w="5122" h="5122" extrusionOk="0">
                    <a:moveTo>
                      <a:pt x="2568" y="0"/>
                    </a:moveTo>
                    <a:cubicBezTo>
                      <a:pt x="1142" y="0"/>
                      <a:pt x="1" y="1156"/>
                      <a:pt x="1" y="2568"/>
                    </a:cubicBezTo>
                    <a:cubicBezTo>
                      <a:pt x="1" y="3980"/>
                      <a:pt x="1142" y="5121"/>
                      <a:pt x="2568" y="5121"/>
                    </a:cubicBezTo>
                    <a:cubicBezTo>
                      <a:pt x="3981" y="5121"/>
                      <a:pt x="5122" y="3980"/>
                      <a:pt x="5122" y="2568"/>
                    </a:cubicBezTo>
                    <a:cubicBezTo>
                      <a:pt x="5122" y="1156"/>
                      <a:pt x="3981" y="0"/>
                      <a:pt x="2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3"/>
              <p:cNvSpPr/>
              <p:nvPr/>
            </p:nvSpPr>
            <p:spPr>
              <a:xfrm>
                <a:off x="4645050" y="3078400"/>
                <a:ext cx="163725" cy="163725"/>
              </a:xfrm>
              <a:custGeom>
                <a:avLst/>
                <a:gdLst/>
                <a:ahLst/>
                <a:cxnLst/>
                <a:rect l="l" t="t" r="r" b="b"/>
                <a:pathLst>
                  <a:path w="6549" h="6549" extrusionOk="0">
                    <a:moveTo>
                      <a:pt x="3281" y="1427"/>
                    </a:moveTo>
                    <a:cubicBezTo>
                      <a:pt x="4294" y="1427"/>
                      <a:pt x="5122" y="2255"/>
                      <a:pt x="5122" y="3282"/>
                    </a:cubicBezTo>
                    <a:cubicBezTo>
                      <a:pt x="5122" y="4295"/>
                      <a:pt x="4294" y="5122"/>
                      <a:pt x="3281" y="5122"/>
                    </a:cubicBezTo>
                    <a:cubicBezTo>
                      <a:pt x="2254" y="5122"/>
                      <a:pt x="1427" y="4295"/>
                      <a:pt x="1427" y="3282"/>
                    </a:cubicBezTo>
                    <a:cubicBezTo>
                      <a:pt x="1427" y="2255"/>
                      <a:pt x="2254" y="1427"/>
                      <a:pt x="3281" y="1427"/>
                    </a:cubicBezTo>
                    <a:close/>
                    <a:moveTo>
                      <a:pt x="3281" y="1"/>
                    </a:moveTo>
                    <a:cubicBezTo>
                      <a:pt x="1470" y="1"/>
                      <a:pt x="0" y="1470"/>
                      <a:pt x="0" y="3282"/>
                    </a:cubicBezTo>
                    <a:cubicBezTo>
                      <a:pt x="0" y="5079"/>
                      <a:pt x="1470" y="6549"/>
                      <a:pt x="3281" y="6549"/>
                    </a:cubicBezTo>
                    <a:cubicBezTo>
                      <a:pt x="5079" y="6549"/>
                      <a:pt x="6548" y="5079"/>
                      <a:pt x="6548" y="3282"/>
                    </a:cubicBezTo>
                    <a:cubicBezTo>
                      <a:pt x="6548" y="1470"/>
                      <a:pt x="5079" y="1"/>
                      <a:pt x="3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3"/>
              <p:cNvSpPr/>
              <p:nvPr/>
            </p:nvSpPr>
            <p:spPr>
              <a:xfrm>
                <a:off x="4459600" y="1959650"/>
                <a:ext cx="149800" cy="150175"/>
              </a:xfrm>
              <a:custGeom>
                <a:avLst/>
                <a:gdLst/>
                <a:ahLst/>
                <a:cxnLst/>
                <a:rect l="l" t="t" r="r" b="b"/>
                <a:pathLst>
                  <a:path w="5992" h="6007" extrusionOk="0">
                    <a:moveTo>
                      <a:pt x="2996" y="1"/>
                    </a:moveTo>
                    <a:cubicBezTo>
                      <a:pt x="1341" y="1"/>
                      <a:pt x="0" y="1342"/>
                      <a:pt x="0" y="2996"/>
                    </a:cubicBezTo>
                    <a:cubicBezTo>
                      <a:pt x="0" y="4651"/>
                      <a:pt x="1341" y="6006"/>
                      <a:pt x="2996" y="6006"/>
                    </a:cubicBezTo>
                    <a:cubicBezTo>
                      <a:pt x="4651" y="6006"/>
                      <a:pt x="5992" y="4651"/>
                      <a:pt x="5992" y="2996"/>
                    </a:cubicBezTo>
                    <a:cubicBezTo>
                      <a:pt x="5992" y="1342"/>
                      <a:pt x="4651" y="1"/>
                      <a:pt x="2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3"/>
              <p:cNvSpPr/>
              <p:nvPr/>
            </p:nvSpPr>
            <p:spPr>
              <a:xfrm>
                <a:off x="4451750" y="1952175"/>
                <a:ext cx="165500" cy="165125"/>
              </a:xfrm>
              <a:custGeom>
                <a:avLst/>
                <a:gdLst/>
                <a:ahLst/>
                <a:cxnLst/>
                <a:rect l="l" t="t" r="r" b="b"/>
                <a:pathLst>
                  <a:path w="6620" h="6605" extrusionOk="0">
                    <a:moveTo>
                      <a:pt x="3310" y="599"/>
                    </a:moveTo>
                    <a:cubicBezTo>
                      <a:pt x="4794" y="599"/>
                      <a:pt x="6006" y="1812"/>
                      <a:pt x="6006" y="3295"/>
                    </a:cubicBezTo>
                    <a:cubicBezTo>
                      <a:pt x="6006" y="4779"/>
                      <a:pt x="4794" y="5991"/>
                      <a:pt x="3310" y="5991"/>
                    </a:cubicBezTo>
                    <a:cubicBezTo>
                      <a:pt x="1827" y="5991"/>
                      <a:pt x="614" y="4779"/>
                      <a:pt x="614" y="3295"/>
                    </a:cubicBezTo>
                    <a:cubicBezTo>
                      <a:pt x="614" y="1812"/>
                      <a:pt x="1827" y="599"/>
                      <a:pt x="3310" y="599"/>
                    </a:cubicBezTo>
                    <a:close/>
                    <a:moveTo>
                      <a:pt x="3310" y="0"/>
                    </a:moveTo>
                    <a:cubicBezTo>
                      <a:pt x="1484" y="0"/>
                      <a:pt x="1" y="1484"/>
                      <a:pt x="1" y="3295"/>
                    </a:cubicBezTo>
                    <a:cubicBezTo>
                      <a:pt x="1" y="5121"/>
                      <a:pt x="1484" y="6605"/>
                      <a:pt x="3310" y="6605"/>
                    </a:cubicBezTo>
                    <a:cubicBezTo>
                      <a:pt x="5136" y="6605"/>
                      <a:pt x="6620" y="5121"/>
                      <a:pt x="6620" y="3295"/>
                    </a:cubicBezTo>
                    <a:cubicBezTo>
                      <a:pt x="6620" y="1484"/>
                      <a:pt x="5136" y="0"/>
                      <a:pt x="3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3"/>
              <p:cNvSpPr/>
              <p:nvPr/>
            </p:nvSpPr>
            <p:spPr>
              <a:xfrm>
                <a:off x="4498125" y="1998525"/>
                <a:ext cx="72775" cy="72425"/>
              </a:xfrm>
              <a:custGeom>
                <a:avLst/>
                <a:gdLst/>
                <a:ahLst/>
                <a:cxnLst/>
                <a:rect l="l" t="t" r="r" b="b"/>
                <a:pathLst>
                  <a:path w="2911" h="2897" extrusionOk="0">
                    <a:moveTo>
                      <a:pt x="1455" y="0"/>
                    </a:moveTo>
                    <a:cubicBezTo>
                      <a:pt x="656" y="0"/>
                      <a:pt x="0" y="642"/>
                      <a:pt x="0" y="1441"/>
                    </a:cubicBezTo>
                    <a:cubicBezTo>
                      <a:pt x="0" y="2240"/>
                      <a:pt x="656" y="2896"/>
                      <a:pt x="1455" y="2896"/>
                    </a:cubicBezTo>
                    <a:cubicBezTo>
                      <a:pt x="2254" y="2896"/>
                      <a:pt x="2910" y="2240"/>
                      <a:pt x="2910" y="1441"/>
                    </a:cubicBezTo>
                    <a:cubicBezTo>
                      <a:pt x="2910" y="642"/>
                      <a:pt x="2254"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3"/>
              <p:cNvSpPr/>
              <p:nvPr/>
            </p:nvSpPr>
            <p:spPr>
              <a:xfrm>
                <a:off x="4490625" y="1990675"/>
                <a:ext cx="87750" cy="87750"/>
              </a:xfrm>
              <a:custGeom>
                <a:avLst/>
                <a:gdLst/>
                <a:ahLst/>
                <a:cxnLst/>
                <a:rect l="l" t="t" r="r" b="b"/>
                <a:pathLst>
                  <a:path w="3510" h="3510" extrusionOk="0">
                    <a:moveTo>
                      <a:pt x="1755" y="614"/>
                    </a:moveTo>
                    <a:cubicBezTo>
                      <a:pt x="2383" y="614"/>
                      <a:pt x="2896" y="1128"/>
                      <a:pt x="2896" y="1755"/>
                    </a:cubicBezTo>
                    <a:cubicBezTo>
                      <a:pt x="2896" y="2383"/>
                      <a:pt x="2383" y="2897"/>
                      <a:pt x="1755" y="2897"/>
                    </a:cubicBezTo>
                    <a:cubicBezTo>
                      <a:pt x="1127" y="2897"/>
                      <a:pt x="614" y="2383"/>
                      <a:pt x="614" y="1755"/>
                    </a:cubicBezTo>
                    <a:cubicBezTo>
                      <a:pt x="614" y="1128"/>
                      <a:pt x="1127" y="614"/>
                      <a:pt x="1755" y="614"/>
                    </a:cubicBezTo>
                    <a:close/>
                    <a:moveTo>
                      <a:pt x="1755" y="1"/>
                    </a:moveTo>
                    <a:cubicBezTo>
                      <a:pt x="785" y="1"/>
                      <a:pt x="1" y="785"/>
                      <a:pt x="1" y="1755"/>
                    </a:cubicBezTo>
                    <a:cubicBezTo>
                      <a:pt x="1" y="2725"/>
                      <a:pt x="785" y="3510"/>
                      <a:pt x="1755" y="3510"/>
                    </a:cubicBezTo>
                    <a:cubicBezTo>
                      <a:pt x="2725" y="3510"/>
                      <a:pt x="3510" y="2725"/>
                      <a:pt x="3510" y="1755"/>
                    </a:cubicBezTo>
                    <a:cubicBezTo>
                      <a:pt x="3510" y="785"/>
                      <a:pt x="2725"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3"/>
              <p:cNvSpPr/>
              <p:nvPr/>
            </p:nvSpPr>
            <p:spPr>
              <a:xfrm>
                <a:off x="2921425" y="1760300"/>
                <a:ext cx="152325" cy="152300"/>
              </a:xfrm>
              <a:custGeom>
                <a:avLst/>
                <a:gdLst/>
                <a:ahLst/>
                <a:cxnLst/>
                <a:rect l="l" t="t" r="r" b="b"/>
                <a:pathLst>
                  <a:path w="6093" h="6092" extrusionOk="0">
                    <a:moveTo>
                      <a:pt x="3039" y="0"/>
                    </a:moveTo>
                    <a:cubicBezTo>
                      <a:pt x="1356" y="0"/>
                      <a:pt x="1" y="1355"/>
                      <a:pt x="1" y="3039"/>
                    </a:cubicBezTo>
                    <a:cubicBezTo>
                      <a:pt x="1" y="4722"/>
                      <a:pt x="1356" y="6092"/>
                      <a:pt x="3039" y="6092"/>
                    </a:cubicBezTo>
                    <a:cubicBezTo>
                      <a:pt x="4723" y="6092"/>
                      <a:pt x="6092" y="4722"/>
                      <a:pt x="6092" y="3039"/>
                    </a:cubicBezTo>
                    <a:cubicBezTo>
                      <a:pt x="6092" y="1355"/>
                      <a:pt x="4723" y="0"/>
                      <a:pt x="3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3"/>
              <p:cNvSpPr/>
              <p:nvPr/>
            </p:nvSpPr>
            <p:spPr>
              <a:xfrm>
                <a:off x="2913575" y="1752450"/>
                <a:ext cx="168000" cy="167650"/>
              </a:xfrm>
              <a:custGeom>
                <a:avLst/>
                <a:gdLst/>
                <a:ahLst/>
                <a:cxnLst/>
                <a:rect l="l" t="t" r="r" b="b"/>
                <a:pathLst>
                  <a:path w="6720" h="6706" extrusionOk="0">
                    <a:moveTo>
                      <a:pt x="3353" y="614"/>
                    </a:moveTo>
                    <a:cubicBezTo>
                      <a:pt x="4865" y="614"/>
                      <a:pt x="6107" y="1841"/>
                      <a:pt x="6107" y="3353"/>
                    </a:cubicBezTo>
                    <a:cubicBezTo>
                      <a:pt x="6107" y="4865"/>
                      <a:pt x="4865" y="6092"/>
                      <a:pt x="3353" y="6092"/>
                    </a:cubicBezTo>
                    <a:cubicBezTo>
                      <a:pt x="1841" y="6092"/>
                      <a:pt x="614" y="4865"/>
                      <a:pt x="614" y="3353"/>
                    </a:cubicBezTo>
                    <a:cubicBezTo>
                      <a:pt x="614" y="1841"/>
                      <a:pt x="1841" y="614"/>
                      <a:pt x="3353" y="614"/>
                    </a:cubicBezTo>
                    <a:close/>
                    <a:moveTo>
                      <a:pt x="3353" y="0"/>
                    </a:moveTo>
                    <a:cubicBezTo>
                      <a:pt x="1513" y="0"/>
                      <a:pt x="1" y="1513"/>
                      <a:pt x="1" y="3353"/>
                    </a:cubicBezTo>
                    <a:cubicBezTo>
                      <a:pt x="1" y="5207"/>
                      <a:pt x="1513" y="6705"/>
                      <a:pt x="3353" y="6705"/>
                    </a:cubicBezTo>
                    <a:cubicBezTo>
                      <a:pt x="5208" y="6705"/>
                      <a:pt x="6720" y="5207"/>
                      <a:pt x="6720" y="3353"/>
                    </a:cubicBezTo>
                    <a:cubicBezTo>
                      <a:pt x="6720" y="1513"/>
                      <a:pt x="5208" y="0"/>
                      <a:pt x="33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3"/>
              <p:cNvSpPr/>
              <p:nvPr/>
            </p:nvSpPr>
            <p:spPr>
              <a:xfrm>
                <a:off x="2951400" y="1790250"/>
                <a:ext cx="92375" cy="92400"/>
              </a:xfrm>
              <a:custGeom>
                <a:avLst/>
                <a:gdLst/>
                <a:ahLst/>
                <a:cxnLst/>
                <a:rect l="l" t="t" r="r" b="b"/>
                <a:pathLst>
                  <a:path w="3695" h="3696" extrusionOk="0">
                    <a:moveTo>
                      <a:pt x="1840" y="1013"/>
                    </a:moveTo>
                    <a:cubicBezTo>
                      <a:pt x="2311" y="1013"/>
                      <a:pt x="2682" y="1384"/>
                      <a:pt x="2682" y="1841"/>
                    </a:cubicBezTo>
                    <a:cubicBezTo>
                      <a:pt x="2682" y="2297"/>
                      <a:pt x="2311" y="2668"/>
                      <a:pt x="1840" y="2668"/>
                    </a:cubicBezTo>
                    <a:cubicBezTo>
                      <a:pt x="1384" y="2668"/>
                      <a:pt x="1013" y="2297"/>
                      <a:pt x="1013" y="1841"/>
                    </a:cubicBezTo>
                    <a:cubicBezTo>
                      <a:pt x="1013" y="1384"/>
                      <a:pt x="1384" y="1013"/>
                      <a:pt x="1840" y="1013"/>
                    </a:cubicBezTo>
                    <a:close/>
                    <a:moveTo>
                      <a:pt x="1840" y="1"/>
                    </a:moveTo>
                    <a:cubicBezTo>
                      <a:pt x="827" y="1"/>
                      <a:pt x="0" y="828"/>
                      <a:pt x="0" y="1841"/>
                    </a:cubicBezTo>
                    <a:cubicBezTo>
                      <a:pt x="0" y="2868"/>
                      <a:pt x="827" y="3695"/>
                      <a:pt x="1840" y="3695"/>
                    </a:cubicBezTo>
                    <a:cubicBezTo>
                      <a:pt x="2867" y="3695"/>
                      <a:pt x="3695" y="2868"/>
                      <a:pt x="3695" y="1841"/>
                    </a:cubicBezTo>
                    <a:cubicBezTo>
                      <a:pt x="3695" y="828"/>
                      <a:pt x="2867" y="1"/>
                      <a:pt x="1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3"/>
              <p:cNvSpPr/>
              <p:nvPr/>
            </p:nvSpPr>
            <p:spPr>
              <a:xfrm>
                <a:off x="3576225" y="3411500"/>
                <a:ext cx="105225" cy="105600"/>
              </a:xfrm>
              <a:custGeom>
                <a:avLst/>
                <a:gdLst/>
                <a:ahLst/>
                <a:cxnLst/>
                <a:rect l="l" t="t" r="r" b="b"/>
                <a:pathLst>
                  <a:path w="4209" h="4224" extrusionOk="0">
                    <a:moveTo>
                      <a:pt x="2097" y="1"/>
                    </a:moveTo>
                    <a:cubicBezTo>
                      <a:pt x="942" y="1"/>
                      <a:pt x="0" y="942"/>
                      <a:pt x="0" y="2112"/>
                    </a:cubicBezTo>
                    <a:cubicBezTo>
                      <a:pt x="0" y="3267"/>
                      <a:pt x="942" y="4223"/>
                      <a:pt x="2097" y="4223"/>
                    </a:cubicBezTo>
                    <a:cubicBezTo>
                      <a:pt x="3267" y="4223"/>
                      <a:pt x="4208" y="3267"/>
                      <a:pt x="4208" y="2112"/>
                    </a:cubicBezTo>
                    <a:cubicBezTo>
                      <a:pt x="4208" y="942"/>
                      <a:pt x="3267" y="1"/>
                      <a:pt x="2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3"/>
              <p:cNvSpPr/>
              <p:nvPr/>
            </p:nvSpPr>
            <p:spPr>
              <a:xfrm>
                <a:off x="3563375" y="3398675"/>
                <a:ext cx="130900" cy="130900"/>
              </a:xfrm>
              <a:custGeom>
                <a:avLst/>
                <a:gdLst/>
                <a:ahLst/>
                <a:cxnLst/>
                <a:rect l="l" t="t" r="r" b="b"/>
                <a:pathLst>
                  <a:path w="5236" h="5236" extrusionOk="0">
                    <a:moveTo>
                      <a:pt x="2611" y="1027"/>
                    </a:moveTo>
                    <a:cubicBezTo>
                      <a:pt x="3496" y="1027"/>
                      <a:pt x="4209" y="1740"/>
                      <a:pt x="4209" y="2625"/>
                    </a:cubicBezTo>
                    <a:cubicBezTo>
                      <a:pt x="4209" y="3509"/>
                      <a:pt x="3496" y="4223"/>
                      <a:pt x="2611" y="4223"/>
                    </a:cubicBezTo>
                    <a:cubicBezTo>
                      <a:pt x="1741" y="4223"/>
                      <a:pt x="1013" y="3509"/>
                      <a:pt x="1013" y="2625"/>
                    </a:cubicBezTo>
                    <a:cubicBezTo>
                      <a:pt x="1013" y="1740"/>
                      <a:pt x="1741" y="1027"/>
                      <a:pt x="2611" y="1027"/>
                    </a:cubicBezTo>
                    <a:close/>
                    <a:moveTo>
                      <a:pt x="2611" y="0"/>
                    </a:moveTo>
                    <a:cubicBezTo>
                      <a:pt x="1170" y="0"/>
                      <a:pt x="0" y="1184"/>
                      <a:pt x="0" y="2625"/>
                    </a:cubicBezTo>
                    <a:cubicBezTo>
                      <a:pt x="0" y="4066"/>
                      <a:pt x="1170" y="5235"/>
                      <a:pt x="2611" y="5235"/>
                    </a:cubicBezTo>
                    <a:cubicBezTo>
                      <a:pt x="4066" y="5235"/>
                      <a:pt x="5236" y="4066"/>
                      <a:pt x="5236" y="2625"/>
                    </a:cubicBezTo>
                    <a:cubicBezTo>
                      <a:pt x="5236" y="1184"/>
                      <a:pt x="4066" y="0"/>
                      <a:pt x="26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3"/>
              <p:cNvSpPr/>
              <p:nvPr/>
            </p:nvSpPr>
            <p:spPr>
              <a:xfrm>
                <a:off x="3351525" y="2368350"/>
                <a:ext cx="87050" cy="87400"/>
              </a:xfrm>
              <a:custGeom>
                <a:avLst/>
                <a:gdLst/>
                <a:ahLst/>
                <a:cxnLst/>
                <a:rect l="l" t="t" r="r" b="b"/>
                <a:pathLst>
                  <a:path w="3482" h="3496" extrusionOk="0">
                    <a:moveTo>
                      <a:pt x="1741" y="1"/>
                    </a:moveTo>
                    <a:cubicBezTo>
                      <a:pt x="771" y="1"/>
                      <a:pt x="1" y="785"/>
                      <a:pt x="1" y="1741"/>
                    </a:cubicBezTo>
                    <a:cubicBezTo>
                      <a:pt x="1" y="2711"/>
                      <a:pt x="771" y="3496"/>
                      <a:pt x="1741" y="3496"/>
                    </a:cubicBezTo>
                    <a:cubicBezTo>
                      <a:pt x="2697" y="3496"/>
                      <a:pt x="3482" y="2711"/>
                      <a:pt x="3482" y="1741"/>
                    </a:cubicBezTo>
                    <a:cubicBezTo>
                      <a:pt x="3482" y="785"/>
                      <a:pt x="2697"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3"/>
              <p:cNvSpPr/>
              <p:nvPr/>
            </p:nvSpPr>
            <p:spPr>
              <a:xfrm>
                <a:off x="3343700" y="2360875"/>
                <a:ext cx="102725" cy="102375"/>
              </a:xfrm>
              <a:custGeom>
                <a:avLst/>
                <a:gdLst/>
                <a:ahLst/>
                <a:cxnLst/>
                <a:rect l="l" t="t" r="r" b="b"/>
                <a:pathLst>
                  <a:path w="4109" h="4095" extrusionOk="0">
                    <a:moveTo>
                      <a:pt x="2054" y="613"/>
                    </a:moveTo>
                    <a:cubicBezTo>
                      <a:pt x="2853" y="613"/>
                      <a:pt x="3495" y="1255"/>
                      <a:pt x="3495" y="2040"/>
                    </a:cubicBezTo>
                    <a:cubicBezTo>
                      <a:pt x="3495" y="2839"/>
                      <a:pt x="2853" y="3481"/>
                      <a:pt x="2054" y="3481"/>
                    </a:cubicBezTo>
                    <a:cubicBezTo>
                      <a:pt x="1255" y="3481"/>
                      <a:pt x="613" y="2839"/>
                      <a:pt x="613" y="2040"/>
                    </a:cubicBezTo>
                    <a:cubicBezTo>
                      <a:pt x="613" y="1255"/>
                      <a:pt x="1255" y="613"/>
                      <a:pt x="2054" y="613"/>
                    </a:cubicBezTo>
                    <a:close/>
                    <a:moveTo>
                      <a:pt x="2054" y="0"/>
                    </a:moveTo>
                    <a:cubicBezTo>
                      <a:pt x="927" y="0"/>
                      <a:pt x="0" y="913"/>
                      <a:pt x="0" y="2040"/>
                    </a:cubicBezTo>
                    <a:cubicBezTo>
                      <a:pt x="0" y="3181"/>
                      <a:pt x="927" y="4094"/>
                      <a:pt x="2054" y="4094"/>
                    </a:cubicBezTo>
                    <a:cubicBezTo>
                      <a:pt x="3181" y="4094"/>
                      <a:pt x="4108" y="3181"/>
                      <a:pt x="4108" y="2040"/>
                    </a:cubicBezTo>
                    <a:cubicBezTo>
                      <a:pt x="4108" y="913"/>
                      <a:pt x="3181"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3"/>
              <p:cNvSpPr/>
              <p:nvPr/>
            </p:nvSpPr>
            <p:spPr>
              <a:xfrm>
                <a:off x="2758450" y="2997450"/>
                <a:ext cx="93100" cy="93100"/>
              </a:xfrm>
              <a:custGeom>
                <a:avLst/>
                <a:gdLst/>
                <a:ahLst/>
                <a:cxnLst/>
                <a:rect l="l" t="t" r="r" b="b"/>
                <a:pathLst>
                  <a:path w="3724" h="3724" extrusionOk="0">
                    <a:moveTo>
                      <a:pt x="1869" y="1"/>
                    </a:moveTo>
                    <a:cubicBezTo>
                      <a:pt x="842" y="1"/>
                      <a:pt x="1" y="828"/>
                      <a:pt x="1" y="1855"/>
                    </a:cubicBezTo>
                    <a:cubicBezTo>
                      <a:pt x="1" y="2896"/>
                      <a:pt x="842" y="3724"/>
                      <a:pt x="1869" y="3724"/>
                    </a:cubicBezTo>
                    <a:cubicBezTo>
                      <a:pt x="2896" y="3724"/>
                      <a:pt x="3724" y="2896"/>
                      <a:pt x="3724" y="1855"/>
                    </a:cubicBezTo>
                    <a:cubicBezTo>
                      <a:pt x="3724" y="828"/>
                      <a:pt x="2896" y="1"/>
                      <a:pt x="1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3"/>
              <p:cNvSpPr/>
              <p:nvPr/>
            </p:nvSpPr>
            <p:spPr>
              <a:xfrm>
                <a:off x="2740625" y="2979625"/>
                <a:ext cx="128775" cy="128775"/>
              </a:xfrm>
              <a:custGeom>
                <a:avLst/>
                <a:gdLst/>
                <a:ahLst/>
                <a:cxnLst/>
                <a:rect l="l" t="t" r="r" b="b"/>
                <a:pathLst>
                  <a:path w="5151" h="5151" extrusionOk="0">
                    <a:moveTo>
                      <a:pt x="2582" y="1427"/>
                    </a:moveTo>
                    <a:cubicBezTo>
                      <a:pt x="3210" y="1427"/>
                      <a:pt x="3724" y="1940"/>
                      <a:pt x="3724" y="2568"/>
                    </a:cubicBezTo>
                    <a:cubicBezTo>
                      <a:pt x="3724" y="3210"/>
                      <a:pt x="3210" y="3724"/>
                      <a:pt x="2582" y="3724"/>
                    </a:cubicBezTo>
                    <a:cubicBezTo>
                      <a:pt x="1955" y="3724"/>
                      <a:pt x="1441" y="3210"/>
                      <a:pt x="1441" y="2568"/>
                    </a:cubicBezTo>
                    <a:cubicBezTo>
                      <a:pt x="1441" y="1940"/>
                      <a:pt x="1955" y="1427"/>
                      <a:pt x="2582" y="1427"/>
                    </a:cubicBezTo>
                    <a:close/>
                    <a:moveTo>
                      <a:pt x="2582" y="0"/>
                    </a:moveTo>
                    <a:cubicBezTo>
                      <a:pt x="1156" y="0"/>
                      <a:pt x="0" y="1156"/>
                      <a:pt x="0" y="2568"/>
                    </a:cubicBezTo>
                    <a:cubicBezTo>
                      <a:pt x="0" y="3995"/>
                      <a:pt x="1156" y="5150"/>
                      <a:pt x="2582" y="5150"/>
                    </a:cubicBezTo>
                    <a:cubicBezTo>
                      <a:pt x="3995" y="5150"/>
                      <a:pt x="5150" y="3995"/>
                      <a:pt x="5150" y="2568"/>
                    </a:cubicBezTo>
                    <a:cubicBezTo>
                      <a:pt x="5150" y="1156"/>
                      <a:pt x="3995" y="0"/>
                      <a:pt x="2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3"/>
              <p:cNvSpPr/>
              <p:nvPr/>
            </p:nvSpPr>
            <p:spPr>
              <a:xfrm>
                <a:off x="2787350" y="3609075"/>
                <a:ext cx="95600" cy="95975"/>
              </a:xfrm>
              <a:custGeom>
                <a:avLst/>
                <a:gdLst/>
                <a:ahLst/>
                <a:cxnLst/>
                <a:rect l="l" t="t" r="r" b="b"/>
                <a:pathLst>
                  <a:path w="3824" h="3839" extrusionOk="0">
                    <a:moveTo>
                      <a:pt x="1912" y="1"/>
                    </a:moveTo>
                    <a:cubicBezTo>
                      <a:pt x="856" y="1"/>
                      <a:pt x="0" y="857"/>
                      <a:pt x="0" y="1926"/>
                    </a:cubicBezTo>
                    <a:cubicBezTo>
                      <a:pt x="0" y="2982"/>
                      <a:pt x="856" y="3838"/>
                      <a:pt x="1912" y="3838"/>
                    </a:cubicBezTo>
                    <a:cubicBezTo>
                      <a:pt x="2967" y="3838"/>
                      <a:pt x="3823" y="2982"/>
                      <a:pt x="3823" y="1926"/>
                    </a:cubicBezTo>
                    <a:cubicBezTo>
                      <a:pt x="3823" y="857"/>
                      <a:pt x="296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3"/>
              <p:cNvSpPr/>
              <p:nvPr/>
            </p:nvSpPr>
            <p:spPr>
              <a:xfrm>
                <a:off x="2779500" y="3601600"/>
                <a:ext cx="110925" cy="110925"/>
              </a:xfrm>
              <a:custGeom>
                <a:avLst/>
                <a:gdLst/>
                <a:ahLst/>
                <a:cxnLst/>
                <a:rect l="l" t="t" r="r" b="b"/>
                <a:pathLst>
                  <a:path w="4437" h="4437" extrusionOk="0">
                    <a:moveTo>
                      <a:pt x="2226" y="613"/>
                    </a:moveTo>
                    <a:cubicBezTo>
                      <a:pt x="3110" y="613"/>
                      <a:pt x="3823" y="1327"/>
                      <a:pt x="3823" y="2225"/>
                    </a:cubicBezTo>
                    <a:cubicBezTo>
                      <a:pt x="3823" y="3110"/>
                      <a:pt x="3110" y="3823"/>
                      <a:pt x="2226" y="3823"/>
                    </a:cubicBezTo>
                    <a:cubicBezTo>
                      <a:pt x="1341" y="3823"/>
                      <a:pt x="614" y="3110"/>
                      <a:pt x="614" y="2225"/>
                    </a:cubicBezTo>
                    <a:cubicBezTo>
                      <a:pt x="614" y="1327"/>
                      <a:pt x="1341" y="613"/>
                      <a:pt x="2226" y="613"/>
                    </a:cubicBezTo>
                    <a:close/>
                    <a:moveTo>
                      <a:pt x="2226" y="0"/>
                    </a:moveTo>
                    <a:cubicBezTo>
                      <a:pt x="999" y="0"/>
                      <a:pt x="0" y="999"/>
                      <a:pt x="0" y="2225"/>
                    </a:cubicBezTo>
                    <a:cubicBezTo>
                      <a:pt x="0" y="3438"/>
                      <a:pt x="999" y="4437"/>
                      <a:pt x="2226" y="4437"/>
                    </a:cubicBezTo>
                    <a:cubicBezTo>
                      <a:pt x="3438" y="4437"/>
                      <a:pt x="4437" y="3438"/>
                      <a:pt x="4437" y="2225"/>
                    </a:cubicBezTo>
                    <a:cubicBezTo>
                      <a:pt x="4437" y="999"/>
                      <a:pt x="3438" y="0"/>
                      <a:pt x="2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3"/>
              <p:cNvSpPr/>
              <p:nvPr/>
            </p:nvSpPr>
            <p:spPr>
              <a:xfrm>
                <a:off x="4073350" y="1588050"/>
                <a:ext cx="97050" cy="97025"/>
              </a:xfrm>
              <a:custGeom>
                <a:avLst/>
                <a:gdLst/>
                <a:ahLst/>
                <a:cxnLst/>
                <a:rect l="l" t="t" r="r" b="b"/>
                <a:pathLst>
                  <a:path w="3882" h="3881" extrusionOk="0">
                    <a:moveTo>
                      <a:pt x="1941" y="0"/>
                    </a:moveTo>
                    <a:cubicBezTo>
                      <a:pt x="871" y="0"/>
                      <a:pt x="1" y="870"/>
                      <a:pt x="1" y="1940"/>
                    </a:cubicBezTo>
                    <a:cubicBezTo>
                      <a:pt x="1" y="3010"/>
                      <a:pt x="871" y="3880"/>
                      <a:pt x="1941" y="3880"/>
                    </a:cubicBezTo>
                    <a:cubicBezTo>
                      <a:pt x="3011" y="3880"/>
                      <a:pt x="3881" y="3010"/>
                      <a:pt x="3881" y="1940"/>
                    </a:cubicBezTo>
                    <a:cubicBezTo>
                      <a:pt x="3881" y="870"/>
                      <a:pt x="3011" y="0"/>
                      <a:pt x="1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3"/>
              <p:cNvSpPr/>
              <p:nvPr/>
            </p:nvSpPr>
            <p:spPr>
              <a:xfrm>
                <a:off x="3824425" y="2737475"/>
                <a:ext cx="129125" cy="129125"/>
              </a:xfrm>
              <a:custGeom>
                <a:avLst/>
                <a:gdLst/>
                <a:ahLst/>
                <a:cxnLst/>
                <a:rect l="l" t="t" r="r" b="b"/>
                <a:pathLst>
                  <a:path w="5165" h="5165" extrusionOk="0">
                    <a:moveTo>
                      <a:pt x="2583" y="0"/>
                    </a:moveTo>
                    <a:cubicBezTo>
                      <a:pt x="1156" y="0"/>
                      <a:pt x="1" y="1156"/>
                      <a:pt x="1" y="2582"/>
                    </a:cubicBezTo>
                    <a:cubicBezTo>
                      <a:pt x="1" y="4009"/>
                      <a:pt x="1156" y="5164"/>
                      <a:pt x="2583" y="5164"/>
                    </a:cubicBezTo>
                    <a:cubicBezTo>
                      <a:pt x="4009" y="5164"/>
                      <a:pt x="5165" y="4009"/>
                      <a:pt x="5165" y="2582"/>
                    </a:cubicBezTo>
                    <a:cubicBezTo>
                      <a:pt x="5165" y="1156"/>
                      <a:pt x="4009" y="0"/>
                      <a:pt x="2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3"/>
              <p:cNvSpPr/>
              <p:nvPr/>
            </p:nvSpPr>
            <p:spPr>
              <a:xfrm>
                <a:off x="3806600" y="2719625"/>
                <a:ext cx="164800" cy="164800"/>
              </a:xfrm>
              <a:custGeom>
                <a:avLst/>
                <a:gdLst/>
                <a:ahLst/>
                <a:cxnLst/>
                <a:rect l="l" t="t" r="r" b="b"/>
                <a:pathLst>
                  <a:path w="6592" h="6592" extrusionOk="0">
                    <a:moveTo>
                      <a:pt x="3296" y="1427"/>
                    </a:moveTo>
                    <a:cubicBezTo>
                      <a:pt x="4323" y="1427"/>
                      <a:pt x="5165" y="2269"/>
                      <a:pt x="5165" y="3296"/>
                    </a:cubicBezTo>
                    <a:cubicBezTo>
                      <a:pt x="5165" y="4323"/>
                      <a:pt x="4323" y="5165"/>
                      <a:pt x="3296" y="5165"/>
                    </a:cubicBezTo>
                    <a:cubicBezTo>
                      <a:pt x="2269" y="5165"/>
                      <a:pt x="1427" y="4323"/>
                      <a:pt x="1427" y="3296"/>
                    </a:cubicBezTo>
                    <a:cubicBezTo>
                      <a:pt x="1427" y="2269"/>
                      <a:pt x="2269" y="1427"/>
                      <a:pt x="3296" y="1427"/>
                    </a:cubicBezTo>
                    <a:close/>
                    <a:moveTo>
                      <a:pt x="3296" y="1"/>
                    </a:moveTo>
                    <a:cubicBezTo>
                      <a:pt x="1484" y="1"/>
                      <a:pt x="0" y="1485"/>
                      <a:pt x="0" y="3296"/>
                    </a:cubicBezTo>
                    <a:cubicBezTo>
                      <a:pt x="0" y="5122"/>
                      <a:pt x="1484" y="6592"/>
                      <a:pt x="3296" y="6592"/>
                    </a:cubicBezTo>
                    <a:cubicBezTo>
                      <a:pt x="5122" y="6592"/>
                      <a:pt x="6591" y="5122"/>
                      <a:pt x="6591" y="3296"/>
                    </a:cubicBezTo>
                    <a:cubicBezTo>
                      <a:pt x="6591" y="1485"/>
                      <a:pt x="5122" y="1"/>
                      <a:pt x="3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3"/>
              <p:cNvSpPr/>
              <p:nvPr/>
            </p:nvSpPr>
            <p:spPr>
              <a:xfrm>
                <a:off x="3168575" y="2632625"/>
                <a:ext cx="82400" cy="82400"/>
              </a:xfrm>
              <a:custGeom>
                <a:avLst/>
                <a:gdLst/>
                <a:ahLst/>
                <a:cxnLst/>
                <a:rect l="l" t="t" r="r" b="b"/>
                <a:pathLst>
                  <a:path w="3296" h="3296" extrusionOk="0">
                    <a:moveTo>
                      <a:pt x="1641" y="0"/>
                    </a:moveTo>
                    <a:cubicBezTo>
                      <a:pt x="728" y="0"/>
                      <a:pt x="1" y="728"/>
                      <a:pt x="1" y="1641"/>
                    </a:cubicBezTo>
                    <a:cubicBezTo>
                      <a:pt x="1" y="2554"/>
                      <a:pt x="728" y="3296"/>
                      <a:pt x="1641" y="3296"/>
                    </a:cubicBezTo>
                    <a:cubicBezTo>
                      <a:pt x="2554" y="3296"/>
                      <a:pt x="3296" y="2554"/>
                      <a:pt x="3296" y="1641"/>
                    </a:cubicBezTo>
                    <a:cubicBezTo>
                      <a:pt x="3296" y="728"/>
                      <a:pt x="2554" y="0"/>
                      <a:pt x="1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3"/>
              <p:cNvSpPr/>
              <p:nvPr/>
            </p:nvSpPr>
            <p:spPr>
              <a:xfrm>
                <a:off x="3155750" y="2619775"/>
                <a:ext cx="107725" cy="107725"/>
              </a:xfrm>
              <a:custGeom>
                <a:avLst/>
                <a:gdLst/>
                <a:ahLst/>
                <a:cxnLst/>
                <a:rect l="l" t="t" r="r" b="b"/>
                <a:pathLst>
                  <a:path w="4309" h="4309" extrusionOk="0">
                    <a:moveTo>
                      <a:pt x="2154" y="1028"/>
                    </a:moveTo>
                    <a:cubicBezTo>
                      <a:pt x="2782" y="1028"/>
                      <a:pt x="3295" y="1527"/>
                      <a:pt x="3295" y="2155"/>
                    </a:cubicBezTo>
                    <a:cubicBezTo>
                      <a:pt x="3295" y="2782"/>
                      <a:pt x="2782" y="3296"/>
                      <a:pt x="2154" y="3296"/>
                    </a:cubicBezTo>
                    <a:cubicBezTo>
                      <a:pt x="1527" y="3296"/>
                      <a:pt x="1013" y="2782"/>
                      <a:pt x="1013" y="2155"/>
                    </a:cubicBezTo>
                    <a:cubicBezTo>
                      <a:pt x="1013" y="1527"/>
                      <a:pt x="1527" y="1028"/>
                      <a:pt x="2154" y="1028"/>
                    </a:cubicBezTo>
                    <a:close/>
                    <a:moveTo>
                      <a:pt x="2154" y="1"/>
                    </a:moveTo>
                    <a:cubicBezTo>
                      <a:pt x="970" y="1"/>
                      <a:pt x="0" y="971"/>
                      <a:pt x="0" y="2155"/>
                    </a:cubicBezTo>
                    <a:cubicBezTo>
                      <a:pt x="0" y="3353"/>
                      <a:pt x="970" y="4309"/>
                      <a:pt x="2154" y="4309"/>
                    </a:cubicBezTo>
                    <a:cubicBezTo>
                      <a:pt x="3338" y="4309"/>
                      <a:pt x="4308" y="3353"/>
                      <a:pt x="4308" y="2155"/>
                    </a:cubicBezTo>
                    <a:cubicBezTo>
                      <a:pt x="4308" y="971"/>
                      <a:pt x="3338" y="1"/>
                      <a:pt x="2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3"/>
              <p:cNvSpPr/>
              <p:nvPr/>
            </p:nvSpPr>
            <p:spPr>
              <a:xfrm>
                <a:off x="2689275" y="2513850"/>
                <a:ext cx="146950" cy="146975"/>
              </a:xfrm>
              <a:custGeom>
                <a:avLst/>
                <a:gdLst/>
                <a:ahLst/>
                <a:cxnLst/>
                <a:rect l="l" t="t" r="r" b="b"/>
                <a:pathLst>
                  <a:path w="5878" h="5879" extrusionOk="0">
                    <a:moveTo>
                      <a:pt x="2939" y="1"/>
                    </a:moveTo>
                    <a:cubicBezTo>
                      <a:pt x="1312" y="1"/>
                      <a:pt x="0" y="1313"/>
                      <a:pt x="0" y="2940"/>
                    </a:cubicBezTo>
                    <a:cubicBezTo>
                      <a:pt x="0" y="4566"/>
                      <a:pt x="1312" y="5878"/>
                      <a:pt x="2939" y="5878"/>
                    </a:cubicBezTo>
                    <a:cubicBezTo>
                      <a:pt x="4565" y="5878"/>
                      <a:pt x="5877" y="4566"/>
                      <a:pt x="5877" y="2940"/>
                    </a:cubicBezTo>
                    <a:cubicBezTo>
                      <a:pt x="5877" y="1313"/>
                      <a:pt x="4565" y="1"/>
                      <a:pt x="2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3"/>
              <p:cNvSpPr/>
              <p:nvPr/>
            </p:nvSpPr>
            <p:spPr>
              <a:xfrm>
                <a:off x="2681775" y="2506375"/>
                <a:ext cx="161925" cy="161925"/>
              </a:xfrm>
              <a:custGeom>
                <a:avLst/>
                <a:gdLst/>
                <a:ahLst/>
                <a:cxnLst/>
                <a:rect l="l" t="t" r="r" b="b"/>
                <a:pathLst>
                  <a:path w="6477" h="6477" extrusionOk="0">
                    <a:moveTo>
                      <a:pt x="3239" y="614"/>
                    </a:moveTo>
                    <a:cubicBezTo>
                      <a:pt x="4694" y="614"/>
                      <a:pt x="5878" y="1783"/>
                      <a:pt x="5878" y="3239"/>
                    </a:cubicBezTo>
                    <a:cubicBezTo>
                      <a:pt x="5878" y="4694"/>
                      <a:pt x="4694" y="5878"/>
                      <a:pt x="3239" y="5878"/>
                    </a:cubicBezTo>
                    <a:cubicBezTo>
                      <a:pt x="1784" y="5878"/>
                      <a:pt x="614" y="4694"/>
                      <a:pt x="614" y="3239"/>
                    </a:cubicBezTo>
                    <a:cubicBezTo>
                      <a:pt x="614" y="1783"/>
                      <a:pt x="1784" y="614"/>
                      <a:pt x="3239" y="614"/>
                    </a:cubicBezTo>
                    <a:close/>
                    <a:moveTo>
                      <a:pt x="3239" y="0"/>
                    </a:moveTo>
                    <a:cubicBezTo>
                      <a:pt x="1456" y="0"/>
                      <a:pt x="0" y="1455"/>
                      <a:pt x="0" y="3239"/>
                    </a:cubicBezTo>
                    <a:cubicBezTo>
                      <a:pt x="0" y="5036"/>
                      <a:pt x="1456" y="6477"/>
                      <a:pt x="3239" y="6477"/>
                    </a:cubicBezTo>
                    <a:cubicBezTo>
                      <a:pt x="5036" y="6477"/>
                      <a:pt x="6477" y="5036"/>
                      <a:pt x="6477" y="3239"/>
                    </a:cubicBezTo>
                    <a:cubicBezTo>
                      <a:pt x="6477" y="1455"/>
                      <a:pt x="5036" y="0"/>
                      <a:pt x="3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3"/>
              <p:cNvSpPr/>
              <p:nvPr/>
            </p:nvSpPr>
            <p:spPr>
              <a:xfrm>
                <a:off x="2722775" y="2547375"/>
                <a:ext cx="79925" cy="79925"/>
              </a:xfrm>
              <a:custGeom>
                <a:avLst/>
                <a:gdLst/>
                <a:ahLst/>
                <a:cxnLst/>
                <a:rect l="l" t="t" r="r" b="b"/>
                <a:pathLst>
                  <a:path w="3197" h="3197" extrusionOk="0">
                    <a:moveTo>
                      <a:pt x="1599" y="1"/>
                    </a:moveTo>
                    <a:cubicBezTo>
                      <a:pt x="714" y="1"/>
                      <a:pt x="1" y="714"/>
                      <a:pt x="1" y="1599"/>
                    </a:cubicBezTo>
                    <a:cubicBezTo>
                      <a:pt x="1" y="2483"/>
                      <a:pt x="714" y="3196"/>
                      <a:pt x="1599" y="3196"/>
                    </a:cubicBezTo>
                    <a:cubicBezTo>
                      <a:pt x="2483" y="3196"/>
                      <a:pt x="3196" y="2483"/>
                      <a:pt x="3196" y="1599"/>
                    </a:cubicBezTo>
                    <a:cubicBezTo>
                      <a:pt x="3196" y="714"/>
                      <a:pt x="2483" y="1"/>
                      <a:pt x="1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3"/>
              <p:cNvSpPr/>
              <p:nvPr/>
            </p:nvSpPr>
            <p:spPr>
              <a:xfrm>
                <a:off x="3373650" y="1223925"/>
                <a:ext cx="73125" cy="73475"/>
              </a:xfrm>
              <a:custGeom>
                <a:avLst/>
                <a:gdLst/>
                <a:ahLst/>
                <a:cxnLst/>
                <a:rect l="l" t="t" r="r" b="b"/>
                <a:pathLst>
                  <a:path w="2925" h="2939" extrusionOk="0">
                    <a:moveTo>
                      <a:pt x="1455" y="0"/>
                    </a:moveTo>
                    <a:cubicBezTo>
                      <a:pt x="657" y="0"/>
                      <a:pt x="0" y="656"/>
                      <a:pt x="0" y="1470"/>
                    </a:cubicBezTo>
                    <a:cubicBezTo>
                      <a:pt x="0" y="2283"/>
                      <a:pt x="657" y="2939"/>
                      <a:pt x="1455" y="2939"/>
                    </a:cubicBezTo>
                    <a:cubicBezTo>
                      <a:pt x="2269" y="2939"/>
                      <a:pt x="2925" y="2283"/>
                      <a:pt x="2925" y="1470"/>
                    </a:cubicBezTo>
                    <a:cubicBezTo>
                      <a:pt x="2925" y="656"/>
                      <a:pt x="2269"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5" name="Google Shape;2315;p23"/>
            <p:cNvGrpSpPr/>
            <p:nvPr/>
          </p:nvGrpSpPr>
          <p:grpSpPr>
            <a:xfrm rot="2700000" flipH="1">
              <a:off x="-1368416" y="3364508"/>
              <a:ext cx="2200508" cy="2534014"/>
              <a:chOff x="2166075" y="959650"/>
              <a:chExt cx="3498975" cy="4029275"/>
            </a:xfrm>
          </p:grpSpPr>
          <p:sp>
            <p:nvSpPr>
              <p:cNvPr id="2316" name="Google Shape;2316;p23"/>
              <p:cNvSpPr/>
              <p:nvPr/>
            </p:nvSpPr>
            <p:spPr>
              <a:xfrm>
                <a:off x="2234900" y="3538475"/>
                <a:ext cx="562100" cy="1450450"/>
              </a:xfrm>
              <a:custGeom>
                <a:avLst/>
                <a:gdLst/>
                <a:ahLst/>
                <a:cxnLst/>
                <a:rect l="l" t="t" r="r" b="b"/>
                <a:pathLst>
                  <a:path w="22484" h="58018" extrusionOk="0">
                    <a:moveTo>
                      <a:pt x="771" y="0"/>
                    </a:moveTo>
                    <a:lnTo>
                      <a:pt x="1" y="671"/>
                    </a:lnTo>
                    <a:lnTo>
                      <a:pt x="6763" y="8502"/>
                    </a:lnTo>
                    <a:lnTo>
                      <a:pt x="6763" y="19772"/>
                    </a:lnTo>
                    <a:lnTo>
                      <a:pt x="21456" y="36776"/>
                    </a:lnTo>
                    <a:lnTo>
                      <a:pt x="21456" y="58017"/>
                    </a:lnTo>
                    <a:lnTo>
                      <a:pt x="22483" y="58017"/>
                    </a:lnTo>
                    <a:lnTo>
                      <a:pt x="22483" y="36391"/>
                    </a:lnTo>
                    <a:lnTo>
                      <a:pt x="7790" y="19401"/>
                    </a:lnTo>
                    <a:lnTo>
                      <a:pt x="7790" y="8117"/>
                    </a:lnTo>
                    <a:lnTo>
                      <a:pt x="7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3"/>
              <p:cNvSpPr/>
              <p:nvPr/>
            </p:nvSpPr>
            <p:spPr>
              <a:xfrm>
                <a:off x="2671425" y="3032400"/>
                <a:ext cx="271425" cy="1956525"/>
              </a:xfrm>
              <a:custGeom>
                <a:avLst/>
                <a:gdLst/>
                <a:ahLst/>
                <a:cxnLst/>
                <a:rect l="l" t="t" r="r" b="b"/>
                <a:pathLst>
                  <a:path w="10857" h="78261" extrusionOk="0">
                    <a:moveTo>
                      <a:pt x="4808" y="1"/>
                    </a:moveTo>
                    <a:lnTo>
                      <a:pt x="1" y="5550"/>
                    </a:lnTo>
                    <a:lnTo>
                      <a:pt x="1" y="37376"/>
                    </a:lnTo>
                    <a:lnTo>
                      <a:pt x="9430" y="48274"/>
                    </a:lnTo>
                    <a:lnTo>
                      <a:pt x="9430" y="78260"/>
                    </a:lnTo>
                    <a:lnTo>
                      <a:pt x="10857" y="78260"/>
                    </a:lnTo>
                    <a:lnTo>
                      <a:pt x="10857" y="47747"/>
                    </a:lnTo>
                    <a:lnTo>
                      <a:pt x="1427" y="36848"/>
                    </a:lnTo>
                    <a:lnTo>
                      <a:pt x="1427" y="6092"/>
                    </a:lnTo>
                    <a:lnTo>
                      <a:pt x="5892" y="928"/>
                    </a:lnTo>
                    <a:lnTo>
                      <a:pt x="48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3"/>
              <p:cNvSpPr/>
              <p:nvPr/>
            </p:nvSpPr>
            <p:spPr>
              <a:xfrm>
                <a:off x="2960650" y="1836250"/>
                <a:ext cx="134500" cy="3152675"/>
              </a:xfrm>
              <a:custGeom>
                <a:avLst/>
                <a:gdLst/>
                <a:ahLst/>
                <a:cxnLst/>
                <a:rect l="l" t="t" r="r" b="b"/>
                <a:pathLst>
                  <a:path w="5380" h="126107" extrusionOk="0">
                    <a:moveTo>
                      <a:pt x="1171" y="1"/>
                    </a:moveTo>
                    <a:lnTo>
                      <a:pt x="1171" y="23410"/>
                    </a:lnTo>
                    <a:lnTo>
                      <a:pt x="4766" y="27561"/>
                    </a:lnTo>
                    <a:lnTo>
                      <a:pt x="4766" y="73225"/>
                    </a:lnTo>
                    <a:lnTo>
                      <a:pt x="1" y="78745"/>
                    </a:lnTo>
                    <a:lnTo>
                      <a:pt x="1" y="86149"/>
                    </a:lnTo>
                    <a:lnTo>
                      <a:pt x="3895" y="90671"/>
                    </a:lnTo>
                    <a:lnTo>
                      <a:pt x="3895" y="126106"/>
                    </a:lnTo>
                    <a:lnTo>
                      <a:pt x="4509" y="126106"/>
                    </a:lnTo>
                    <a:lnTo>
                      <a:pt x="4509" y="90443"/>
                    </a:lnTo>
                    <a:lnTo>
                      <a:pt x="600" y="85921"/>
                    </a:lnTo>
                    <a:lnTo>
                      <a:pt x="600" y="78974"/>
                    </a:lnTo>
                    <a:lnTo>
                      <a:pt x="5379" y="73453"/>
                    </a:lnTo>
                    <a:lnTo>
                      <a:pt x="5379" y="27333"/>
                    </a:lnTo>
                    <a:lnTo>
                      <a:pt x="1784" y="23182"/>
                    </a:lnTo>
                    <a:lnTo>
                      <a:pt x="17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3"/>
              <p:cNvSpPr/>
              <p:nvPr/>
            </p:nvSpPr>
            <p:spPr>
              <a:xfrm>
                <a:off x="3114725" y="2673625"/>
                <a:ext cx="107725" cy="2162300"/>
              </a:xfrm>
              <a:custGeom>
                <a:avLst/>
                <a:gdLst/>
                <a:ahLst/>
                <a:cxnLst/>
                <a:rect l="l" t="t" r="r" b="b"/>
                <a:pathLst>
                  <a:path w="4309" h="86492" extrusionOk="0">
                    <a:moveTo>
                      <a:pt x="3282" y="1"/>
                    </a:moveTo>
                    <a:lnTo>
                      <a:pt x="3282" y="26948"/>
                    </a:lnTo>
                    <a:lnTo>
                      <a:pt x="1" y="30757"/>
                    </a:lnTo>
                    <a:lnTo>
                      <a:pt x="1" y="67704"/>
                    </a:lnTo>
                    <a:lnTo>
                      <a:pt x="3168" y="71370"/>
                    </a:lnTo>
                    <a:lnTo>
                      <a:pt x="3168" y="86491"/>
                    </a:lnTo>
                    <a:lnTo>
                      <a:pt x="4180" y="86491"/>
                    </a:lnTo>
                    <a:lnTo>
                      <a:pt x="4180" y="70985"/>
                    </a:lnTo>
                    <a:lnTo>
                      <a:pt x="1013" y="67333"/>
                    </a:lnTo>
                    <a:lnTo>
                      <a:pt x="1013" y="31128"/>
                    </a:lnTo>
                    <a:lnTo>
                      <a:pt x="4309" y="27319"/>
                    </a:lnTo>
                    <a:lnTo>
                      <a:pt x="43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3"/>
              <p:cNvSpPr/>
              <p:nvPr/>
            </p:nvSpPr>
            <p:spPr>
              <a:xfrm>
                <a:off x="3276650" y="1260650"/>
                <a:ext cx="141250" cy="3575275"/>
              </a:xfrm>
              <a:custGeom>
                <a:avLst/>
                <a:gdLst/>
                <a:ahLst/>
                <a:cxnLst/>
                <a:rect l="l" t="t" r="r" b="b"/>
                <a:pathLst>
                  <a:path w="5650" h="143011" extrusionOk="0">
                    <a:moveTo>
                      <a:pt x="5036" y="1"/>
                    </a:moveTo>
                    <a:lnTo>
                      <a:pt x="5036" y="33610"/>
                    </a:lnTo>
                    <a:lnTo>
                      <a:pt x="0" y="39430"/>
                    </a:lnTo>
                    <a:lnTo>
                      <a:pt x="0" y="91641"/>
                    </a:lnTo>
                    <a:lnTo>
                      <a:pt x="2525" y="94551"/>
                    </a:lnTo>
                    <a:lnTo>
                      <a:pt x="2525" y="143010"/>
                    </a:lnTo>
                    <a:lnTo>
                      <a:pt x="3124" y="143010"/>
                    </a:lnTo>
                    <a:lnTo>
                      <a:pt x="3124" y="94323"/>
                    </a:lnTo>
                    <a:lnTo>
                      <a:pt x="614" y="91413"/>
                    </a:lnTo>
                    <a:lnTo>
                      <a:pt x="614" y="39658"/>
                    </a:lnTo>
                    <a:lnTo>
                      <a:pt x="5649" y="33838"/>
                    </a:lnTo>
                    <a:lnTo>
                      <a:pt x="56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3"/>
              <p:cNvSpPr/>
              <p:nvPr/>
            </p:nvSpPr>
            <p:spPr>
              <a:xfrm>
                <a:off x="3387200" y="2411850"/>
                <a:ext cx="108450" cy="2424075"/>
              </a:xfrm>
              <a:custGeom>
                <a:avLst/>
                <a:gdLst/>
                <a:ahLst/>
                <a:cxnLst/>
                <a:rect l="l" t="t" r="r" b="b"/>
                <a:pathLst>
                  <a:path w="4338" h="96963" extrusionOk="0">
                    <a:moveTo>
                      <a:pt x="0" y="1"/>
                    </a:moveTo>
                    <a:lnTo>
                      <a:pt x="0" y="62340"/>
                    </a:lnTo>
                    <a:lnTo>
                      <a:pt x="3724" y="66649"/>
                    </a:lnTo>
                    <a:lnTo>
                      <a:pt x="3724" y="96962"/>
                    </a:lnTo>
                    <a:lnTo>
                      <a:pt x="4337" y="96962"/>
                    </a:lnTo>
                    <a:lnTo>
                      <a:pt x="4337" y="66420"/>
                    </a:lnTo>
                    <a:lnTo>
                      <a:pt x="614" y="62112"/>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3"/>
              <p:cNvSpPr/>
              <p:nvPr/>
            </p:nvSpPr>
            <p:spPr>
              <a:xfrm>
                <a:off x="3616150" y="3464275"/>
                <a:ext cx="25350" cy="1371650"/>
              </a:xfrm>
              <a:custGeom>
                <a:avLst/>
                <a:gdLst/>
                <a:ahLst/>
                <a:cxnLst/>
                <a:rect l="l" t="t" r="r" b="b"/>
                <a:pathLst>
                  <a:path w="1014" h="54866" extrusionOk="0">
                    <a:moveTo>
                      <a:pt x="1" y="1"/>
                    </a:moveTo>
                    <a:lnTo>
                      <a:pt x="1" y="54865"/>
                    </a:lnTo>
                    <a:lnTo>
                      <a:pt x="1014" y="54865"/>
                    </a:lnTo>
                    <a:lnTo>
                      <a:pt x="10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3"/>
              <p:cNvSpPr/>
              <p:nvPr/>
            </p:nvSpPr>
            <p:spPr>
              <a:xfrm>
                <a:off x="3513100" y="1784200"/>
                <a:ext cx="128400" cy="2074900"/>
              </a:xfrm>
              <a:custGeom>
                <a:avLst/>
                <a:gdLst/>
                <a:ahLst/>
                <a:cxnLst/>
                <a:rect l="l" t="t" r="r" b="b"/>
                <a:pathLst>
                  <a:path w="5136" h="82996" extrusionOk="0">
                    <a:moveTo>
                      <a:pt x="4522" y="0"/>
                    </a:moveTo>
                    <a:lnTo>
                      <a:pt x="4522" y="13481"/>
                    </a:lnTo>
                    <a:lnTo>
                      <a:pt x="0" y="18716"/>
                    </a:lnTo>
                    <a:lnTo>
                      <a:pt x="0" y="77917"/>
                    </a:lnTo>
                    <a:lnTo>
                      <a:pt x="4394" y="82996"/>
                    </a:lnTo>
                    <a:lnTo>
                      <a:pt x="4865" y="82596"/>
                    </a:lnTo>
                    <a:lnTo>
                      <a:pt x="613" y="77689"/>
                    </a:lnTo>
                    <a:lnTo>
                      <a:pt x="613" y="18944"/>
                    </a:lnTo>
                    <a:lnTo>
                      <a:pt x="5136" y="13709"/>
                    </a:lnTo>
                    <a:lnTo>
                      <a:pt x="51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3"/>
              <p:cNvSpPr/>
              <p:nvPr/>
            </p:nvSpPr>
            <p:spPr>
              <a:xfrm>
                <a:off x="2683550" y="2582325"/>
                <a:ext cx="256800" cy="997525"/>
              </a:xfrm>
              <a:custGeom>
                <a:avLst/>
                <a:gdLst/>
                <a:ahLst/>
                <a:cxnLst/>
                <a:rect l="l" t="t" r="r" b="b"/>
                <a:pathLst>
                  <a:path w="10272" h="39901" extrusionOk="0">
                    <a:moveTo>
                      <a:pt x="3396" y="1"/>
                    </a:moveTo>
                    <a:lnTo>
                      <a:pt x="2939" y="400"/>
                    </a:lnTo>
                    <a:lnTo>
                      <a:pt x="9673" y="8189"/>
                    </a:lnTo>
                    <a:lnTo>
                      <a:pt x="9673" y="28317"/>
                    </a:lnTo>
                    <a:lnTo>
                      <a:pt x="1" y="39501"/>
                    </a:lnTo>
                    <a:lnTo>
                      <a:pt x="472" y="39901"/>
                    </a:lnTo>
                    <a:lnTo>
                      <a:pt x="10272" y="28546"/>
                    </a:lnTo>
                    <a:lnTo>
                      <a:pt x="10272" y="7961"/>
                    </a:lnTo>
                    <a:lnTo>
                      <a:pt x="33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3"/>
              <p:cNvSpPr/>
              <p:nvPr/>
            </p:nvSpPr>
            <p:spPr>
              <a:xfrm>
                <a:off x="2548025" y="2778475"/>
                <a:ext cx="15375" cy="1410525"/>
              </a:xfrm>
              <a:custGeom>
                <a:avLst/>
                <a:gdLst/>
                <a:ahLst/>
                <a:cxnLst/>
                <a:rect l="l" t="t" r="r" b="b"/>
                <a:pathLst>
                  <a:path w="615" h="56421" extrusionOk="0">
                    <a:moveTo>
                      <a:pt x="1" y="1"/>
                    </a:moveTo>
                    <a:lnTo>
                      <a:pt x="1" y="56420"/>
                    </a:lnTo>
                    <a:lnTo>
                      <a:pt x="614" y="56420"/>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3"/>
              <p:cNvSpPr/>
              <p:nvPr/>
            </p:nvSpPr>
            <p:spPr>
              <a:xfrm>
                <a:off x="4734925" y="3305950"/>
                <a:ext cx="562075" cy="1682975"/>
              </a:xfrm>
              <a:custGeom>
                <a:avLst/>
                <a:gdLst/>
                <a:ahLst/>
                <a:cxnLst/>
                <a:rect l="l" t="t" r="r" b="b"/>
                <a:pathLst>
                  <a:path w="22483" h="67319" extrusionOk="0">
                    <a:moveTo>
                      <a:pt x="21712" y="0"/>
                    </a:moveTo>
                    <a:lnTo>
                      <a:pt x="14708" y="8117"/>
                    </a:lnTo>
                    <a:lnTo>
                      <a:pt x="14708" y="28702"/>
                    </a:lnTo>
                    <a:lnTo>
                      <a:pt x="0" y="45692"/>
                    </a:lnTo>
                    <a:lnTo>
                      <a:pt x="0" y="67318"/>
                    </a:lnTo>
                    <a:lnTo>
                      <a:pt x="1027" y="67318"/>
                    </a:lnTo>
                    <a:lnTo>
                      <a:pt x="1027" y="46077"/>
                    </a:lnTo>
                    <a:lnTo>
                      <a:pt x="15721" y="29073"/>
                    </a:lnTo>
                    <a:lnTo>
                      <a:pt x="15721" y="8488"/>
                    </a:lnTo>
                    <a:lnTo>
                      <a:pt x="22483" y="671"/>
                    </a:lnTo>
                    <a:lnTo>
                      <a:pt x="21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3"/>
              <p:cNvSpPr/>
              <p:nvPr/>
            </p:nvSpPr>
            <p:spPr>
              <a:xfrm>
                <a:off x="4589050" y="3148675"/>
                <a:ext cx="271425" cy="1840250"/>
              </a:xfrm>
              <a:custGeom>
                <a:avLst/>
                <a:gdLst/>
                <a:ahLst/>
                <a:cxnLst/>
                <a:rect l="l" t="t" r="r" b="b"/>
                <a:pathLst>
                  <a:path w="10857" h="73610" extrusionOk="0">
                    <a:moveTo>
                      <a:pt x="6049" y="0"/>
                    </a:moveTo>
                    <a:lnTo>
                      <a:pt x="4979" y="927"/>
                    </a:lnTo>
                    <a:lnTo>
                      <a:pt x="9430" y="6091"/>
                    </a:lnTo>
                    <a:lnTo>
                      <a:pt x="9430" y="32197"/>
                    </a:lnTo>
                    <a:lnTo>
                      <a:pt x="1" y="43096"/>
                    </a:lnTo>
                    <a:lnTo>
                      <a:pt x="1" y="73609"/>
                    </a:lnTo>
                    <a:lnTo>
                      <a:pt x="1442" y="73609"/>
                    </a:lnTo>
                    <a:lnTo>
                      <a:pt x="1442" y="43623"/>
                    </a:lnTo>
                    <a:lnTo>
                      <a:pt x="10857" y="32725"/>
                    </a:lnTo>
                    <a:lnTo>
                      <a:pt x="10857" y="5549"/>
                    </a:lnTo>
                    <a:lnTo>
                      <a:pt x="60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3"/>
              <p:cNvSpPr/>
              <p:nvPr/>
            </p:nvSpPr>
            <p:spPr>
              <a:xfrm>
                <a:off x="4436775" y="2034550"/>
                <a:ext cx="134825" cy="2954375"/>
              </a:xfrm>
              <a:custGeom>
                <a:avLst/>
                <a:gdLst/>
                <a:ahLst/>
                <a:cxnLst/>
                <a:rect l="l" t="t" r="r" b="b"/>
                <a:pathLst>
                  <a:path w="5393" h="118175" extrusionOk="0">
                    <a:moveTo>
                      <a:pt x="3610" y="0"/>
                    </a:moveTo>
                    <a:lnTo>
                      <a:pt x="3610" y="25007"/>
                    </a:lnTo>
                    <a:lnTo>
                      <a:pt x="0" y="29173"/>
                    </a:lnTo>
                    <a:lnTo>
                      <a:pt x="0" y="55992"/>
                    </a:lnTo>
                    <a:lnTo>
                      <a:pt x="4779" y="61512"/>
                    </a:lnTo>
                    <a:lnTo>
                      <a:pt x="4779" y="77989"/>
                    </a:lnTo>
                    <a:lnTo>
                      <a:pt x="871" y="82511"/>
                    </a:lnTo>
                    <a:lnTo>
                      <a:pt x="871" y="118174"/>
                    </a:lnTo>
                    <a:lnTo>
                      <a:pt x="1484" y="118174"/>
                    </a:lnTo>
                    <a:lnTo>
                      <a:pt x="1484" y="82739"/>
                    </a:lnTo>
                    <a:lnTo>
                      <a:pt x="5393" y="78217"/>
                    </a:lnTo>
                    <a:lnTo>
                      <a:pt x="5393" y="61284"/>
                    </a:lnTo>
                    <a:lnTo>
                      <a:pt x="614" y="55763"/>
                    </a:lnTo>
                    <a:lnTo>
                      <a:pt x="614" y="29401"/>
                    </a:lnTo>
                    <a:lnTo>
                      <a:pt x="4209" y="25236"/>
                    </a:lnTo>
                    <a:lnTo>
                      <a:pt x="4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3"/>
              <p:cNvSpPr/>
              <p:nvPr/>
            </p:nvSpPr>
            <p:spPr>
              <a:xfrm>
                <a:off x="4314800" y="1700375"/>
                <a:ext cx="1350250" cy="3135550"/>
              </a:xfrm>
              <a:custGeom>
                <a:avLst/>
                <a:gdLst/>
                <a:ahLst/>
                <a:cxnLst/>
                <a:rect l="l" t="t" r="r" b="b"/>
                <a:pathLst>
                  <a:path w="54010" h="125422" extrusionOk="0">
                    <a:moveTo>
                      <a:pt x="4594" y="1"/>
                    </a:moveTo>
                    <a:lnTo>
                      <a:pt x="1" y="4594"/>
                    </a:lnTo>
                    <a:lnTo>
                      <a:pt x="1" y="66177"/>
                    </a:lnTo>
                    <a:lnTo>
                      <a:pt x="3296" y="69986"/>
                    </a:lnTo>
                    <a:lnTo>
                      <a:pt x="3296" y="106334"/>
                    </a:lnTo>
                    <a:lnTo>
                      <a:pt x="129" y="110001"/>
                    </a:lnTo>
                    <a:lnTo>
                      <a:pt x="129" y="125421"/>
                    </a:lnTo>
                    <a:lnTo>
                      <a:pt x="742" y="125421"/>
                    </a:lnTo>
                    <a:lnTo>
                      <a:pt x="742" y="110229"/>
                    </a:lnTo>
                    <a:lnTo>
                      <a:pt x="3909" y="106563"/>
                    </a:lnTo>
                    <a:lnTo>
                      <a:pt x="3909" y="69758"/>
                    </a:lnTo>
                    <a:lnTo>
                      <a:pt x="614" y="65949"/>
                    </a:lnTo>
                    <a:lnTo>
                      <a:pt x="614" y="4851"/>
                    </a:lnTo>
                    <a:lnTo>
                      <a:pt x="4851" y="600"/>
                    </a:lnTo>
                    <a:lnTo>
                      <a:pt x="54009" y="600"/>
                    </a:lnTo>
                    <a:lnTo>
                      <a:pt x="540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3"/>
              <p:cNvSpPr/>
              <p:nvPr/>
            </p:nvSpPr>
            <p:spPr>
              <a:xfrm>
                <a:off x="4106525" y="1636550"/>
                <a:ext cx="156600" cy="3199375"/>
              </a:xfrm>
              <a:custGeom>
                <a:avLst/>
                <a:gdLst/>
                <a:ahLst/>
                <a:cxnLst/>
                <a:rect l="l" t="t" r="r" b="b"/>
                <a:pathLst>
                  <a:path w="6264" h="127975" extrusionOk="0">
                    <a:moveTo>
                      <a:pt x="1" y="0"/>
                    </a:moveTo>
                    <a:lnTo>
                      <a:pt x="1" y="24736"/>
                    </a:lnTo>
                    <a:lnTo>
                      <a:pt x="5036" y="30557"/>
                    </a:lnTo>
                    <a:lnTo>
                      <a:pt x="5036" y="76263"/>
                    </a:lnTo>
                    <a:lnTo>
                      <a:pt x="2526" y="79173"/>
                    </a:lnTo>
                    <a:lnTo>
                      <a:pt x="2526" y="127974"/>
                    </a:lnTo>
                    <a:lnTo>
                      <a:pt x="3738" y="127974"/>
                    </a:lnTo>
                    <a:lnTo>
                      <a:pt x="3738" y="79629"/>
                    </a:lnTo>
                    <a:lnTo>
                      <a:pt x="6263" y="76719"/>
                    </a:lnTo>
                    <a:lnTo>
                      <a:pt x="6263" y="30100"/>
                    </a:lnTo>
                    <a:lnTo>
                      <a:pt x="1228" y="24280"/>
                    </a:lnTo>
                    <a:lnTo>
                      <a:pt x="12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3"/>
              <p:cNvSpPr/>
              <p:nvPr/>
            </p:nvSpPr>
            <p:spPr>
              <a:xfrm>
                <a:off x="4036275" y="2481750"/>
                <a:ext cx="108450" cy="2354175"/>
              </a:xfrm>
              <a:custGeom>
                <a:avLst/>
                <a:gdLst/>
                <a:ahLst/>
                <a:cxnLst/>
                <a:rect l="l" t="t" r="r" b="b"/>
                <a:pathLst>
                  <a:path w="4338" h="94167" extrusionOk="0">
                    <a:moveTo>
                      <a:pt x="3724" y="1"/>
                    </a:moveTo>
                    <a:lnTo>
                      <a:pt x="3724" y="59316"/>
                    </a:lnTo>
                    <a:lnTo>
                      <a:pt x="0" y="63624"/>
                    </a:lnTo>
                    <a:lnTo>
                      <a:pt x="0" y="94166"/>
                    </a:lnTo>
                    <a:lnTo>
                      <a:pt x="614" y="94166"/>
                    </a:lnTo>
                    <a:lnTo>
                      <a:pt x="614" y="63853"/>
                    </a:lnTo>
                    <a:lnTo>
                      <a:pt x="4337" y="59544"/>
                    </a:lnTo>
                    <a:lnTo>
                      <a:pt x="4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3"/>
              <p:cNvSpPr/>
              <p:nvPr/>
            </p:nvSpPr>
            <p:spPr>
              <a:xfrm>
                <a:off x="3895750" y="3348375"/>
                <a:ext cx="15000" cy="1487550"/>
              </a:xfrm>
              <a:custGeom>
                <a:avLst/>
                <a:gdLst/>
                <a:ahLst/>
                <a:cxnLst/>
                <a:rect l="l" t="t" r="r" b="b"/>
                <a:pathLst>
                  <a:path w="600" h="59502" extrusionOk="0">
                    <a:moveTo>
                      <a:pt x="1" y="1"/>
                    </a:moveTo>
                    <a:lnTo>
                      <a:pt x="1" y="59501"/>
                    </a:lnTo>
                    <a:lnTo>
                      <a:pt x="600" y="59501"/>
                    </a:lnTo>
                    <a:lnTo>
                      <a:pt x="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3"/>
              <p:cNvSpPr/>
              <p:nvPr/>
            </p:nvSpPr>
            <p:spPr>
              <a:xfrm>
                <a:off x="3890400" y="959650"/>
                <a:ext cx="128775" cy="2899450"/>
              </a:xfrm>
              <a:custGeom>
                <a:avLst/>
                <a:gdLst/>
                <a:ahLst/>
                <a:cxnLst/>
                <a:rect l="l" t="t" r="r" b="b"/>
                <a:pathLst>
                  <a:path w="5151" h="115978" extrusionOk="0">
                    <a:moveTo>
                      <a:pt x="1" y="1"/>
                    </a:moveTo>
                    <a:lnTo>
                      <a:pt x="1" y="46691"/>
                    </a:lnTo>
                    <a:lnTo>
                      <a:pt x="4537" y="51926"/>
                    </a:lnTo>
                    <a:lnTo>
                      <a:pt x="4537" y="110671"/>
                    </a:lnTo>
                    <a:lnTo>
                      <a:pt x="286" y="115578"/>
                    </a:lnTo>
                    <a:lnTo>
                      <a:pt x="743" y="115978"/>
                    </a:lnTo>
                    <a:lnTo>
                      <a:pt x="5151" y="110899"/>
                    </a:lnTo>
                    <a:lnTo>
                      <a:pt x="5151" y="51698"/>
                    </a:lnTo>
                    <a:lnTo>
                      <a:pt x="614" y="46463"/>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3"/>
              <p:cNvSpPr/>
              <p:nvPr/>
            </p:nvSpPr>
            <p:spPr>
              <a:xfrm>
                <a:off x="4591550" y="2284550"/>
                <a:ext cx="256800" cy="1295300"/>
              </a:xfrm>
              <a:custGeom>
                <a:avLst/>
                <a:gdLst/>
                <a:ahLst/>
                <a:cxnLst/>
                <a:rect l="l" t="t" r="r" b="b"/>
                <a:pathLst>
                  <a:path w="10272" h="51812" extrusionOk="0">
                    <a:moveTo>
                      <a:pt x="6092" y="0"/>
                    </a:moveTo>
                    <a:lnTo>
                      <a:pt x="1" y="6077"/>
                    </a:lnTo>
                    <a:lnTo>
                      <a:pt x="1" y="40457"/>
                    </a:lnTo>
                    <a:lnTo>
                      <a:pt x="9815" y="51812"/>
                    </a:lnTo>
                    <a:lnTo>
                      <a:pt x="10272" y="51412"/>
                    </a:lnTo>
                    <a:lnTo>
                      <a:pt x="614" y="40228"/>
                    </a:lnTo>
                    <a:lnTo>
                      <a:pt x="614" y="6334"/>
                    </a:lnTo>
                    <a:lnTo>
                      <a:pt x="6520" y="428"/>
                    </a:lnTo>
                    <a:lnTo>
                      <a:pt x="60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3"/>
              <p:cNvSpPr/>
              <p:nvPr/>
            </p:nvSpPr>
            <p:spPr>
              <a:xfrm>
                <a:off x="4820875" y="2861225"/>
                <a:ext cx="163000" cy="1327775"/>
              </a:xfrm>
              <a:custGeom>
                <a:avLst/>
                <a:gdLst/>
                <a:ahLst/>
                <a:cxnLst/>
                <a:rect l="l" t="t" r="r" b="b"/>
                <a:pathLst>
                  <a:path w="6520" h="53111" extrusionOk="0">
                    <a:moveTo>
                      <a:pt x="428" y="0"/>
                    </a:moveTo>
                    <a:lnTo>
                      <a:pt x="0" y="443"/>
                    </a:lnTo>
                    <a:lnTo>
                      <a:pt x="5906" y="6348"/>
                    </a:lnTo>
                    <a:lnTo>
                      <a:pt x="5906" y="53110"/>
                    </a:lnTo>
                    <a:lnTo>
                      <a:pt x="6520" y="53110"/>
                    </a:lnTo>
                    <a:lnTo>
                      <a:pt x="6520" y="6092"/>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3"/>
              <p:cNvSpPr/>
              <p:nvPr/>
            </p:nvSpPr>
            <p:spPr>
              <a:xfrm>
                <a:off x="3625075" y="959650"/>
                <a:ext cx="158725" cy="3876275"/>
              </a:xfrm>
              <a:custGeom>
                <a:avLst/>
                <a:gdLst/>
                <a:ahLst/>
                <a:cxnLst/>
                <a:rect l="l" t="t" r="r" b="b"/>
                <a:pathLst>
                  <a:path w="6349" h="155051" extrusionOk="0">
                    <a:moveTo>
                      <a:pt x="4922" y="1"/>
                    </a:moveTo>
                    <a:lnTo>
                      <a:pt x="4922" y="63396"/>
                    </a:lnTo>
                    <a:lnTo>
                      <a:pt x="0" y="69244"/>
                    </a:lnTo>
                    <a:lnTo>
                      <a:pt x="0" y="86734"/>
                    </a:lnTo>
                    <a:lnTo>
                      <a:pt x="4922" y="92426"/>
                    </a:lnTo>
                    <a:lnTo>
                      <a:pt x="4922" y="155050"/>
                    </a:lnTo>
                    <a:lnTo>
                      <a:pt x="6349" y="155050"/>
                    </a:lnTo>
                    <a:lnTo>
                      <a:pt x="6349" y="91898"/>
                    </a:lnTo>
                    <a:lnTo>
                      <a:pt x="1427" y="86206"/>
                    </a:lnTo>
                    <a:lnTo>
                      <a:pt x="1427" y="69772"/>
                    </a:lnTo>
                    <a:lnTo>
                      <a:pt x="6349" y="63909"/>
                    </a:lnTo>
                    <a:lnTo>
                      <a:pt x="6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3"/>
              <p:cNvSpPr/>
              <p:nvPr/>
            </p:nvSpPr>
            <p:spPr>
              <a:xfrm>
                <a:off x="3748100" y="2802025"/>
                <a:ext cx="158750" cy="2033900"/>
              </a:xfrm>
              <a:custGeom>
                <a:avLst/>
                <a:gdLst/>
                <a:ahLst/>
                <a:cxnLst/>
                <a:rect l="l" t="t" r="r" b="b"/>
                <a:pathLst>
                  <a:path w="6350" h="81356" extrusionOk="0">
                    <a:moveTo>
                      <a:pt x="4923" y="0"/>
                    </a:moveTo>
                    <a:lnTo>
                      <a:pt x="4923" y="12511"/>
                    </a:lnTo>
                    <a:lnTo>
                      <a:pt x="1" y="18203"/>
                    </a:lnTo>
                    <a:lnTo>
                      <a:pt x="1" y="81355"/>
                    </a:lnTo>
                    <a:lnTo>
                      <a:pt x="1428" y="81355"/>
                    </a:lnTo>
                    <a:lnTo>
                      <a:pt x="1428" y="18731"/>
                    </a:lnTo>
                    <a:lnTo>
                      <a:pt x="6349" y="13039"/>
                    </a:lnTo>
                    <a:lnTo>
                      <a:pt x="63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3"/>
              <p:cNvSpPr/>
              <p:nvPr/>
            </p:nvSpPr>
            <p:spPr>
              <a:xfrm>
                <a:off x="2829425" y="3651875"/>
                <a:ext cx="144450" cy="160875"/>
              </a:xfrm>
              <a:custGeom>
                <a:avLst/>
                <a:gdLst/>
                <a:ahLst/>
                <a:cxnLst/>
                <a:rect l="l" t="t" r="r" b="b"/>
                <a:pathLst>
                  <a:path w="5778" h="6435" extrusionOk="0">
                    <a:moveTo>
                      <a:pt x="457" y="0"/>
                    </a:moveTo>
                    <a:lnTo>
                      <a:pt x="0" y="414"/>
                    </a:lnTo>
                    <a:lnTo>
                      <a:pt x="5321" y="6434"/>
                    </a:lnTo>
                    <a:lnTo>
                      <a:pt x="5778" y="6035"/>
                    </a:lnTo>
                    <a:lnTo>
                      <a:pt x="4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3"/>
              <p:cNvSpPr/>
              <p:nvPr/>
            </p:nvSpPr>
            <p:spPr>
              <a:xfrm>
                <a:off x="2178550" y="3481050"/>
                <a:ext cx="132000" cy="131975"/>
              </a:xfrm>
              <a:custGeom>
                <a:avLst/>
                <a:gdLst/>
                <a:ahLst/>
                <a:cxnLst/>
                <a:rect l="l" t="t" r="r" b="b"/>
                <a:pathLst>
                  <a:path w="5280" h="5279" extrusionOk="0">
                    <a:moveTo>
                      <a:pt x="2640" y="0"/>
                    </a:moveTo>
                    <a:cubicBezTo>
                      <a:pt x="1185" y="0"/>
                      <a:pt x="1" y="1184"/>
                      <a:pt x="1" y="2639"/>
                    </a:cubicBezTo>
                    <a:cubicBezTo>
                      <a:pt x="1" y="4095"/>
                      <a:pt x="1185" y="5279"/>
                      <a:pt x="2640" y="5279"/>
                    </a:cubicBezTo>
                    <a:cubicBezTo>
                      <a:pt x="4095" y="5279"/>
                      <a:pt x="5279" y="4095"/>
                      <a:pt x="5279" y="2639"/>
                    </a:cubicBezTo>
                    <a:cubicBezTo>
                      <a:pt x="5279" y="1184"/>
                      <a:pt x="4095" y="0"/>
                      <a:pt x="2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3"/>
              <p:cNvSpPr/>
              <p:nvPr/>
            </p:nvSpPr>
            <p:spPr>
              <a:xfrm>
                <a:off x="2166075" y="3468200"/>
                <a:ext cx="157300" cy="157300"/>
              </a:xfrm>
              <a:custGeom>
                <a:avLst/>
                <a:gdLst/>
                <a:ahLst/>
                <a:cxnLst/>
                <a:rect l="l" t="t" r="r" b="b"/>
                <a:pathLst>
                  <a:path w="6292" h="6292" extrusionOk="0">
                    <a:moveTo>
                      <a:pt x="3139" y="1028"/>
                    </a:moveTo>
                    <a:cubicBezTo>
                      <a:pt x="4309" y="1028"/>
                      <a:pt x="5265" y="1969"/>
                      <a:pt x="5265" y="3153"/>
                    </a:cubicBezTo>
                    <a:cubicBezTo>
                      <a:pt x="5265" y="4323"/>
                      <a:pt x="4309" y="5279"/>
                      <a:pt x="3139" y="5279"/>
                    </a:cubicBezTo>
                    <a:cubicBezTo>
                      <a:pt x="1969" y="5279"/>
                      <a:pt x="1014" y="4323"/>
                      <a:pt x="1014" y="3153"/>
                    </a:cubicBezTo>
                    <a:cubicBezTo>
                      <a:pt x="1014" y="1969"/>
                      <a:pt x="1969" y="1028"/>
                      <a:pt x="3139" y="1028"/>
                    </a:cubicBezTo>
                    <a:close/>
                    <a:moveTo>
                      <a:pt x="3139" y="1"/>
                    </a:moveTo>
                    <a:cubicBezTo>
                      <a:pt x="1399" y="1"/>
                      <a:pt x="1" y="1413"/>
                      <a:pt x="1" y="3153"/>
                    </a:cubicBezTo>
                    <a:cubicBezTo>
                      <a:pt x="1" y="4880"/>
                      <a:pt x="1399" y="6292"/>
                      <a:pt x="3139" y="6292"/>
                    </a:cubicBezTo>
                    <a:cubicBezTo>
                      <a:pt x="4879" y="6292"/>
                      <a:pt x="6292" y="4880"/>
                      <a:pt x="6292" y="3153"/>
                    </a:cubicBezTo>
                    <a:cubicBezTo>
                      <a:pt x="6292" y="1413"/>
                      <a:pt x="4879" y="1"/>
                      <a:pt x="3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3"/>
              <p:cNvSpPr/>
              <p:nvPr/>
            </p:nvSpPr>
            <p:spPr>
              <a:xfrm>
                <a:off x="2212450" y="3514925"/>
                <a:ext cx="64200" cy="63875"/>
              </a:xfrm>
              <a:custGeom>
                <a:avLst/>
                <a:gdLst/>
                <a:ahLst/>
                <a:cxnLst/>
                <a:rect l="l" t="t" r="r" b="b"/>
                <a:pathLst>
                  <a:path w="2568" h="2555" extrusionOk="0">
                    <a:moveTo>
                      <a:pt x="1284" y="1"/>
                    </a:moveTo>
                    <a:cubicBezTo>
                      <a:pt x="585" y="1"/>
                      <a:pt x="0" y="571"/>
                      <a:pt x="0" y="1284"/>
                    </a:cubicBezTo>
                    <a:cubicBezTo>
                      <a:pt x="0" y="1983"/>
                      <a:pt x="585" y="2554"/>
                      <a:pt x="1284" y="2554"/>
                    </a:cubicBezTo>
                    <a:cubicBezTo>
                      <a:pt x="1997" y="2554"/>
                      <a:pt x="2568" y="1983"/>
                      <a:pt x="2568" y="1284"/>
                    </a:cubicBezTo>
                    <a:cubicBezTo>
                      <a:pt x="2568" y="571"/>
                      <a:pt x="1997" y="1"/>
                      <a:pt x="1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3"/>
              <p:cNvSpPr/>
              <p:nvPr/>
            </p:nvSpPr>
            <p:spPr>
              <a:xfrm>
                <a:off x="2514500" y="2737100"/>
                <a:ext cx="82425" cy="82775"/>
              </a:xfrm>
              <a:custGeom>
                <a:avLst/>
                <a:gdLst/>
                <a:ahLst/>
                <a:cxnLst/>
                <a:rect l="l" t="t" r="r" b="b"/>
                <a:pathLst>
                  <a:path w="3297" h="3311" extrusionOk="0">
                    <a:moveTo>
                      <a:pt x="1656" y="1"/>
                    </a:moveTo>
                    <a:cubicBezTo>
                      <a:pt x="743" y="1"/>
                      <a:pt x="1" y="743"/>
                      <a:pt x="1" y="1656"/>
                    </a:cubicBezTo>
                    <a:cubicBezTo>
                      <a:pt x="1" y="2569"/>
                      <a:pt x="743" y="3311"/>
                      <a:pt x="1656" y="3311"/>
                    </a:cubicBezTo>
                    <a:cubicBezTo>
                      <a:pt x="2569" y="3311"/>
                      <a:pt x="3296" y="2569"/>
                      <a:pt x="3296" y="1656"/>
                    </a:cubicBezTo>
                    <a:cubicBezTo>
                      <a:pt x="3296" y="743"/>
                      <a:pt x="2569" y="1"/>
                      <a:pt x="1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3"/>
              <p:cNvSpPr/>
              <p:nvPr/>
            </p:nvSpPr>
            <p:spPr>
              <a:xfrm>
                <a:off x="4100100" y="2444675"/>
                <a:ext cx="73850" cy="74200"/>
              </a:xfrm>
              <a:custGeom>
                <a:avLst/>
                <a:gdLst/>
                <a:ahLst/>
                <a:cxnLst/>
                <a:rect l="l" t="t" r="r" b="b"/>
                <a:pathLst>
                  <a:path w="2954" h="2968" extrusionOk="0">
                    <a:moveTo>
                      <a:pt x="1470" y="0"/>
                    </a:moveTo>
                    <a:cubicBezTo>
                      <a:pt x="657" y="0"/>
                      <a:pt x="1" y="671"/>
                      <a:pt x="1" y="1484"/>
                    </a:cubicBezTo>
                    <a:cubicBezTo>
                      <a:pt x="1" y="2311"/>
                      <a:pt x="657" y="2968"/>
                      <a:pt x="1470" y="2968"/>
                    </a:cubicBezTo>
                    <a:cubicBezTo>
                      <a:pt x="2298" y="2968"/>
                      <a:pt x="2954" y="2311"/>
                      <a:pt x="2954" y="1484"/>
                    </a:cubicBezTo>
                    <a:cubicBezTo>
                      <a:pt x="2954" y="671"/>
                      <a:pt x="2298" y="0"/>
                      <a:pt x="1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3"/>
              <p:cNvSpPr/>
              <p:nvPr/>
            </p:nvSpPr>
            <p:spPr>
              <a:xfrm>
                <a:off x="3865450" y="3310225"/>
                <a:ext cx="75625" cy="75975"/>
              </a:xfrm>
              <a:custGeom>
                <a:avLst/>
                <a:gdLst/>
                <a:ahLst/>
                <a:cxnLst/>
                <a:rect l="l" t="t" r="r" b="b"/>
                <a:pathLst>
                  <a:path w="3025" h="3039" extrusionOk="0">
                    <a:moveTo>
                      <a:pt x="1512" y="0"/>
                    </a:moveTo>
                    <a:cubicBezTo>
                      <a:pt x="671" y="0"/>
                      <a:pt x="0" y="685"/>
                      <a:pt x="0" y="1527"/>
                    </a:cubicBezTo>
                    <a:cubicBezTo>
                      <a:pt x="0" y="2354"/>
                      <a:pt x="671" y="3039"/>
                      <a:pt x="1512" y="3039"/>
                    </a:cubicBezTo>
                    <a:cubicBezTo>
                      <a:pt x="2354" y="3039"/>
                      <a:pt x="3025" y="2354"/>
                      <a:pt x="3025" y="1527"/>
                    </a:cubicBezTo>
                    <a:cubicBezTo>
                      <a:pt x="3025" y="685"/>
                      <a:pt x="2354" y="0"/>
                      <a:pt x="1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3"/>
              <p:cNvSpPr/>
              <p:nvPr/>
            </p:nvSpPr>
            <p:spPr>
              <a:xfrm>
                <a:off x="4774150" y="2814500"/>
                <a:ext cx="104150" cy="104525"/>
              </a:xfrm>
              <a:custGeom>
                <a:avLst/>
                <a:gdLst/>
                <a:ahLst/>
                <a:cxnLst/>
                <a:rect l="l" t="t" r="r" b="b"/>
                <a:pathLst>
                  <a:path w="4166" h="4181" extrusionOk="0">
                    <a:moveTo>
                      <a:pt x="2083" y="1"/>
                    </a:moveTo>
                    <a:cubicBezTo>
                      <a:pt x="928" y="1"/>
                      <a:pt x="0" y="942"/>
                      <a:pt x="0" y="2083"/>
                    </a:cubicBezTo>
                    <a:cubicBezTo>
                      <a:pt x="0" y="3239"/>
                      <a:pt x="928" y="4180"/>
                      <a:pt x="2083" y="4180"/>
                    </a:cubicBezTo>
                    <a:cubicBezTo>
                      <a:pt x="3239" y="4180"/>
                      <a:pt x="4166" y="3239"/>
                      <a:pt x="4166" y="2083"/>
                    </a:cubicBezTo>
                    <a:cubicBezTo>
                      <a:pt x="4166" y="942"/>
                      <a:pt x="3239"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3"/>
              <p:cNvSpPr/>
              <p:nvPr/>
            </p:nvSpPr>
            <p:spPr>
              <a:xfrm>
                <a:off x="3601900" y="1752100"/>
                <a:ext cx="63850" cy="63850"/>
              </a:xfrm>
              <a:custGeom>
                <a:avLst/>
                <a:gdLst/>
                <a:ahLst/>
                <a:cxnLst/>
                <a:rect l="l" t="t" r="r" b="b"/>
                <a:pathLst>
                  <a:path w="2554" h="2554" extrusionOk="0">
                    <a:moveTo>
                      <a:pt x="1284" y="0"/>
                    </a:moveTo>
                    <a:cubicBezTo>
                      <a:pt x="571" y="0"/>
                      <a:pt x="0" y="571"/>
                      <a:pt x="0" y="1284"/>
                    </a:cubicBezTo>
                    <a:cubicBezTo>
                      <a:pt x="0" y="1983"/>
                      <a:pt x="571" y="2554"/>
                      <a:pt x="1284" y="2554"/>
                    </a:cubicBezTo>
                    <a:cubicBezTo>
                      <a:pt x="1983" y="2554"/>
                      <a:pt x="2554" y="1983"/>
                      <a:pt x="2554" y="1284"/>
                    </a:cubicBezTo>
                    <a:cubicBezTo>
                      <a:pt x="2554" y="571"/>
                      <a:pt x="1983" y="0"/>
                      <a:pt x="1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3"/>
              <p:cNvSpPr/>
              <p:nvPr/>
            </p:nvSpPr>
            <p:spPr>
              <a:xfrm>
                <a:off x="3594050" y="1744250"/>
                <a:ext cx="79550" cy="79550"/>
              </a:xfrm>
              <a:custGeom>
                <a:avLst/>
                <a:gdLst/>
                <a:ahLst/>
                <a:cxnLst/>
                <a:rect l="l" t="t" r="r" b="b"/>
                <a:pathLst>
                  <a:path w="3182" h="3182" extrusionOk="0">
                    <a:moveTo>
                      <a:pt x="1598" y="614"/>
                    </a:moveTo>
                    <a:cubicBezTo>
                      <a:pt x="2126" y="614"/>
                      <a:pt x="2568" y="1056"/>
                      <a:pt x="2568" y="1584"/>
                    </a:cubicBezTo>
                    <a:cubicBezTo>
                      <a:pt x="2568" y="2126"/>
                      <a:pt x="2126" y="2568"/>
                      <a:pt x="1598" y="2568"/>
                    </a:cubicBezTo>
                    <a:cubicBezTo>
                      <a:pt x="1056" y="2568"/>
                      <a:pt x="614" y="2126"/>
                      <a:pt x="614" y="1584"/>
                    </a:cubicBezTo>
                    <a:cubicBezTo>
                      <a:pt x="614" y="1056"/>
                      <a:pt x="1056" y="614"/>
                      <a:pt x="1598" y="614"/>
                    </a:cubicBezTo>
                    <a:close/>
                    <a:moveTo>
                      <a:pt x="1598" y="0"/>
                    </a:moveTo>
                    <a:cubicBezTo>
                      <a:pt x="714" y="0"/>
                      <a:pt x="0" y="714"/>
                      <a:pt x="0" y="1584"/>
                    </a:cubicBezTo>
                    <a:cubicBezTo>
                      <a:pt x="0" y="2468"/>
                      <a:pt x="714" y="3181"/>
                      <a:pt x="1598" y="3181"/>
                    </a:cubicBezTo>
                    <a:cubicBezTo>
                      <a:pt x="2468" y="3181"/>
                      <a:pt x="3181" y="2468"/>
                      <a:pt x="3181" y="1584"/>
                    </a:cubicBezTo>
                    <a:cubicBezTo>
                      <a:pt x="3181" y="714"/>
                      <a:pt x="2468" y="0"/>
                      <a:pt x="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3"/>
              <p:cNvSpPr/>
              <p:nvPr/>
            </p:nvSpPr>
            <p:spPr>
              <a:xfrm>
                <a:off x="4685350" y="2226425"/>
                <a:ext cx="127350" cy="127325"/>
              </a:xfrm>
              <a:custGeom>
                <a:avLst/>
                <a:gdLst/>
                <a:ahLst/>
                <a:cxnLst/>
                <a:rect l="l" t="t" r="r" b="b"/>
                <a:pathLst>
                  <a:path w="5094" h="5093" extrusionOk="0">
                    <a:moveTo>
                      <a:pt x="2554" y="0"/>
                    </a:moveTo>
                    <a:cubicBezTo>
                      <a:pt x="1142" y="0"/>
                      <a:pt x="0" y="1141"/>
                      <a:pt x="0" y="2539"/>
                    </a:cubicBezTo>
                    <a:cubicBezTo>
                      <a:pt x="0" y="3952"/>
                      <a:pt x="1142" y="5093"/>
                      <a:pt x="2554" y="5093"/>
                    </a:cubicBezTo>
                    <a:cubicBezTo>
                      <a:pt x="3952" y="5093"/>
                      <a:pt x="5093" y="3952"/>
                      <a:pt x="5093" y="2539"/>
                    </a:cubicBezTo>
                    <a:cubicBezTo>
                      <a:pt x="5093" y="1141"/>
                      <a:pt x="3952" y="0"/>
                      <a:pt x="2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3"/>
              <p:cNvSpPr/>
              <p:nvPr/>
            </p:nvSpPr>
            <p:spPr>
              <a:xfrm>
                <a:off x="4677850" y="2218575"/>
                <a:ext cx="142675" cy="142675"/>
              </a:xfrm>
              <a:custGeom>
                <a:avLst/>
                <a:gdLst/>
                <a:ahLst/>
                <a:cxnLst/>
                <a:rect l="l" t="t" r="r" b="b"/>
                <a:pathLst>
                  <a:path w="5707" h="5707" extrusionOk="0">
                    <a:moveTo>
                      <a:pt x="2854" y="614"/>
                    </a:moveTo>
                    <a:cubicBezTo>
                      <a:pt x="4081" y="614"/>
                      <a:pt x="5094" y="1626"/>
                      <a:pt x="5094" y="2853"/>
                    </a:cubicBezTo>
                    <a:cubicBezTo>
                      <a:pt x="5094" y="4094"/>
                      <a:pt x="4081" y="5093"/>
                      <a:pt x="2854" y="5093"/>
                    </a:cubicBezTo>
                    <a:cubicBezTo>
                      <a:pt x="1613" y="5093"/>
                      <a:pt x="614" y="4094"/>
                      <a:pt x="614" y="2853"/>
                    </a:cubicBezTo>
                    <a:cubicBezTo>
                      <a:pt x="614" y="1626"/>
                      <a:pt x="1613" y="614"/>
                      <a:pt x="2854" y="614"/>
                    </a:cubicBezTo>
                    <a:close/>
                    <a:moveTo>
                      <a:pt x="2854" y="0"/>
                    </a:moveTo>
                    <a:cubicBezTo>
                      <a:pt x="1270" y="0"/>
                      <a:pt x="1" y="1284"/>
                      <a:pt x="1" y="2853"/>
                    </a:cubicBezTo>
                    <a:cubicBezTo>
                      <a:pt x="1" y="4422"/>
                      <a:pt x="1270" y="5706"/>
                      <a:pt x="2854" y="5706"/>
                    </a:cubicBezTo>
                    <a:cubicBezTo>
                      <a:pt x="4423" y="5706"/>
                      <a:pt x="5707" y="4422"/>
                      <a:pt x="5707" y="2853"/>
                    </a:cubicBezTo>
                    <a:cubicBezTo>
                      <a:pt x="5707" y="1284"/>
                      <a:pt x="4423" y="0"/>
                      <a:pt x="2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3"/>
              <p:cNvSpPr/>
              <p:nvPr/>
            </p:nvSpPr>
            <p:spPr>
              <a:xfrm>
                <a:off x="5243850" y="3270625"/>
                <a:ext cx="87400" cy="87400"/>
              </a:xfrm>
              <a:custGeom>
                <a:avLst/>
                <a:gdLst/>
                <a:ahLst/>
                <a:cxnLst/>
                <a:rect l="l" t="t" r="r" b="b"/>
                <a:pathLst>
                  <a:path w="3496" h="3496" extrusionOk="0">
                    <a:moveTo>
                      <a:pt x="1740" y="1"/>
                    </a:moveTo>
                    <a:cubicBezTo>
                      <a:pt x="785" y="1"/>
                      <a:pt x="0" y="785"/>
                      <a:pt x="0" y="1741"/>
                    </a:cubicBezTo>
                    <a:cubicBezTo>
                      <a:pt x="0" y="2711"/>
                      <a:pt x="785" y="3496"/>
                      <a:pt x="1740" y="3496"/>
                    </a:cubicBezTo>
                    <a:cubicBezTo>
                      <a:pt x="2710" y="3496"/>
                      <a:pt x="3495" y="2711"/>
                      <a:pt x="3495" y="1741"/>
                    </a:cubicBezTo>
                    <a:cubicBezTo>
                      <a:pt x="3495" y="785"/>
                      <a:pt x="2710" y="1"/>
                      <a:pt x="1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3"/>
              <p:cNvSpPr/>
              <p:nvPr/>
            </p:nvSpPr>
            <p:spPr>
              <a:xfrm>
                <a:off x="5231000" y="3257800"/>
                <a:ext cx="112725" cy="113075"/>
              </a:xfrm>
              <a:custGeom>
                <a:avLst/>
                <a:gdLst/>
                <a:ahLst/>
                <a:cxnLst/>
                <a:rect l="l" t="t" r="r" b="b"/>
                <a:pathLst>
                  <a:path w="4509" h="4523" extrusionOk="0">
                    <a:moveTo>
                      <a:pt x="2254" y="1027"/>
                    </a:moveTo>
                    <a:cubicBezTo>
                      <a:pt x="2939" y="1027"/>
                      <a:pt x="3495" y="1584"/>
                      <a:pt x="3495" y="2254"/>
                    </a:cubicBezTo>
                    <a:cubicBezTo>
                      <a:pt x="3495" y="2939"/>
                      <a:pt x="2939" y="3495"/>
                      <a:pt x="2254" y="3495"/>
                    </a:cubicBezTo>
                    <a:cubicBezTo>
                      <a:pt x="1584" y="3495"/>
                      <a:pt x="1028" y="2939"/>
                      <a:pt x="1028" y="2254"/>
                    </a:cubicBezTo>
                    <a:cubicBezTo>
                      <a:pt x="1028" y="1584"/>
                      <a:pt x="1584" y="1027"/>
                      <a:pt x="2254" y="1027"/>
                    </a:cubicBezTo>
                    <a:close/>
                    <a:moveTo>
                      <a:pt x="2254" y="0"/>
                    </a:moveTo>
                    <a:cubicBezTo>
                      <a:pt x="1013" y="0"/>
                      <a:pt x="0" y="1013"/>
                      <a:pt x="0" y="2254"/>
                    </a:cubicBezTo>
                    <a:cubicBezTo>
                      <a:pt x="0" y="3510"/>
                      <a:pt x="1013" y="4522"/>
                      <a:pt x="2254" y="4522"/>
                    </a:cubicBezTo>
                    <a:cubicBezTo>
                      <a:pt x="3495" y="4522"/>
                      <a:pt x="4508" y="3510"/>
                      <a:pt x="4508" y="2254"/>
                    </a:cubicBezTo>
                    <a:cubicBezTo>
                      <a:pt x="4508" y="1013"/>
                      <a:pt x="3495"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3"/>
              <p:cNvSpPr/>
              <p:nvPr/>
            </p:nvSpPr>
            <p:spPr>
              <a:xfrm>
                <a:off x="4662875" y="3096250"/>
                <a:ext cx="128050" cy="128050"/>
              </a:xfrm>
              <a:custGeom>
                <a:avLst/>
                <a:gdLst/>
                <a:ahLst/>
                <a:cxnLst/>
                <a:rect l="l" t="t" r="r" b="b"/>
                <a:pathLst>
                  <a:path w="5122" h="5122" extrusionOk="0">
                    <a:moveTo>
                      <a:pt x="2568" y="0"/>
                    </a:moveTo>
                    <a:cubicBezTo>
                      <a:pt x="1142" y="0"/>
                      <a:pt x="1" y="1156"/>
                      <a:pt x="1" y="2568"/>
                    </a:cubicBezTo>
                    <a:cubicBezTo>
                      <a:pt x="1" y="3980"/>
                      <a:pt x="1142" y="5121"/>
                      <a:pt x="2568" y="5121"/>
                    </a:cubicBezTo>
                    <a:cubicBezTo>
                      <a:pt x="3981" y="5121"/>
                      <a:pt x="5122" y="3980"/>
                      <a:pt x="5122" y="2568"/>
                    </a:cubicBezTo>
                    <a:cubicBezTo>
                      <a:pt x="5122" y="1156"/>
                      <a:pt x="3981" y="0"/>
                      <a:pt x="2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3"/>
              <p:cNvSpPr/>
              <p:nvPr/>
            </p:nvSpPr>
            <p:spPr>
              <a:xfrm>
                <a:off x="4645050" y="3078400"/>
                <a:ext cx="163725" cy="163725"/>
              </a:xfrm>
              <a:custGeom>
                <a:avLst/>
                <a:gdLst/>
                <a:ahLst/>
                <a:cxnLst/>
                <a:rect l="l" t="t" r="r" b="b"/>
                <a:pathLst>
                  <a:path w="6549" h="6549" extrusionOk="0">
                    <a:moveTo>
                      <a:pt x="3281" y="1427"/>
                    </a:moveTo>
                    <a:cubicBezTo>
                      <a:pt x="4294" y="1427"/>
                      <a:pt x="5122" y="2255"/>
                      <a:pt x="5122" y="3282"/>
                    </a:cubicBezTo>
                    <a:cubicBezTo>
                      <a:pt x="5122" y="4295"/>
                      <a:pt x="4294" y="5122"/>
                      <a:pt x="3281" y="5122"/>
                    </a:cubicBezTo>
                    <a:cubicBezTo>
                      <a:pt x="2254" y="5122"/>
                      <a:pt x="1427" y="4295"/>
                      <a:pt x="1427" y="3282"/>
                    </a:cubicBezTo>
                    <a:cubicBezTo>
                      <a:pt x="1427" y="2255"/>
                      <a:pt x="2254" y="1427"/>
                      <a:pt x="3281" y="1427"/>
                    </a:cubicBezTo>
                    <a:close/>
                    <a:moveTo>
                      <a:pt x="3281" y="1"/>
                    </a:moveTo>
                    <a:cubicBezTo>
                      <a:pt x="1470" y="1"/>
                      <a:pt x="0" y="1470"/>
                      <a:pt x="0" y="3282"/>
                    </a:cubicBezTo>
                    <a:cubicBezTo>
                      <a:pt x="0" y="5079"/>
                      <a:pt x="1470" y="6549"/>
                      <a:pt x="3281" y="6549"/>
                    </a:cubicBezTo>
                    <a:cubicBezTo>
                      <a:pt x="5079" y="6549"/>
                      <a:pt x="6548" y="5079"/>
                      <a:pt x="6548" y="3282"/>
                    </a:cubicBezTo>
                    <a:cubicBezTo>
                      <a:pt x="6548" y="1470"/>
                      <a:pt x="5079" y="1"/>
                      <a:pt x="3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3"/>
              <p:cNvSpPr/>
              <p:nvPr/>
            </p:nvSpPr>
            <p:spPr>
              <a:xfrm>
                <a:off x="4459600" y="1959650"/>
                <a:ext cx="149800" cy="150175"/>
              </a:xfrm>
              <a:custGeom>
                <a:avLst/>
                <a:gdLst/>
                <a:ahLst/>
                <a:cxnLst/>
                <a:rect l="l" t="t" r="r" b="b"/>
                <a:pathLst>
                  <a:path w="5992" h="6007" extrusionOk="0">
                    <a:moveTo>
                      <a:pt x="2996" y="1"/>
                    </a:moveTo>
                    <a:cubicBezTo>
                      <a:pt x="1341" y="1"/>
                      <a:pt x="0" y="1342"/>
                      <a:pt x="0" y="2996"/>
                    </a:cubicBezTo>
                    <a:cubicBezTo>
                      <a:pt x="0" y="4651"/>
                      <a:pt x="1341" y="6006"/>
                      <a:pt x="2996" y="6006"/>
                    </a:cubicBezTo>
                    <a:cubicBezTo>
                      <a:pt x="4651" y="6006"/>
                      <a:pt x="5992" y="4651"/>
                      <a:pt x="5992" y="2996"/>
                    </a:cubicBezTo>
                    <a:cubicBezTo>
                      <a:pt x="5992" y="1342"/>
                      <a:pt x="4651" y="1"/>
                      <a:pt x="2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3"/>
              <p:cNvSpPr/>
              <p:nvPr/>
            </p:nvSpPr>
            <p:spPr>
              <a:xfrm>
                <a:off x="4451750" y="1952175"/>
                <a:ext cx="165500" cy="165125"/>
              </a:xfrm>
              <a:custGeom>
                <a:avLst/>
                <a:gdLst/>
                <a:ahLst/>
                <a:cxnLst/>
                <a:rect l="l" t="t" r="r" b="b"/>
                <a:pathLst>
                  <a:path w="6620" h="6605" extrusionOk="0">
                    <a:moveTo>
                      <a:pt x="3310" y="599"/>
                    </a:moveTo>
                    <a:cubicBezTo>
                      <a:pt x="4794" y="599"/>
                      <a:pt x="6006" y="1812"/>
                      <a:pt x="6006" y="3295"/>
                    </a:cubicBezTo>
                    <a:cubicBezTo>
                      <a:pt x="6006" y="4779"/>
                      <a:pt x="4794" y="5991"/>
                      <a:pt x="3310" y="5991"/>
                    </a:cubicBezTo>
                    <a:cubicBezTo>
                      <a:pt x="1827" y="5991"/>
                      <a:pt x="614" y="4779"/>
                      <a:pt x="614" y="3295"/>
                    </a:cubicBezTo>
                    <a:cubicBezTo>
                      <a:pt x="614" y="1812"/>
                      <a:pt x="1827" y="599"/>
                      <a:pt x="3310" y="599"/>
                    </a:cubicBezTo>
                    <a:close/>
                    <a:moveTo>
                      <a:pt x="3310" y="0"/>
                    </a:moveTo>
                    <a:cubicBezTo>
                      <a:pt x="1484" y="0"/>
                      <a:pt x="1" y="1484"/>
                      <a:pt x="1" y="3295"/>
                    </a:cubicBezTo>
                    <a:cubicBezTo>
                      <a:pt x="1" y="5121"/>
                      <a:pt x="1484" y="6605"/>
                      <a:pt x="3310" y="6605"/>
                    </a:cubicBezTo>
                    <a:cubicBezTo>
                      <a:pt x="5136" y="6605"/>
                      <a:pt x="6620" y="5121"/>
                      <a:pt x="6620" y="3295"/>
                    </a:cubicBezTo>
                    <a:cubicBezTo>
                      <a:pt x="6620" y="1484"/>
                      <a:pt x="5136" y="0"/>
                      <a:pt x="3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3"/>
              <p:cNvSpPr/>
              <p:nvPr/>
            </p:nvSpPr>
            <p:spPr>
              <a:xfrm>
                <a:off x="4498125" y="1998525"/>
                <a:ext cx="72775" cy="72425"/>
              </a:xfrm>
              <a:custGeom>
                <a:avLst/>
                <a:gdLst/>
                <a:ahLst/>
                <a:cxnLst/>
                <a:rect l="l" t="t" r="r" b="b"/>
                <a:pathLst>
                  <a:path w="2911" h="2897" extrusionOk="0">
                    <a:moveTo>
                      <a:pt x="1455" y="0"/>
                    </a:moveTo>
                    <a:cubicBezTo>
                      <a:pt x="656" y="0"/>
                      <a:pt x="0" y="642"/>
                      <a:pt x="0" y="1441"/>
                    </a:cubicBezTo>
                    <a:cubicBezTo>
                      <a:pt x="0" y="2240"/>
                      <a:pt x="656" y="2896"/>
                      <a:pt x="1455" y="2896"/>
                    </a:cubicBezTo>
                    <a:cubicBezTo>
                      <a:pt x="2254" y="2896"/>
                      <a:pt x="2910" y="2240"/>
                      <a:pt x="2910" y="1441"/>
                    </a:cubicBezTo>
                    <a:cubicBezTo>
                      <a:pt x="2910" y="642"/>
                      <a:pt x="2254"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3"/>
              <p:cNvSpPr/>
              <p:nvPr/>
            </p:nvSpPr>
            <p:spPr>
              <a:xfrm>
                <a:off x="4490625" y="1990675"/>
                <a:ext cx="87750" cy="87750"/>
              </a:xfrm>
              <a:custGeom>
                <a:avLst/>
                <a:gdLst/>
                <a:ahLst/>
                <a:cxnLst/>
                <a:rect l="l" t="t" r="r" b="b"/>
                <a:pathLst>
                  <a:path w="3510" h="3510" extrusionOk="0">
                    <a:moveTo>
                      <a:pt x="1755" y="614"/>
                    </a:moveTo>
                    <a:cubicBezTo>
                      <a:pt x="2383" y="614"/>
                      <a:pt x="2896" y="1128"/>
                      <a:pt x="2896" y="1755"/>
                    </a:cubicBezTo>
                    <a:cubicBezTo>
                      <a:pt x="2896" y="2383"/>
                      <a:pt x="2383" y="2897"/>
                      <a:pt x="1755" y="2897"/>
                    </a:cubicBezTo>
                    <a:cubicBezTo>
                      <a:pt x="1127" y="2897"/>
                      <a:pt x="614" y="2383"/>
                      <a:pt x="614" y="1755"/>
                    </a:cubicBezTo>
                    <a:cubicBezTo>
                      <a:pt x="614" y="1128"/>
                      <a:pt x="1127" y="614"/>
                      <a:pt x="1755" y="614"/>
                    </a:cubicBezTo>
                    <a:close/>
                    <a:moveTo>
                      <a:pt x="1755" y="1"/>
                    </a:moveTo>
                    <a:cubicBezTo>
                      <a:pt x="785" y="1"/>
                      <a:pt x="1" y="785"/>
                      <a:pt x="1" y="1755"/>
                    </a:cubicBezTo>
                    <a:cubicBezTo>
                      <a:pt x="1" y="2725"/>
                      <a:pt x="785" y="3510"/>
                      <a:pt x="1755" y="3510"/>
                    </a:cubicBezTo>
                    <a:cubicBezTo>
                      <a:pt x="2725" y="3510"/>
                      <a:pt x="3510" y="2725"/>
                      <a:pt x="3510" y="1755"/>
                    </a:cubicBezTo>
                    <a:cubicBezTo>
                      <a:pt x="3510" y="785"/>
                      <a:pt x="2725"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3"/>
              <p:cNvSpPr/>
              <p:nvPr/>
            </p:nvSpPr>
            <p:spPr>
              <a:xfrm>
                <a:off x="2921425" y="1760300"/>
                <a:ext cx="152325" cy="152300"/>
              </a:xfrm>
              <a:custGeom>
                <a:avLst/>
                <a:gdLst/>
                <a:ahLst/>
                <a:cxnLst/>
                <a:rect l="l" t="t" r="r" b="b"/>
                <a:pathLst>
                  <a:path w="6093" h="6092" extrusionOk="0">
                    <a:moveTo>
                      <a:pt x="3039" y="0"/>
                    </a:moveTo>
                    <a:cubicBezTo>
                      <a:pt x="1356" y="0"/>
                      <a:pt x="1" y="1355"/>
                      <a:pt x="1" y="3039"/>
                    </a:cubicBezTo>
                    <a:cubicBezTo>
                      <a:pt x="1" y="4722"/>
                      <a:pt x="1356" y="6092"/>
                      <a:pt x="3039" y="6092"/>
                    </a:cubicBezTo>
                    <a:cubicBezTo>
                      <a:pt x="4723" y="6092"/>
                      <a:pt x="6092" y="4722"/>
                      <a:pt x="6092" y="3039"/>
                    </a:cubicBezTo>
                    <a:cubicBezTo>
                      <a:pt x="6092" y="1355"/>
                      <a:pt x="4723" y="0"/>
                      <a:pt x="3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3"/>
              <p:cNvSpPr/>
              <p:nvPr/>
            </p:nvSpPr>
            <p:spPr>
              <a:xfrm>
                <a:off x="2913575" y="1752450"/>
                <a:ext cx="168000" cy="167650"/>
              </a:xfrm>
              <a:custGeom>
                <a:avLst/>
                <a:gdLst/>
                <a:ahLst/>
                <a:cxnLst/>
                <a:rect l="l" t="t" r="r" b="b"/>
                <a:pathLst>
                  <a:path w="6720" h="6706" extrusionOk="0">
                    <a:moveTo>
                      <a:pt x="3353" y="614"/>
                    </a:moveTo>
                    <a:cubicBezTo>
                      <a:pt x="4865" y="614"/>
                      <a:pt x="6107" y="1841"/>
                      <a:pt x="6107" y="3353"/>
                    </a:cubicBezTo>
                    <a:cubicBezTo>
                      <a:pt x="6107" y="4865"/>
                      <a:pt x="4865" y="6092"/>
                      <a:pt x="3353" y="6092"/>
                    </a:cubicBezTo>
                    <a:cubicBezTo>
                      <a:pt x="1841" y="6092"/>
                      <a:pt x="614" y="4865"/>
                      <a:pt x="614" y="3353"/>
                    </a:cubicBezTo>
                    <a:cubicBezTo>
                      <a:pt x="614" y="1841"/>
                      <a:pt x="1841" y="614"/>
                      <a:pt x="3353" y="614"/>
                    </a:cubicBezTo>
                    <a:close/>
                    <a:moveTo>
                      <a:pt x="3353" y="0"/>
                    </a:moveTo>
                    <a:cubicBezTo>
                      <a:pt x="1513" y="0"/>
                      <a:pt x="1" y="1513"/>
                      <a:pt x="1" y="3353"/>
                    </a:cubicBezTo>
                    <a:cubicBezTo>
                      <a:pt x="1" y="5207"/>
                      <a:pt x="1513" y="6705"/>
                      <a:pt x="3353" y="6705"/>
                    </a:cubicBezTo>
                    <a:cubicBezTo>
                      <a:pt x="5208" y="6705"/>
                      <a:pt x="6720" y="5207"/>
                      <a:pt x="6720" y="3353"/>
                    </a:cubicBezTo>
                    <a:cubicBezTo>
                      <a:pt x="6720" y="1513"/>
                      <a:pt x="5208" y="0"/>
                      <a:pt x="33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3"/>
              <p:cNvSpPr/>
              <p:nvPr/>
            </p:nvSpPr>
            <p:spPr>
              <a:xfrm>
                <a:off x="2951400" y="1790250"/>
                <a:ext cx="92375" cy="92400"/>
              </a:xfrm>
              <a:custGeom>
                <a:avLst/>
                <a:gdLst/>
                <a:ahLst/>
                <a:cxnLst/>
                <a:rect l="l" t="t" r="r" b="b"/>
                <a:pathLst>
                  <a:path w="3695" h="3696" extrusionOk="0">
                    <a:moveTo>
                      <a:pt x="1840" y="1013"/>
                    </a:moveTo>
                    <a:cubicBezTo>
                      <a:pt x="2311" y="1013"/>
                      <a:pt x="2682" y="1384"/>
                      <a:pt x="2682" y="1841"/>
                    </a:cubicBezTo>
                    <a:cubicBezTo>
                      <a:pt x="2682" y="2297"/>
                      <a:pt x="2311" y="2668"/>
                      <a:pt x="1840" y="2668"/>
                    </a:cubicBezTo>
                    <a:cubicBezTo>
                      <a:pt x="1384" y="2668"/>
                      <a:pt x="1013" y="2297"/>
                      <a:pt x="1013" y="1841"/>
                    </a:cubicBezTo>
                    <a:cubicBezTo>
                      <a:pt x="1013" y="1384"/>
                      <a:pt x="1384" y="1013"/>
                      <a:pt x="1840" y="1013"/>
                    </a:cubicBezTo>
                    <a:close/>
                    <a:moveTo>
                      <a:pt x="1840" y="1"/>
                    </a:moveTo>
                    <a:cubicBezTo>
                      <a:pt x="827" y="1"/>
                      <a:pt x="0" y="828"/>
                      <a:pt x="0" y="1841"/>
                    </a:cubicBezTo>
                    <a:cubicBezTo>
                      <a:pt x="0" y="2868"/>
                      <a:pt x="827" y="3695"/>
                      <a:pt x="1840" y="3695"/>
                    </a:cubicBezTo>
                    <a:cubicBezTo>
                      <a:pt x="2867" y="3695"/>
                      <a:pt x="3695" y="2868"/>
                      <a:pt x="3695" y="1841"/>
                    </a:cubicBezTo>
                    <a:cubicBezTo>
                      <a:pt x="3695" y="828"/>
                      <a:pt x="2867" y="1"/>
                      <a:pt x="1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3"/>
              <p:cNvSpPr/>
              <p:nvPr/>
            </p:nvSpPr>
            <p:spPr>
              <a:xfrm>
                <a:off x="3576225" y="3411500"/>
                <a:ext cx="105225" cy="105600"/>
              </a:xfrm>
              <a:custGeom>
                <a:avLst/>
                <a:gdLst/>
                <a:ahLst/>
                <a:cxnLst/>
                <a:rect l="l" t="t" r="r" b="b"/>
                <a:pathLst>
                  <a:path w="4209" h="4224" extrusionOk="0">
                    <a:moveTo>
                      <a:pt x="2097" y="1"/>
                    </a:moveTo>
                    <a:cubicBezTo>
                      <a:pt x="942" y="1"/>
                      <a:pt x="0" y="942"/>
                      <a:pt x="0" y="2112"/>
                    </a:cubicBezTo>
                    <a:cubicBezTo>
                      <a:pt x="0" y="3267"/>
                      <a:pt x="942" y="4223"/>
                      <a:pt x="2097" y="4223"/>
                    </a:cubicBezTo>
                    <a:cubicBezTo>
                      <a:pt x="3267" y="4223"/>
                      <a:pt x="4208" y="3267"/>
                      <a:pt x="4208" y="2112"/>
                    </a:cubicBezTo>
                    <a:cubicBezTo>
                      <a:pt x="4208" y="942"/>
                      <a:pt x="3267" y="1"/>
                      <a:pt x="2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3"/>
              <p:cNvSpPr/>
              <p:nvPr/>
            </p:nvSpPr>
            <p:spPr>
              <a:xfrm>
                <a:off x="3563375" y="3398675"/>
                <a:ext cx="130900" cy="130900"/>
              </a:xfrm>
              <a:custGeom>
                <a:avLst/>
                <a:gdLst/>
                <a:ahLst/>
                <a:cxnLst/>
                <a:rect l="l" t="t" r="r" b="b"/>
                <a:pathLst>
                  <a:path w="5236" h="5236" extrusionOk="0">
                    <a:moveTo>
                      <a:pt x="2611" y="1027"/>
                    </a:moveTo>
                    <a:cubicBezTo>
                      <a:pt x="3496" y="1027"/>
                      <a:pt x="4209" y="1740"/>
                      <a:pt x="4209" y="2625"/>
                    </a:cubicBezTo>
                    <a:cubicBezTo>
                      <a:pt x="4209" y="3509"/>
                      <a:pt x="3496" y="4223"/>
                      <a:pt x="2611" y="4223"/>
                    </a:cubicBezTo>
                    <a:cubicBezTo>
                      <a:pt x="1741" y="4223"/>
                      <a:pt x="1013" y="3509"/>
                      <a:pt x="1013" y="2625"/>
                    </a:cubicBezTo>
                    <a:cubicBezTo>
                      <a:pt x="1013" y="1740"/>
                      <a:pt x="1741" y="1027"/>
                      <a:pt x="2611" y="1027"/>
                    </a:cubicBezTo>
                    <a:close/>
                    <a:moveTo>
                      <a:pt x="2611" y="0"/>
                    </a:moveTo>
                    <a:cubicBezTo>
                      <a:pt x="1170" y="0"/>
                      <a:pt x="0" y="1184"/>
                      <a:pt x="0" y="2625"/>
                    </a:cubicBezTo>
                    <a:cubicBezTo>
                      <a:pt x="0" y="4066"/>
                      <a:pt x="1170" y="5235"/>
                      <a:pt x="2611" y="5235"/>
                    </a:cubicBezTo>
                    <a:cubicBezTo>
                      <a:pt x="4066" y="5235"/>
                      <a:pt x="5236" y="4066"/>
                      <a:pt x="5236" y="2625"/>
                    </a:cubicBezTo>
                    <a:cubicBezTo>
                      <a:pt x="5236" y="1184"/>
                      <a:pt x="4066" y="0"/>
                      <a:pt x="26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3"/>
              <p:cNvSpPr/>
              <p:nvPr/>
            </p:nvSpPr>
            <p:spPr>
              <a:xfrm>
                <a:off x="3351525" y="2368350"/>
                <a:ext cx="87050" cy="87400"/>
              </a:xfrm>
              <a:custGeom>
                <a:avLst/>
                <a:gdLst/>
                <a:ahLst/>
                <a:cxnLst/>
                <a:rect l="l" t="t" r="r" b="b"/>
                <a:pathLst>
                  <a:path w="3482" h="3496" extrusionOk="0">
                    <a:moveTo>
                      <a:pt x="1741" y="1"/>
                    </a:moveTo>
                    <a:cubicBezTo>
                      <a:pt x="771" y="1"/>
                      <a:pt x="1" y="785"/>
                      <a:pt x="1" y="1741"/>
                    </a:cubicBezTo>
                    <a:cubicBezTo>
                      <a:pt x="1" y="2711"/>
                      <a:pt x="771" y="3496"/>
                      <a:pt x="1741" y="3496"/>
                    </a:cubicBezTo>
                    <a:cubicBezTo>
                      <a:pt x="2697" y="3496"/>
                      <a:pt x="3482" y="2711"/>
                      <a:pt x="3482" y="1741"/>
                    </a:cubicBezTo>
                    <a:cubicBezTo>
                      <a:pt x="3482" y="785"/>
                      <a:pt x="2697"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3"/>
              <p:cNvSpPr/>
              <p:nvPr/>
            </p:nvSpPr>
            <p:spPr>
              <a:xfrm>
                <a:off x="3343700" y="2360875"/>
                <a:ext cx="102725" cy="102375"/>
              </a:xfrm>
              <a:custGeom>
                <a:avLst/>
                <a:gdLst/>
                <a:ahLst/>
                <a:cxnLst/>
                <a:rect l="l" t="t" r="r" b="b"/>
                <a:pathLst>
                  <a:path w="4109" h="4095" extrusionOk="0">
                    <a:moveTo>
                      <a:pt x="2054" y="613"/>
                    </a:moveTo>
                    <a:cubicBezTo>
                      <a:pt x="2853" y="613"/>
                      <a:pt x="3495" y="1255"/>
                      <a:pt x="3495" y="2040"/>
                    </a:cubicBezTo>
                    <a:cubicBezTo>
                      <a:pt x="3495" y="2839"/>
                      <a:pt x="2853" y="3481"/>
                      <a:pt x="2054" y="3481"/>
                    </a:cubicBezTo>
                    <a:cubicBezTo>
                      <a:pt x="1255" y="3481"/>
                      <a:pt x="613" y="2839"/>
                      <a:pt x="613" y="2040"/>
                    </a:cubicBezTo>
                    <a:cubicBezTo>
                      <a:pt x="613" y="1255"/>
                      <a:pt x="1255" y="613"/>
                      <a:pt x="2054" y="613"/>
                    </a:cubicBezTo>
                    <a:close/>
                    <a:moveTo>
                      <a:pt x="2054" y="0"/>
                    </a:moveTo>
                    <a:cubicBezTo>
                      <a:pt x="927" y="0"/>
                      <a:pt x="0" y="913"/>
                      <a:pt x="0" y="2040"/>
                    </a:cubicBezTo>
                    <a:cubicBezTo>
                      <a:pt x="0" y="3181"/>
                      <a:pt x="927" y="4094"/>
                      <a:pt x="2054" y="4094"/>
                    </a:cubicBezTo>
                    <a:cubicBezTo>
                      <a:pt x="3181" y="4094"/>
                      <a:pt x="4108" y="3181"/>
                      <a:pt x="4108" y="2040"/>
                    </a:cubicBezTo>
                    <a:cubicBezTo>
                      <a:pt x="4108" y="913"/>
                      <a:pt x="3181"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3"/>
              <p:cNvSpPr/>
              <p:nvPr/>
            </p:nvSpPr>
            <p:spPr>
              <a:xfrm>
                <a:off x="2758450" y="2997450"/>
                <a:ext cx="93100" cy="93100"/>
              </a:xfrm>
              <a:custGeom>
                <a:avLst/>
                <a:gdLst/>
                <a:ahLst/>
                <a:cxnLst/>
                <a:rect l="l" t="t" r="r" b="b"/>
                <a:pathLst>
                  <a:path w="3724" h="3724" extrusionOk="0">
                    <a:moveTo>
                      <a:pt x="1869" y="1"/>
                    </a:moveTo>
                    <a:cubicBezTo>
                      <a:pt x="842" y="1"/>
                      <a:pt x="1" y="828"/>
                      <a:pt x="1" y="1855"/>
                    </a:cubicBezTo>
                    <a:cubicBezTo>
                      <a:pt x="1" y="2896"/>
                      <a:pt x="842" y="3724"/>
                      <a:pt x="1869" y="3724"/>
                    </a:cubicBezTo>
                    <a:cubicBezTo>
                      <a:pt x="2896" y="3724"/>
                      <a:pt x="3724" y="2896"/>
                      <a:pt x="3724" y="1855"/>
                    </a:cubicBezTo>
                    <a:cubicBezTo>
                      <a:pt x="3724" y="828"/>
                      <a:pt x="2896" y="1"/>
                      <a:pt x="1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3"/>
              <p:cNvSpPr/>
              <p:nvPr/>
            </p:nvSpPr>
            <p:spPr>
              <a:xfrm>
                <a:off x="2740625" y="2979625"/>
                <a:ext cx="128775" cy="128775"/>
              </a:xfrm>
              <a:custGeom>
                <a:avLst/>
                <a:gdLst/>
                <a:ahLst/>
                <a:cxnLst/>
                <a:rect l="l" t="t" r="r" b="b"/>
                <a:pathLst>
                  <a:path w="5151" h="5151" extrusionOk="0">
                    <a:moveTo>
                      <a:pt x="2582" y="1427"/>
                    </a:moveTo>
                    <a:cubicBezTo>
                      <a:pt x="3210" y="1427"/>
                      <a:pt x="3724" y="1940"/>
                      <a:pt x="3724" y="2568"/>
                    </a:cubicBezTo>
                    <a:cubicBezTo>
                      <a:pt x="3724" y="3210"/>
                      <a:pt x="3210" y="3724"/>
                      <a:pt x="2582" y="3724"/>
                    </a:cubicBezTo>
                    <a:cubicBezTo>
                      <a:pt x="1955" y="3724"/>
                      <a:pt x="1441" y="3210"/>
                      <a:pt x="1441" y="2568"/>
                    </a:cubicBezTo>
                    <a:cubicBezTo>
                      <a:pt x="1441" y="1940"/>
                      <a:pt x="1955" y="1427"/>
                      <a:pt x="2582" y="1427"/>
                    </a:cubicBezTo>
                    <a:close/>
                    <a:moveTo>
                      <a:pt x="2582" y="0"/>
                    </a:moveTo>
                    <a:cubicBezTo>
                      <a:pt x="1156" y="0"/>
                      <a:pt x="0" y="1156"/>
                      <a:pt x="0" y="2568"/>
                    </a:cubicBezTo>
                    <a:cubicBezTo>
                      <a:pt x="0" y="3995"/>
                      <a:pt x="1156" y="5150"/>
                      <a:pt x="2582" y="5150"/>
                    </a:cubicBezTo>
                    <a:cubicBezTo>
                      <a:pt x="3995" y="5150"/>
                      <a:pt x="5150" y="3995"/>
                      <a:pt x="5150" y="2568"/>
                    </a:cubicBezTo>
                    <a:cubicBezTo>
                      <a:pt x="5150" y="1156"/>
                      <a:pt x="3995" y="0"/>
                      <a:pt x="2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3"/>
              <p:cNvSpPr/>
              <p:nvPr/>
            </p:nvSpPr>
            <p:spPr>
              <a:xfrm>
                <a:off x="2787350" y="3609075"/>
                <a:ext cx="95600" cy="95975"/>
              </a:xfrm>
              <a:custGeom>
                <a:avLst/>
                <a:gdLst/>
                <a:ahLst/>
                <a:cxnLst/>
                <a:rect l="l" t="t" r="r" b="b"/>
                <a:pathLst>
                  <a:path w="3824" h="3839" extrusionOk="0">
                    <a:moveTo>
                      <a:pt x="1912" y="1"/>
                    </a:moveTo>
                    <a:cubicBezTo>
                      <a:pt x="856" y="1"/>
                      <a:pt x="0" y="857"/>
                      <a:pt x="0" y="1926"/>
                    </a:cubicBezTo>
                    <a:cubicBezTo>
                      <a:pt x="0" y="2982"/>
                      <a:pt x="856" y="3838"/>
                      <a:pt x="1912" y="3838"/>
                    </a:cubicBezTo>
                    <a:cubicBezTo>
                      <a:pt x="2967" y="3838"/>
                      <a:pt x="3823" y="2982"/>
                      <a:pt x="3823" y="1926"/>
                    </a:cubicBezTo>
                    <a:cubicBezTo>
                      <a:pt x="3823" y="857"/>
                      <a:pt x="296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3"/>
              <p:cNvSpPr/>
              <p:nvPr/>
            </p:nvSpPr>
            <p:spPr>
              <a:xfrm>
                <a:off x="2779500" y="3601600"/>
                <a:ext cx="110925" cy="110925"/>
              </a:xfrm>
              <a:custGeom>
                <a:avLst/>
                <a:gdLst/>
                <a:ahLst/>
                <a:cxnLst/>
                <a:rect l="l" t="t" r="r" b="b"/>
                <a:pathLst>
                  <a:path w="4437" h="4437" extrusionOk="0">
                    <a:moveTo>
                      <a:pt x="2226" y="613"/>
                    </a:moveTo>
                    <a:cubicBezTo>
                      <a:pt x="3110" y="613"/>
                      <a:pt x="3823" y="1327"/>
                      <a:pt x="3823" y="2225"/>
                    </a:cubicBezTo>
                    <a:cubicBezTo>
                      <a:pt x="3823" y="3110"/>
                      <a:pt x="3110" y="3823"/>
                      <a:pt x="2226" y="3823"/>
                    </a:cubicBezTo>
                    <a:cubicBezTo>
                      <a:pt x="1341" y="3823"/>
                      <a:pt x="614" y="3110"/>
                      <a:pt x="614" y="2225"/>
                    </a:cubicBezTo>
                    <a:cubicBezTo>
                      <a:pt x="614" y="1327"/>
                      <a:pt x="1341" y="613"/>
                      <a:pt x="2226" y="613"/>
                    </a:cubicBezTo>
                    <a:close/>
                    <a:moveTo>
                      <a:pt x="2226" y="0"/>
                    </a:moveTo>
                    <a:cubicBezTo>
                      <a:pt x="999" y="0"/>
                      <a:pt x="0" y="999"/>
                      <a:pt x="0" y="2225"/>
                    </a:cubicBezTo>
                    <a:cubicBezTo>
                      <a:pt x="0" y="3438"/>
                      <a:pt x="999" y="4437"/>
                      <a:pt x="2226" y="4437"/>
                    </a:cubicBezTo>
                    <a:cubicBezTo>
                      <a:pt x="3438" y="4437"/>
                      <a:pt x="4437" y="3438"/>
                      <a:pt x="4437" y="2225"/>
                    </a:cubicBezTo>
                    <a:cubicBezTo>
                      <a:pt x="4437" y="999"/>
                      <a:pt x="3438" y="0"/>
                      <a:pt x="2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3"/>
              <p:cNvSpPr/>
              <p:nvPr/>
            </p:nvSpPr>
            <p:spPr>
              <a:xfrm>
                <a:off x="4073350" y="1588050"/>
                <a:ext cx="97050" cy="97025"/>
              </a:xfrm>
              <a:custGeom>
                <a:avLst/>
                <a:gdLst/>
                <a:ahLst/>
                <a:cxnLst/>
                <a:rect l="l" t="t" r="r" b="b"/>
                <a:pathLst>
                  <a:path w="3882" h="3881" extrusionOk="0">
                    <a:moveTo>
                      <a:pt x="1941" y="0"/>
                    </a:moveTo>
                    <a:cubicBezTo>
                      <a:pt x="871" y="0"/>
                      <a:pt x="1" y="870"/>
                      <a:pt x="1" y="1940"/>
                    </a:cubicBezTo>
                    <a:cubicBezTo>
                      <a:pt x="1" y="3010"/>
                      <a:pt x="871" y="3880"/>
                      <a:pt x="1941" y="3880"/>
                    </a:cubicBezTo>
                    <a:cubicBezTo>
                      <a:pt x="3011" y="3880"/>
                      <a:pt x="3881" y="3010"/>
                      <a:pt x="3881" y="1940"/>
                    </a:cubicBezTo>
                    <a:cubicBezTo>
                      <a:pt x="3881" y="870"/>
                      <a:pt x="3011" y="0"/>
                      <a:pt x="1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3"/>
              <p:cNvSpPr/>
              <p:nvPr/>
            </p:nvSpPr>
            <p:spPr>
              <a:xfrm>
                <a:off x="3824425" y="2737475"/>
                <a:ext cx="129125" cy="129125"/>
              </a:xfrm>
              <a:custGeom>
                <a:avLst/>
                <a:gdLst/>
                <a:ahLst/>
                <a:cxnLst/>
                <a:rect l="l" t="t" r="r" b="b"/>
                <a:pathLst>
                  <a:path w="5165" h="5165" extrusionOk="0">
                    <a:moveTo>
                      <a:pt x="2583" y="0"/>
                    </a:moveTo>
                    <a:cubicBezTo>
                      <a:pt x="1156" y="0"/>
                      <a:pt x="1" y="1156"/>
                      <a:pt x="1" y="2582"/>
                    </a:cubicBezTo>
                    <a:cubicBezTo>
                      <a:pt x="1" y="4009"/>
                      <a:pt x="1156" y="5164"/>
                      <a:pt x="2583" y="5164"/>
                    </a:cubicBezTo>
                    <a:cubicBezTo>
                      <a:pt x="4009" y="5164"/>
                      <a:pt x="5165" y="4009"/>
                      <a:pt x="5165" y="2582"/>
                    </a:cubicBezTo>
                    <a:cubicBezTo>
                      <a:pt x="5165" y="1156"/>
                      <a:pt x="4009" y="0"/>
                      <a:pt x="2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3"/>
              <p:cNvSpPr/>
              <p:nvPr/>
            </p:nvSpPr>
            <p:spPr>
              <a:xfrm>
                <a:off x="3806600" y="2719625"/>
                <a:ext cx="164800" cy="164800"/>
              </a:xfrm>
              <a:custGeom>
                <a:avLst/>
                <a:gdLst/>
                <a:ahLst/>
                <a:cxnLst/>
                <a:rect l="l" t="t" r="r" b="b"/>
                <a:pathLst>
                  <a:path w="6592" h="6592" extrusionOk="0">
                    <a:moveTo>
                      <a:pt x="3296" y="1427"/>
                    </a:moveTo>
                    <a:cubicBezTo>
                      <a:pt x="4323" y="1427"/>
                      <a:pt x="5165" y="2269"/>
                      <a:pt x="5165" y="3296"/>
                    </a:cubicBezTo>
                    <a:cubicBezTo>
                      <a:pt x="5165" y="4323"/>
                      <a:pt x="4323" y="5165"/>
                      <a:pt x="3296" y="5165"/>
                    </a:cubicBezTo>
                    <a:cubicBezTo>
                      <a:pt x="2269" y="5165"/>
                      <a:pt x="1427" y="4323"/>
                      <a:pt x="1427" y="3296"/>
                    </a:cubicBezTo>
                    <a:cubicBezTo>
                      <a:pt x="1427" y="2269"/>
                      <a:pt x="2269" y="1427"/>
                      <a:pt x="3296" y="1427"/>
                    </a:cubicBezTo>
                    <a:close/>
                    <a:moveTo>
                      <a:pt x="3296" y="1"/>
                    </a:moveTo>
                    <a:cubicBezTo>
                      <a:pt x="1484" y="1"/>
                      <a:pt x="0" y="1485"/>
                      <a:pt x="0" y="3296"/>
                    </a:cubicBezTo>
                    <a:cubicBezTo>
                      <a:pt x="0" y="5122"/>
                      <a:pt x="1484" y="6592"/>
                      <a:pt x="3296" y="6592"/>
                    </a:cubicBezTo>
                    <a:cubicBezTo>
                      <a:pt x="5122" y="6592"/>
                      <a:pt x="6591" y="5122"/>
                      <a:pt x="6591" y="3296"/>
                    </a:cubicBezTo>
                    <a:cubicBezTo>
                      <a:pt x="6591" y="1485"/>
                      <a:pt x="5122" y="1"/>
                      <a:pt x="3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3"/>
              <p:cNvSpPr/>
              <p:nvPr/>
            </p:nvSpPr>
            <p:spPr>
              <a:xfrm>
                <a:off x="3168575" y="2632625"/>
                <a:ext cx="82400" cy="82400"/>
              </a:xfrm>
              <a:custGeom>
                <a:avLst/>
                <a:gdLst/>
                <a:ahLst/>
                <a:cxnLst/>
                <a:rect l="l" t="t" r="r" b="b"/>
                <a:pathLst>
                  <a:path w="3296" h="3296" extrusionOk="0">
                    <a:moveTo>
                      <a:pt x="1641" y="0"/>
                    </a:moveTo>
                    <a:cubicBezTo>
                      <a:pt x="728" y="0"/>
                      <a:pt x="1" y="728"/>
                      <a:pt x="1" y="1641"/>
                    </a:cubicBezTo>
                    <a:cubicBezTo>
                      <a:pt x="1" y="2554"/>
                      <a:pt x="728" y="3296"/>
                      <a:pt x="1641" y="3296"/>
                    </a:cubicBezTo>
                    <a:cubicBezTo>
                      <a:pt x="2554" y="3296"/>
                      <a:pt x="3296" y="2554"/>
                      <a:pt x="3296" y="1641"/>
                    </a:cubicBezTo>
                    <a:cubicBezTo>
                      <a:pt x="3296" y="728"/>
                      <a:pt x="2554" y="0"/>
                      <a:pt x="1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3"/>
              <p:cNvSpPr/>
              <p:nvPr/>
            </p:nvSpPr>
            <p:spPr>
              <a:xfrm>
                <a:off x="3155750" y="2619775"/>
                <a:ext cx="107725" cy="107725"/>
              </a:xfrm>
              <a:custGeom>
                <a:avLst/>
                <a:gdLst/>
                <a:ahLst/>
                <a:cxnLst/>
                <a:rect l="l" t="t" r="r" b="b"/>
                <a:pathLst>
                  <a:path w="4309" h="4309" extrusionOk="0">
                    <a:moveTo>
                      <a:pt x="2154" y="1028"/>
                    </a:moveTo>
                    <a:cubicBezTo>
                      <a:pt x="2782" y="1028"/>
                      <a:pt x="3295" y="1527"/>
                      <a:pt x="3295" y="2155"/>
                    </a:cubicBezTo>
                    <a:cubicBezTo>
                      <a:pt x="3295" y="2782"/>
                      <a:pt x="2782" y="3296"/>
                      <a:pt x="2154" y="3296"/>
                    </a:cubicBezTo>
                    <a:cubicBezTo>
                      <a:pt x="1527" y="3296"/>
                      <a:pt x="1013" y="2782"/>
                      <a:pt x="1013" y="2155"/>
                    </a:cubicBezTo>
                    <a:cubicBezTo>
                      <a:pt x="1013" y="1527"/>
                      <a:pt x="1527" y="1028"/>
                      <a:pt x="2154" y="1028"/>
                    </a:cubicBezTo>
                    <a:close/>
                    <a:moveTo>
                      <a:pt x="2154" y="1"/>
                    </a:moveTo>
                    <a:cubicBezTo>
                      <a:pt x="970" y="1"/>
                      <a:pt x="0" y="971"/>
                      <a:pt x="0" y="2155"/>
                    </a:cubicBezTo>
                    <a:cubicBezTo>
                      <a:pt x="0" y="3353"/>
                      <a:pt x="970" y="4309"/>
                      <a:pt x="2154" y="4309"/>
                    </a:cubicBezTo>
                    <a:cubicBezTo>
                      <a:pt x="3338" y="4309"/>
                      <a:pt x="4308" y="3353"/>
                      <a:pt x="4308" y="2155"/>
                    </a:cubicBezTo>
                    <a:cubicBezTo>
                      <a:pt x="4308" y="971"/>
                      <a:pt x="3338" y="1"/>
                      <a:pt x="2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3"/>
              <p:cNvSpPr/>
              <p:nvPr/>
            </p:nvSpPr>
            <p:spPr>
              <a:xfrm>
                <a:off x="2689275" y="2513850"/>
                <a:ext cx="146950" cy="146975"/>
              </a:xfrm>
              <a:custGeom>
                <a:avLst/>
                <a:gdLst/>
                <a:ahLst/>
                <a:cxnLst/>
                <a:rect l="l" t="t" r="r" b="b"/>
                <a:pathLst>
                  <a:path w="5878" h="5879" extrusionOk="0">
                    <a:moveTo>
                      <a:pt x="2939" y="1"/>
                    </a:moveTo>
                    <a:cubicBezTo>
                      <a:pt x="1312" y="1"/>
                      <a:pt x="0" y="1313"/>
                      <a:pt x="0" y="2940"/>
                    </a:cubicBezTo>
                    <a:cubicBezTo>
                      <a:pt x="0" y="4566"/>
                      <a:pt x="1312" y="5878"/>
                      <a:pt x="2939" y="5878"/>
                    </a:cubicBezTo>
                    <a:cubicBezTo>
                      <a:pt x="4565" y="5878"/>
                      <a:pt x="5877" y="4566"/>
                      <a:pt x="5877" y="2940"/>
                    </a:cubicBezTo>
                    <a:cubicBezTo>
                      <a:pt x="5877" y="1313"/>
                      <a:pt x="4565" y="1"/>
                      <a:pt x="2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3"/>
              <p:cNvSpPr/>
              <p:nvPr/>
            </p:nvSpPr>
            <p:spPr>
              <a:xfrm>
                <a:off x="2681775" y="2506375"/>
                <a:ext cx="161925" cy="161925"/>
              </a:xfrm>
              <a:custGeom>
                <a:avLst/>
                <a:gdLst/>
                <a:ahLst/>
                <a:cxnLst/>
                <a:rect l="l" t="t" r="r" b="b"/>
                <a:pathLst>
                  <a:path w="6477" h="6477" extrusionOk="0">
                    <a:moveTo>
                      <a:pt x="3239" y="614"/>
                    </a:moveTo>
                    <a:cubicBezTo>
                      <a:pt x="4694" y="614"/>
                      <a:pt x="5878" y="1783"/>
                      <a:pt x="5878" y="3239"/>
                    </a:cubicBezTo>
                    <a:cubicBezTo>
                      <a:pt x="5878" y="4694"/>
                      <a:pt x="4694" y="5878"/>
                      <a:pt x="3239" y="5878"/>
                    </a:cubicBezTo>
                    <a:cubicBezTo>
                      <a:pt x="1784" y="5878"/>
                      <a:pt x="614" y="4694"/>
                      <a:pt x="614" y="3239"/>
                    </a:cubicBezTo>
                    <a:cubicBezTo>
                      <a:pt x="614" y="1783"/>
                      <a:pt x="1784" y="614"/>
                      <a:pt x="3239" y="614"/>
                    </a:cubicBezTo>
                    <a:close/>
                    <a:moveTo>
                      <a:pt x="3239" y="0"/>
                    </a:moveTo>
                    <a:cubicBezTo>
                      <a:pt x="1456" y="0"/>
                      <a:pt x="0" y="1455"/>
                      <a:pt x="0" y="3239"/>
                    </a:cubicBezTo>
                    <a:cubicBezTo>
                      <a:pt x="0" y="5036"/>
                      <a:pt x="1456" y="6477"/>
                      <a:pt x="3239" y="6477"/>
                    </a:cubicBezTo>
                    <a:cubicBezTo>
                      <a:pt x="5036" y="6477"/>
                      <a:pt x="6477" y="5036"/>
                      <a:pt x="6477" y="3239"/>
                    </a:cubicBezTo>
                    <a:cubicBezTo>
                      <a:pt x="6477" y="1455"/>
                      <a:pt x="5036" y="0"/>
                      <a:pt x="3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3"/>
              <p:cNvSpPr/>
              <p:nvPr/>
            </p:nvSpPr>
            <p:spPr>
              <a:xfrm>
                <a:off x="2722775" y="2547375"/>
                <a:ext cx="79925" cy="79925"/>
              </a:xfrm>
              <a:custGeom>
                <a:avLst/>
                <a:gdLst/>
                <a:ahLst/>
                <a:cxnLst/>
                <a:rect l="l" t="t" r="r" b="b"/>
                <a:pathLst>
                  <a:path w="3197" h="3197" extrusionOk="0">
                    <a:moveTo>
                      <a:pt x="1599" y="1"/>
                    </a:moveTo>
                    <a:cubicBezTo>
                      <a:pt x="714" y="1"/>
                      <a:pt x="1" y="714"/>
                      <a:pt x="1" y="1599"/>
                    </a:cubicBezTo>
                    <a:cubicBezTo>
                      <a:pt x="1" y="2483"/>
                      <a:pt x="714" y="3196"/>
                      <a:pt x="1599" y="3196"/>
                    </a:cubicBezTo>
                    <a:cubicBezTo>
                      <a:pt x="2483" y="3196"/>
                      <a:pt x="3196" y="2483"/>
                      <a:pt x="3196" y="1599"/>
                    </a:cubicBezTo>
                    <a:cubicBezTo>
                      <a:pt x="3196" y="714"/>
                      <a:pt x="2483" y="1"/>
                      <a:pt x="1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3"/>
              <p:cNvSpPr/>
              <p:nvPr/>
            </p:nvSpPr>
            <p:spPr>
              <a:xfrm>
                <a:off x="3373650" y="1223925"/>
                <a:ext cx="73125" cy="73475"/>
              </a:xfrm>
              <a:custGeom>
                <a:avLst/>
                <a:gdLst/>
                <a:ahLst/>
                <a:cxnLst/>
                <a:rect l="l" t="t" r="r" b="b"/>
                <a:pathLst>
                  <a:path w="2925" h="2939" extrusionOk="0">
                    <a:moveTo>
                      <a:pt x="1455" y="0"/>
                    </a:moveTo>
                    <a:cubicBezTo>
                      <a:pt x="657" y="0"/>
                      <a:pt x="0" y="656"/>
                      <a:pt x="0" y="1470"/>
                    </a:cubicBezTo>
                    <a:cubicBezTo>
                      <a:pt x="0" y="2283"/>
                      <a:pt x="657" y="2939"/>
                      <a:pt x="1455" y="2939"/>
                    </a:cubicBezTo>
                    <a:cubicBezTo>
                      <a:pt x="2269" y="2939"/>
                      <a:pt x="2925" y="2283"/>
                      <a:pt x="2925" y="1470"/>
                    </a:cubicBezTo>
                    <a:cubicBezTo>
                      <a:pt x="2925" y="656"/>
                      <a:pt x="2269"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78"/>
        <p:cNvGrpSpPr/>
        <p:nvPr/>
      </p:nvGrpSpPr>
      <p:grpSpPr>
        <a:xfrm>
          <a:off x="0" y="0"/>
          <a:ext cx="0" cy="0"/>
          <a:chOff x="0" y="0"/>
          <a:chExt cx="0" cy="0"/>
        </a:xfrm>
      </p:grpSpPr>
      <p:grpSp>
        <p:nvGrpSpPr>
          <p:cNvPr id="2379" name="Google Shape;2379;p24"/>
          <p:cNvGrpSpPr/>
          <p:nvPr/>
        </p:nvGrpSpPr>
        <p:grpSpPr>
          <a:xfrm>
            <a:off x="-153687" y="218725"/>
            <a:ext cx="9326825" cy="185600"/>
            <a:chOff x="-124" y="218725"/>
            <a:chExt cx="9326825" cy="185600"/>
          </a:xfrm>
        </p:grpSpPr>
        <p:sp>
          <p:nvSpPr>
            <p:cNvPr id="2380" name="Google Shape;2380;p24"/>
            <p:cNvSpPr/>
            <p:nvPr/>
          </p:nvSpPr>
          <p:spPr>
            <a:xfrm>
              <a:off x="-124" y="229166"/>
              <a:ext cx="9264083" cy="175159"/>
            </a:xfrm>
            <a:custGeom>
              <a:avLst/>
              <a:gdLst/>
              <a:ahLst/>
              <a:cxnLst/>
              <a:rect l="l" t="t" r="r" b="b"/>
              <a:pathLst>
                <a:path w="134868" h="2550" extrusionOk="0">
                  <a:moveTo>
                    <a:pt x="18262" y="0"/>
                  </a:moveTo>
                  <a:cubicBezTo>
                    <a:pt x="13811" y="0"/>
                    <a:pt x="2284" y="1370"/>
                    <a:pt x="1" y="1636"/>
                  </a:cubicBezTo>
                  <a:lnTo>
                    <a:pt x="1" y="1941"/>
                  </a:lnTo>
                  <a:cubicBezTo>
                    <a:pt x="2169" y="1674"/>
                    <a:pt x="13811" y="305"/>
                    <a:pt x="18262" y="305"/>
                  </a:cubicBezTo>
                  <a:cubicBezTo>
                    <a:pt x="20431" y="305"/>
                    <a:pt x="25376" y="723"/>
                    <a:pt x="31083" y="1218"/>
                  </a:cubicBezTo>
                  <a:cubicBezTo>
                    <a:pt x="38502" y="1826"/>
                    <a:pt x="46909" y="2549"/>
                    <a:pt x="51703" y="2549"/>
                  </a:cubicBezTo>
                  <a:cubicBezTo>
                    <a:pt x="56268" y="2549"/>
                    <a:pt x="61404" y="1941"/>
                    <a:pt x="66388" y="1370"/>
                  </a:cubicBezTo>
                  <a:cubicBezTo>
                    <a:pt x="70459" y="913"/>
                    <a:pt x="74301" y="495"/>
                    <a:pt x="77231" y="457"/>
                  </a:cubicBezTo>
                  <a:cubicBezTo>
                    <a:pt x="80464" y="457"/>
                    <a:pt x="85524" y="989"/>
                    <a:pt x="90432" y="1522"/>
                  </a:cubicBezTo>
                  <a:cubicBezTo>
                    <a:pt x="95111" y="2055"/>
                    <a:pt x="99487" y="2549"/>
                    <a:pt x="102302" y="2549"/>
                  </a:cubicBezTo>
                  <a:cubicBezTo>
                    <a:pt x="108046" y="2549"/>
                    <a:pt x="134601" y="495"/>
                    <a:pt x="134868" y="457"/>
                  </a:cubicBezTo>
                  <a:lnTo>
                    <a:pt x="134868" y="152"/>
                  </a:lnTo>
                  <a:cubicBezTo>
                    <a:pt x="134563" y="191"/>
                    <a:pt x="108046" y="2245"/>
                    <a:pt x="102302" y="2245"/>
                  </a:cubicBezTo>
                  <a:cubicBezTo>
                    <a:pt x="99525" y="2245"/>
                    <a:pt x="95111" y="1750"/>
                    <a:pt x="90470" y="1256"/>
                  </a:cubicBezTo>
                  <a:cubicBezTo>
                    <a:pt x="85562" y="685"/>
                    <a:pt x="80502" y="152"/>
                    <a:pt x="77231" y="152"/>
                  </a:cubicBezTo>
                  <a:cubicBezTo>
                    <a:pt x="74301" y="191"/>
                    <a:pt x="70421" y="609"/>
                    <a:pt x="66350" y="1104"/>
                  </a:cubicBezTo>
                  <a:cubicBezTo>
                    <a:pt x="61404" y="1674"/>
                    <a:pt x="56268" y="2245"/>
                    <a:pt x="51703" y="2245"/>
                  </a:cubicBezTo>
                  <a:cubicBezTo>
                    <a:pt x="46909" y="2245"/>
                    <a:pt x="38540" y="1522"/>
                    <a:pt x="31121" y="913"/>
                  </a:cubicBezTo>
                  <a:cubicBezTo>
                    <a:pt x="25376" y="419"/>
                    <a:pt x="20469" y="0"/>
                    <a:pt x="18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4"/>
            <p:cNvSpPr/>
            <p:nvPr/>
          </p:nvSpPr>
          <p:spPr>
            <a:xfrm>
              <a:off x="-124" y="244827"/>
              <a:ext cx="9326797" cy="73224"/>
            </a:xfrm>
            <a:custGeom>
              <a:avLst/>
              <a:gdLst/>
              <a:ahLst/>
              <a:cxnLst/>
              <a:rect l="l" t="t" r="r" b="b"/>
              <a:pathLst>
                <a:path w="135781" h="1066" extrusionOk="0">
                  <a:moveTo>
                    <a:pt x="1" y="1"/>
                  </a:moveTo>
                  <a:lnTo>
                    <a:pt x="1" y="305"/>
                  </a:lnTo>
                  <a:lnTo>
                    <a:pt x="18072" y="305"/>
                  </a:lnTo>
                  <a:cubicBezTo>
                    <a:pt x="18186" y="305"/>
                    <a:pt x="30322" y="1066"/>
                    <a:pt x="34165" y="1066"/>
                  </a:cubicBezTo>
                  <a:cubicBezTo>
                    <a:pt x="44893" y="1066"/>
                    <a:pt x="76774" y="305"/>
                    <a:pt x="77078" y="305"/>
                  </a:cubicBezTo>
                  <a:cubicBezTo>
                    <a:pt x="77231" y="305"/>
                    <a:pt x="90736" y="1066"/>
                    <a:pt x="94769" y="1066"/>
                  </a:cubicBezTo>
                  <a:cubicBezTo>
                    <a:pt x="105231" y="1066"/>
                    <a:pt x="135476" y="305"/>
                    <a:pt x="135781" y="305"/>
                  </a:cubicBezTo>
                  <a:lnTo>
                    <a:pt x="135781" y="1"/>
                  </a:lnTo>
                  <a:cubicBezTo>
                    <a:pt x="135476" y="1"/>
                    <a:pt x="105231" y="761"/>
                    <a:pt x="94769" y="761"/>
                  </a:cubicBezTo>
                  <a:cubicBezTo>
                    <a:pt x="90736" y="761"/>
                    <a:pt x="77231" y="1"/>
                    <a:pt x="77078" y="1"/>
                  </a:cubicBezTo>
                  <a:cubicBezTo>
                    <a:pt x="76774" y="1"/>
                    <a:pt x="44893" y="761"/>
                    <a:pt x="34165" y="761"/>
                  </a:cubicBezTo>
                  <a:cubicBezTo>
                    <a:pt x="30322" y="761"/>
                    <a:pt x="18224" y="1"/>
                    <a:pt x="18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4"/>
            <p:cNvSpPr/>
            <p:nvPr/>
          </p:nvSpPr>
          <p:spPr>
            <a:xfrm>
              <a:off x="5242107"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4"/>
            <p:cNvSpPr/>
            <p:nvPr/>
          </p:nvSpPr>
          <p:spPr>
            <a:xfrm>
              <a:off x="1175852"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4"/>
            <p:cNvSpPr/>
            <p:nvPr/>
          </p:nvSpPr>
          <p:spPr>
            <a:xfrm>
              <a:off x="9201204" y="218725"/>
              <a:ext cx="125497" cy="62783"/>
            </a:xfrm>
            <a:custGeom>
              <a:avLst/>
              <a:gdLst/>
              <a:ahLst/>
              <a:cxnLst/>
              <a:rect l="l" t="t" r="r" b="b"/>
              <a:pathLst>
                <a:path w="1827" h="914" extrusionOk="0">
                  <a:moveTo>
                    <a:pt x="1" y="0"/>
                  </a:moveTo>
                  <a:lnTo>
                    <a:pt x="1" y="913"/>
                  </a:lnTo>
                  <a:lnTo>
                    <a:pt x="1827" y="913"/>
                  </a:lnTo>
                  <a:lnTo>
                    <a:pt x="1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5" name="Google Shape;2385;p24"/>
          <p:cNvGrpSpPr/>
          <p:nvPr/>
        </p:nvGrpSpPr>
        <p:grpSpPr>
          <a:xfrm rot="-2700000">
            <a:off x="8301734" y="3364508"/>
            <a:ext cx="2200508" cy="2534014"/>
            <a:chOff x="2166075" y="959650"/>
            <a:chExt cx="3498975" cy="4029275"/>
          </a:xfrm>
        </p:grpSpPr>
        <p:sp>
          <p:nvSpPr>
            <p:cNvPr id="2386" name="Google Shape;2386;p24"/>
            <p:cNvSpPr/>
            <p:nvPr/>
          </p:nvSpPr>
          <p:spPr>
            <a:xfrm>
              <a:off x="2234900" y="3538475"/>
              <a:ext cx="562100" cy="1450450"/>
            </a:xfrm>
            <a:custGeom>
              <a:avLst/>
              <a:gdLst/>
              <a:ahLst/>
              <a:cxnLst/>
              <a:rect l="l" t="t" r="r" b="b"/>
              <a:pathLst>
                <a:path w="22484" h="58018" extrusionOk="0">
                  <a:moveTo>
                    <a:pt x="771" y="0"/>
                  </a:moveTo>
                  <a:lnTo>
                    <a:pt x="1" y="671"/>
                  </a:lnTo>
                  <a:lnTo>
                    <a:pt x="6763" y="8502"/>
                  </a:lnTo>
                  <a:lnTo>
                    <a:pt x="6763" y="19772"/>
                  </a:lnTo>
                  <a:lnTo>
                    <a:pt x="21456" y="36776"/>
                  </a:lnTo>
                  <a:lnTo>
                    <a:pt x="21456" y="58017"/>
                  </a:lnTo>
                  <a:lnTo>
                    <a:pt x="22483" y="58017"/>
                  </a:lnTo>
                  <a:lnTo>
                    <a:pt x="22483" y="36391"/>
                  </a:lnTo>
                  <a:lnTo>
                    <a:pt x="7790" y="19401"/>
                  </a:lnTo>
                  <a:lnTo>
                    <a:pt x="7790" y="8117"/>
                  </a:lnTo>
                  <a:lnTo>
                    <a:pt x="7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4"/>
            <p:cNvSpPr/>
            <p:nvPr/>
          </p:nvSpPr>
          <p:spPr>
            <a:xfrm>
              <a:off x="2671425" y="3032400"/>
              <a:ext cx="271425" cy="1956525"/>
            </a:xfrm>
            <a:custGeom>
              <a:avLst/>
              <a:gdLst/>
              <a:ahLst/>
              <a:cxnLst/>
              <a:rect l="l" t="t" r="r" b="b"/>
              <a:pathLst>
                <a:path w="10857" h="78261" extrusionOk="0">
                  <a:moveTo>
                    <a:pt x="4808" y="1"/>
                  </a:moveTo>
                  <a:lnTo>
                    <a:pt x="1" y="5550"/>
                  </a:lnTo>
                  <a:lnTo>
                    <a:pt x="1" y="37376"/>
                  </a:lnTo>
                  <a:lnTo>
                    <a:pt x="9430" y="48274"/>
                  </a:lnTo>
                  <a:lnTo>
                    <a:pt x="9430" y="78260"/>
                  </a:lnTo>
                  <a:lnTo>
                    <a:pt x="10857" y="78260"/>
                  </a:lnTo>
                  <a:lnTo>
                    <a:pt x="10857" y="47747"/>
                  </a:lnTo>
                  <a:lnTo>
                    <a:pt x="1427" y="36848"/>
                  </a:lnTo>
                  <a:lnTo>
                    <a:pt x="1427" y="6092"/>
                  </a:lnTo>
                  <a:lnTo>
                    <a:pt x="5892" y="928"/>
                  </a:lnTo>
                  <a:lnTo>
                    <a:pt x="48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4"/>
            <p:cNvSpPr/>
            <p:nvPr/>
          </p:nvSpPr>
          <p:spPr>
            <a:xfrm>
              <a:off x="2960650" y="1836250"/>
              <a:ext cx="134500" cy="3152675"/>
            </a:xfrm>
            <a:custGeom>
              <a:avLst/>
              <a:gdLst/>
              <a:ahLst/>
              <a:cxnLst/>
              <a:rect l="l" t="t" r="r" b="b"/>
              <a:pathLst>
                <a:path w="5380" h="126107" extrusionOk="0">
                  <a:moveTo>
                    <a:pt x="1171" y="1"/>
                  </a:moveTo>
                  <a:lnTo>
                    <a:pt x="1171" y="23410"/>
                  </a:lnTo>
                  <a:lnTo>
                    <a:pt x="4766" y="27561"/>
                  </a:lnTo>
                  <a:lnTo>
                    <a:pt x="4766" y="73225"/>
                  </a:lnTo>
                  <a:lnTo>
                    <a:pt x="1" y="78745"/>
                  </a:lnTo>
                  <a:lnTo>
                    <a:pt x="1" y="86149"/>
                  </a:lnTo>
                  <a:lnTo>
                    <a:pt x="3895" y="90671"/>
                  </a:lnTo>
                  <a:lnTo>
                    <a:pt x="3895" y="126106"/>
                  </a:lnTo>
                  <a:lnTo>
                    <a:pt x="4509" y="126106"/>
                  </a:lnTo>
                  <a:lnTo>
                    <a:pt x="4509" y="90443"/>
                  </a:lnTo>
                  <a:lnTo>
                    <a:pt x="600" y="85921"/>
                  </a:lnTo>
                  <a:lnTo>
                    <a:pt x="600" y="78974"/>
                  </a:lnTo>
                  <a:lnTo>
                    <a:pt x="5379" y="73453"/>
                  </a:lnTo>
                  <a:lnTo>
                    <a:pt x="5379" y="27333"/>
                  </a:lnTo>
                  <a:lnTo>
                    <a:pt x="1784" y="23182"/>
                  </a:lnTo>
                  <a:lnTo>
                    <a:pt x="17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4"/>
            <p:cNvSpPr/>
            <p:nvPr/>
          </p:nvSpPr>
          <p:spPr>
            <a:xfrm>
              <a:off x="3114725" y="2673625"/>
              <a:ext cx="107725" cy="2162300"/>
            </a:xfrm>
            <a:custGeom>
              <a:avLst/>
              <a:gdLst/>
              <a:ahLst/>
              <a:cxnLst/>
              <a:rect l="l" t="t" r="r" b="b"/>
              <a:pathLst>
                <a:path w="4309" h="86492" extrusionOk="0">
                  <a:moveTo>
                    <a:pt x="3282" y="1"/>
                  </a:moveTo>
                  <a:lnTo>
                    <a:pt x="3282" y="26948"/>
                  </a:lnTo>
                  <a:lnTo>
                    <a:pt x="1" y="30757"/>
                  </a:lnTo>
                  <a:lnTo>
                    <a:pt x="1" y="67704"/>
                  </a:lnTo>
                  <a:lnTo>
                    <a:pt x="3168" y="71370"/>
                  </a:lnTo>
                  <a:lnTo>
                    <a:pt x="3168" y="86491"/>
                  </a:lnTo>
                  <a:lnTo>
                    <a:pt x="4180" y="86491"/>
                  </a:lnTo>
                  <a:lnTo>
                    <a:pt x="4180" y="70985"/>
                  </a:lnTo>
                  <a:lnTo>
                    <a:pt x="1013" y="67333"/>
                  </a:lnTo>
                  <a:lnTo>
                    <a:pt x="1013" y="31128"/>
                  </a:lnTo>
                  <a:lnTo>
                    <a:pt x="4309" y="27319"/>
                  </a:lnTo>
                  <a:lnTo>
                    <a:pt x="43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4"/>
            <p:cNvSpPr/>
            <p:nvPr/>
          </p:nvSpPr>
          <p:spPr>
            <a:xfrm>
              <a:off x="3276650" y="1260650"/>
              <a:ext cx="141250" cy="3575275"/>
            </a:xfrm>
            <a:custGeom>
              <a:avLst/>
              <a:gdLst/>
              <a:ahLst/>
              <a:cxnLst/>
              <a:rect l="l" t="t" r="r" b="b"/>
              <a:pathLst>
                <a:path w="5650" h="143011" extrusionOk="0">
                  <a:moveTo>
                    <a:pt x="5036" y="1"/>
                  </a:moveTo>
                  <a:lnTo>
                    <a:pt x="5036" y="33610"/>
                  </a:lnTo>
                  <a:lnTo>
                    <a:pt x="0" y="39430"/>
                  </a:lnTo>
                  <a:lnTo>
                    <a:pt x="0" y="91641"/>
                  </a:lnTo>
                  <a:lnTo>
                    <a:pt x="2525" y="94551"/>
                  </a:lnTo>
                  <a:lnTo>
                    <a:pt x="2525" y="143010"/>
                  </a:lnTo>
                  <a:lnTo>
                    <a:pt x="3124" y="143010"/>
                  </a:lnTo>
                  <a:lnTo>
                    <a:pt x="3124" y="94323"/>
                  </a:lnTo>
                  <a:lnTo>
                    <a:pt x="614" y="91413"/>
                  </a:lnTo>
                  <a:lnTo>
                    <a:pt x="614" y="39658"/>
                  </a:lnTo>
                  <a:lnTo>
                    <a:pt x="5649" y="33838"/>
                  </a:lnTo>
                  <a:lnTo>
                    <a:pt x="56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4"/>
            <p:cNvSpPr/>
            <p:nvPr/>
          </p:nvSpPr>
          <p:spPr>
            <a:xfrm>
              <a:off x="3387200" y="2411850"/>
              <a:ext cx="108450" cy="2424075"/>
            </a:xfrm>
            <a:custGeom>
              <a:avLst/>
              <a:gdLst/>
              <a:ahLst/>
              <a:cxnLst/>
              <a:rect l="l" t="t" r="r" b="b"/>
              <a:pathLst>
                <a:path w="4338" h="96963" extrusionOk="0">
                  <a:moveTo>
                    <a:pt x="0" y="1"/>
                  </a:moveTo>
                  <a:lnTo>
                    <a:pt x="0" y="62340"/>
                  </a:lnTo>
                  <a:lnTo>
                    <a:pt x="3724" y="66649"/>
                  </a:lnTo>
                  <a:lnTo>
                    <a:pt x="3724" y="96962"/>
                  </a:lnTo>
                  <a:lnTo>
                    <a:pt x="4337" y="96962"/>
                  </a:lnTo>
                  <a:lnTo>
                    <a:pt x="4337" y="66420"/>
                  </a:lnTo>
                  <a:lnTo>
                    <a:pt x="614" y="62112"/>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4"/>
            <p:cNvSpPr/>
            <p:nvPr/>
          </p:nvSpPr>
          <p:spPr>
            <a:xfrm>
              <a:off x="3616150" y="3464275"/>
              <a:ext cx="25350" cy="1371650"/>
            </a:xfrm>
            <a:custGeom>
              <a:avLst/>
              <a:gdLst/>
              <a:ahLst/>
              <a:cxnLst/>
              <a:rect l="l" t="t" r="r" b="b"/>
              <a:pathLst>
                <a:path w="1014" h="54866" extrusionOk="0">
                  <a:moveTo>
                    <a:pt x="1" y="1"/>
                  </a:moveTo>
                  <a:lnTo>
                    <a:pt x="1" y="54865"/>
                  </a:lnTo>
                  <a:lnTo>
                    <a:pt x="1014" y="54865"/>
                  </a:lnTo>
                  <a:lnTo>
                    <a:pt x="10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4"/>
            <p:cNvSpPr/>
            <p:nvPr/>
          </p:nvSpPr>
          <p:spPr>
            <a:xfrm>
              <a:off x="3513100" y="1784200"/>
              <a:ext cx="128400" cy="2074900"/>
            </a:xfrm>
            <a:custGeom>
              <a:avLst/>
              <a:gdLst/>
              <a:ahLst/>
              <a:cxnLst/>
              <a:rect l="l" t="t" r="r" b="b"/>
              <a:pathLst>
                <a:path w="5136" h="82996" extrusionOk="0">
                  <a:moveTo>
                    <a:pt x="4522" y="0"/>
                  </a:moveTo>
                  <a:lnTo>
                    <a:pt x="4522" y="13481"/>
                  </a:lnTo>
                  <a:lnTo>
                    <a:pt x="0" y="18716"/>
                  </a:lnTo>
                  <a:lnTo>
                    <a:pt x="0" y="77917"/>
                  </a:lnTo>
                  <a:lnTo>
                    <a:pt x="4394" y="82996"/>
                  </a:lnTo>
                  <a:lnTo>
                    <a:pt x="4865" y="82596"/>
                  </a:lnTo>
                  <a:lnTo>
                    <a:pt x="613" y="77689"/>
                  </a:lnTo>
                  <a:lnTo>
                    <a:pt x="613" y="18944"/>
                  </a:lnTo>
                  <a:lnTo>
                    <a:pt x="5136" y="13709"/>
                  </a:lnTo>
                  <a:lnTo>
                    <a:pt x="51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4"/>
            <p:cNvSpPr/>
            <p:nvPr/>
          </p:nvSpPr>
          <p:spPr>
            <a:xfrm>
              <a:off x="2683550" y="2582325"/>
              <a:ext cx="256800" cy="997525"/>
            </a:xfrm>
            <a:custGeom>
              <a:avLst/>
              <a:gdLst/>
              <a:ahLst/>
              <a:cxnLst/>
              <a:rect l="l" t="t" r="r" b="b"/>
              <a:pathLst>
                <a:path w="10272" h="39901" extrusionOk="0">
                  <a:moveTo>
                    <a:pt x="3396" y="1"/>
                  </a:moveTo>
                  <a:lnTo>
                    <a:pt x="2939" y="400"/>
                  </a:lnTo>
                  <a:lnTo>
                    <a:pt x="9673" y="8189"/>
                  </a:lnTo>
                  <a:lnTo>
                    <a:pt x="9673" y="28317"/>
                  </a:lnTo>
                  <a:lnTo>
                    <a:pt x="1" y="39501"/>
                  </a:lnTo>
                  <a:lnTo>
                    <a:pt x="472" y="39901"/>
                  </a:lnTo>
                  <a:lnTo>
                    <a:pt x="10272" y="28546"/>
                  </a:lnTo>
                  <a:lnTo>
                    <a:pt x="10272" y="7961"/>
                  </a:lnTo>
                  <a:lnTo>
                    <a:pt x="33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4"/>
            <p:cNvSpPr/>
            <p:nvPr/>
          </p:nvSpPr>
          <p:spPr>
            <a:xfrm>
              <a:off x="2548025" y="2778475"/>
              <a:ext cx="15375" cy="1410525"/>
            </a:xfrm>
            <a:custGeom>
              <a:avLst/>
              <a:gdLst/>
              <a:ahLst/>
              <a:cxnLst/>
              <a:rect l="l" t="t" r="r" b="b"/>
              <a:pathLst>
                <a:path w="615" h="56421" extrusionOk="0">
                  <a:moveTo>
                    <a:pt x="1" y="1"/>
                  </a:moveTo>
                  <a:lnTo>
                    <a:pt x="1" y="56420"/>
                  </a:lnTo>
                  <a:lnTo>
                    <a:pt x="614" y="56420"/>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4"/>
            <p:cNvSpPr/>
            <p:nvPr/>
          </p:nvSpPr>
          <p:spPr>
            <a:xfrm>
              <a:off x="4734925" y="3305950"/>
              <a:ext cx="562075" cy="1682975"/>
            </a:xfrm>
            <a:custGeom>
              <a:avLst/>
              <a:gdLst/>
              <a:ahLst/>
              <a:cxnLst/>
              <a:rect l="l" t="t" r="r" b="b"/>
              <a:pathLst>
                <a:path w="22483" h="67319" extrusionOk="0">
                  <a:moveTo>
                    <a:pt x="21712" y="0"/>
                  </a:moveTo>
                  <a:lnTo>
                    <a:pt x="14708" y="8117"/>
                  </a:lnTo>
                  <a:lnTo>
                    <a:pt x="14708" y="28702"/>
                  </a:lnTo>
                  <a:lnTo>
                    <a:pt x="0" y="45692"/>
                  </a:lnTo>
                  <a:lnTo>
                    <a:pt x="0" y="67318"/>
                  </a:lnTo>
                  <a:lnTo>
                    <a:pt x="1027" y="67318"/>
                  </a:lnTo>
                  <a:lnTo>
                    <a:pt x="1027" y="46077"/>
                  </a:lnTo>
                  <a:lnTo>
                    <a:pt x="15721" y="29073"/>
                  </a:lnTo>
                  <a:lnTo>
                    <a:pt x="15721" y="8488"/>
                  </a:lnTo>
                  <a:lnTo>
                    <a:pt x="22483" y="671"/>
                  </a:lnTo>
                  <a:lnTo>
                    <a:pt x="21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4"/>
            <p:cNvSpPr/>
            <p:nvPr/>
          </p:nvSpPr>
          <p:spPr>
            <a:xfrm>
              <a:off x="4589050" y="3148675"/>
              <a:ext cx="271425" cy="1840250"/>
            </a:xfrm>
            <a:custGeom>
              <a:avLst/>
              <a:gdLst/>
              <a:ahLst/>
              <a:cxnLst/>
              <a:rect l="l" t="t" r="r" b="b"/>
              <a:pathLst>
                <a:path w="10857" h="73610" extrusionOk="0">
                  <a:moveTo>
                    <a:pt x="6049" y="0"/>
                  </a:moveTo>
                  <a:lnTo>
                    <a:pt x="4979" y="927"/>
                  </a:lnTo>
                  <a:lnTo>
                    <a:pt x="9430" y="6091"/>
                  </a:lnTo>
                  <a:lnTo>
                    <a:pt x="9430" y="32197"/>
                  </a:lnTo>
                  <a:lnTo>
                    <a:pt x="1" y="43096"/>
                  </a:lnTo>
                  <a:lnTo>
                    <a:pt x="1" y="73609"/>
                  </a:lnTo>
                  <a:lnTo>
                    <a:pt x="1442" y="73609"/>
                  </a:lnTo>
                  <a:lnTo>
                    <a:pt x="1442" y="43623"/>
                  </a:lnTo>
                  <a:lnTo>
                    <a:pt x="10857" y="32725"/>
                  </a:lnTo>
                  <a:lnTo>
                    <a:pt x="10857" y="5549"/>
                  </a:lnTo>
                  <a:lnTo>
                    <a:pt x="60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4"/>
            <p:cNvSpPr/>
            <p:nvPr/>
          </p:nvSpPr>
          <p:spPr>
            <a:xfrm>
              <a:off x="4436775" y="2034550"/>
              <a:ext cx="134825" cy="2954375"/>
            </a:xfrm>
            <a:custGeom>
              <a:avLst/>
              <a:gdLst/>
              <a:ahLst/>
              <a:cxnLst/>
              <a:rect l="l" t="t" r="r" b="b"/>
              <a:pathLst>
                <a:path w="5393" h="118175" extrusionOk="0">
                  <a:moveTo>
                    <a:pt x="3610" y="0"/>
                  </a:moveTo>
                  <a:lnTo>
                    <a:pt x="3610" y="25007"/>
                  </a:lnTo>
                  <a:lnTo>
                    <a:pt x="0" y="29173"/>
                  </a:lnTo>
                  <a:lnTo>
                    <a:pt x="0" y="55992"/>
                  </a:lnTo>
                  <a:lnTo>
                    <a:pt x="4779" y="61512"/>
                  </a:lnTo>
                  <a:lnTo>
                    <a:pt x="4779" y="77989"/>
                  </a:lnTo>
                  <a:lnTo>
                    <a:pt x="871" y="82511"/>
                  </a:lnTo>
                  <a:lnTo>
                    <a:pt x="871" y="118174"/>
                  </a:lnTo>
                  <a:lnTo>
                    <a:pt x="1484" y="118174"/>
                  </a:lnTo>
                  <a:lnTo>
                    <a:pt x="1484" y="82739"/>
                  </a:lnTo>
                  <a:lnTo>
                    <a:pt x="5393" y="78217"/>
                  </a:lnTo>
                  <a:lnTo>
                    <a:pt x="5393" y="61284"/>
                  </a:lnTo>
                  <a:lnTo>
                    <a:pt x="614" y="55763"/>
                  </a:lnTo>
                  <a:lnTo>
                    <a:pt x="614" y="29401"/>
                  </a:lnTo>
                  <a:lnTo>
                    <a:pt x="4209" y="25236"/>
                  </a:lnTo>
                  <a:lnTo>
                    <a:pt x="42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4"/>
            <p:cNvSpPr/>
            <p:nvPr/>
          </p:nvSpPr>
          <p:spPr>
            <a:xfrm>
              <a:off x="4314800" y="1700375"/>
              <a:ext cx="1350250" cy="3135550"/>
            </a:xfrm>
            <a:custGeom>
              <a:avLst/>
              <a:gdLst/>
              <a:ahLst/>
              <a:cxnLst/>
              <a:rect l="l" t="t" r="r" b="b"/>
              <a:pathLst>
                <a:path w="54010" h="125422" extrusionOk="0">
                  <a:moveTo>
                    <a:pt x="4594" y="1"/>
                  </a:moveTo>
                  <a:lnTo>
                    <a:pt x="1" y="4594"/>
                  </a:lnTo>
                  <a:lnTo>
                    <a:pt x="1" y="66177"/>
                  </a:lnTo>
                  <a:lnTo>
                    <a:pt x="3296" y="69986"/>
                  </a:lnTo>
                  <a:lnTo>
                    <a:pt x="3296" y="106334"/>
                  </a:lnTo>
                  <a:lnTo>
                    <a:pt x="129" y="110001"/>
                  </a:lnTo>
                  <a:lnTo>
                    <a:pt x="129" y="125421"/>
                  </a:lnTo>
                  <a:lnTo>
                    <a:pt x="742" y="125421"/>
                  </a:lnTo>
                  <a:lnTo>
                    <a:pt x="742" y="110229"/>
                  </a:lnTo>
                  <a:lnTo>
                    <a:pt x="3909" y="106563"/>
                  </a:lnTo>
                  <a:lnTo>
                    <a:pt x="3909" y="69758"/>
                  </a:lnTo>
                  <a:lnTo>
                    <a:pt x="614" y="65949"/>
                  </a:lnTo>
                  <a:lnTo>
                    <a:pt x="614" y="4851"/>
                  </a:lnTo>
                  <a:lnTo>
                    <a:pt x="4851" y="600"/>
                  </a:lnTo>
                  <a:lnTo>
                    <a:pt x="54009" y="600"/>
                  </a:lnTo>
                  <a:lnTo>
                    <a:pt x="540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4"/>
            <p:cNvSpPr/>
            <p:nvPr/>
          </p:nvSpPr>
          <p:spPr>
            <a:xfrm>
              <a:off x="4106525" y="1636550"/>
              <a:ext cx="156600" cy="3199375"/>
            </a:xfrm>
            <a:custGeom>
              <a:avLst/>
              <a:gdLst/>
              <a:ahLst/>
              <a:cxnLst/>
              <a:rect l="l" t="t" r="r" b="b"/>
              <a:pathLst>
                <a:path w="6264" h="127975" extrusionOk="0">
                  <a:moveTo>
                    <a:pt x="1" y="0"/>
                  </a:moveTo>
                  <a:lnTo>
                    <a:pt x="1" y="24736"/>
                  </a:lnTo>
                  <a:lnTo>
                    <a:pt x="5036" y="30557"/>
                  </a:lnTo>
                  <a:lnTo>
                    <a:pt x="5036" y="76263"/>
                  </a:lnTo>
                  <a:lnTo>
                    <a:pt x="2526" y="79173"/>
                  </a:lnTo>
                  <a:lnTo>
                    <a:pt x="2526" y="127974"/>
                  </a:lnTo>
                  <a:lnTo>
                    <a:pt x="3738" y="127974"/>
                  </a:lnTo>
                  <a:lnTo>
                    <a:pt x="3738" y="79629"/>
                  </a:lnTo>
                  <a:lnTo>
                    <a:pt x="6263" y="76719"/>
                  </a:lnTo>
                  <a:lnTo>
                    <a:pt x="6263" y="30100"/>
                  </a:lnTo>
                  <a:lnTo>
                    <a:pt x="1228" y="24280"/>
                  </a:lnTo>
                  <a:lnTo>
                    <a:pt x="12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4"/>
            <p:cNvSpPr/>
            <p:nvPr/>
          </p:nvSpPr>
          <p:spPr>
            <a:xfrm>
              <a:off x="4036275" y="2481750"/>
              <a:ext cx="108450" cy="2354175"/>
            </a:xfrm>
            <a:custGeom>
              <a:avLst/>
              <a:gdLst/>
              <a:ahLst/>
              <a:cxnLst/>
              <a:rect l="l" t="t" r="r" b="b"/>
              <a:pathLst>
                <a:path w="4338" h="94167" extrusionOk="0">
                  <a:moveTo>
                    <a:pt x="3724" y="1"/>
                  </a:moveTo>
                  <a:lnTo>
                    <a:pt x="3724" y="59316"/>
                  </a:lnTo>
                  <a:lnTo>
                    <a:pt x="0" y="63624"/>
                  </a:lnTo>
                  <a:lnTo>
                    <a:pt x="0" y="94166"/>
                  </a:lnTo>
                  <a:lnTo>
                    <a:pt x="614" y="94166"/>
                  </a:lnTo>
                  <a:lnTo>
                    <a:pt x="614" y="63853"/>
                  </a:lnTo>
                  <a:lnTo>
                    <a:pt x="4337" y="59544"/>
                  </a:lnTo>
                  <a:lnTo>
                    <a:pt x="4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4"/>
            <p:cNvSpPr/>
            <p:nvPr/>
          </p:nvSpPr>
          <p:spPr>
            <a:xfrm>
              <a:off x="3895750" y="3348375"/>
              <a:ext cx="15000" cy="1487550"/>
            </a:xfrm>
            <a:custGeom>
              <a:avLst/>
              <a:gdLst/>
              <a:ahLst/>
              <a:cxnLst/>
              <a:rect l="l" t="t" r="r" b="b"/>
              <a:pathLst>
                <a:path w="600" h="59502" extrusionOk="0">
                  <a:moveTo>
                    <a:pt x="1" y="1"/>
                  </a:moveTo>
                  <a:lnTo>
                    <a:pt x="1" y="59501"/>
                  </a:lnTo>
                  <a:lnTo>
                    <a:pt x="600" y="59501"/>
                  </a:lnTo>
                  <a:lnTo>
                    <a:pt x="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4"/>
            <p:cNvSpPr/>
            <p:nvPr/>
          </p:nvSpPr>
          <p:spPr>
            <a:xfrm>
              <a:off x="3890400" y="959650"/>
              <a:ext cx="128775" cy="2899450"/>
            </a:xfrm>
            <a:custGeom>
              <a:avLst/>
              <a:gdLst/>
              <a:ahLst/>
              <a:cxnLst/>
              <a:rect l="l" t="t" r="r" b="b"/>
              <a:pathLst>
                <a:path w="5151" h="115978" extrusionOk="0">
                  <a:moveTo>
                    <a:pt x="1" y="1"/>
                  </a:moveTo>
                  <a:lnTo>
                    <a:pt x="1" y="46691"/>
                  </a:lnTo>
                  <a:lnTo>
                    <a:pt x="4537" y="51926"/>
                  </a:lnTo>
                  <a:lnTo>
                    <a:pt x="4537" y="110671"/>
                  </a:lnTo>
                  <a:lnTo>
                    <a:pt x="286" y="115578"/>
                  </a:lnTo>
                  <a:lnTo>
                    <a:pt x="743" y="115978"/>
                  </a:lnTo>
                  <a:lnTo>
                    <a:pt x="5151" y="110899"/>
                  </a:lnTo>
                  <a:lnTo>
                    <a:pt x="5151" y="51698"/>
                  </a:lnTo>
                  <a:lnTo>
                    <a:pt x="614" y="46463"/>
                  </a:lnTo>
                  <a:lnTo>
                    <a:pt x="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4"/>
            <p:cNvSpPr/>
            <p:nvPr/>
          </p:nvSpPr>
          <p:spPr>
            <a:xfrm>
              <a:off x="4591550" y="2284550"/>
              <a:ext cx="256800" cy="1295300"/>
            </a:xfrm>
            <a:custGeom>
              <a:avLst/>
              <a:gdLst/>
              <a:ahLst/>
              <a:cxnLst/>
              <a:rect l="l" t="t" r="r" b="b"/>
              <a:pathLst>
                <a:path w="10272" h="51812" extrusionOk="0">
                  <a:moveTo>
                    <a:pt x="6092" y="0"/>
                  </a:moveTo>
                  <a:lnTo>
                    <a:pt x="1" y="6077"/>
                  </a:lnTo>
                  <a:lnTo>
                    <a:pt x="1" y="40457"/>
                  </a:lnTo>
                  <a:lnTo>
                    <a:pt x="9815" y="51812"/>
                  </a:lnTo>
                  <a:lnTo>
                    <a:pt x="10272" y="51412"/>
                  </a:lnTo>
                  <a:lnTo>
                    <a:pt x="614" y="40228"/>
                  </a:lnTo>
                  <a:lnTo>
                    <a:pt x="614" y="6334"/>
                  </a:lnTo>
                  <a:lnTo>
                    <a:pt x="6520" y="428"/>
                  </a:lnTo>
                  <a:lnTo>
                    <a:pt x="60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4"/>
            <p:cNvSpPr/>
            <p:nvPr/>
          </p:nvSpPr>
          <p:spPr>
            <a:xfrm>
              <a:off x="4820875" y="2861225"/>
              <a:ext cx="163000" cy="1327775"/>
            </a:xfrm>
            <a:custGeom>
              <a:avLst/>
              <a:gdLst/>
              <a:ahLst/>
              <a:cxnLst/>
              <a:rect l="l" t="t" r="r" b="b"/>
              <a:pathLst>
                <a:path w="6520" h="53111" extrusionOk="0">
                  <a:moveTo>
                    <a:pt x="428" y="0"/>
                  </a:moveTo>
                  <a:lnTo>
                    <a:pt x="0" y="443"/>
                  </a:lnTo>
                  <a:lnTo>
                    <a:pt x="5906" y="6348"/>
                  </a:lnTo>
                  <a:lnTo>
                    <a:pt x="5906" y="53110"/>
                  </a:lnTo>
                  <a:lnTo>
                    <a:pt x="6520" y="53110"/>
                  </a:lnTo>
                  <a:lnTo>
                    <a:pt x="6520" y="6092"/>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4"/>
            <p:cNvSpPr/>
            <p:nvPr/>
          </p:nvSpPr>
          <p:spPr>
            <a:xfrm>
              <a:off x="3625075" y="959650"/>
              <a:ext cx="158725" cy="3876275"/>
            </a:xfrm>
            <a:custGeom>
              <a:avLst/>
              <a:gdLst/>
              <a:ahLst/>
              <a:cxnLst/>
              <a:rect l="l" t="t" r="r" b="b"/>
              <a:pathLst>
                <a:path w="6349" h="155051" extrusionOk="0">
                  <a:moveTo>
                    <a:pt x="4922" y="1"/>
                  </a:moveTo>
                  <a:lnTo>
                    <a:pt x="4922" y="63396"/>
                  </a:lnTo>
                  <a:lnTo>
                    <a:pt x="0" y="69244"/>
                  </a:lnTo>
                  <a:lnTo>
                    <a:pt x="0" y="86734"/>
                  </a:lnTo>
                  <a:lnTo>
                    <a:pt x="4922" y="92426"/>
                  </a:lnTo>
                  <a:lnTo>
                    <a:pt x="4922" y="155050"/>
                  </a:lnTo>
                  <a:lnTo>
                    <a:pt x="6349" y="155050"/>
                  </a:lnTo>
                  <a:lnTo>
                    <a:pt x="6349" y="91898"/>
                  </a:lnTo>
                  <a:lnTo>
                    <a:pt x="1427" y="86206"/>
                  </a:lnTo>
                  <a:lnTo>
                    <a:pt x="1427" y="69772"/>
                  </a:lnTo>
                  <a:lnTo>
                    <a:pt x="6349" y="63909"/>
                  </a:lnTo>
                  <a:lnTo>
                    <a:pt x="6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4"/>
            <p:cNvSpPr/>
            <p:nvPr/>
          </p:nvSpPr>
          <p:spPr>
            <a:xfrm>
              <a:off x="3748100" y="2802025"/>
              <a:ext cx="158750" cy="2033900"/>
            </a:xfrm>
            <a:custGeom>
              <a:avLst/>
              <a:gdLst/>
              <a:ahLst/>
              <a:cxnLst/>
              <a:rect l="l" t="t" r="r" b="b"/>
              <a:pathLst>
                <a:path w="6350" h="81356" extrusionOk="0">
                  <a:moveTo>
                    <a:pt x="4923" y="0"/>
                  </a:moveTo>
                  <a:lnTo>
                    <a:pt x="4923" y="12511"/>
                  </a:lnTo>
                  <a:lnTo>
                    <a:pt x="1" y="18203"/>
                  </a:lnTo>
                  <a:lnTo>
                    <a:pt x="1" y="81355"/>
                  </a:lnTo>
                  <a:lnTo>
                    <a:pt x="1428" y="81355"/>
                  </a:lnTo>
                  <a:lnTo>
                    <a:pt x="1428" y="18731"/>
                  </a:lnTo>
                  <a:lnTo>
                    <a:pt x="6349" y="13039"/>
                  </a:lnTo>
                  <a:lnTo>
                    <a:pt x="63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4"/>
            <p:cNvSpPr/>
            <p:nvPr/>
          </p:nvSpPr>
          <p:spPr>
            <a:xfrm>
              <a:off x="2829425" y="3651875"/>
              <a:ext cx="144450" cy="160875"/>
            </a:xfrm>
            <a:custGeom>
              <a:avLst/>
              <a:gdLst/>
              <a:ahLst/>
              <a:cxnLst/>
              <a:rect l="l" t="t" r="r" b="b"/>
              <a:pathLst>
                <a:path w="5778" h="6435" extrusionOk="0">
                  <a:moveTo>
                    <a:pt x="457" y="0"/>
                  </a:moveTo>
                  <a:lnTo>
                    <a:pt x="0" y="414"/>
                  </a:lnTo>
                  <a:lnTo>
                    <a:pt x="5321" y="6434"/>
                  </a:lnTo>
                  <a:lnTo>
                    <a:pt x="5778" y="6035"/>
                  </a:lnTo>
                  <a:lnTo>
                    <a:pt x="4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4"/>
            <p:cNvSpPr/>
            <p:nvPr/>
          </p:nvSpPr>
          <p:spPr>
            <a:xfrm>
              <a:off x="2178550" y="3481050"/>
              <a:ext cx="132000" cy="131975"/>
            </a:xfrm>
            <a:custGeom>
              <a:avLst/>
              <a:gdLst/>
              <a:ahLst/>
              <a:cxnLst/>
              <a:rect l="l" t="t" r="r" b="b"/>
              <a:pathLst>
                <a:path w="5280" h="5279" extrusionOk="0">
                  <a:moveTo>
                    <a:pt x="2640" y="0"/>
                  </a:moveTo>
                  <a:cubicBezTo>
                    <a:pt x="1185" y="0"/>
                    <a:pt x="1" y="1184"/>
                    <a:pt x="1" y="2639"/>
                  </a:cubicBezTo>
                  <a:cubicBezTo>
                    <a:pt x="1" y="4095"/>
                    <a:pt x="1185" y="5279"/>
                    <a:pt x="2640" y="5279"/>
                  </a:cubicBezTo>
                  <a:cubicBezTo>
                    <a:pt x="4095" y="5279"/>
                    <a:pt x="5279" y="4095"/>
                    <a:pt x="5279" y="2639"/>
                  </a:cubicBezTo>
                  <a:cubicBezTo>
                    <a:pt x="5279" y="1184"/>
                    <a:pt x="4095" y="0"/>
                    <a:pt x="2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4"/>
            <p:cNvSpPr/>
            <p:nvPr/>
          </p:nvSpPr>
          <p:spPr>
            <a:xfrm>
              <a:off x="2166075" y="3468200"/>
              <a:ext cx="157300" cy="157300"/>
            </a:xfrm>
            <a:custGeom>
              <a:avLst/>
              <a:gdLst/>
              <a:ahLst/>
              <a:cxnLst/>
              <a:rect l="l" t="t" r="r" b="b"/>
              <a:pathLst>
                <a:path w="6292" h="6292" extrusionOk="0">
                  <a:moveTo>
                    <a:pt x="3139" y="1028"/>
                  </a:moveTo>
                  <a:cubicBezTo>
                    <a:pt x="4309" y="1028"/>
                    <a:pt x="5265" y="1969"/>
                    <a:pt x="5265" y="3153"/>
                  </a:cubicBezTo>
                  <a:cubicBezTo>
                    <a:pt x="5265" y="4323"/>
                    <a:pt x="4309" y="5279"/>
                    <a:pt x="3139" y="5279"/>
                  </a:cubicBezTo>
                  <a:cubicBezTo>
                    <a:pt x="1969" y="5279"/>
                    <a:pt x="1014" y="4323"/>
                    <a:pt x="1014" y="3153"/>
                  </a:cubicBezTo>
                  <a:cubicBezTo>
                    <a:pt x="1014" y="1969"/>
                    <a:pt x="1969" y="1028"/>
                    <a:pt x="3139" y="1028"/>
                  </a:cubicBezTo>
                  <a:close/>
                  <a:moveTo>
                    <a:pt x="3139" y="1"/>
                  </a:moveTo>
                  <a:cubicBezTo>
                    <a:pt x="1399" y="1"/>
                    <a:pt x="1" y="1413"/>
                    <a:pt x="1" y="3153"/>
                  </a:cubicBezTo>
                  <a:cubicBezTo>
                    <a:pt x="1" y="4880"/>
                    <a:pt x="1399" y="6292"/>
                    <a:pt x="3139" y="6292"/>
                  </a:cubicBezTo>
                  <a:cubicBezTo>
                    <a:pt x="4879" y="6292"/>
                    <a:pt x="6292" y="4880"/>
                    <a:pt x="6292" y="3153"/>
                  </a:cubicBezTo>
                  <a:cubicBezTo>
                    <a:pt x="6292" y="1413"/>
                    <a:pt x="4879" y="1"/>
                    <a:pt x="3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4"/>
            <p:cNvSpPr/>
            <p:nvPr/>
          </p:nvSpPr>
          <p:spPr>
            <a:xfrm>
              <a:off x="2212450" y="3514925"/>
              <a:ext cx="64200" cy="63875"/>
            </a:xfrm>
            <a:custGeom>
              <a:avLst/>
              <a:gdLst/>
              <a:ahLst/>
              <a:cxnLst/>
              <a:rect l="l" t="t" r="r" b="b"/>
              <a:pathLst>
                <a:path w="2568" h="2555" extrusionOk="0">
                  <a:moveTo>
                    <a:pt x="1284" y="1"/>
                  </a:moveTo>
                  <a:cubicBezTo>
                    <a:pt x="585" y="1"/>
                    <a:pt x="0" y="571"/>
                    <a:pt x="0" y="1284"/>
                  </a:cubicBezTo>
                  <a:cubicBezTo>
                    <a:pt x="0" y="1983"/>
                    <a:pt x="585" y="2554"/>
                    <a:pt x="1284" y="2554"/>
                  </a:cubicBezTo>
                  <a:cubicBezTo>
                    <a:pt x="1997" y="2554"/>
                    <a:pt x="2568" y="1983"/>
                    <a:pt x="2568" y="1284"/>
                  </a:cubicBezTo>
                  <a:cubicBezTo>
                    <a:pt x="2568" y="571"/>
                    <a:pt x="1997" y="1"/>
                    <a:pt x="1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4"/>
            <p:cNvSpPr/>
            <p:nvPr/>
          </p:nvSpPr>
          <p:spPr>
            <a:xfrm>
              <a:off x="2514500" y="2737100"/>
              <a:ext cx="82425" cy="82775"/>
            </a:xfrm>
            <a:custGeom>
              <a:avLst/>
              <a:gdLst/>
              <a:ahLst/>
              <a:cxnLst/>
              <a:rect l="l" t="t" r="r" b="b"/>
              <a:pathLst>
                <a:path w="3297" h="3311" extrusionOk="0">
                  <a:moveTo>
                    <a:pt x="1656" y="1"/>
                  </a:moveTo>
                  <a:cubicBezTo>
                    <a:pt x="743" y="1"/>
                    <a:pt x="1" y="743"/>
                    <a:pt x="1" y="1656"/>
                  </a:cubicBezTo>
                  <a:cubicBezTo>
                    <a:pt x="1" y="2569"/>
                    <a:pt x="743" y="3311"/>
                    <a:pt x="1656" y="3311"/>
                  </a:cubicBezTo>
                  <a:cubicBezTo>
                    <a:pt x="2569" y="3311"/>
                    <a:pt x="3296" y="2569"/>
                    <a:pt x="3296" y="1656"/>
                  </a:cubicBezTo>
                  <a:cubicBezTo>
                    <a:pt x="3296" y="743"/>
                    <a:pt x="2569" y="1"/>
                    <a:pt x="1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4"/>
            <p:cNvSpPr/>
            <p:nvPr/>
          </p:nvSpPr>
          <p:spPr>
            <a:xfrm>
              <a:off x="4100100" y="2444675"/>
              <a:ext cx="73850" cy="74200"/>
            </a:xfrm>
            <a:custGeom>
              <a:avLst/>
              <a:gdLst/>
              <a:ahLst/>
              <a:cxnLst/>
              <a:rect l="l" t="t" r="r" b="b"/>
              <a:pathLst>
                <a:path w="2954" h="2968" extrusionOk="0">
                  <a:moveTo>
                    <a:pt x="1470" y="0"/>
                  </a:moveTo>
                  <a:cubicBezTo>
                    <a:pt x="657" y="0"/>
                    <a:pt x="1" y="671"/>
                    <a:pt x="1" y="1484"/>
                  </a:cubicBezTo>
                  <a:cubicBezTo>
                    <a:pt x="1" y="2311"/>
                    <a:pt x="657" y="2968"/>
                    <a:pt x="1470" y="2968"/>
                  </a:cubicBezTo>
                  <a:cubicBezTo>
                    <a:pt x="2298" y="2968"/>
                    <a:pt x="2954" y="2311"/>
                    <a:pt x="2954" y="1484"/>
                  </a:cubicBezTo>
                  <a:cubicBezTo>
                    <a:pt x="2954" y="671"/>
                    <a:pt x="2298" y="0"/>
                    <a:pt x="1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4"/>
            <p:cNvSpPr/>
            <p:nvPr/>
          </p:nvSpPr>
          <p:spPr>
            <a:xfrm>
              <a:off x="3865450" y="3310225"/>
              <a:ext cx="75625" cy="75975"/>
            </a:xfrm>
            <a:custGeom>
              <a:avLst/>
              <a:gdLst/>
              <a:ahLst/>
              <a:cxnLst/>
              <a:rect l="l" t="t" r="r" b="b"/>
              <a:pathLst>
                <a:path w="3025" h="3039" extrusionOk="0">
                  <a:moveTo>
                    <a:pt x="1512" y="0"/>
                  </a:moveTo>
                  <a:cubicBezTo>
                    <a:pt x="671" y="0"/>
                    <a:pt x="0" y="685"/>
                    <a:pt x="0" y="1527"/>
                  </a:cubicBezTo>
                  <a:cubicBezTo>
                    <a:pt x="0" y="2354"/>
                    <a:pt x="671" y="3039"/>
                    <a:pt x="1512" y="3039"/>
                  </a:cubicBezTo>
                  <a:cubicBezTo>
                    <a:pt x="2354" y="3039"/>
                    <a:pt x="3025" y="2354"/>
                    <a:pt x="3025" y="1527"/>
                  </a:cubicBezTo>
                  <a:cubicBezTo>
                    <a:pt x="3025" y="685"/>
                    <a:pt x="2354" y="0"/>
                    <a:pt x="1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4"/>
            <p:cNvSpPr/>
            <p:nvPr/>
          </p:nvSpPr>
          <p:spPr>
            <a:xfrm>
              <a:off x="4774150" y="2814500"/>
              <a:ext cx="104150" cy="104525"/>
            </a:xfrm>
            <a:custGeom>
              <a:avLst/>
              <a:gdLst/>
              <a:ahLst/>
              <a:cxnLst/>
              <a:rect l="l" t="t" r="r" b="b"/>
              <a:pathLst>
                <a:path w="4166" h="4181" extrusionOk="0">
                  <a:moveTo>
                    <a:pt x="2083" y="1"/>
                  </a:moveTo>
                  <a:cubicBezTo>
                    <a:pt x="928" y="1"/>
                    <a:pt x="0" y="942"/>
                    <a:pt x="0" y="2083"/>
                  </a:cubicBezTo>
                  <a:cubicBezTo>
                    <a:pt x="0" y="3239"/>
                    <a:pt x="928" y="4180"/>
                    <a:pt x="2083" y="4180"/>
                  </a:cubicBezTo>
                  <a:cubicBezTo>
                    <a:pt x="3239" y="4180"/>
                    <a:pt x="4166" y="3239"/>
                    <a:pt x="4166" y="2083"/>
                  </a:cubicBezTo>
                  <a:cubicBezTo>
                    <a:pt x="4166" y="942"/>
                    <a:pt x="3239"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4"/>
            <p:cNvSpPr/>
            <p:nvPr/>
          </p:nvSpPr>
          <p:spPr>
            <a:xfrm>
              <a:off x="3601900" y="1752100"/>
              <a:ext cx="63850" cy="63850"/>
            </a:xfrm>
            <a:custGeom>
              <a:avLst/>
              <a:gdLst/>
              <a:ahLst/>
              <a:cxnLst/>
              <a:rect l="l" t="t" r="r" b="b"/>
              <a:pathLst>
                <a:path w="2554" h="2554" extrusionOk="0">
                  <a:moveTo>
                    <a:pt x="1284" y="0"/>
                  </a:moveTo>
                  <a:cubicBezTo>
                    <a:pt x="571" y="0"/>
                    <a:pt x="0" y="571"/>
                    <a:pt x="0" y="1284"/>
                  </a:cubicBezTo>
                  <a:cubicBezTo>
                    <a:pt x="0" y="1983"/>
                    <a:pt x="571" y="2554"/>
                    <a:pt x="1284" y="2554"/>
                  </a:cubicBezTo>
                  <a:cubicBezTo>
                    <a:pt x="1983" y="2554"/>
                    <a:pt x="2554" y="1983"/>
                    <a:pt x="2554" y="1284"/>
                  </a:cubicBezTo>
                  <a:cubicBezTo>
                    <a:pt x="2554" y="571"/>
                    <a:pt x="1983" y="0"/>
                    <a:pt x="1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4"/>
            <p:cNvSpPr/>
            <p:nvPr/>
          </p:nvSpPr>
          <p:spPr>
            <a:xfrm>
              <a:off x="3594050" y="1744250"/>
              <a:ext cx="79550" cy="79550"/>
            </a:xfrm>
            <a:custGeom>
              <a:avLst/>
              <a:gdLst/>
              <a:ahLst/>
              <a:cxnLst/>
              <a:rect l="l" t="t" r="r" b="b"/>
              <a:pathLst>
                <a:path w="3182" h="3182" extrusionOk="0">
                  <a:moveTo>
                    <a:pt x="1598" y="614"/>
                  </a:moveTo>
                  <a:cubicBezTo>
                    <a:pt x="2126" y="614"/>
                    <a:pt x="2568" y="1056"/>
                    <a:pt x="2568" y="1584"/>
                  </a:cubicBezTo>
                  <a:cubicBezTo>
                    <a:pt x="2568" y="2126"/>
                    <a:pt x="2126" y="2568"/>
                    <a:pt x="1598" y="2568"/>
                  </a:cubicBezTo>
                  <a:cubicBezTo>
                    <a:pt x="1056" y="2568"/>
                    <a:pt x="614" y="2126"/>
                    <a:pt x="614" y="1584"/>
                  </a:cubicBezTo>
                  <a:cubicBezTo>
                    <a:pt x="614" y="1056"/>
                    <a:pt x="1056" y="614"/>
                    <a:pt x="1598" y="614"/>
                  </a:cubicBezTo>
                  <a:close/>
                  <a:moveTo>
                    <a:pt x="1598" y="0"/>
                  </a:moveTo>
                  <a:cubicBezTo>
                    <a:pt x="714" y="0"/>
                    <a:pt x="0" y="714"/>
                    <a:pt x="0" y="1584"/>
                  </a:cubicBezTo>
                  <a:cubicBezTo>
                    <a:pt x="0" y="2468"/>
                    <a:pt x="714" y="3181"/>
                    <a:pt x="1598" y="3181"/>
                  </a:cubicBezTo>
                  <a:cubicBezTo>
                    <a:pt x="2468" y="3181"/>
                    <a:pt x="3181" y="2468"/>
                    <a:pt x="3181" y="1584"/>
                  </a:cubicBezTo>
                  <a:cubicBezTo>
                    <a:pt x="3181" y="714"/>
                    <a:pt x="2468" y="0"/>
                    <a:pt x="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4"/>
            <p:cNvSpPr/>
            <p:nvPr/>
          </p:nvSpPr>
          <p:spPr>
            <a:xfrm>
              <a:off x="4685350" y="2226425"/>
              <a:ext cx="127350" cy="127325"/>
            </a:xfrm>
            <a:custGeom>
              <a:avLst/>
              <a:gdLst/>
              <a:ahLst/>
              <a:cxnLst/>
              <a:rect l="l" t="t" r="r" b="b"/>
              <a:pathLst>
                <a:path w="5094" h="5093" extrusionOk="0">
                  <a:moveTo>
                    <a:pt x="2554" y="0"/>
                  </a:moveTo>
                  <a:cubicBezTo>
                    <a:pt x="1142" y="0"/>
                    <a:pt x="0" y="1141"/>
                    <a:pt x="0" y="2539"/>
                  </a:cubicBezTo>
                  <a:cubicBezTo>
                    <a:pt x="0" y="3952"/>
                    <a:pt x="1142" y="5093"/>
                    <a:pt x="2554" y="5093"/>
                  </a:cubicBezTo>
                  <a:cubicBezTo>
                    <a:pt x="3952" y="5093"/>
                    <a:pt x="5093" y="3952"/>
                    <a:pt x="5093" y="2539"/>
                  </a:cubicBezTo>
                  <a:cubicBezTo>
                    <a:pt x="5093" y="1141"/>
                    <a:pt x="3952" y="0"/>
                    <a:pt x="2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4"/>
            <p:cNvSpPr/>
            <p:nvPr/>
          </p:nvSpPr>
          <p:spPr>
            <a:xfrm>
              <a:off x="4677850" y="2218575"/>
              <a:ext cx="142675" cy="142675"/>
            </a:xfrm>
            <a:custGeom>
              <a:avLst/>
              <a:gdLst/>
              <a:ahLst/>
              <a:cxnLst/>
              <a:rect l="l" t="t" r="r" b="b"/>
              <a:pathLst>
                <a:path w="5707" h="5707" extrusionOk="0">
                  <a:moveTo>
                    <a:pt x="2854" y="614"/>
                  </a:moveTo>
                  <a:cubicBezTo>
                    <a:pt x="4081" y="614"/>
                    <a:pt x="5094" y="1626"/>
                    <a:pt x="5094" y="2853"/>
                  </a:cubicBezTo>
                  <a:cubicBezTo>
                    <a:pt x="5094" y="4094"/>
                    <a:pt x="4081" y="5093"/>
                    <a:pt x="2854" y="5093"/>
                  </a:cubicBezTo>
                  <a:cubicBezTo>
                    <a:pt x="1613" y="5093"/>
                    <a:pt x="614" y="4094"/>
                    <a:pt x="614" y="2853"/>
                  </a:cubicBezTo>
                  <a:cubicBezTo>
                    <a:pt x="614" y="1626"/>
                    <a:pt x="1613" y="614"/>
                    <a:pt x="2854" y="614"/>
                  </a:cubicBezTo>
                  <a:close/>
                  <a:moveTo>
                    <a:pt x="2854" y="0"/>
                  </a:moveTo>
                  <a:cubicBezTo>
                    <a:pt x="1270" y="0"/>
                    <a:pt x="1" y="1284"/>
                    <a:pt x="1" y="2853"/>
                  </a:cubicBezTo>
                  <a:cubicBezTo>
                    <a:pt x="1" y="4422"/>
                    <a:pt x="1270" y="5706"/>
                    <a:pt x="2854" y="5706"/>
                  </a:cubicBezTo>
                  <a:cubicBezTo>
                    <a:pt x="4423" y="5706"/>
                    <a:pt x="5707" y="4422"/>
                    <a:pt x="5707" y="2853"/>
                  </a:cubicBezTo>
                  <a:cubicBezTo>
                    <a:pt x="5707" y="1284"/>
                    <a:pt x="4423" y="0"/>
                    <a:pt x="2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4"/>
            <p:cNvSpPr/>
            <p:nvPr/>
          </p:nvSpPr>
          <p:spPr>
            <a:xfrm>
              <a:off x="5243850" y="3270625"/>
              <a:ext cx="87400" cy="87400"/>
            </a:xfrm>
            <a:custGeom>
              <a:avLst/>
              <a:gdLst/>
              <a:ahLst/>
              <a:cxnLst/>
              <a:rect l="l" t="t" r="r" b="b"/>
              <a:pathLst>
                <a:path w="3496" h="3496" extrusionOk="0">
                  <a:moveTo>
                    <a:pt x="1740" y="1"/>
                  </a:moveTo>
                  <a:cubicBezTo>
                    <a:pt x="785" y="1"/>
                    <a:pt x="0" y="785"/>
                    <a:pt x="0" y="1741"/>
                  </a:cubicBezTo>
                  <a:cubicBezTo>
                    <a:pt x="0" y="2711"/>
                    <a:pt x="785" y="3496"/>
                    <a:pt x="1740" y="3496"/>
                  </a:cubicBezTo>
                  <a:cubicBezTo>
                    <a:pt x="2710" y="3496"/>
                    <a:pt x="3495" y="2711"/>
                    <a:pt x="3495" y="1741"/>
                  </a:cubicBezTo>
                  <a:cubicBezTo>
                    <a:pt x="3495" y="785"/>
                    <a:pt x="2710" y="1"/>
                    <a:pt x="1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4"/>
            <p:cNvSpPr/>
            <p:nvPr/>
          </p:nvSpPr>
          <p:spPr>
            <a:xfrm>
              <a:off x="5231000" y="3257800"/>
              <a:ext cx="112725" cy="113075"/>
            </a:xfrm>
            <a:custGeom>
              <a:avLst/>
              <a:gdLst/>
              <a:ahLst/>
              <a:cxnLst/>
              <a:rect l="l" t="t" r="r" b="b"/>
              <a:pathLst>
                <a:path w="4509" h="4523" extrusionOk="0">
                  <a:moveTo>
                    <a:pt x="2254" y="1027"/>
                  </a:moveTo>
                  <a:cubicBezTo>
                    <a:pt x="2939" y="1027"/>
                    <a:pt x="3495" y="1584"/>
                    <a:pt x="3495" y="2254"/>
                  </a:cubicBezTo>
                  <a:cubicBezTo>
                    <a:pt x="3495" y="2939"/>
                    <a:pt x="2939" y="3495"/>
                    <a:pt x="2254" y="3495"/>
                  </a:cubicBezTo>
                  <a:cubicBezTo>
                    <a:pt x="1584" y="3495"/>
                    <a:pt x="1028" y="2939"/>
                    <a:pt x="1028" y="2254"/>
                  </a:cubicBezTo>
                  <a:cubicBezTo>
                    <a:pt x="1028" y="1584"/>
                    <a:pt x="1584" y="1027"/>
                    <a:pt x="2254" y="1027"/>
                  </a:cubicBezTo>
                  <a:close/>
                  <a:moveTo>
                    <a:pt x="2254" y="0"/>
                  </a:moveTo>
                  <a:cubicBezTo>
                    <a:pt x="1013" y="0"/>
                    <a:pt x="0" y="1013"/>
                    <a:pt x="0" y="2254"/>
                  </a:cubicBezTo>
                  <a:cubicBezTo>
                    <a:pt x="0" y="3510"/>
                    <a:pt x="1013" y="4522"/>
                    <a:pt x="2254" y="4522"/>
                  </a:cubicBezTo>
                  <a:cubicBezTo>
                    <a:pt x="3495" y="4522"/>
                    <a:pt x="4508" y="3510"/>
                    <a:pt x="4508" y="2254"/>
                  </a:cubicBezTo>
                  <a:cubicBezTo>
                    <a:pt x="4508" y="1013"/>
                    <a:pt x="3495"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4"/>
            <p:cNvSpPr/>
            <p:nvPr/>
          </p:nvSpPr>
          <p:spPr>
            <a:xfrm>
              <a:off x="4662875" y="3096250"/>
              <a:ext cx="128050" cy="128050"/>
            </a:xfrm>
            <a:custGeom>
              <a:avLst/>
              <a:gdLst/>
              <a:ahLst/>
              <a:cxnLst/>
              <a:rect l="l" t="t" r="r" b="b"/>
              <a:pathLst>
                <a:path w="5122" h="5122" extrusionOk="0">
                  <a:moveTo>
                    <a:pt x="2568" y="0"/>
                  </a:moveTo>
                  <a:cubicBezTo>
                    <a:pt x="1142" y="0"/>
                    <a:pt x="1" y="1156"/>
                    <a:pt x="1" y="2568"/>
                  </a:cubicBezTo>
                  <a:cubicBezTo>
                    <a:pt x="1" y="3980"/>
                    <a:pt x="1142" y="5121"/>
                    <a:pt x="2568" y="5121"/>
                  </a:cubicBezTo>
                  <a:cubicBezTo>
                    <a:pt x="3981" y="5121"/>
                    <a:pt x="5122" y="3980"/>
                    <a:pt x="5122" y="2568"/>
                  </a:cubicBezTo>
                  <a:cubicBezTo>
                    <a:pt x="5122" y="1156"/>
                    <a:pt x="3981" y="0"/>
                    <a:pt x="2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4"/>
            <p:cNvSpPr/>
            <p:nvPr/>
          </p:nvSpPr>
          <p:spPr>
            <a:xfrm>
              <a:off x="4645050" y="3078400"/>
              <a:ext cx="163725" cy="163725"/>
            </a:xfrm>
            <a:custGeom>
              <a:avLst/>
              <a:gdLst/>
              <a:ahLst/>
              <a:cxnLst/>
              <a:rect l="l" t="t" r="r" b="b"/>
              <a:pathLst>
                <a:path w="6549" h="6549" extrusionOk="0">
                  <a:moveTo>
                    <a:pt x="3281" y="1427"/>
                  </a:moveTo>
                  <a:cubicBezTo>
                    <a:pt x="4294" y="1427"/>
                    <a:pt x="5122" y="2255"/>
                    <a:pt x="5122" y="3282"/>
                  </a:cubicBezTo>
                  <a:cubicBezTo>
                    <a:pt x="5122" y="4295"/>
                    <a:pt x="4294" y="5122"/>
                    <a:pt x="3281" y="5122"/>
                  </a:cubicBezTo>
                  <a:cubicBezTo>
                    <a:pt x="2254" y="5122"/>
                    <a:pt x="1427" y="4295"/>
                    <a:pt x="1427" y="3282"/>
                  </a:cubicBezTo>
                  <a:cubicBezTo>
                    <a:pt x="1427" y="2255"/>
                    <a:pt x="2254" y="1427"/>
                    <a:pt x="3281" y="1427"/>
                  </a:cubicBezTo>
                  <a:close/>
                  <a:moveTo>
                    <a:pt x="3281" y="1"/>
                  </a:moveTo>
                  <a:cubicBezTo>
                    <a:pt x="1470" y="1"/>
                    <a:pt x="0" y="1470"/>
                    <a:pt x="0" y="3282"/>
                  </a:cubicBezTo>
                  <a:cubicBezTo>
                    <a:pt x="0" y="5079"/>
                    <a:pt x="1470" y="6549"/>
                    <a:pt x="3281" y="6549"/>
                  </a:cubicBezTo>
                  <a:cubicBezTo>
                    <a:pt x="5079" y="6549"/>
                    <a:pt x="6548" y="5079"/>
                    <a:pt x="6548" y="3282"/>
                  </a:cubicBezTo>
                  <a:cubicBezTo>
                    <a:pt x="6548" y="1470"/>
                    <a:pt x="5079" y="1"/>
                    <a:pt x="3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4"/>
            <p:cNvSpPr/>
            <p:nvPr/>
          </p:nvSpPr>
          <p:spPr>
            <a:xfrm>
              <a:off x="4459600" y="1959650"/>
              <a:ext cx="149800" cy="150175"/>
            </a:xfrm>
            <a:custGeom>
              <a:avLst/>
              <a:gdLst/>
              <a:ahLst/>
              <a:cxnLst/>
              <a:rect l="l" t="t" r="r" b="b"/>
              <a:pathLst>
                <a:path w="5992" h="6007" extrusionOk="0">
                  <a:moveTo>
                    <a:pt x="2996" y="1"/>
                  </a:moveTo>
                  <a:cubicBezTo>
                    <a:pt x="1341" y="1"/>
                    <a:pt x="0" y="1342"/>
                    <a:pt x="0" y="2996"/>
                  </a:cubicBezTo>
                  <a:cubicBezTo>
                    <a:pt x="0" y="4651"/>
                    <a:pt x="1341" y="6006"/>
                    <a:pt x="2996" y="6006"/>
                  </a:cubicBezTo>
                  <a:cubicBezTo>
                    <a:pt x="4651" y="6006"/>
                    <a:pt x="5992" y="4651"/>
                    <a:pt x="5992" y="2996"/>
                  </a:cubicBezTo>
                  <a:cubicBezTo>
                    <a:pt x="5992" y="1342"/>
                    <a:pt x="4651" y="1"/>
                    <a:pt x="2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4"/>
            <p:cNvSpPr/>
            <p:nvPr/>
          </p:nvSpPr>
          <p:spPr>
            <a:xfrm>
              <a:off x="4451750" y="1952175"/>
              <a:ext cx="165500" cy="165125"/>
            </a:xfrm>
            <a:custGeom>
              <a:avLst/>
              <a:gdLst/>
              <a:ahLst/>
              <a:cxnLst/>
              <a:rect l="l" t="t" r="r" b="b"/>
              <a:pathLst>
                <a:path w="6620" h="6605" extrusionOk="0">
                  <a:moveTo>
                    <a:pt x="3310" y="599"/>
                  </a:moveTo>
                  <a:cubicBezTo>
                    <a:pt x="4794" y="599"/>
                    <a:pt x="6006" y="1812"/>
                    <a:pt x="6006" y="3295"/>
                  </a:cubicBezTo>
                  <a:cubicBezTo>
                    <a:pt x="6006" y="4779"/>
                    <a:pt x="4794" y="5991"/>
                    <a:pt x="3310" y="5991"/>
                  </a:cubicBezTo>
                  <a:cubicBezTo>
                    <a:pt x="1827" y="5991"/>
                    <a:pt x="614" y="4779"/>
                    <a:pt x="614" y="3295"/>
                  </a:cubicBezTo>
                  <a:cubicBezTo>
                    <a:pt x="614" y="1812"/>
                    <a:pt x="1827" y="599"/>
                    <a:pt x="3310" y="599"/>
                  </a:cubicBezTo>
                  <a:close/>
                  <a:moveTo>
                    <a:pt x="3310" y="0"/>
                  </a:moveTo>
                  <a:cubicBezTo>
                    <a:pt x="1484" y="0"/>
                    <a:pt x="1" y="1484"/>
                    <a:pt x="1" y="3295"/>
                  </a:cubicBezTo>
                  <a:cubicBezTo>
                    <a:pt x="1" y="5121"/>
                    <a:pt x="1484" y="6605"/>
                    <a:pt x="3310" y="6605"/>
                  </a:cubicBezTo>
                  <a:cubicBezTo>
                    <a:pt x="5136" y="6605"/>
                    <a:pt x="6620" y="5121"/>
                    <a:pt x="6620" y="3295"/>
                  </a:cubicBezTo>
                  <a:cubicBezTo>
                    <a:pt x="6620" y="1484"/>
                    <a:pt x="5136" y="0"/>
                    <a:pt x="3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4"/>
            <p:cNvSpPr/>
            <p:nvPr/>
          </p:nvSpPr>
          <p:spPr>
            <a:xfrm>
              <a:off x="4498125" y="1998525"/>
              <a:ext cx="72775" cy="72425"/>
            </a:xfrm>
            <a:custGeom>
              <a:avLst/>
              <a:gdLst/>
              <a:ahLst/>
              <a:cxnLst/>
              <a:rect l="l" t="t" r="r" b="b"/>
              <a:pathLst>
                <a:path w="2911" h="2897" extrusionOk="0">
                  <a:moveTo>
                    <a:pt x="1455" y="0"/>
                  </a:moveTo>
                  <a:cubicBezTo>
                    <a:pt x="656" y="0"/>
                    <a:pt x="0" y="642"/>
                    <a:pt x="0" y="1441"/>
                  </a:cubicBezTo>
                  <a:cubicBezTo>
                    <a:pt x="0" y="2240"/>
                    <a:pt x="656" y="2896"/>
                    <a:pt x="1455" y="2896"/>
                  </a:cubicBezTo>
                  <a:cubicBezTo>
                    <a:pt x="2254" y="2896"/>
                    <a:pt x="2910" y="2240"/>
                    <a:pt x="2910" y="1441"/>
                  </a:cubicBezTo>
                  <a:cubicBezTo>
                    <a:pt x="2910" y="642"/>
                    <a:pt x="2254"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4"/>
            <p:cNvSpPr/>
            <p:nvPr/>
          </p:nvSpPr>
          <p:spPr>
            <a:xfrm>
              <a:off x="4490625" y="1990675"/>
              <a:ext cx="87750" cy="87750"/>
            </a:xfrm>
            <a:custGeom>
              <a:avLst/>
              <a:gdLst/>
              <a:ahLst/>
              <a:cxnLst/>
              <a:rect l="l" t="t" r="r" b="b"/>
              <a:pathLst>
                <a:path w="3510" h="3510" extrusionOk="0">
                  <a:moveTo>
                    <a:pt x="1755" y="614"/>
                  </a:moveTo>
                  <a:cubicBezTo>
                    <a:pt x="2383" y="614"/>
                    <a:pt x="2896" y="1128"/>
                    <a:pt x="2896" y="1755"/>
                  </a:cubicBezTo>
                  <a:cubicBezTo>
                    <a:pt x="2896" y="2383"/>
                    <a:pt x="2383" y="2897"/>
                    <a:pt x="1755" y="2897"/>
                  </a:cubicBezTo>
                  <a:cubicBezTo>
                    <a:pt x="1127" y="2897"/>
                    <a:pt x="614" y="2383"/>
                    <a:pt x="614" y="1755"/>
                  </a:cubicBezTo>
                  <a:cubicBezTo>
                    <a:pt x="614" y="1128"/>
                    <a:pt x="1127" y="614"/>
                    <a:pt x="1755" y="614"/>
                  </a:cubicBezTo>
                  <a:close/>
                  <a:moveTo>
                    <a:pt x="1755" y="1"/>
                  </a:moveTo>
                  <a:cubicBezTo>
                    <a:pt x="785" y="1"/>
                    <a:pt x="1" y="785"/>
                    <a:pt x="1" y="1755"/>
                  </a:cubicBezTo>
                  <a:cubicBezTo>
                    <a:pt x="1" y="2725"/>
                    <a:pt x="785" y="3510"/>
                    <a:pt x="1755" y="3510"/>
                  </a:cubicBezTo>
                  <a:cubicBezTo>
                    <a:pt x="2725" y="3510"/>
                    <a:pt x="3510" y="2725"/>
                    <a:pt x="3510" y="1755"/>
                  </a:cubicBezTo>
                  <a:cubicBezTo>
                    <a:pt x="3510" y="785"/>
                    <a:pt x="2725"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4"/>
            <p:cNvSpPr/>
            <p:nvPr/>
          </p:nvSpPr>
          <p:spPr>
            <a:xfrm>
              <a:off x="2921425" y="1760300"/>
              <a:ext cx="152325" cy="152300"/>
            </a:xfrm>
            <a:custGeom>
              <a:avLst/>
              <a:gdLst/>
              <a:ahLst/>
              <a:cxnLst/>
              <a:rect l="l" t="t" r="r" b="b"/>
              <a:pathLst>
                <a:path w="6093" h="6092" extrusionOk="0">
                  <a:moveTo>
                    <a:pt x="3039" y="0"/>
                  </a:moveTo>
                  <a:cubicBezTo>
                    <a:pt x="1356" y="0"/>
                    <a:pt x="1" y="1355"/>
                    <a:pt x="1" y="3039"/>
                  </a:cubicBezTo>
                  <a:cubicBezTo>
                    <a:pt x="1" y="4722"/>
                    <a:pt x="1356" y="6092"/>
                    <a:pt x="3039" y="6092"/>
                  </a:cubicBezTo>
                  <a:cubicBezTo>
                    <a:pt x="4723" y="6092"/>
                    <a:pt x="6092" y="4722"/>
                    <a:pt x="6092" y="3039"/>
                  </a:cubicBezTo>
                  <a:cubicBezTo>
                    <a:pt x="6092" y="1355"/>
                    <a:pt x="4723" y="0"/>
                    <a:pt x="3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4"/>
            <p:cNvSpPr/>
            <p:nvPr/>
          </p:nvSpPr>
          <p:spPr>
            <a:xfrm>
              <a:off x="2913575" y="1752450"/>
              <a:ext cx="168000" cy="167650"/>
            </a:xfrm>
            <a:custGeom>
              <a:avLst/>
              <a:gdLst/>
              <a:ahLst/>
              <a:cxnLst/>
              <a:rect l="l" t="t" r="r" b="b"/>
              <a:pathLst>
                <a:path w="6720" h="6706" extrusionOk="0">
                  <a:moveTo>
                    <a:pt x="3353" y="614"/>
                  </a:moveTo>
                  <a:cubicBezTo>
                    <a:pt x="4865" y="614"/>
                    <a:pt x="6107" y="1841"/>
                    <a:pt x="6107" y="3353"/>
                  </a:cubicBezTo>
                  <a:cubicBezTo>
                    <a:pt x="6107" y="4865"/>
                    <a:pt x="4865" y="6092"/>
                    <a:pt x="3353" y="6092"/>
                  </a:cubicBezTo>
                  <a:cubicBezTo>
                    <a:pt x="1841" y="6092"/>
                    <a:pt x="614" y="4865"/>
                    <a:pt x="614" y="3353"/>
                  </a:cubicBezTo>
                  <a:cubicBezTo>
                    <a:pt x="614" y="1841"/>
                    <a:pt x="1841" y="614"/>
                    <a:pt x="3353" y="614"/>
                  </a:cubicBezTo>
                  <a:close/>
                  <a:moveTo>
                    <a:pt x="3353" y="0"/>
                  </a:moveTo>
                  <a:cubicBezTo>
                    <a:pt x="1513" y="0"/>
                    <a:pt x="1" y="1513"/>
                    <a:pt x="1" y="3353"/>
                  </a:cubicBezTo>
                  <a:cubicBezTo>
                    <a:pt x="1" y="5207"/>
                    <a:pt x="1513" y="6705"/>
                    <a:pt x="3353" y="6705"/>
                  </a:cubicBezTo>
                  <a:cubicBezTo>
                    <a:pt x="5208" y="6705"/>
                    <a:pt x="6720" y="5207"/>
                    <a:pt x="6720" y="3353"/>
                  </a:cubicBezTo>
                  <a:cubicBezTo>
                    <a:pt x="6720" y="1513"/>
                    <a:pt x="5208" y="0"/>
                    <a:pt x="33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4"/>
            <p:cNvSpPr/>
            <p:nvPr/>
          </p:nvSpPr>
          <p:spPr>
            <a:xfrm>
              <a:off x="2951400" y="1790250"/>
              <a:ext cx="92375" cy="92400"/>
            </a:xfrm>
            <a:custGeom>
              <a:avLst/>
              <a:gdLst/>
              <a:ahLst/>
              <a:cxnLst/>
              <a:rect l="l" t="t" r="r" b="b"/>
              <a:pathLst>
                <a:path w="3695" h="3696" extrusionOk="0">
                  <a:moveTo>
                    <a:pt x="1840" y="1013"/>
                  </a:moveTo>
                  <a:cubicBezTo>
                    <a:pt x="2311" y="1013"/>
                    <a:pt x="2682" y="1384"/>
                    <a:pt x="2682" y="1841"/>
                  </a:cubicBezTo>
                  <a:cubicBezTo>
                    <a:pt x="2682" y="2297"/>
                    <a:pt x="2311" y="2668"/>
                    <a:pt x="1840" y="2668"/>
                  </a:cubicBezTo>
                  <a:cubicBezTo>
                    <a:pt x="1384" y="2668"/>
                    <a:pt x="1013" y="2297"/>
                    <a:pt x="1013" y="1841"/>
                  </a:cubicBezTo>
                  <a:cubicBezTo>
                    <a:pt x="1013" y="1384"/>
                    <a:pt x="1384" y="1013"/>
                    <a:pt x="1840" y="1013"/>
                  </a:cubicBezTo>
                  <a:close/>
                  <a:moveTo>
                    <a:pt x="1840" y="1"/>
                  </a:moveTo>
                  <a:cubicBezTo>
                    <a:pt x="827" y="1"/>
                    <a:pt x="0" y="828"/>
                    <a:pt x="0" y="1841"/>
                  </a:cubicBezTo>
                  <a:cubicBezTo>
                    <a:pt x="0" y="2868"/>
                    <a:pt x="827" y="3695"/>
                    <a:pt x="1840" y="3695"/>
                  </a:cubicBezTo>
                  <a:cubicBezTo>
                    <a:pt x="2867" y="3695"/>
                    <a:pt x="3695" y="2868"/>
                    <a:pt x="3695" y="1841"/>
                  </a:cubicBezTo>
                  <a:cubicBezTo>
                    <a:pt x="3695" y="828"/>
                    <a:pt x="2867" y="1"/>
                    <a:pt x="1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4"/>
            <p:cNvSpPr/>
            <p:nvPr/>
          </p:nvSpPr>
          <p:spPr>
            <a:xfrm>
              <a:off x="3576225" y="3411500"/>
              <a:ext cx="105225" cy="105600"/>
            </a:xfrm>
            <a:custGeom>
              <a:avLst/>
              <a:gdLst/>
              <a:ahLst/>
              <a:cxnLst/>
              <a:rect l="l" t="t" r="r" b="b"/>
              <a:pathLst>
                <a:path w="4209" h="4224" extrusionOk="0">
                  <a:moveTo>
                    <a:pt x="2097" y="1"/>
                  </a:moveTo>
                  <a:cubicBezTo>
                    <a:pt x="942" y="1"/>
                    <a:pt x="0" y="942"/>
                    <a:pt x="0" y="2112"/>
                  </a:cubicBezTo>
                  <a:cubicBezTo>
                    <a:pt x="0" y="3267"/>
                    <a:pt x="942" y="4223"/>
                    <a:pt x="2097" y="4223"/>
                  </a:cubicBezTo>
                  <a:cubicBezTo>
                    <a:pt x="3267" y="4223"/>
                    <a:pt x="4208" y="3267"/>
                    <a:pt x="4208" y="2112"/>
                  </a:cubicBezTo>
                  <a:cubicBezTo>
                    <a:pt x="4208" y="942"/>
                    <a:pt x="3267" y="1"/>
                    <a:pt x="2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4"/>
            <p:cNvSpPr/>
            <p:nvPr/>
          </p:nvSpPr>
          <p:spPr>
            <a:xfrm>
              <a:off x="3563375" y="3398675"/>
              <a:ext cx="130900" cy="130900"/>
            </a:xfrm>
            <a:custGeom>
              <a:avLst/>
              <a:gdLst/>
              <a:ahLst/>
              <a:cxnLst/>
              <a:rect l="l" t="t" r="r" b="b"/>
              <a:pathLst>
                <a:path w="5236" h="5236" extrusionOk="0">
                  <a:moveTo>
                    <a:pt x="2611" y="1027"/>
                  </a:moveTo>
                  <a:cubicBezTo>
                    <a:pt x="3496" y="1027"/>
                    <a:pt x="4209" y="1740"/>
                    <a:pt x="4209" y="2625"/>
                  </a:cubicBezTo>
                  <a:cubicBezTo>
                    <a:pt x="4209" y="3509"/>
                    <a:pt x="3496" y="4223"/>
                    <a:pt x="2611" y="4223"/>
                  </a:cubicBezTo>
                  <a:cubicBezTo>
                    <a:pt x="1741" y="4223"/>
                    <a:pt x="1013" y="3509"/>
                    <a:pt x="1013" y="2625"/>
                  </a:cubicBezTo>
                  <a:cubicBezTo>
                    <a:pt x="1013" y="1740"/>
                    <a:pt x="1741" y="1027"/>
                    <a:pt x="2611" y="1027"/>
                  </a:cubicBezTo>
                  <a:close/>
                  <a:moveTo>
                    <a:pt x="2611" y="0"/>
                  </a:moveTo>
                  <a:cubicBezTo>
                    <a:pt x="1170" y="0"/>
                    <a:pt x="0" y="1184"/>
                    <a:pt x="0" y="2625"/>
                  </a:cubicBezTo>
                  <a:cubicBezTo>
                    <a:pt x="0" y="4066"/>
                    <a:pt x="1170" y="5235"/>
                    <a:pt x="2611" y="5235"/>
                  </a:cubicBezTo>
                  <a:cubicBezTo>
                    <a:pt x="4066" y="5235"/>
                    <a:pt x="5236" y="4066"/>
                    <a:pt x="5236" y="2625"/>
                  </a:cubicBezTo>
                  <a:cubicBezTo>
                    <a:pt x="5236" y="1184"/>
                    <a:pt x="4066" y="0"/>
                    <a:pt x="26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4"/>
            <p:cNvSpPr/>
            <p:nvPr/>
          </p:nvSpPr>
          <p:spPr>
            <a:xfrm>
              <a:off x="3351525" y="2368350"/>
              <a:ext cx="87050" cy="87400"/>
            </a:xfrm>
            <a:custGeom>
              <a:avLst/>
              <a:gdLst/>
              <a:ahLst/>
              <a:cxnLst/>
              <a:rect l="l" t="t" r="r" b="b"/>
              <a:pathLst>
                <a:path w="3482" h="3496" extrusionOk="0">
                  <a:moveTo>
                    <a:pt x="1741" y="1"/>
                  </a:moveTo>
                  <a:cubicBezTo>
                    <a:pt x="771" y="1"/>
                    <a:pt x="1" y="785"/>
                    <a:pt x="1" y="1741"/>
                  </a:cubicBezTo>
                  <a:cubicBezTo>
                    <a:pt x="1" y="2711"/>
                    <a:pt x="771" y="3496"/>
                    <a:pt x="1741" y="3496"/>
                  </a:cubicBezTo>
                  <a:cubicBezTo>
                    <a:pt x="2697" y="3496"/>
                    <a:pt x="3482" y="2711"/>
                    <a:pt x="3482" y="1741"/>
                  </a:cubicBezTo>
                  <a:cubicBezTo>
                    <a:pt x="3482" y="785"/>
                    <a:pt x="2697"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4"/>
            <p:cNvSpPr/>
            <p:nvPr/>
          </p:nvSpPr>
          <p:spPr>
            <a:xfrm>
              <a:off x="3343700" y="2360875"/>
              <a:ext cx="102725" cy="102375"/>
            </a:xfrm>
            <a:custGeom>
              <a:avLst/>
              <a:gdLst/>
              <a:ahLst/>
              <a:cxnLst/>
              <a:rect l="l" t="t" r="r" b="b"/>
              <a:pathLst>
                <a:path w="4109" h="4095" extrusionOk="0">
                  <a:moveTo>
                    <a:pt x="2054" y="613"/>
                  </a:moveTo>
                  <a:cubicBezTo>
                    <a:pt x="2853" y="613"/>
                    <a:pt x="3495" y="1255"/>
                    <a:pt x="3495" y="2040"/>
                  </a:cubicBezTo>
                  <a:cubicBezTo>
                    <a:pt x="3495" y="2839"/>
                    <a:pt x="2853" y="3481"/>
                    <a:pt x="2054" y="3481"/>
                  </a:cubicBezTo>
                  <a:cubicBezTo>
                    <a:pt x="1255" y="3481"/>
                    <a:pt x="613" y="2839"/>
                    <a:pt x="613" y="2040"/>
                  </a:cubicBezTo>
                  <a:cubicBezTo>
                    <a:pt x="613" y="1255"/>
                    <a:pt x="1255" y="613"/>
                    <a:pt x="2054" y="613"/>
                  </a:cubicBezTo>
                  <a:close/>
                  <a:moveTo>
                    <a:pt x="2054" y="0"/>
                  </a:moveTo>
                  <a:cubicBezTo>
                    <a:pt x="927" y="0"/>
                    <a:pt x="0" y="913"/>
                    <a:pt x="0" y="2040"/>
                  </a:cubicBezTo>
                  <a:cubicBezTo>
                    <a:pt x="0" y="3181"/>
                    <a:pt x="927" y="4094"/>
                    <a:pt x="2054" y="4094"/>
                  </a:cubicBezTo>
                  <a:cubicBezTo>
                    <a:pt x="3181" y="4094"/>
                    <a:pt x="4108" y="3181"/>
                    <a:pt x="4108" y="2040"/>
                  </a:cubicBezTo>
                  <a:cubicBezTo>
                    <a:pt x="4108" y="913"/>
                    <a:pt x="3181"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4"/>
            <p:cNvSpPr/>
            <p:nvPr/>
          </p:nvSpPr>
          <p:spPr>
            <a:xfrm>
              <a:off x="2758450" y="2997450"/>
              <a:ext cx="93100" cy="93100"/>
            </a:xfrm>
            <a:custGeom>
              <a:avLst/>
              <a:gdLst/>
              <a:ahLst/>
              <a:cxnLst/>
              <a:rect l="l" t="t" r="r" b="b"/>
              <a:pathLst>
                <a:path w="3724" h="3724" extrusionOk="0">
                  <a:moveTo>
                    <a:pt x="1869" y="1"/>
                  </a:moveTo>
                  <a:cubicBezTo>
                    <a:pt x="842" y="1"/>
                    <a:pt x="1" y="828"/>
                    <a:pt x="1" y="1855"/>
                  </a:cubicBezTo>
                  <a:cubicBezTo>
                    <a:pt x="1" y="2896"/>
                    <a:pt x="842" y="3724"/>
                    <a:pt x="1869" y="3724"/>
                  </a:cubicBezTo>
                  <a:cubicBezTo>
                    <a:pt x="2896" y="3724"/>
                    <a:pt x="3724" y="2896"/>
                    <a:pt x="3724" y="1855"/>
                  </a:cubicBezTo>
                  <a:cubicBezTo>
                    <a:pt x="3724" y="828"/>
                    <a:pt x="2896" y="1"/>
                    <a:pt x="1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4"/>
            <p:cNvSpPr/>
            <p:nvPr/>
          </p:nvSpPr>
          <p:spPr>
            <a:xfrm>
              <a:off x="2740625" y="2979625"/>
              <a:ext cx="128775" cy="128775"/>
            </a:xfrm>
            <a:custGeom>
              <a:avLst/>
              <a:gdLst/>
              <a:ahLst/>
              <a:cxnLst/>
              <a:rect l="l" t="t" r="r" b="b"/>
              <a:pathLst>
                <a:path w="5151" h="5151" extrusionOk="0">
                  <a:moveTo>
                    <a:pt x="2582" y="1427"/>
                  </a:moveTo>
                  <a:cubicBezTo>
                    <a:pt x="3210" y="1427"/>
                    <a:pt x="3724" y="1940"/>
                    <a:pt x="3724" y="2568"/>
                  </a:cubicBezTo>
                  <a:cubicBezTo>
                    <a:pt x="3724" y="3210"/>
                    <a:pt x="3210" y="3724"/>
                    <a:pt x="2582" y="3724"/>
                  </a:cubicBezTo>
                  <a:cubicBezTo>
                    <a:pt x="1955" y="3724"/>
                    <a:pt x="1441" y="3210"/>
                    <a:pt x="1441" y="2568"/>
                  </a:cubicBezTo>
                  <a:cubicBezTo>
                    <a:pt x="1441" y="1940"/>
                    <a:pt x="1955" y="1427"/>
                    <a:pt x="2582" y="1427"/>
                  </a:cubicBezTo>
                  <a:close/>
                  <a:moveTo>
                    <a:pt x="2582" y="0"/>
                  </a:moveTo>
                  <a:cubicBezTo>
                    <a:pt x="1156" y="0"/>
                    <a:pt x="0" y="1156"/>
                    <a:pt x="0" y="2568"/>
                  </a:cubicBezTo>
                  <a:cubicBezTo>
                    <a:pt x="0" y="3995"/>
                    <a:pt x="1156" y="5150"/>
                    <a:pt x="2582" y="5150"/>
                  </a:cubicBezTo>
                  <a:cubicBezTo>
                    <a:pt x="3995" y="5150"/>
                    <a:pt x="5150" y="3995"/>
                    <a:pt x="5150" y="2568"/>
                  </a:cubicBezTo>
                  <a:cubicBezTo>
                    <a:pt x="5150" y="1156"/>
                    <a:pt x="3995" y="0"/>
                    <a:pt x="2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4"/>
            <p:cNvSpPr/>
            <p:nvPr/>
          </p:nvSpPr>
          <p:spPr>
            <a:xfrm>
              <a:off x="2787350" y="3609075"/>
              <a:ext cx="95600" cy="95975"/>
            </a:xfrm>
            <a:custGeom>
              <a:avLst/>
              <a:gdLst/>
              <a:ahLst/>
              <a:cxnLst/>
              <a:rect l="l" t="t" r="r" b="b"/>
              <a:pathLst>
                <a:path w="3824" h="3839" extrusionOk="0">
                  <a:moveTo>
                    <a:pt x="1912" y="1"/>
                  </a:moveTo>
                  <a:cubicBezTo>
                    <a:pt x="856" y="1"/>
                    <a:pt x="0" y="857"/>
                    <a:pt x="0" y="1926"/>
                  </a:cubicBezTo>
                  <a:cubicBezTo>
                    <a:pt x="0" y="2982"/>
                    <a:pt x="856" y="3838"/>
                    <a:pt x="1912" y="3838"/>
                  </a:cubicBezTo>
                  <a:cubicBezTo>
                    <a:pt x="2967" y="3838"/>
                    <a:pt x="3823" y="2982"/>
                    <a:pt x="3823" y="1926"/>
                  </a:cubicBezTo>
                  <a:cubicBezTo>
                    <a:pt x="3823" y="857"/>
                    <a:pt x="296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4"/>
            <p:cNvSpPr/>
            <p:nvPr/>
          </p:nvSpPr>
          <p:spPr>
            <a:xfrm>
              <a:off x="2779500" y="3601600"/>
              <a:ext cx="110925" cy="110925"/>
            </a:xfrm>
            <a:custGeom>
              <a:avLst/>
              <a:gdLst/>
              <a:ahLst/>
              <a:cxnLst/>
              <a:rect l="l" t="t" r="r" b="b"/>
              <a:pathLst>
                <a:path w="4437" h="4437" extrusionOk="0">
                  <a:moveTo>
                    <a:pt x="2226" y="613"/>
                  </a:moveTo>
                  <a:cubicBezTo>
                    <a:pt x="3110" y="613"/>
                    <a:pt x="3823" y="1327"/>
                    <a:pt x="3823" y="2225"/>
                  </a:cubicBezTo>
                  <a:cubicBezTo>
                    <a:pt x="3823" y="3110"/>
                    <a:pt x="3110" y="3823"/>
                    <a:pt x="2226" y="3823"/>
                  </a:cubicBezTo>
                  <a:cubicBezTo>
                    <a:pt x="1341" y="3823"/>
                    <a:pt x="614" y="3110"/>
                    <a:pt x="614" y="2225"/>
                  </a:cubicBezTo>
                  <a:cubicBezTo>
                    <a:pt x="614" y="1327"/>
                    <a:pt x="1341" y="613"/>
                    <a:pt x="2226" y="613"/>
                  </a:cubicBezTo>
                  <a:close/>
                  <a:moveTo>
                    <a:pt x="2226" y="0"/>
                  </a:moveTo>
                  <a:cubicBezTo>
                    <a:pt x="999" y="0"/>
                    <a:pt x="0" y="999"/>
                    <a:pt x="0" y="2225"/>
                  </a:cubicBezTo>
                  <a:cubicBezTo>
                    <a:pt x="0" y="3438"/>
                    <a:pt x="999" y="4437"/>
                    <a:pt x="2226" y="4437"/>
                  </a:cubicBezTo>
                  <a:cubicBezTo>
                    <a:pt x="3438" y="4437"/>
                    <a:pt x="4437" y="3438"/>
                    <a:pt x="4437" y="2225"/>
                  </a:cubicBezTo>
                  <a:cubicBezTo>
                    <a:pt x="4437" y="999"/>
                    <a:pt x="3438" y="0"/>
                    <a:pt x="2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4"/>
            <p:cNvSpPr/>
            <p:nvPr/>
          </p:nvSpPr>
          <p:spPr>
            <a:xfrm>
              <a:off x="4073350" y="1588050"/>
              <a:ext cx="97050" cy="97025"/>
            </a:xfrm>
            <a:custGeom>
              <a:avLst/>
              <a:gdLst/>
              <a:ahLst/>
              <a:cxnLst/>
              <a:rect l="l" t="t" r="r" b="b"/>
              <a:pathLst>
                <a:path w="3882" h="3881" extrusionOk="0">
                  <a:moveTo>
                    <a:pt x="1941" y="0"/>
                  </a:moveTo>
                  <a:cubicBezTo>
                    <a:pt x="871" y="0"/>
                    <a:pt x="1" y="870"/>
                    <a:pt x="1" y="1940"/>
                  </a:cubicBezTo>
                  <a:cubicBezTo>
                    <a:pt x="1" y="3010"/>
                    <a:pt x="871" y="3880"/>
                    <a:pt x="1941" y="3880"/>
                  </a:cubicBezTo>
                  <a:cubicBezTo>
                    <a:pt x="3011" y="3880"/>
                    <a:pt x="3881" y="3010"/>
                    <a:pt x="3881" y="1940"/>
                  </a:cubicBezTo>
                  <a:cubicBezTo>
                    <a:pt x="3881" y="870"/>
                    <a:pt x="3011" y="0"/>
                    <a:pt x="1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4"/>
            <p:cNvSpPr/>
            <p:nvPr/>
          </p:nvSpPr>
          <p:spPr>
            <a:xfrm>
              <a:off x="3824425" y="2737475"/>
              <a:ext cx="129125" cy="129125"/>
            </a:xfrm>
            <a:custGeom>
              <a:avLst/>
              <a:gdLst/>
              <a:ahLst/>
              <a:cxnLst/>
              <a:rect l="l" t="t" r="r" b="b"/>
              <a:pathLst>
                <a:path w="5165" h="5165" extrusionOk="0">
                  <a:moveTo>
                    <a:pt x="2583" y="0"/>
                  </a:moveTo>
                  <a:cubicBezTo>
                    <a:pt x="1156" y="0"/>
                    <a:pt x="1" y="1156"/>
                    <a:pt x="1" y="2582"/>
                  </a:cubicBezTo>
                  <a:cubicBezTo>
                    <a:pt x="1" y="4009"/>
                    <a:pt x="1156" y="5164"/>
                    <a:pt x="2583" y="5164"/>
                  </a:cubicBezTo>
                  <a:cubicBezTo>
                    <a:pt x="4009" y="5164"/>
                    <a:pt x="5165" y="4009"/>
                    <a:pt x="5165" y="2582"/>
                  </a:cubicBezTo>
                  <a:cubicBezTo>
                    <a:pt x="5165" y="1156"/>
                    <a:pt x="4009" y="0"/>
                    <a:pt x="2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4"/>
            <p:cNvSpPr/>
            <p:nvPr/>
          </p:nvSpPr>
          <p:spPr>
            <a:xfrm>
              <a:off x="3806600" y="2719625"/>
              <a:ext cx="164800" cy="164800"/>
            </a:xfrm>
            <a:custGeom>
              <a:avLst/>
              <a:gdLst/>
              <a:ahLst/>
              <a:cxnLst/>
              <a:rect l="l" t="t" r="r" b="b"/>
              <a:pathLst>
                <a:path w="6592" h="6592" extrusionOk="0">
                  <a:moveTo>
                    <a:pt x="3296" y="1427"/>
                  </a:moveTo>
                  <a:cubicBezTo>
                    <a:pt x="4323" y="1427"/>
                    <a:pt x="5165" y="2269"/>
                    <a:pt x="5165" y="3296"/>
                  </a:cubicBezTo>
                  <a:cubicBezTo>
                    <a:pt x="5165" y="4323"/>
                    <a:pt x="4323" y="5165"/>
                    <a:pt x="3296" y="5165"/>
                  </a:cubicBezTo>
                  <a:cubicBezTo>
                    <a:pt x="2269" y="5165"/>
                    <a:pt x="1427" y="4323"/>
                    <a:pt x="1427" y="3296"/>
                  </a:cubicBezTo>
                  <a:cubicBezTo>
                    <a:pt x="1427" y="2269"/>
                    <a:pt x="2269" y="1427"/>
                    <a:pt x="3296" y="1427"/>
                  </a:cubicBezTo>
                  <a:close/>
                  <a:moveTo>
                    <a:pt x="3296" y="1"/>
                  </a:moveTo>
                  <a:cubicBezTo>
                    <a:pt x="1484" y="1"/>
                    <a:pt x="0" y="1485"/>
                    <a:pt x="0" y="3296"/>
                  </a:cubicBezTo>
                  <a:cubicBezTo>
                    <a:pt x="0" y="5122"/>
                    <a:pt x="1484" y="6592"/>
                    <a:pt x="3296" y="6592"/>
                  </a:cubicBezTo>
                  <a:cubicBezTo>
                    <a:pt x="5122" y="6592"/>
                    <a:pt x="6591" y="5122"/>
                    <a:pt x="6591" y="3296"/>
                  </a:cubicBezTo>
                  <a:cubicBezTo>
                    <a:pt x="6591" y="1485"/>
                    <a:pt x="5122" y="1"/>
                    <a:pt x="3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4"/>
            <p:cNvSpPr/>
            <p:nvPr/>
          </p:nvSpPr>
          <p:spPr>
            <a:xfrm>
              <a:off x="3168575" y="2632625"/>
              <a:ext cx="82400" cy="82400"/>
            </a:xfrm>
            <a:custGeom>
              <a:avLst/>
              <a:gdLst/>
              <a:ahLst/>
              <a:cxnLst/>
              <a:rect l="l" t="t" r="r" b="b"/>
              <a:pathLst>
                <a:path w="3296" h="3296" extrusionOk="0">
                  <a:moveTo>
                    <a:pt x="1641" y="0"/>
                  </a:moveTo>
                  <a:cubicBezTo>
                    <a:pt x="728" y="0"/>
                    <a:pt x="1" y="728"/>
                    <a:pt x="1" y="1641"/>
                  </a:cubicBezTo>
                  <a:cubicBezTo>
                    <a:pt x="1" y="2554"/>
                    <a:pt x="728" y="3296"/>
                    <a:pt x="1641" y="3296"/>
                  </a:cubicBezTo>
                  <a:cubicBezTo>
                    <a:pt x="2554" y="3296"/>
                    <a:pt x="3296" y="2554"/>
                    <a:pt x="3296" y="1641"/>
                  </a:cubicBezTo>
                  <a:cubicBezTo>
                    <a:pt x="3296" y="728"/>
                    <a:pt x="2554" y="0"/>
                    <a:pt x="1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4"/>
            <p:cNvSpPr/>
            <p:nvPr/>
          </p:nvSpPr>
          <p:spPr>
            <a:xfrm>
              <a:off x="3155750" y="2619775"/>
              <a:ext cx="107725" cy="107725"/>
            </a:xfrm>
            <a:custGeom>
              <a:avLst/>
              <a:gdLst/>
              <a:ahLst/>
              <a:cxnLst/>
              <a:rect l="l" t="t" r="r" b="b"/>
              <a:pathLst>
                <a:path w="4309" h="4309" extrusionOk="0">
                  <a:moveTo>
                    <a:pt x="2154" y="1028"/>
                  </a:moveTo>
                  <a:cubicBezTo>
                    <a:pt x="2782" y="1028"/>
                    <a:pt x="3295" y="1527"/>
                    <a:pt x="3295" y="2155"/>
                  </a:cubicBezTo>
                  <a:cubicBezTo>
                    <a:pt x="3295" y="2782"/>
                    <a:pt x="2782" y="3296"/>
                    <a:pt x="2154" y="3296"/>
                  </a:cubicBezTo>
                  <a:cubicBezTo>
                    <a:pt x="1527" y="3296"/>
                    <a:pt x="1013" y="2782"/>
                    <a:pt x="1013" y="2155"/>
                  </a:cubicBezTo>
                  <a:cubicBezTo>
                    <a:pt x="1013" y="1527"/>
                    <a:pt x="1527" y="1028"/>
                    <a:pt x="2154" y="1028"/>
                  </a:cubicBezTo>
                  <a:close/>
                  <a:moveTo>
                    <a:pt x="2154" y="1"/>
                  </a:moveTo>
                  <a:cubicBezTo>
                    <a:pt x="970" y="1"/>
                    <a:pt x="0" y="971"/>
                    <a:pt x="0" y="2155"/>
                  </a:cubicBezTo>
                  <a:cubicBezTo>
                    <a:pt x="0" y="3353"/>
                    <a:pt x="970" y="4309"/>
                    <a:pt x="2154" y="4309"/>
                  </a:cubicBezTo>
                  <a:cubicBezTo>
                    <a:pt x="3338" y="4309"/>
                    <a:pt x="4308" y="3353"/>
                    <a:pt x="4308" y="2155"/>
                  </a:cubicBezTo>
                  <a:cubicBezTo>
                    <a:pt x="4308" y="971"/>
                    <a:pt x="3338" y="1"/>
                    <a:pt x="2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4"/>
            <p:cNvSpPr/>
            <p:nvPr/>
          </p:nvSpPr>
          <p:spPr>
            <a:xfrm>
              <a:off x="2689275" y="2513850"/>
              <a:ext cx="146950" cy="146975"/>
            </a:xfrm>
            <a:custGeom>
              <a:avLst/>
              <a:gdLst/>
              <a:ahLst/>
              <a:cxnLst/>
              <a:rect l="l" t="t" r="r" b="b"/>
              <a:pathLst>
                <a:path w="5878" h="5879" extrusionOk="0">
                  <a:moveTo>
                    <a:pt x="2939" y="1"/>
                  </a:moveTo>
                  <a:cubicBezTo>
                    <a:pt x="1312" y="1"/>
                    <a:pt x="0" y="1313"/>
                    <a:pt x="0" y="2940"/>
                  </a:cubicBezTo>
                  <a:cubicBezTo>
                    <a:pt x="0" y="4566"/>
                    <a:pt x="1312" y="5878"/>
                    <a:pt x="2939" y="5878"/>
                  </a:cubicBezTo>
                  <a:cubicBezTo>
                    <a:pt x="4565" y="5878"/>
                    <a:pt x="5877" y="4566"/>
                    <a:pt x="5877" y="2940"/>
                  </a:cubicBezTo>
                  <a:cubicBezTo>
                    <a:pt x="5877" y="1313"/>
                    <a:pt x="4565" y="1"/>
                    <a:pt x="2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4"/>
            <p:cNvSpPr/>
            <p:nvPr/>
          </p:nvSpPr>
          <p:spPr>
            <a:xfrm>
              <a:off x="2681775" y="2506375"/>
              <a:ext cx="161925" cy="161925"/>
            </a:xfrm>
            <a:custGeom>
              <a:avLst/>
              <a:gdLst/>
              <a:ahLst/>
              <a:cxnLst/>
              <a:rect l="l" t="t" r="r" b="b"/>
              <a:pathLst>
                <a:path w="6477" h="6477" extrusionOk="0">
                  <a:moveTo>
                    <a:pt x="3239" y="614"/>
                  </a:moveTo>
                  <a:cubicBezTo>
                    <a:pt x="4694" y="614"/>
                    <a:pt x="5878" y="1783"/>
                    <a:pt x="5878" y="3239"/>
                  </a:cubicBezTo>
                  <a:cubicBezTo>
                    <a:pt x="5878" y="4694"/>
                    <a:pt x="4694" y="5878"/>
                    <a:pt x="3239" y="5878"/>
                  </a:cubicBezTo>
                  <a:cubicBezTo>
                    <a:pt x="1784" y="5878"/>
                    <a:pt x="614" y="4694"/>
                    <a:pt x="614" y="3239"/>
                  </a:cubicBezTo>
                  <a:cubicBezTo>
                    <a:pt x="614" y="1783"/>
                    <a:pt x="1784" y="614"/>
                    <a:pt x="3239" y="614"/>
                  </a:cubicBezTo>
                  <a:close/>
                  <a:moveTo>
                    <a:pt x="3239" y="0"/>
                  </a:moveTo>
                  <a:cubicBezTo>
                    <a:pt x="1456" y="0"/>
                    <a:pt x="0" y="1455"/>
                    <a:pt x="0" y="3239"/>
                  </a:cubicBezTo>
                  <a:cubicBezTo>
                    <a:pt x="0" y="5036"/>
                    <a:pt x="1456" y="6477"/>
                    <a:pt x="3239" y="6477"/>
                  </a:cubicBezTo>
                  <a:cubicBezTo>
                    <a:pt x="5036" y="6477"/>
                    <a:pt x="6477" y="5036"/>
                    <a:pt x="6477" y="3239"/>
                  </a:cubicBezTo>
                  <a:cubicBezTo>
                    <a:pt x="6477" y="1455"/>
                    <a:pt x="5036" y="0"/>
                    <a:pt x="3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4"/>
            <p:cNvSpPr/>
            <p:nvPr/>
          </p:nvSpPr>
          <p:spPr>
            <a:xfrm>
              <a:off x="2722775" y="2547375"/>
              <a:ext cx="79925" cy="79925"/>
            </a:xfrm>
            <a:custGeom>
              <a:avLst/>
              <a:gdLst/>
              <a:ahLst/>
              <a:cxnLst/>
              <a:rect l="l" t="t" r="r" b="b"/>
              <a:pathLst>
                <a:path w="3197" h="3197" extrusionOk="0">
                  <a:moveTo>
                    <a:pt x="1599" y="1"/>
                  </a:moveTo>
                  <a:cubicBezTo>
                    <a:pt x="714" y="1"/>
                    <a:pt x="1" y="714"/>
                    <a:pt x="1" y="1599"/>
                  </a:cubicBezTo>
                  <a:cubicBezTo>
                    <a:pt x="1" y="2483"/>
                    <a:pt x="714" y="3196"/>
                    <a:pt x="1599" y="3196"/>
                  </a:cubicBezTo>
                  <a:cubicBezTo>
                    <a:pt x="2483" y="3196"/>
                    <a:pt x="3196" y="2483"/>
                    <a:pt x="3196" y="1599"/>
                  </a:cubicBezTo>
                  <a:cubicBezTo>
                    <a:pt x="3196" y="714"/>
                    <a:pt x="2483" y="1"/>
                    <a:pt x="1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4"/>
            <p:cNvSpPr/>
            <p:nvPr/>
          </p:nvSpPr>
          <p:spPr>
            <a:xfrm>
              <a:off x="3373650" y="1223925"/>
              <a:ext cx="73125" cy="73475"/>
            </a:xfrm>
            <a:custGeom>
              <a:avLst/>
              <a:gdLst/>
              <a:ahLst/>
              <a:cxnLst/>
              <a:rect l="l" t="t" r="r" b="b"/>
              <a:pathLst>
                <a:path w="2925" h="2939" extrusionOk="0">
                  <a:moveTo>
                    <a:pt x="1455" y="0"/>
                  </a:moveTo>
                  <a:cubicBezTo>
                    <a:pt x="657" y="0"/>
                    <a:pt x="0" y="656"/>
                    <a:pt x="0" y="1470"/>
                  </a:cubicBezTo>
                  <a:cubicBezTo>
                    <a:pt x="0" y="2283"/>
                    <a:pt x="657" y="2939"/>
                    <a:pt x="1455" y="2939"/>
                  </a:cubicBezTo>
                  <a:cubicBezTo>
                    <a:pt x="2269" y="2939"/>
                    <a:pt x="2925" y="2283"/>
                    <a:pt x="2925" y="1470"/>
                  </a:cubicBezTo>
                  <a:cubicBezTo>
                    <a:pt x="2925" y="656"/>
                    <a:pt x="2269"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e Vietnam Pro"/>
              <a:buNone/>
              <a:defRPr sz="3000" b="1">
                <a:solidFill>
                  <a:schemeClr val="dk1"/>
                </a:solidFill>
                <a:latin typeface="Be Vietnam Pro"/>
                <a:ea typeface="Be Vietnam Pro"/>
                <a:cs typeface="Be Vietnam Pro"/>
                <a:sym typeface="Be Vietnam Pro"/>
              </a:defRPr>
            </a:lvl1pPr>
            <a:lvl2pPr lvl="1"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2pPr>
            <a:lvl3pPr lvl="2"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3pPr>
            <a:lvl4pPr lvl="3"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4pPr>
            <a:lvl5pPr lvl="4"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5pPr>
            <a:lvl6pPr lvl="5"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6pPr>
            <a:lvl7pPr lvl="6"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7pPr>
            <a:lvl8pPr lvl="7"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8pPr>
            <a:lvl9pPr lvl="8"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1pPr>
            <a:lvl2pPr marL="914400" lvl="1"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2pPr>
            <a:lvl3pPr marL="1371600" lvl="2"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3pPr>
            <a:lvl4pPr marL="1828800" lvl="3"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4pPr>
            <a:lvl5pPr marL="2286000" lvl="4"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5pPr>
            <a:lvl6pPr marL="2743200" lvl="5"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6pPr>
            <a:lvl7pPr marL="3200400" lvl="6"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7pPr>
            <a:lvl8pPr marL="3657600" lvl="7" indent="-304800">
              <a:lnSpc>
                <a:spcPct val="100000"/>
              </a:lnSpc>
              <a:spcBef>
                <a:spcPts val="1600"/>
              </a:spcBef>
              <a:spcAft>
                <a:spcPts val="0"/>
              </a:spcAft>
              <a:buClr>
                <a:schemeClr val="dk1"/>
              </a:buClr>
              <a:buSzPts val="1200"/>
              <a:buFont typeface="Assistant"/>
              <a:buChar char="○"/>
              <a:defRPr sz="1200">
                <a:solidFill>
                  <a:schemeClr val="dk1"/>
                </a:solidFill>
                <a:latin typeface="Assistant"/>
                <a:ea typeface="Assistant"/>
                <a:cs typeface="Assistant"/>
                <a:sym typeface="Assistant"/>
              </a:defRPr>
            </a:lvl8pPr>
            <a:lvl9pPr marL="4114800" lvl="8" indent="-304800">
              <a:lnSpc>
                <a:spcPct val="100000"/>
              </a:lnSpc>
              <a:spcBef>
                <a:spcPts val="1600"/>
              </a:spcBef>
              <a:spcAft>
                <a:spcPts val="1600"/>
              </a:spcAft>
              <a:buClr>
                <a:schemeClr val="dk1"/>
              </a:buClr>
              <a:buSzPts val="1200"/>
              <a:buFont typeface="Assistant"/>
              <a:buChar char="■"/>
              <a:defRPr sz="1200">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8" r:id="rId5"/>
    <p:sldLayoutId id="2147483661" r:id="rId6"/>
    <p:sldLayoutId id="2147483667" r:id="rId7"/>
    <p:sldLayoutId id="2147483669" r:id="rId8"/>
    <p:sldLayoutId id="214748367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guide id="5" orient="horz" pos="1620">
          <p15:clr>
            <a:srgbClr val="E46962"/>
          </p15:clr>
        </p15:guide>
        <p15:guide id="6" pos="2880">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29" Type="http://schemas.openxmlformats.org/officeDocument/2006/relationships/image" Target="../media/image298.sv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273.sv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273.sv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21.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6.jpe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7.png"/><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27.png"/><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29" Type="http://schemas.openxmlformats.org/officeDocument/2006/relationships/image" Target="../media/image298.svg"/><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grpSp>
        <p:nvGrpSpPr>
          <p:cNvPr id="2458" name="Google Shape;2458;p28"/>
          <p:cNvGrpSpPr/>
          <p:nvPr/>
        </p:nvGrpSpPr>
        <p:grpSpPr>
          <a:xfrm>
            <a:off x="6353333" y="300784"/>
            <a:ext cx="4089250" cy="2392691"/>
            <a:chOff x="5490925" y="397700"/>
            <a:chExt cx="3012783" cy="1762831"/>
          </a:xfrm>
        </p:grpSpPr>
        <p:sp>
          <p:nvSpPr>
            <p:cNvPr id="2459" name="Google Shape;2459;p28"/>
            <p:cNvSpPr/>
            <p:nvPr/>
          </p:nvSpPr>
          <p:spPr>
            <a:xfrm>
              <a:off x="5667179" y="397700"/>
              <a:ext cx="2836529" cy="764704"/>
            </a:xfrm>
            <a:custGeom>
              <a:avLst/>
              <a:gdLst/>
              <a:ahLst/>
              <a:cxnLst/>
              <a:rect l="l" t="t" r="r" b="b"/>
              <a:pathLst>
                <a:path w="47138" h="12708" extrusionOk="0">
                  <a:moveTo>
                    <a:pt x="22447" y="1"/>
                  </a:moveTo>
                  <a:cubicBezTo>
                    <a:pt x="21420" y="1"/>
                    <a:pt x="19822" y="115"/>
                    <a:pt x="17996" y="229"/>
                  </a:cubicBezTo>
                  <a:cubicBezTo>
                    <a:pt x="15443" y="389"/>
                    <a:pt x="12462" y="586"/>
                    <a:pt x="9833" y="586"/>
                  </a:cubicBezTo>
                  <a:cubicBezTo>
                    <a:pt x="8702" y="586"/>
                    <a:pt x="7635" y="549"/>
                    <a:pt x="6697" y="457"/>
                  </a:cubicBezTo>
                  <a:cubicBezTo>
                    <a:pt x="6123" y="410"/>
                    <a:pt x="5589" y="385"/>
                    <a:pt x="5094" y="385"/>
                  </a:cubicBezTo>
                  <a:cubicBezTo>
                    <a:pt x="3229" y="385"/>
                    <a:pt x="1924" y="733"/>
                    <a:pt x="1142" y="1485"/>
                  </a:cubicBezTo>
                  <a:cubicBezTo>
                    <a:pt x="1" y="2512"/>
                    <a:pt x="1" y="4072"/>
                    <a:pt x="1" y="5441"/>
                  </a:cubicBezTo>
                  <a:lnTo>
                    <a:pt x="1" y="12708"/>
                  </a:lnTo>
                  <a:lnTo>
                    <a:pt x="305" y="12708"/>
                  </a:lnTo>
                  <a:lnTo>
                    <a:pt x="305" y="5441"/>
                  </a:lnTo>
                  <a:cubicBezTo>
                    <a:pt x="305" y="4072"/>
                    <a:pt x="305" y="2626"/>
                    <a:pt x="1332" y="1713"/>
                  </a:cubicBezTo>
                  <a:cubicBezTo>
                    <a:pt x="2081" y="1024"/>
                    <a:pt x="3325" y="689"/>
                    <a:pt x="5102" y="689"/>
                  </a:cubicBezTo>
                  <a:cubicBezTo>
                    <a:pt x="5582" y="689"/>
                    <a:pt x="6100" y="713"/>
                    <a:pt x="6659" y="762"/>
                  </a:cubicBezTo>
                  <a:cubicBezTo>
                    <a:pt x="7609" y="853"/>
                    <a:pt x="8683" y="890"/>
                    <a:pt x="9820" y="890"/>
                  </a:cubicBezTo>
                  <a:cubicBezTo>
                    <a:pt x="12462" y="890"/>
                    <a:pt x="15443" y="693"/>
                    <a:pt x="17996" y="534"/>
                  </a:cubicBezTo>
                  <a:cubicBezTo>
                    <a:pt x="19860" y="419"/>
                    <a:pt x="21458" y="305"/>
                    <a:pt x="22447" y="305"/>
                  </a:cubicBezTo>
                  <a:cubicBezTo>
                    <a:pt x="28572" y="305"/>
                    <a:pt x="46947" y="762"/>
                    <a:pt x="47138" y="762"/>
                  </a:cubicBezTo>
                  <a:lnTo>
                    <a:pt x="47138" y="457"/>
                  </a:lnTo>
                  <a:cubicBezTo>
                    <a:pt x="46947" y="457"/>
                    <a:pt x="28572" y="1"/>
                    <a:pt x="2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8"/>
            <p:cNvSpPr/>
            <p:nvPr/>
          </p:nvSpPr>
          <p:spPr>
            <a:xfrm>
              <a:off x="5648885" y="677034"/>
              <a:ext cx="55000" cy="109940"/>
            </a:xfrm>
            <a:custGeom>
              <a:avLst/>
              <a:gdLst/>
              <a:ahLst/>
              <a:cxnLst/>
              <a:rect l="l" t="t" r="r" b="b"/>
              <a:pathLst>
                <a:path w="914" h="1827" extrusionOk="0">
                  <a:moveTo>
                    <a:pt x="1" y="0"/>
                  </a:moveTo>
                  <a:lnTo>
                    <a:pt x="1" y="1826"/>
                  </a:lnTo>
                  <a:lnTo>
                    <a:pt x="914" y="1826"/>
                  </a:lnTo>
                  <a:lnTo>
                    <a:pt x="9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8"/>
            <p:cNvSpPr/>
            <p:nvPr/>
          </p:nvSpPr>
          <p:spPr>
            <a:xfrm>
              <a:off x="5619099" y="1162348"/>
              <a:ext cx="114573" cy="43567"/>
            </a:xfrm>
            <a:custGeom>
              <a:avLst/>
              <a:gdLst/>
              <a:ahLst/>
              <a:cxnLst/>
              <a:rect l="l" t="t" r="r" b="b"/>
              <a:pathLst>
                <a:path w="1904" h="724" extrusionOk="0">
                  <a:moveTo>
                    <a:pt x="1" y="1"/>
                  </a:moveTo>
                  <a:lnTo>
                    <a:pt x="1" y="723"/>
                  </a:lnTo>
                  <a:lnTo>
                    <a:pt x="1903" y="723"/>
                  </a:lnTo>
                  <a:lnTo>
                    <a:pt x="1903" y="1"/>
                  </a:ln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8"/>
            <p:cNvSpPr/>
            <p:nvPr/>
          </p:nvSpPr>
          <p:spPr>
            <a:xfrm>
              <a:off x="5490925" y="1205855"/>
              <a:ext cx="1000470" cy="954676"/>
            </a:xfrm>
            <a:custGeom>
              <a:avLst/>
              <a:gdLst/>
              <a:ahLst/>
              <a:cxnLst/>
              <a:rect l="l" t="t" r="r" b="b"/>
              <a:pathLst>
                <a:path w="16626" h="15865" extrusionOk="0">
                  <a:moveTo>
                    <a:pt x="0" y="0"/>
                  </a:moveTo>
                  <a:lnTo>
                    <a:pt x="0" y="15865"/>
                  </a:lnTo>
                  <a:lnTo>
                    <a:pt x="16626" y="15865"/>
                  </a:lnTo>
                  <a:lnTo>
                    <a:pt x="166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8"/>
            <p:cNvSpPr/>
            <p:nvPr/>
          </p:nvSpPr>
          <p:spPr>
            <a:xfrm>
              <a:off x="5543578" y="1253935"/>
              <a:ext cx="892877" cy="858517"/>
            </a:xfrm>
            <a:custGeom>
              <a:avLst/>
              <a:gdLst/>
              <a:ahLst/>
              <a:cxnLst/>
              <a:rect l="l" t="t" r="r" b="b"/>
              <a:pathLst>
                <a:path w="14838" h="14267" extrusionOk="0">
                  <a:moveTo>
                    <a:pt x="0" y="0"/>
                  </a:moveTo>
                  <a:lnTo>
                    <a:pt x="0" y="14267"/>
                  </a:lnTo>
                  <a:lnTo>
                    <a:pt x="14838" y="14267"/>
                  </a:lnTo>
                  <a:lnTo>
                    <a:pt x="148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8"/>
            <p:cNvSpPr/>
            <p:nvPr/>
          </p:nvSpPr>
          <p:spPr>
            <a:xfrm>
              <a:off x="5607665" y="1279089"/>
              <a:ext cx="25274" cy="45853"/>
            </a:xfrm>
            <a:custGeom>
              <a:avLst/>
              <a:gdLst/>
              <a:ahLst/>
              <a:cxnLst/>
              <a:rect l="l" t="t" r="r" b="b"/>
              <a:pathLst>
                <a:path w="420" h="762" extrusionOk="0">
                  <a:moveTo>
                    <a:pt x="1" y="1"/>
                  </a:moveTo>
                  <a:lnTo>
                    <a:pt x="1"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8"/>
            <p:cNvSpPr/>
            <p:nvPr/>
          </p:nvSpPr>
          <p:spPr>
            <a:xfrm>
              <a:off x="5694679" y="1279089"/>
              <a:ext cx="25213" cy="45853"/>
            </a:xfrm>
            <a:custGeom>
              <a:avLst/>
              <a:gdLst/>
              <a:ahLst/>
              <a:cxnLst/>
              <a:rect l="l" t="t" r="r" b="b"/>
              <a:pathLst>
                <a:path w="419" h="762" extrusionOk="0">
                  <a:moveTo>
                    <a:pt x="0" y="1"/>
                  </a:moveTo>
                  <a:lnTo>
                    <a:pt x="0"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8"/>
            <p:cNvSpPr/>
            <p:nvPr/>
          </p:nvSpPr>
          <p:spPr>
            <a:xfrm>
              <a:off x="5781692" y="1279089"/>
              <a:ext cx="25213" cy="45853"/>
            </a:xfrm>
            <a:custGeom>
              <a:avLst/>
              <a:gdLst/>
              <a:ahLst/>
              <a:cxnLst/>
              <a:rect l="l" t="t" r="r" b="b"/>
              <a:pathLst>
                <a:path w="419" h="762" extrusionOk="0">
                  <a:moveTo>
                    <a:pt x="0" y="1"/>
                  </a:moveTo>
                  <a:lnTo>
                    <a:pt x="0"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8"/>
            <p:cNvSpPr/>
            <p:nvPr/>
          </p:nvSpPr>
          <p:spPr>
            <a:xfrm>
              <a:off x="5868646" y="1279089"/>
              <a:ext cx="25274" cy="45853"/>
            </a:xfrm>
            <a:custGeom>
              <a:avLst/>
              <a:gdLst/>
              <a:ahLst/>
              <a:cxnLst/>
              <a:rect l="l" t="t" r="r" b="b"/>
              <a:pathLst>
                <a:path w="420" h="762" extrusionOk="0">
                  <a:moveTo>
                    <a:pt x="1" y="1"/>
                  </a:moveTo>
                  <a:lnTo>
                    <a:pt x="1"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8"/>
            <p:cNvSpPr/>
            <p:nvPr/>
          </p:nvSpPr>
          <p:spPr>
            <a:xfrm>
              <a:off x="5953373" y="1279089"/>
              <a:ext cx="27500" cy="45853"/>
            </a:xfrm>
            <a:custGeom>
              <a:avLst/>
              <a:gdLst/>
              <a:ahLst/>
              <a:cxnLst/>
              <a:rect l="l" t="t" r="r" b="b"/>
              <a:pathLst>
                <a:path w="457" h="762" extrusionOk="0">
                  <a:moveTo>
                    <a:pt x="0" y="1"/>
                  </a:moveTo>
                  <a:lnTo>
                    <a:pt x="0" y="762"/>
                  </a:lnTo>
                  <a:lnTo>
                    <a:pt x="457" y="762"/>
                  </a:lnTo>
                  <a:lnTo>
                    <a:pt x="4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8"/>
            <p:cNvSpPr/>
            <p:nvPr/>
          </p:nvSpPr>
          <p:spPr>
            <a:xfrm>
              <a:off x="6040386" y="1279089"/>
              <a:ext cx="25213" cy="45853"/>
            </a:xfrm>
            <a:custGeom>
              <a:avLst/>
              <a:gdLst/>
              <a:ahLst/>
              <a:cxnLst/>
              <a:rect l="l" t="t" r="r" b="b"/>
              <a:pathLst>
                <a:path w="419" h="762" extrusionOk="0">
                  <a:moveTo>
                    <a:pt x="0" y="1"/>
                  </a:moveTo>
                  <a:lnTo>
                    <a:pt x="0"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8"/>
            <p:cNvSpPr/>
            <p:nvPr/>
          </p:nvSpPr>
          <p:spPr>
            <a:xfrm>
              <a:off x="5571018" y="1853703"/>
              <a:ext cx="57347" cy="185520"/>
            </a:xfrm>
            <a:custGeom>
              <a:avLst/>
              <a:gdLst/>
              <a:ahLst/>
              <a:cxnLst/>
              <a:rect l="l" t="t" r="r" b="b"/>
              <a:pathLst>
                <a:path w="953" h="3083" extrusionOk="0">
                  <a:moveTo>
                    <a:pt x="686" y="1"/>
                  </a:moveTo>
                  <a:cubicBezTo>
                    <a:pt x="686" y="1"/>
                    <a:pt x="724" y="838"/>
                    <a:pt x="419" y="1485"/>
                  </a:cubicBezTo>
                  <a:cubicBezTo>
                    <a:pt x="191" y="1979"/>
                    <a:pt x="39" y="2550"/>
                    <a:pt x="1" y="3083"/>
                  </a:cubicBezTo>
                  <a:lnTo>
                    <a:pt x="191" y="3083"/>
                  </a:lnTo>
                  <a:cubicBezTo>
                    <a:pt x="267" y="2588"/>
                    <a:pt x="381" y="2017"/>
                    <a:pt x="610" y="1561"/>
                  </a:cubicBezTo>
                  <a:cubicBezTo>
                    <a:pt x="952" y="876"/>
                    <a:pt x="914" y="39"/>
                    <a:pt x="9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8"/>
            <p:cNvSpPr/>
            <p:nvPr/>
          </p:nvSpPr>
          <p:spPr>
            <a:xfrm>
              <a:off x="5655745" y="1853703"/>
              <a:ext cx="71007" cy="185520"/>
            </a:xfrm>
            <a:custGeom>
              <a:avLst/>
              <a:gdLst/>
              <a:ahLst/>
              <a:cxnLst/>
              <a:rect l="l" t="t" r="r" b="b"/>
              <a:pathLst>
                <a:path w="1180" h="3083" extrusionOk="0">
                  <a:moveTo>
                    <a:pt x="191" y="1"/>
                  </a:moveTo>
                  <a:cubicBezTo>
                    <a:pt x="191" y="77"/>
                    <a:pt x="1" y="1903"/>
                    <a:pt x="647" y="2702"/>
                  </a:cubicBezTo>
                  <a:cubicBezTo>
                    <a:pt x="762" y="2816"/>
                    <a:pt x="876" y="2968"/>
                    <a:pt x="914" y="3083"/>
                  </a:cubicBezTo>
                  <a:lnTo>
                    <a:pt x="1180" y="3083"/>
                  </a:lnTo>
                  <a:cubicBezTo>
                    <a:pt x="1066" y="2930"/>
                    <a:pt x="952" y="2740"/>
                    <a:pt x="800" y="2588"/>
                  </a:cubicBezTo>
                  <a:cubicBezTo>
                    <a:pt x="191" y="1865"/>
                    <a:pt x="381" y="39"/>
                    <a:pt x="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8"/>
            <p:cNvSpPr/>
            <p:nvPr/>
          </p:nvSpPr>
          <p:spPr>
            <a:xfrm>
              <a:off x="5655745" y="1858337"/>
              <a:ext cx="73353" cy="180886"/>
            </a:xfrm>
            <a:custGeom>
              <a:avLst/>
              <a:gdLst/>
              <a:ahLst/>
              <a:cxnLst/>
              <a:rect l="l" t="t" r="r" b="b"/>
              <a:pathLst>
                <a:path w="1219" h="3006" extrusionOk="0">
                  <a:moveTo>
                    <a:pt x="990" y="0"/>
                  </a:moveTo>
                  <a:cubicBezTo>
                    <a:pt x="990" y="0"/>
                    <a:pt x="1028" y="685"/>
                    <a:pt x="990" y="1332"/>
                  </a:cubicBezTo>
                  <a:cubicBezTo>
                    <a:pt x="990" y="1636"/>
                    <a:pt x="800" y="1864"/>
                    <a:pt x="571" y="2131"/>
                  </a:cubicBezTo>
                  <a:cubicBezTo>
                    <a:pt x="343" y="2397"/>
                    <a:pt x="77" y="2663"/>
                    <a:pt x="1" y="3006"/>
                  </a:cubicBezTo>
                  <a:lnTo>
                    <a:pt x="229" y="3006"/>
                  </a:lnTo>
                  <a:cubicBezTo>
                    <a:pt x="305" y="2739"/>
                    <a:pt x="495" y="2511"/>
                    <a:pt x="723" y="2283"/>
                  </a:cubicBezTo>
                  <a:cubicBezTo>
                    <a:pt x="952" y="1978"/>
                    <a:pt x="1218" y="1712"/>
                    <a:pt x="1218" y="1370"/>
                  </a:cubicBezTo>
                  <a:cubicBezTo>
                    <a:pt x="1218" y="685"/>
                    <a:pt x="1218" y="0"/>
                    <a:pt x="1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8"/>
            <p:cNvSpPr/>
            <p:nvPr/>
          </p:nvSpPr>
          <p:spPr>
            <a:xfrm>
              <a:off x="5763339" y="1858337"/>
              <a:ext cx="75640" cy="180886"/>
            </a:xfrm>
            <a:custGeom>
              <a:avLst/>
              <a:gdLst/>
              <a:ahLst/>
              <a:cxnLst/>
              <a:rect l="l" t="t" r="r" b="b"/>
              <a:pathLst>
                <a:path w="1257" h="3006" extrusionOk="0">
                  <a:moveTo>
                    <a:pt x="191" y="0"/>
                  </a:moveTo>
                  <a:cubicBezTo>
                    <a:pt x="191" y="38"/>
                    <a:pt x="1" y="1141"/>
                    <a:pt x="647" y="1940"/>
                  </a:cubicBezTo>
                  <a:cubicBezTo>
                    <a:pt x="838" y="2207"/>
                    <a:pt x="952" y="2587"/>
                    <a:pt x="1028" y="3006"/>
                  </a:cubicBezTo>
                  <a:lnTo>
                    <a:pt x="1256" y="3006"/>
                  </a:lnTo>
                  <a:cubicBezTo>
                    <a:pt x="1180" y="2549"/>
                    <a:pt x="1028" y="2092"/>
                    <a:pt x="800" y="1788"/>
                  </a:cubicBezTo>
                  <a:cubicBezTo>
                    <a:pt x="229" y="1103"/>
                    <a:pt x="381" y="38"/>
                    <a:pt x="381" y="38"/>
                  </a:cubicBezTo>
                  <a:lnTo>
                    <a:pt x="1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8"/>
            <p:cNvSpPr/>
            <p:nvPr/>
          </p:nvSpPr>
          <p:spPr>
            <a:xfrm>
              <a:off x="5870932" y="1853703"/>
              <a:ext cx="25274" cy="185520"/>
            </a:xfrm>
            <a:custGeom>
              <a:avLst/>
              <a:gdLst/>
              <a:ahLst/>
              <a:cxnLst/>
              <a:rect l="l" t="t" r="r" b="b"/>
              <a:pathLst>
                <a:path w="420" h="3083" extrusionOk="0">
                  <a:moveTo>
                    <a:pt x="191" y="1"/>
                  </a:moveTo>
                  <a:cubicBezTo>
                    <a:pt x="191" y="1"/>
                    <a:pt x="153" y="914"/>
                    <a:pt x="115" y="1713"/>
                  </a:cubicBezTo>
                  <a:cubicBezTo>
                    <a:pt x="115" y="2131"/>
                    <a:pt x="39" y="2626"/>
                    <a:pt x="1" y="3083"/>
                  </a:cubicBezTo>
                  <a:lnTo>
                    <a:pt x="191" y="3083"/>
                  </a:lnTo>
                  <a:cubicBezTo>
                    <a:pt x="267" y="2626"/>
                    <a:pt x="305" y="2131"/>
                    <a:pt x="343" y="1713"/>
                  </a:cubicBezTo>
                  <a:cubicBezTo>
                    <a:pt x="343" y="914"/>
                    <a:pt x="419" y="1"/>
                    <a:pt x="4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8"/>
            <p:cNvSpPr/>
            <p:nvPr/>
          </p:nvSpPr>
          <p:spPr>
            <a:xfrm>
              <a:off x="5937366" y="1858337"/>
              <a:ext cx="73293" cy="180886"/>
            </a:xfrm>
            <a:custGeom>
              <a:avLst/>
              <a:gdLst/>
              <a:ahLst/>
              <a:cxnLst/>
              <a:rect l="l" t="t" r="r" b="b"/>
              <a:pathLst>
                <a:path w="1218" h="3006" extrusionOk="0">
                  <a:moveTo>
                    <a:pt x="76" y="0"/>
                  </a:moveTo>
                  <a:cubicBezTo>
                    <a:pt x="76" y="38"/>
                    <a:pt x="0" y="1256"/>
                    <a:pt x="76" y="1674"/>
                  </a:cubicBezTo>
                  <a:cubicBezTo>
                    <a:pt x="114" y="1826"/>
                    <a:pt x="266" y="2054"/>
                    <a:pt x="495" y="2283"/>
                  </a:cubicBezTo>
                  <a:cubicBezTo>
                    <a:pt x="685" y="2511"/>
                    <a:pt x="913" y="2739"/>
                    <a:pt x="1027" y="3006"/>
                  </a:cubicBezTo>
                  <a:lnTo>
                    <a:pt x="1217" y="3006"/>
                  </a:lnTo>
                  <a:cubicBezTo>
                    <a:pt x="1103" y="2701"/>
                    <a:pt x="837" y="2397"/>
                    <a:pt x="647" y="2131"/>
                  </a:cubicBezTo>
                  <a:cubicBezTo>
                    <a:pt x="457" y="1940"/>
                    <a:pt x="304" y="1750"/>
                    <a:pt x="266" y="1636"/>
                  </a:cubicBezTo>
                  <a:cubicBezTo>
                    <a:pt x="190" y="1256"/>
                    <a:pt x="266" y="38"/>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8"/>
            <p:cNvSpPr/>
            <p:nvPr/>
          </p:nvSpPr>
          <p:spPr>
            <a:xfrm>
              <a:off x="5941939" y="1858337"/>
              <a:ext cx="61860" cy="180886"/>
            </a:xfrm>
            <a:custGeom>
              <a:avLst/>
              <a:gdLst/>
              <a:ahLst/>
              <a:cxnLst/>
              <a:rect l="l" t="t" r="r" b="b"/>
              <a:pathLst>
                <a:path w="1028" h="3006" extrusionOk="0">
                  <a:moveTo>
                    <a:pt x="837" y="0"/>
                  </a:moveTo>
                  <a:cubicBezTo>
                    <a:pt x="837" y="0"/>
                    <a:pt x="837" y="1027"/>
                    <a:pt x="647" y="1484"/>
                  </a:cubicBezTo>
                  <a:cubicBezTo>
                    <a:pt x="571" y="1674"/>
                    <a:pt x="495" y="1902"/>
                    <a:pt x="381" y="2131"/>
                  </a:cubicBezTo>
                  <a:cubicBezTo>
                    <a:pt x="228" y="2435"/>
                    <a:pt x="76" y="2739"/>
                    <a:pt x="0" y="3006"/>
                  </a:cubicBezTo>
                  <a:lnTo>
                    <a:pt x="190" y="3006"/>
                  </a:lnTo>
                  <a:cubicBezTo>
                    <a:pt x="305" y="2777"/>
                    <a:pt x="419" y="2511"/>
                    <a:pt x="533" y="2245"/>
                  </a:cubicBezTo>
                  <a:cubicBezTo>
                    <a:pt x="647" y="1978"/>
                    <a:pt x="761" y="1750"/>
                    <a:pt x="837" y="1560"/>
                  </a:cubicBezTo>
                  <a:cubicBezTo>
                    <a:pt x="1027" y="1065"/>
                    <a:pt x="1027" y="38"/>
                    <a:pt x="1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8"/>
            <p:cNvSpPr/>
            <p:nvPr/>
          </p:nvSpPr>
          <p:spPr>
            <a:xfrm>
              <a:off x="6035753" y="1858337"/>
              <a:ext cx="75640" cy="180886"/>
            </a:xfrm>
            <a:custGeom>
              <a:avLst/>
              <a:gdLst/>
              <a:ahLst/>
              <a:cxnLst/>
              <a:rect l="l" t="t" r="r" b="b"/>
              <a:pathLst>
                <a:path w="1257" h="3006" extrusionOk="0">
                  <a:moveTo>
                    <a:pt x="229" y="0"/>
                  </a:moveTo>
                  <a:lnTo>
                    <a:pt x="229" y="0"/>
                  </a:lnTo>
                  <a:cubicBezTo>
                    <a:pt x="191" y="38"/>
                    <a:pt x="1" y="1217"/>
                    <a:pt x="458" y="1788"/>
                  </a:cubicBezTo>
                  <a:cubicBezTo>
                    <a:pt x="686" y="2054"/>
                    <a:pt x="914" y="2511"/>
                    <a:pt x="1066" y="3006"/>
                  </a:cubicBezTo>
                  <a:lnTo>
                    <a:pt x="1256" y="3006"/>
                  </a:lnTo>
                  <a:cubicBezTo>
                    <a:pt x="1104" y="2473"/>
                    <a:pt x="876" y="1978"/>
                    <a:pt x="610" y="1674"/>
                  </a:cubicBezTo>
                  <a:cubicBezTo>
                    <a:pt x="191" y="1141"/>
                    <a:pt x="419" y="38"/>
                    <a:pt x="419" y="38"/>
                  </a:cubicBezTo>
                  <a:lnTo>
                    <a:pt x="2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8"/>
            <p:cNvSpPr/>
            <p:nvPr/>
          </p:nvSpPr>
          <p:spPr>
            <a:xfrm>
              <a:off x="5543578" y="2023157"/>
              <a:ext cx="892877" cy="34360"/>
            </a:xfrm>
            <a:custGeom>
              <a:avLst/>
              <a:gdLst/>
              <a:ahLst/>
              <a:cxnLst/>
              <a:rect l="l" t="t" r="r" b="b"/>
              <a:pathLst>
                <a:path w="14838" h="571" extrusionOk="0">
                  <a:moveTo>
                    <a:pt x="0" y="0"/>
                  </a:moveTo>
                  <a:lnTo>
                    <a:pt x="0" y="571"/>
                  </a:lnTo>
                  <a:lnTo>
                    <a:pt x="14838" y="571"/>
                  </a:lnTo>
                  <a:lnTo>
                    <a:pt x="14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8"/>
            <p:cNvSpPr/>
            <p:nvPr/>
          </p:nvSpPr>
          <p:spPr>
            <a:xfrm>
              <a:off x="5609952" y="1734676"/>
              <a:ext cx="16127" cy="61860"/>
            </a:xfrm>
            <a:custGeom>
              <a:avLst/>
              <a:gdLst/>
              <a:ahLst/>
              <a:cxnLst/>
              <a:rect l="l" t="t" r="r" b="b"/>
              <a:pathLst>
                <a:path w="268" h="1028" extrusionOk="0">
                  <a:moveTo>
                    <a:pt x="1" y="1"/>
                  </a:moveTo>
                  <a:lnTo>
                    <a:pt x="1"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8"/>
            <p:cNvSpPr/>
            <p:nvPr/>
          </p:nvSpPr>
          <p:spPr>
            <a:xfrm>
              <a:off x="5605379" y="1782756"/>
              <a:ext cx="27560" cy="29847"/>
            </a:xfrm>
            <a:custGeom>
              <a:avLst/>
              <a:gdLst/>
              <a:ahLst/>
              <a:cxnLst/>
              <a:rect l="l" t="t" r="r" b="b"/>
              <a:pathLst>
                <a:path w="458" h="496" extrusionOk="0">
                  <a:moveTo>
                    <a:pt x="229" y="1"/>
                  </a:moveTo>
                  <a:cubicBezTo>
                    <a:pt x="77" y="1"/>
                    <a:pt x="1" y="77"/>
                    <a:pt x="1" y="229"/>
                  </a:cubicBezTo>
                  <a:lnTo>
                    <a:pt x="1" y="267"/>
                  </a:lnTo>
                  <a:cubicBezTo>
                    <a:pt x="1" y="381"/>
                    <a:pt x="77" y="495"/>
                    <a:pt x="229" y="495"/>
                  </a:cubicBezTo>
                  <a:cubicBezTo>
                    <a:pt x="343" y="495"/>
                    <a:pt x="457" y="381"/>
                    <a:pt x="457" y="267"/>
                  </a:cubicBezTo>
                  <a:lnTo>
                    <a:pt x="457" y="229"/>
                  </a:lnTo>
                  <a:cubicBezTo>
                    <a:pt x="457"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8"/>
            <p:cNvSpPr/>
            <p:nvPr/>
          </p:nvSpPr>
          <p:spPr>
            <a:xfrm>
              <a:off x="5605379" y="1796476"/>
              <a:ext cx="27560" cy="71067"/>
            </a:xfrm>
            <a:custGeom>
              <a:avLst/>
              <a:gdLst/>
              <a:ahLst/>
              <a:cxnLst/>
              <a:rect l="l" t="t" r="r" b="b"/>
              <a:pathLst>
                <a:path w="458" h="1181" extrusionOk="0">
                  <a:moveTo>
                    <a:pt x="1" y="1"/>
                  </a:moveTo>
                  <a:lnTo>
                    <a:pt x="1" y="952"/>
                  </a:lnTo>
                  <a:cubicBezTo>
                    <a:pt x="1" y="1066"/>
                    <a:pt x="77" y="1180"/>
                    <a:pt x="229" y="1180"/>
                  </a:cubicBezTo>
                  <a:cubicBezTo>
                    <a:pt x="343"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8"/>
            <p:cNvSpPr/>
            <p:nvPr/>
          </p:nvSpPr>
          <p:spPr>
            <a:xfrm>
              <a:off x="5614525" y="1785043"/>
              <a:ext cx="6920" cy="6920"/>
            </a:xfrm>
            <a:custGeom>
              <a:avLst/>
              <a:gdLst/>
              <a:ahLst/>
              <a:cxnLst/>
              <a:rect l="l" t="t" r="r" b="b"/>
              <a:pathLst>
                <a:path w="115" h="115" extrusionOk="0">
                  <a:moveTo>
                    <a:pt x="77" y="1"/>
                  </a:moveTo>
                  <a:cubicBezTo>
                    <a:pt x="39" y="1"/>
                    <a:pt x="1" y="39"/>
                    <a:pt x="1" y="77"/>
                  </a:cubicBezTo>
                  <a:cubicBezTo>
                    <a:pt x="1" y="77"/>
                    <a:pt x="39" y="115"/>
                    <a:pt x="77" y="115"/>
                  </a:cubicBezTo>
                  <a:cubicBezTo>
                    <a:pt x="115" y="115"/>
                    <a:pt x="115" y="77"/>
                    <a:pt x="115" y="77"/>
                  </a:cubicBezTo>
                  <a:cubicBezTo>
                    <a:pt x="115" y="39"/>
                    <a:pt x="115"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8"/>
            <p:cNvSpPr/>
            <p:nvPr/>
          </p:nvSpPr>
          <p:spPr>
            <a:xfrm>
              <a:off x="5664892" y="1734676"/>
              <a:ext cx="18414" cy="61860"/>
            </a:xfrm>
            <a:custGeom>
              <a:avLst/>
              <a:gdLst/>
              <a:ahLst/>
              <a:cxnLst/>
              <a:rect l="l" t="t" r="r" b="b"/>
              <a:pathLst>
                <a:path w="306" h="1028" extrusionOk="0">
                  <a:moveTo>
                    <a:pt x="1" y="1"/>
                  </a:moveTo>
                  <a:lnTo>
                    <a:pt x="1" y="1028"/>
                  </a:lnTo>
                  <a:lnTo>
                    <a:pt x="305" y="1028"/>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8"/>
            <p:cNvSpPr/>
            <p:nvPr/>
          </p:nvSpPr>
          <p:spPr>
            <a:xfrm>
              <a:off x="5660319" y="1782756"/>
              <a:ext cx="27560" cy="29847"/>
            </a:xfrm>
            <a:custGeom>
              <a:avLst/>
              <a:gdLst/>
              <a:ahLst/>
              <a:cxnLst/>
              <a:rect l="l" t="t" r="r" b="b"/>
              <a:pathLst>
                <a:path w="458" h="496" extrusionOk="0">
                  <a:moveTo>
                    <a:pt x="229" y="1"/>
                  </a:moveTo>
                  <a:cubicBezTo>
                    <a:pt x="77" y="1"/>
                    <a:pt x="1" y="77"/>
                    <a:pt x="1" y="229"/>
                  </a:cubicBezTo>
                  <a:lnTo>
                    <a:pt x="1" y="267"/>
                  </a:lnTo>
                  <a:cubicBezTo>
                    <a:pt x="1" y="381"/>
                    <a:pt x="77" y="495"/>
                    <a:pt x="229" y="495"/>
                  </a:cubicBezTo>
                  <a:cubicBezTo>
                    <a:pt x="343" y="495"/>
                    <a:pt x="457" y="381"/>
                    <a:pt x="457" y="267"/>
                  </a:cubicBezTo>
                  <a:lnTo>
                    <a:pt x="457" y="229"/>
                  </a:lnTo>
                  <a:cubicBezTo>
                    <a:pt x="457"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8"/>
            <p:cNvSpPr/>
            <p:nvPr/>
          </p:nvSpPr>
          <p:spPr>
            <a:xfrm>
              <a:off x="5660319" y="1796476"/>
              <a:ext cx="27560" cy="71067"/>
            </a:xfrm>
            <a:custGeom>
              <a:avLst/>
              <a:gdLst/>
              <a:ahLst/>
              <a:cxnLst/>
              <a:rect l="l" t="t" r="r" b="b"/>
              <a:pathLst>
                <a:path w="458" h="1181" extrusionOk="0">
                  <a:moveTo>
                    <a:pt x="1" y="1"/>
                  </a:moveTo>
                  <a:lnTo>
                    <a:pt x="1" y="952"/>
                  </a:lnTo>
                  <a:cubicBezTo>
                    <a:pt x="1" y="1066"/>
                    <a:pt x="77" y="1180"/>
                    <a:pt x="229" y="1180"/>
                  </a:cubicBezTo>
                  <a:cubicBezTo>
                    <a:pt x="343"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8"/>
            <p:cNvSpPr/>
            <p:nvPr/>
          </p:nvSpPr>
          <p:spPr>
            <a:xfrm>
              <a:off x="5669465" y="1785043"/>
              <a:ext cx="6980" cy="6920"/>
            </a:xfrm>
            <a:custGeom>
              <a:avLst/>
              <a:gdLst/>
              <a:ahLst/>
              <a:cxnLst/>
              <a:rect l="l" t="t" r="r" b="b"/>
              <a:pathLst>
                <a:path w="116" h="115" extrusionOk="0">
                  <a:moveTo>
                    <a:pt x="77" y="1"/>
                  </a:moveTo>
                  <a:cubicBezTo>
                    <a:pt x="39" y="1"/>
                    <a:pt x="1" y="39"/>
                    <a:pt x="1" y="77"/>
                  </a:cubicBezTo>
                  <a:cubicBezTo>
                    <a:pt x="1" y="77"/>
                    <a:pt x="39" y="115"/>
                    <a:pt x="77" y="115"/>
                  </a:cubicBezTo>
                  <a:cubicBezTo>
                    <a:pt x="115" y="115"/>
                    <a:pt x="115" y="77"/>
                    <a:pt x="115" y="77"/>
                  </a:cubicBezTo>
                  <a:cubicBezTo>
                    <a:pt x="115" y="39"/>
                    <a:pt x="115"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8"/>
            <p:cNvSpPr/>
            <p:nvPr/>
          </p:nvSpPr>
          <p:spPr>
            <a:xfrm>
              <a:off x="5717545" y="1734676"/>
              <a:ext cx="16127" cy="61860"/>
            </a:xfrm>
            <a:custGeom>
              <a:avLst/>
              <a:gdLst/>
              <a:ahLst/>
              <a:cxnLst/>
              <a:rect l="l" t="t" r="r" b="b"/>
              <a:pathLst>
                <a:path w="268" h="1028" extrusionOk="0">
                  <a:moveTo>
                    <a:pt x="1" y="1"/>
                  </a:moveTo>
                  <a:lnTo>
                    <a:pt x="1"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8"/>
            <p:cNvSpPr/>
            <p:nvPr/>
          </p:nvSpPr>
          <p:spPr>
            <a:xfrm>
              <a:off x="5710685"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81" y="495"/>
                    <a:pt x="457" y="381"/>
                    <a:pt x="457" y="267"/>
                  </a:cubicBezTo>
                  <a:lnTo>
                    <a:pt x="457" y="229"/>
                  </a:lnTo>
                  <a:cubicBezTo>
                    <a:pt x="457" y="77"/>
                    <a:pt x="381"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8"/>
            <p:cNvSpPr/>
            <p:nvPr/>
          </p:nvSpPr>
          <p:spPr>
            <a:xfrm>
              <a:off x="5710685" y="1796476"/>
              <a:ext cx="27560" cy="71067"/>
            </a:xfrm>
            <a:custGeom>
              <a:avLst/>
              <a:gdLst/>
              <a:ahLst/>
              <a:cxnLst/>
              <a:rect l="l" t="t" r="r" b="b"/>
              <a:pathLst>
                <a:path w="458" h="1181" extrusionOk="0">
                  <a:moveTo>
                    <a:pt x="1" y="1"/>
                  </a:moveTo>
                  <a:lnTo>
                    <a:pt x="1" y="952"/>
                  </a:lnTo>
                  <a:cubicBezTo>
                    <a:pt x="1" y="1066"/>
                    <a:pt x="115" y="1180"/>
                    <a:pt x="229" y="1180"/>
                  </a:cubicBezTo>
                  <a:cubicBezTo>
                    <a:pt x="381"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8"/>
            <p:cNvSpPr/>
            <p:nvPr/>
          </p:nvSpPr>
          <p:spPr>
            <a:xfrm>
              <a:off x="5722119" y="1785043"/>
              <a:ext cx="6980" cy="6920"/>
            </a:xfrm>
            <a:custGeom>
              <a:avLst/>
              <a:gdLst/>
              <a:ahLst/>
              <a:cxnLst/>
              <a:rect l="l" t="t" r="r" b="b"/>
              <a:pathLst>
                <a:path w="116" h="115" extrusionOk="0">
                  <a:moveTo>
                    <a:pt x="77" y="1"/>
                  </a:moveTo>
                  <a:cubicBezTo>
                    <a:pt x="39" y="1"/>
                    <a:pt x="1" y="39"/>
                    <a:pt x="1" y="77"/>
                  </a:cubicBezTo>
                  <a:cubicBezTo>
                    <a:pt x="1" y="77"/>
                    <a:pt x="39" y="115"/>
                    <a:pt x="77" y="115"/>
                  </a:cubicBezTo>
                  <a:cubicBezTo>
                    <a:pt x="77" y="115"/>
                    <a:pt x="115" y="77"/>
                    <a:pt x="115" y="77"/>
                  </a:cubicBezTo>
                  <a:cubicBezTo>
                    <a:pt x="115" y="39"/>
                    <a:pt x="77"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8"/>
            <p:cNvSpPr/>
            <p:nvPr/>
          </p:nvSpPr>
          <p:spPr>
            <a:xfrm>
              <a:off x="5772486" y="1734676"/>
              <a:ext cx="16127" cy="61860"/>
            </a:xfrm>
            <a:custGeom>
              <a:avLst/>
              <a:gdLst/>
              <a:ahLst/>
              <a:cxnLst/>
              <a:rect l="l" t="t" r="r" b="b"/>
              <a:pathLst>
                <a:path w="268" h="1028" extrusionOk="0">
                  <a:moveTo>
                    <a:pt x="1" y="1"/>
                  </a:moveTo>
                  <a:lnTo>
                    <a:pt x="1"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8"/>
            <p:cNvSpPr/>
            <p:nvPr/>
          </p:nvSpPr>
          <p:spPr>
            <a:xfrm>
              <a:off x="5767912" y="1782756"/>
              <a:ext cx="27560" cy="29847"/>
            </a:xfrm>
            <a:custGeom>
              <a:avLst/>
              <a:gdLst/>
              <a:ahLst/>
              <a:cxnLst/>
              <a:rect l="l" t="t" r="r" b="b"/>
              <a:pathLst>
                <a:path w="458" h="496" extrusionOk="0">
                  <a:moveTo>
                    <a:pt x="229" y="1"/>
                  </a:moveTo>
                  <a:cubicBezTo>
                    <a:pt x="77" y="1"/>
                    <a:pt x="1" y="77"/>
                    <a:pt x="1" y="229"/>
                  </a:cubicBezTo>
                  <a:lnTo>
                    <a:pt x="1" y="267"/>
                  </a:lnTo>
                  <a:cubicBezTo>
                    <a:pt x="1" y="381"/>
                    <a:pt x="77" y="495"/>
                    <a:pt x="229" y="495"/>
                  </a:cubicBezTo>
                  <a:cubicBezTo>
                    <a:pt x="343" y="495"/>
                    <a:pt x="457" y="381"/>
                    <a:pt x="457" y="267"/>
                  </a:cubicBezTo>
                  <a:lnTo>
                    <a:pt x="457" y="229"/>
                  </a:lnTo>
                  <a:cubicBezTo>
                    <a:pt x="457"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8"/>
            <p:cNvSpPr/>
            <p:nvPr/>
          </p:nvSpPr>
          <p:spPr>
            <a:xfrm>
              <a:off x="5767912" y="1796476"/>
              <a:ext cx="27560" cy="71067"/>
            </a:xfrm>
            <a:custGeom>
              <a:avLst/>
              <a:gdLst/>
              <a:ahLst/>
              <a:cxnLst/>
              <a:rect l="l" t="t" r="r" b="b"/>
              <a:pathLst>
                <a:path w="458" h="1181" extrusionOk="0">
                  <a:moveTo>
                    <a:pt x="1" y="1"/>
                  </a:moveTo>
                  <a:lnTo>
                    <a:pt x="1" y="952"/>
                  </a:lnTo>
                  <a:cubicBezTo>
                    <a:pt x="1" y="1066"/>
                    <a:pt x="77" y="1180"/>
                    <a:pt x="229" y="1180"/>
                  </a:cubicBezTo>
                  <a:cubicBezTo>
                    <a:pt x="343"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8"/>
            <p:cNvSpPr/>
            <p:nvPr/>
          </p:nvSpPr>
          <p:spPr>
            <a:xfrm>
              <a:off x="5777059" y="1785043"/>
              <a:ext cx="6980" cy="6920"/>
            </a:xfrm>
            <a:custGeom>
              <a:avLst/>
              <a:gdLst/>
              <a:ahLst/>
              <a:cxnLst/>
              <a:rect l="l" t="t" r="r" b="b"/>
              <a:pathLst>
                <a:path w="116" h="115" extrusionOk="0">
                  <a:moveTo>
                    <a:pt x="77" y="1"/>
                  </a:moveTo>
                  <a:cubicBezTo>
                    <a:pt x="39" y="1"/>
                    <a:pt x="1" y="39"/>
                    <a:pt x="1" y="77"/>
                  </a:cubicBezTo>
                  <a:cubicBezTo>
                    <a:pt x="1" y="77"/>
                    <a:pt x="39" y="115"/>
                    <a:pt x="77" y="115"/>
                  </a:cubicBezTo>
                  <a:cubicBezTo>
                    <a:pt x="115" y="115"/>
                    <a:pt x="115" y="77"/>
                    <a:pt x="115" y="77"/>
                  </a:cubicBezTo>
                  <a:cubicBezTo>
                    <a:pt x="115" y="39"/>
                    <a:pt x="115"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8"/>
            <p:cNvSpPr/>
            <p:nvPr/>
          </p:nvSpPr>
          <p:spPr>
            <a:xfrm>
              <a:off x="5884713" y="1734676"/>
              <a:ext cx="16067" cy="61860"/>
            </a:xfrm>
            <a:custGeom>
              <a:avLst/>
              <a:gdLst/>
              <a:ahLst/>
              <a:cxnLst/>
              <a:rect l="l" t="t" r="r" b="b"/>
              <a:pathLst>
                <a:path w="267" h="1028" extrusionOk="0">
                  <a:moveTo>
                    <a:pt x="0" y="1"/>
                  </a:moveTo>
                  <a:lnTo>
                    <a:pt x="0" y="1028"/>
                  </a:lnTo>
                  <a:lnTo>
                    <a:pt x="266" y="1028"/>
                  </a:ln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8"/>
            <p:cNvSpPr/>
            <p:nvPr/>
          </p:nvSpPr>
          <p:spPr>
            <a:xfrm>
              <a:off x="5877792"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81" y="495"/>
                    <a:pt x="457" y="381"/>
                    <a:pt x="457" y="267"/>
                  </a:cubicBezTo>
                  <a:lnTo>
                    <a:pt x="457" y="229"/>
                  </a:lnTo>
                  <a:cubicBezTo>
                    <a:pt x="457" y="77"/>
                    <a:pt x="381"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8"/>
            <p:cNvSpPr/>
            <p:nvPr/>
          </p:nvSpPr>
          <p:spPr>
            <a:xfrm>
              <a:off x="5877792" y="1796476"/>
              <a:ext cx="27560" cy="71067"/>
            </a:xfrm>
            <a:custGeom>
              <a:avLst/>
              <a:gdLst/>
              <a:ahLst/>
              <a:cxnLst/>
              <a:rect l="l" t="t" r="r" b="b"/>
              <a:pathLst>
                <a:path w="458" h="1181" extrusionOk="0">
                  <a:moveTo>
                    <a:pt x="1" y="1"/>
                  </a:moveTo>
                  <a:lnTo>
                    <a:pt x="1" y="952"/>
                  </a:lnTo>
                  <a:cubicBezTo>
                    <a:pt x="1" y="1066"/>
                    <a:pt x="115" y="1180"/>
                    <a:pt x="229" y="1180"/>
                  </a:cubicBezTo>
                  <a:cubicBezTo>
                    <a:pt x="381"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8"/>
            <p:cNvSpPr/>
            <p:nvPr/>
          </p:nvSpPr>
          <p:spPr>
            <a:xfrm>
              <a:off x="5889286" y="1785043"/>
              <a:ext cx="6920" cy="6920"/>
            </a:xfrm>
            <a:custGeom>
              <a:avLst/>
              <a:gdLst/>
              <a:ahLst/>
              <a:cxnLst/>
              <a:rect l="l" t="t" r="r" b="b"/>
              <a:pathLst>
                <a:path w="115" h="115" extrusionOk="0">
                  <a:moveTo>
                    <a:pt x="38" y="1"/>
                  </a:moveTo>
                  <a:cubicBezTo>
                    <a:pt x="38" y="1"/>
                    <a:pt x="0" y="39"/>
                    <a:pt x="0" y="77"/>
                  </a:cubicBezTo>
                  <a:cubicBezTo>
                    <a:pt x="0" y="77"/>
                    <a:pt x="38" y="115"/>
                    <a:pt x="38" y="115"/>
                  </a:cubicBezTo>
                  <a:cubicBezTo>
                    <a:pt x="76" y="115"/>
                    <a:pt x="114" y="77"/>
                    <a:pt x="114" y="77"/>
                  </a:cubicBezTo>
                  <a:cubicBezTo>
                    <a:pt x="114" y="39"/>
                    <a:pt x="76" y="1"/>
                    <a:pt x="38"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8"/>
            <p:cNvSpPr/>
            <p:nvPr/>
          </p:nvSpPr>
          <p:spPr>
            <a:xfrm>
              <a:off x="5939653" y="1734676"/>
              <a:ext cx="16067" cy="61860"/>
            </a:xfrm>
            <a:custGeom>
              <a:avLst/>
              <a:gdLst/>
              <a:ahLst/>
              <a:cxnLst/>
              <a:rect l="l" t="t" r="r" b="b"/>
              <a:pathLst>
                <a:path w="267" h="1028" extrusionOk="0">
                  <a:moveTo>
                    <a:pt x="0" y="1"/>
                  </a:moveTo>
                  <a:lnTo>
                    <a:pt x="0" y="1028"/>
                  </a:lnTo>
                  <a:lnTo>
                    <a:pt x="266" y="1028"/>
                  </a:ln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8"/>
            <p:cNvSpPr/>
            <p:nvPr/>
          </p:nvSpPr>
          <p:spPr>
            <a:xfrm>
              <a:off x="5932733"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81" y="495"/>
                    <a:pt x="458" y="381"/>
                    <a:pt x="458" y="267"/>
                  </a:cubicBezTo>
                  <a:lnTo>
                    <a:pt x="458" y="229"/>
                  </a:lnTo>
                  <a:cubicBezTo>
                    <a:pt x="458" y="77"/>
                    <a:pt x="381"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8"/>
            <p:cNvSpPr/>
            <p:nvPr/>
          </p:nvSpPr>
          <p:spPr>
            <a:xfrm>
              <a:off x="5932733" y="1796476"/>
              <a:ext cx="27560" cy="71067"/>
            </a:xfrm>
            <a:custGeom>
              <a:avLst/>
              <a:gdLst/>
              <a:ahLst/>
              <a:cxnLst/>
              <a:rect l="l" t="t" r="r" b="b"/>
              <a:pathLst>
                <a:path w="458" h="1181" extrusionOk="0">
                  <a:moveTo>
                    <a:pt x="1" y="1"/>
                  </a:moveTo>
                  <a:lnTo>
                    <a:pt x="1" y="952"/>
                  </a:lnTo>
                  <a:cubicBezTo>
                    <a:pt x="1" y="1066"/>
                    <a:pt x="115" y="1180"/>
                    <a:pt x="229" y="1180"/>
                  </a:cubicBezTo>
                  <a:cubicBezTo>
                    <a:pt x="381" y="1180"/>
                    <a:pt x="458" y="1066"/>
                    <a:pt x="458" y="952"/>
                  </a:cubicBezTo>
                  <a:lnTo>
                    <a:pt x="4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8"/>
            <p:cNvSpPr/>
            <p:nvPr/>
          </p:nvSpPr>
          <p:spPr>
            <a:xfrm>
              <a:off x="5944226" y="1785043"/>
              <a:ext cx="6920" cy="6920"/>
            </a:xfrm>
            <a:custGeom>
              <a:avLst/>
              <a:gdLst/>
              <a:ahLst/>
              <a:cxnLst/>
              <a:rect l="l" t="t" r="r" b="b"/>
              <a:pathLst>
                <a:path w="115" h="115" extrusionOk="0">
                  <a:moveTo>
                    <a:pt x="76" y="1"/>
                  </a:moveTo>
                  <a:cubicBezTo>
                    <a:pt x="38" y="1"/>
                    <a:pt x="0" y="39"/>
                    <a:pt x="0" y="77"/>
                  </a:cubicBezTo>
                  <a:cubicBezTo>
                    <a:pt x="0" y="77"/>
                    <a:pt x="38" y="115"/>
                    <a:pt x="76" y="115"/>
                  </a:cubicBezTo>
                  <a:cubicBezTo>
                    <a:pt x="76" y="115"/>
                    <a:pt x="114" y="77"/>
                    <a:pt x="114" y="77"/>
                  </a:cubicBezTo>
                  <a:cubicBezTo>
                    <a:pt x="114" y="39"/>
                    <a:pt x="76" y="1"/>
                    <a:pt x="76"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8"/>
            <p:cNvSpPr/>
            <p:nvPr/>
          </p:nvSpPr>
          <p:spPr>
            <a:xfrm>
              <a:off x="5992306" y="1734676"/>
              <a:ext cx="16067" cy="61860"/>
            </a:xfrm>
            <a:custGeom>
              <a:avLst/>
              <a:gdLst/>
              <a:ahLst/>
              <a:cxnLst/>
              <a:rect l="l" t="t" r="r" b="b"/>
              <a:pathLst>
                <a:path w="267" h="1028" extrusionOk="0">
                  <a:moveTo>
                    <a:pt x="0" y="1"/>
                  </a:moveTo>
                  <a:lnTo>
                    <a:pt x="0" y="1028"/>
                  </a:lnTo>
                  <a:lnTo>
                    <a:pt x="266" y="1028"/>
                  </a:ln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8"/>
            <p:cNvSpPr/>
            <p:nvPr/>
          </p:nvSpPr>
          <p:spPr>
            <a:xfrm>
              <a:off x="5985386"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43" y="495"/>
                    <a:pt x="458" y="381"/>
                    <a:pt x="458" y="267"/>
                  </a:cubicBezTo>
                  <a:lnTo>
                    <a:pt x="458" y="229"/>
                  </a:lnTo>
                  <a:cubicBezTo>
                    <a:pt x="458"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8"/>
            <p:cNvSpPr/>
            <p:nvPr/>
          </p:nvSpPr>
          <p:spPr>
            <a:xfrm>
              <a:off x="5985386" y="1796476"/>
              <a:ext cx="27560" cy="71067"/>
            </a:xfrm>
            <a:custGeom>
              <a:avLst/>
              <a:gdLst/>
              <a:ahLst/>
              <a:cxnLst/>
              <a:rect l="l" t="t" r="r" b="b"/>
              <a:pathLst>
                <a:path w="458" h="1181" extrusionOk="0">
                  <a:moveTo>
                    <a:pt x="1" y="1"/>
                  </a:moveTo>
                  <a:lnTo>
                    <a:pt x="1" y="952"/>
                  </a:lnTo>
                  <a:cubicBezTo>
                    <a:pt x="1" y="1066"/>
                    <a:pt x="115" y="1180"/>
                    <a:pt x="229" y="1180"/>
                  </a:cubicBezTo>
                  <a:cubicBezTo>
                    <a:pt x="343" y="1180"/>
                    <a:pt x="458" y="1066"/>
                    <a:pt x="458" y="952"/>
                  </a:cubicBezTo>
                  <a:lnTo>
                    <a:pt x="4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8"/>
            <p:cNvSpPr/>
            <p:nvPr/>
          </p:nvSpPr>
          <p:spPr>
            <a:xfrm>
              <a:off x="5996879" y="1785043"/>
              <a:ext cx="6920" cy="6920"/>
            </a:xfrm>
            <a:custGeom>
              <a:avLst/>
              <a:gdLst/>
              <a:ahLst/>
              <a:cxnLst/>
              <a:rect l="l" t="t" r="r" b="b"/>
              <a:pathLst>
                <a:path w="115" h="115" extrusionOk="0">
                  <a:moveTo>
                    <a:pt x="38" y="1"/>
                  </a:moveTo>
                  <a:cubicBezTo>
                    <a:pt x="0" y="1"/>
                    <a:pt x="0" y="39"/>
                    <a:pt x="0" y="77"/>
                  </a:cubicBezTo>
                  <a:cubicBezTo>
                    <a:pt x="0" y="77"/>
                    <a:pt x="0" y="115"/>
                    <a:pt x="38" y="115"/>
                  </a:cubicBezTo>
                  <a:cubicBezTo>
                    <a:pt x="76" y="115"/>
                    <a:pt x="114" y="77"/>
                    <a:pt x="114" y="77"/>
                  </a:cubicBezTo>
                  <a:cubicBezTo>
                    <a:pt x="114" y="39"/>
                    <a:pt x="76" y="1"/>
                    <a:pt x="38"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8"/>
            <p:cNvSpPr/>
            <p:nvPr/>
          </p:nvSpPr>
          <p:spPr>
            <a:xfrm>
              <a:off x="6047246" y="1734676"/>
              <a:ext cx="16067" cy="61860"/>
            </a:xfrm>
            <a:custGeom>
              <a:avLst/>
              <a:gdLst/>
              <a:ahLst/>
              <a:cxnLst/>
              <a:rect l="l" t="t" r="r" b="b"/>
              <a:pathLst>
                <a:path w="267" h="1028" extrusionOk="0">
                  <a:moveTo>
                    <a:pt x="0" y="1"/>
                  </a:moveTo>
                  <a:lnTo>
                    <a:pt x="0"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8"/>
            <p:cNvSpPr/>
            <p:nvPr/>
          </p:nvSpPr>
          <p:spPr>
            <a:xfrm>
              <a:off x="6040386" y="1782756"/>
              <a:ext cx="27500" cy="29847"/>
            </a:xfrm>
            <a:custGeom>
              <a:avLst/>
              <a:gdLst/>
              <a:ahLst/>
              <a:cxnLst/>
              <a:rect l="l" t="t" r="r" b="b"/>
              <a:pathLst>
                <a:path w="457" h="496" extrusionOk="0">
                  <a:moveTo>
                    <a:pt x="228" y="1"/>
                  </a:moveTo>
                  <a:cubicBezTo>
                    <a:pt x="114" y="1"/>
                    <a:pt x="0" y="77"/>
                    <a:pt x="0" y="229"/>
                  </a:cubicBezTo>
                  <a:lnTo>
                    <a:pt x="0" y="267"/>
                  </a:lnTo>
                  <a:cubicBezTo>
                    <a:pt x="0" y="381"/>
                    <a:pt x="114" y="495"/>
                    <a:pt x="228" y="495"/>
                  </a:cubicBezTo>
                  <a:cubicBezTo>
                    <a:pt x="381" y="495"/>
                    <a:pt x="457" y="381"/>
                    <a:pt x="457" y="267"/>
                  </a:cubicBezTo>
                  <a:lnTo>
                    <a:pt x="457" y="229"/>
                  </a:lnTo>
                  <a:cubicBezTo>
                    <a:pt x="457" y="77"/>
                    <a:pt x="381"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8"/>
            <p:cNvSpPr/>
            <p:nvPr/>
          </p:nvSpPr>
          <p:spPr>
            <a:xfrm>
              <a:off x="6040386" y="1796476"/>
              <a:ext cx="27500" cy="71067"/>
            </a:xfrm>
            <a:custGeom>
              <a:avLst/>
              <a:gdLst/>
              <a:ahLst/>
              <a:cxnLst/>
              <a:rect l="l" t="t" r="r" b="b"/>
              <a:pathLst>
                <a:path w="457" h="1181" extrusionOk="0">
                  <a:moveTo>
                    <a:pt x="0" y="1"/>
                  </a:moveTo>
                  <a:lnTo>
                    <a:pt x="0" y="952"/>
                  </a:lnTo>
                  <a:cubicBezTo>
                    <a:pt x="0" y="1066"/>
                    <a:pt x="114" y="1180"/>
                    <a:pt x="228" y="1180"/>
                  </a:cubicBezTo>
                  <a:cubicBezTo>
                    <a:pt x="381"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8"/>
            <p:cNvSpPr/>
            <p:nvPr/>
          </p:nvSpPr>
          <p:spPr>
            <a:xfrm>
              <a:off x="6051820" y="1785043"/>
              <a:ext cx="6920" cy="6920"/>
            </a:xfrm>
            <a:custGeom>
              <a:avLst/>
              <a:gdLst/>
              <a:ahLst/>
              <a:cxnLst/>
              <a:rect l="l" t="t" r="r" b="b"/>
              <a:pathLst>
                <a:path w="115" h="115" extrusionOk="0">
                  <a:moveTo>
                    <a:pt x="38" y="1"/>
                  </a:moveTo>
                  <a:cubicBezTo>
                    <a:pt x="38" y="1"/>
                    <a:pt x="0" y="39"/>
                    <a:pt x="0" y="77"/>
                  </a:cubicBezTo>
                  <a:cubicBezTo>
                    <a:pt x="0" y="77"/>
                    <a:pt x="38" y="115"/>
                    <a:pt x="38" y="115"/>
                  </a:cubicBezTo>
                  <a:cubicBezTo>
                    <a:pt x="76" y="115"/>
                    <a:pt x="114" y="77"/>
                    <a:pt x="114" y="77"/>
                  </a:cubicBezTo>
                  <a:cubicBezTo>
                    <a:pt x="114" y="39"/>
                    <a:pt x="76" y="1"/>
                    <a:pt x="38"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8"/>
            <p:cNvSpPr/>
            <p:nvPr/>
          </p:nvSpPr>
          <p:spPr>
            <a:xfrm>
              <a:off x="5639739" y="1537782"/>
              <a:ext cx="16067" cy="64207"/>
            </a:xfrm>
            <a:custGeom>
              <a:avLst/>
              <a:gdLst/>
              <a:ahLst/>
              <a:cxnLst/>
              <a:rect l="l" t="t" r="r" b="b"/>
              <a:pathLst>
                <a:path w="267" h="1067" extrusionOk="0">
                  <a:moveTo>
                    <a:pt x="0" y="1"/>
                  </a:moveTo>
                  <a:lnTo>
                    <a:pt x="0" y="1066"/>
                  </a:lnTo>
                  <a:lnTo>
                    <a:pt x="267" y="1066"/>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8"/>
            <p:cNvSpPr/>
            <p:nvPr/>
          </p:nvSpPr>
          <p:spPr>
            <a:xfrm>
              <a:off x="5692392" y="1537782"/>
              <a:ext cx="16067" cy="64207"/>
            </a:xfrm>
            <a:custGeom>
              <a:avLst/>
              <a:gdLst/>
              <a:ahLst/>
              <a:cxnLst/>
              <a:rect l="l" t="t" r="r" b="b"/>
              <a:pathLst>
                <a:path w="267" h="1067" extrusionOk="0">
                  <a:moveTo>
                    <a:pt x="0" y="1"/>
                  </a:moveTo>
                  <a:lnTo>
                    <a:pt x="0" y="1066"/>
                  </a:lnTo>
                  <a:lnTo>
                    <a:pt x="267" y="1066"/>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8"/>
            <p:cNvSpPr/>
            <p:nvPr/>
          </p:nvSpPr>
          <p:spPr>
            <a:xfrm>
              <a:off x="5745046" y="1537782"/>
              <a:ext cx="16067" cy="64207"/>
            </a:xfrm>
            <a:custGeom>
              <a:avLst/>
              <a:gdLst/>
              <a:ahLst/>
              <a:cxnLst/>
              <a:rect l="l" t="t" r="r" b="b"/>
              <a:pathLst>
                <a:path w="267" h="1067" extrusionOk="0">
                  <a:moveTo>
                    <a:pt x="0" y="1"/>
                  </a:moveTo>
                  <a:lnTo>
                    <a:pt x="0" y="1066"/>
                  </a:lnTo>
                  <a:lnTo>
                    <a:pt x="267" y="1066"/>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8"/>
            <p:cNvSpPr/>
            <p:nvPr/>
          </p:nvSpPr>
          <p:spPr>
            <a:xfrm>
              <a:off x="5912153" y="1537782"/>
              <a:ext cx="18353" cy="64207"/>
            </a:xfrm>
            <a:custGeom>
              <a:avLst/>
              <a:gdLst/>
              <a:ahLst/>
              <a:cxnLst/>
              <a:rect l="l" t="t" r="r" b="b"/>
              <a:pathLst>
                <a:path w="305" h="1067" extrusionOk="0">
                  <a:moveTo>
                    <a:pt x="1" y="1"/>
                  </a:moveTo>
                  <a:lnTo>
                    <a:pt x="1" y="1066"/>
                  </a:lnTo>
                  <a:lnTo>
                    <a:pt x="305" y="1066"/>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8"/>
            <p:cNvSpPr/>
            <p:nvPr/>
          </p:nvSpPr>
          <p:spPr>
            <a:xfrm>
              <a:off x="5964806" y="1537782"/>
              <a:ext cx="18353" cy="64207"/>
            </a:xfrm>
            <a:custGeom>
              <a:avLst/>
              <a:gdLst/>
              <a:ahLst/>
              <a:cxnLst/>
              <a:rect l="l" t="t" r="r" b="b"/>
              <a:pathLst>
                <a:path w="305" h="1067" extrusionOk="0">
                  <a:moveTo>
                    <a:pt x="1" y="1"/>
                  </a:moveTo>
                  <a:lnTo>
                    <a:pt x="1" y="1066"/>
                  </a:lnTo>
                  <a:lnTo>
                    <a:pt x="305" y="1066"/>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8"/>
            <p:cNvSpPr/>
            <p:nvPr/>
          </p:nvSpPr>
          <p:spPr>
            <a:xfrm>
              <a:off x="6209780" y="1844556"/>
              <a:ext cx="18353" cy="178660"/>
            </a:xfrm>
            <a:custGeom>
              <a:avLst/>
              <a:gdLst/>
              <a:ahLst/>
              <a:cxnLst/>
              <a:rect l="l" t="t" r="r" b="b"/>
              <a:pathLst>
                <a:path w="305" h="2969" extrusionOk="0">
                  <a:moveTo>
                    <a:pt x="0" y="1"/>
                  </a:moveTo>
                  <a:lnTo>
                    <a:pt x="0" y="2968"/>
                  </a:lnTo>
                  <a:lnTo>
                    <a:pt x="305" y="2968"/>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8"/>
            <p:cNvSpPr/>
            <p:nvPr/>
          </p:nvSpPr>
          <p:spPr>
            <a:xfrm>
              <a:off x="6209780" y="2057457"/>
              <a:ext cx="18353" cy="55000"/>
            </a:xfrm>
            <a:custGeom>
              <a:avLst/>
              <a:gdLst/>
              <a:ahLst/>
              <a:cxnLst/>
              <a:rect l="l" t="t" r="r" b="b"/>
              <a:pathLst>
                <a:path w="305" h="914" extrusionOk="0">
                  <a:moveTo>
                    <a:pt x="0" y="1"/>
                  </a:moveTo>
                  <a:lnTo>
                    <a:pt x="0" y="914"/>
                  </a:lnTo>
                  <a:lnTo>
                    <a:pt x="305" y="914"/>
                  </a:lnTo>
                  <a:lnTo>
                    <a:pt x="305" y="1"/>
                  </a:ln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8"/>
            <p:cNvSpPr/>
            <p:nvPr/>
          </p:nvSpPr>
          <p:spPr>
            <a:xfrm>
              <a:off x="6017459" y="1537782"/>
              <a:ext cx="18353" cy="64207"/>
            </a:xfrm>
            <a:custGeom>
              <a:avLst/>
              <a:gdLst/>
              <a:ahLst/>
              <a:cxnLst/>
              <a:rect l="l" t="t" r="r" b="b"/>
              <a:pathLst>
                <a:path w="305" h="1067" extrusionOk="0">
                  <a:moveTo>
                    <a:pt x="1" y="1"/>
                  </a:moveTo>
                  <a:lnTo>
                    <a:pt x="1" y="1066"/>
                  </a:lnTo>
                  <a:lnTo>
                    <a:pt x="305" y="1066"/>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8"/>
            <p:cNvSpPr/>
            <p:nvPr/>
          </p:nvSpPr>
          <p:spPr>
            <a:xfrm>
              <a:off x="5584799" y="1324882"/>
              <a:ext cx="506012" cy="212959"/>
            </a:xfrm>
            <a:custGeom>
              <a:avLst/>
              <a:gdLst/>
              <a:ahLst/>
              <a:cxnLst/>
              <a:rect l="l" t="t" r="r" b="b"/>
              <a:pathLst>
                <a:path w="8409" h="3539" extrusionOk="0">
                  <a:moveTo>
                    <a:pt x="0" y="1"/>
                  </a:moveTo>
                  <a:lnTo>
                    <a:pt x="0" y="3539"/>
                  </a:lnTo>
                  <a:lnTo>
                    <a:pt x="8408" y="3539"/>
                  </a:lnTo>
                  <a:lnTo>
                    <a:pt x="84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8"/>
            <p:cNvSpPr/>
            <p:nvPr/>
          </p:nvSpPr>
          <p:spPr>
            <a:xfrm>
              <a:off x="5616812" y="1345522"/>
              <a:ext cx="75640" cy="75580"/>
            </a:xfrm>
            <a:custGeom>
              <a:avLst/>
              <a:gdLst/>
              <a:ahLst/>
              <a:cxnLst/>
              <a:rect l="l" t="t" r="r" b="b"/>
              <a:pathLst>
                <a:path w="1257" h="1256" extrusionOk="0">
                  <a:moveTo>
                    <a:pt x="648" y="0"/>
                  </a:moveTo>
                  <a:cubicBezTo>
                    <a:pt x="305" y="0"/>
                    <a:pt x="1" y="305"/>
                    <a:pt x="1" y="647"/>
                  </a:cubicBezTo>
                  <a:cubicBezTo>
                    <a:pt x="1" y="989"/>
                    <a:pt x="305" y="1256"/>
                    <a:pt x="648" y="1256"/>
                  </a:cubicBezTo>
                  <a:cubicBezTo>
                    <a:pt x="990" y="1256"/>
                    <a:pt x="1256" y="989"/>
                    <a:pt x="1256" y="647"/>
                  </a:cubicBezTo>
                  <a:cubicBezTo>
                    <a:pt x="1256" y="305"/>
                    <a:pt x="990"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8"/>
            <p:cNvSpPr/>
            <p:nvPr/>
          </p:nvSpPr>
          <p:spPr>
            <a:xfrm>
              <a:off x="5799986" y="1345522"/>
              <a:ext cx="73293" cy="75580"/>
            </a:xfrm>
            <a:custGeom>
              <a:avLst/>
              <a:gdLst/>
              <a:ahLst/>
              <a:cxnLst/>
              <a:rect l="l" t="t" r="r" b="b"/>
              <a:pathLst>
                <a:path w="1218" h="1256" extrusionOk="0">
                  <a:moveTo>
                    <a:pt x="609" y="0"/>
                  </a:moveTo>
                  <a:cubicBezTo>
                    <a:pt x="267" y="0"/>
                    <a:pt x="0" y="305"/>
                    <a:pt x="0" y="647"/>
                  </a:cubicBezTo>
                  <a:cubicBezTo>
                    <a:pt x="0" y="989"/>
                    <a:pt x="267" y="1256"/>
                    <a:pt x="609" y="1256"/>
                  </a:cubicBezTo>
                  <a:cubicBezTo>
                    <a:pt x="952" y="1256"/>
                    <a:pt x="1218" y="989"/>
                    <a:pt x="1218" y="647"/>
                  </a:cubicBezTo>
                  <a:cubicBezTo>
                    <a:pt x="1218" y="305"/>
                    <a:pt x="952"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8"/>
            <p:cNvSpPr/>
            <p:nvPr/>
          </p:nvSpPr>
          <p:spPr>
            <a:xfrm>
              <a:off x="5978526" y="1345522"/>
              <a:ext cx="73353" cy="75580"/>
            </a:xfrm>
            <a:custGeom>
              <a:avLst/>
              <a:gdLst/>
              <a:ahLst/>
              <a:cxnLst/>
              <a:rect l="l" t="t" r="r" b="b"/>
              <a:pathLst>
                <a:path w="1219" h="1256" extrusionOk="0">
                  <a:moveTo>
                    <a:pt x="610" y="0"/>
                  </a:moveTo>
                  <a:cubicBezTo>
                    <a:pt x="267" y="0"/>
                    <a:pt x="1" y="305"/>
                    <a:pt x="1" y="647"/>
                  </a:cubicBezTo>
                  <a:cubicBezTo>
                    <a:pt x="1" y="989"/>
                    <a:pt x="267" y="1256"/>
                    <a:pt x="610" y="1256"/>
                  </a:cubicBezTo>
                  <a:cubicBezTo>
                    <a:pt x="952" y="1256"/>
                    <a:pt x="1218" y="989"/>
                    <a:pt x="1218" y="647"/>
                  </a:cubicBezTo>
                  <a:cubicBezTo>
                    <a:pt x="1218" y="305"/>
                    <a:pt x="952" y="0"/>
                    <a:pt x="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8"/>
            <p:cNvSpPr/>
            <p:nvPr/>
          </p:nvSpPr>
          <p:spPr>
            <a:xfrm>
              <a:off x="5710685" y="1441682"/>
              <a:ext cx="75640" cy="73293"/>
            </a:xfrm>
            <a:custGeom>
              <a:avLst/>
              <a:gdLst/>
              <a:ahLst/>
              <a:cxnLst/>
              <a:rect l="l" t="t" r="r" b="b"/>
              <a:pathLst>
                <a:path w="1257" h="1218" extrusionOk="0">
                  <a:moveTo>
                    <a:pt x="609" y="0"/>
                  </a:moveTo>
                  <a:cubicBezTo>
                    <a:pt x="267" y="0"/>
                    <a:pt x="1" y="266"/>
                    <a:pt x="1" y="609"/>
                  </a:cubicBezTo>
                  <a:cubicBezTo>
                    <a:pt x="1" y="951"/>
                    <a:pt x="267" y="1217"/>
                    <a:pt x="609" y="1217"/>
                  </a:cubicBezTo>
                  <a:cubicBezTo>
                    <a:pt x="952" y="1217"/>
                    <a:pt x="1256" y="951"/>
                    <a:pt x="1256" y="609"/>
                  </a:cubicBezTo>
                  <a:cubicBezTo>
                    <a:pt x="1256" y="266"/>
                    <a:pt x="952"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8"/>
            <p:cNvSpPr/>
            <p:nvPr/>
          </p:nvSpPr>
          <p:spPr>
            <a:xfrm>
              <a:off x="5889286" y="1441682"/>
              <a:ext cx="73293" cy="73293"/>
            </a:xfrm>
            <a:custGeom>
              <a:avLst/>
              <a:gdLst/>
              <a:ahLst/>
              <a:cxnLst/>
              <a:rect l="l" t="t" r="r" b="b"/>
              <a:pathLst>
                <a:path w="1218" h="1218" extrusionOk="0">
                  <a:moveTo>
                    <a:pt x="609" y="0"/>
                  </a:moveTo>
                  <a:cubicBezTo>
                    <a:pt x="266" y="0"/>
                    <a:pt x="0" y="266"/>
                    <a:pt x="0" y="609"/>
                  </a:cubicBezTo>
                  <a:cubicBezTo>
                    <a:pt x="0" y="951"/>
                    <a:pt x="266" y="1217"/>
                    <a:pt x="609" y="1217"/>
                  </a:cubicBezTo>
                  <a:cubicBezTo>
                    <a:pt x="951" y="1217"/>
                    <a:pt x="1218" y="951"/>
                    <a:pt x="1218" y="609"/>
                  </a:cubicBezTo>
                  <a:cubicBezTo>
                    <a:pt x="1218" y="266"/>
                    <a:pt x="951"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8"/>
            <p:cNvSpPr/>
            <p:nvPr/>
          </p:nvSpPr>
          <p:spPr>
            <a:xfrm>
              <a:off x="5637452" y="1366102"/>
              <a:ext cx="34360" cy="34420"/>
            </a:xfrm>
            <a:custGeom>
              <a:avLst/>
              <a:gdLst/>
              <a:ahLst/>
              <a:cxnLst/>
              <a:rect l="l" t="t" r="r" b="b"/>
              <a:pathLst>
                <a:path w="571" h="572" extrusionOk="0">
                  <a:moveTo>
                    <a:pt x="305" y="1"/>
                  </a:moveTo>
                  <a:cubicBezTo>
                    <a:pt x="114" y="1"/>
                    <a:pt x="0" y="115"/>
                    <a:pt x="0" y="305"/>
                  </a:cubicBezTo>
                  <a:cubicBezTo>
                    <a:pt x="0" y="457"/>
                    <a:pt x="114" y="571"/>
                    <a:pt x="305" y="571"/>
                  </a:cubicBezTo>
                  <a:cubicBezTo>
                    <a:pt x="457" y="571"/>
                    <a:pt x="571" y="457"/>
                    <a:pt x="571" y="305"/>
                  </a:cubicBezTo>
                  <a:cubicBezTo>
                    <a:pt x="571" y="115"/>
                    <a:pt x="457" y="1"/>
                    <a:pt x="30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8"/>
            <p:cNvSpPr/>
            <p:nvPr/>
          </p:nvSpPr>
          <p:spPr>
            <a:xfrm>
              <a:off x="5729039" y="1459976"/>
              <a:ext cx="36647" cy="36707"/>
            </a:xfrm>
            <a:custGeom>
              <a:avLst/>
              <a:gdLst/>
              <a:ahLst/>
              <a:cxnLst/>
              <a:rect l="l" t="t" r="r" b="b"/>
              <a:pathLst>
                <a:path w="609" h="610" extrusionOk="0">
                  <a:moveTo>
                    <a:pt x="304" y="0"/>
                  </a:moveTo>
                  <a:cubicBezTo>
                    <a:pt x="152" y="0"/>
                    <a:pt x="0" y="153"/>
                    <a:pt x="0" y="305"/>
                  </a:cubicBezTo>
                  <a:cubicBezTo>
                    <a:pt x="0" y="457"/>
                    <a:pt x="152" y="609"/>
                    <a:pt x="304" y="609"/>
                  </a:cubicBezTo>
                  <a:cubicBezTo>
                    <a:pt x="457" y="609"/>
                    <a:pt x="609" y="457"/>
                    <a:pt x="609" y="305"/>
                  </a:cubicBezTo>
                  <a:cubicBezTo>
                    <a:pt x="609" y="153"/>
                    <a:pt x="457" y="0"/>
                    <a:pt x="304" y="0"/>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8"/>
            <p:cNvSpPr/>
            <p:nvPr/>
          </p:nvSpPr>
          <p:spPr>
            <a:xfrm>
              <a:off x="5996879" y="1366102"/>
              <a:ext cx="36647" cy="34420"/>
            </a:xfrm>
            <a:custGeom>
              <a:avLst/>
              <a:gdLst/>
              <a:ahLst/>
              <a:cxnLst/>
              <a:rect l="l" t="t" r="r" b="b"/>
              <a:pathLst>
                <a:path w="609" h="572" extrusionOk="0">
                  <a:moveTo>
                    <a:pt x="305" y="1"/>
                  </a:moveTo>
                  <a:cubicBezTo>
                    <a:pt x="152" y="1"/>
                    <a:pt x="0" y="115"/>
                    <a:pt x="0" y="305"/>
                  </a:cubicBezTo>
                  <a:cubicBezTo>
                    <a:pt x="0" y="457"/>
                    <a:pt x="152" y="571"/>
                    <a:pt x="305" y="571"/>
                  </a:cubicBezTo>
                  <a:cubicBezTo>
                    <a:pt x="457" y="571"/>
                    <a:pt x="609" y="457"/>
                    <a:pt x="609" y="305"/>
                  </a:cubicBezTo>
                  <a:cubicBezTo>
                    <a:pt x="609" y="115"/>
                    <a:pt x="457" y="1"/>
                    <a:pt x="30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8"/>
            <p:cNvSpPr/>
            <p:nvPr/>
          </p:nvSpPr>
          <p:spPr>
            <a:xfrm>
              <a:off x="5818279" y="1366102"/>
              <a:ext cx="36707" cy="34420"/>
            </a:xfrm>
            <a:custGeom>
              <a:avLst/>
              <a:gdLst/>
              <a:ahLst/>
              <a:cxnLst/>
              <a:rect l="l" t="t" r="r" b="b"/>
              <a:pathLst>
                <a:path w="610" h="572" extrusionOk="0">
                  <a:moveTo>
                    <a:pt x="305" y="1"/>
                  </a:moveTo>
                  <a:cubicBezTo>
                    <a:pt x="153" y="1"/>
                    <a:pt x="1" y="115"/>
                    <a:pt x="1" y="305"/>
                  </a:cubicBezTo>
                  <a:cubicBezTo>
                    <a:pt x="1" y="457"/>
                    <a:pt x="153" y="571"/>
                    <a:pt x="305" y="571"/>
                  </a:cubicBezTo>
                  <a:cubicBezTo>
                    <a:pt x="457" y="571"/>
                    <a:pt x="609" y="457"/>
                    <a:pt x="609" y="305"/>
                  </a:cubicBezTo>
                  <a:cubicBezTo>
                    <a:pt x="609" y="115"/>
                    <a:pt x="457" y="1"/>
                    <a:pt x="30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8"/>
            <p:cNvSpPr/>
            <p:nvPr/>
          </p:nvSpPr>
          <p:spPr>
            <a:xfrm>
              <a:off x="5907579" y="1459976"/>
              <a:ext cx="36707" cy="36707"/>
            </a:xfrm>
            <a:custGeom>
              <a:avLst/>
              <a:gdLst/>
              <a:ahLst/>
              <a:cxnLst/>
              <a:rect l="l" t="t" r="r" b="b"/>
              <a:pathLst>
                <a:path w="610" h="610" extrusionOk="0">
                  <a:moveTo>
                    <a:pt x="305" y="0"/>
                  </a:moveTo>
                  <a:cubicBezTo>
                    <a:pt x="153" y="0"/>
                    <a:pt x="0" y="153"/>
                    <a:pt x="0" y="305"/>
                  </a:cubicBezTo>
                  <a:cubicBezTo>
                    <a:pt x="0" y="457"/>
                    <a:pt x="153" y="609"/>
                    <a:pt x="305" y="609"/>
                  </a:cubicBezTo>
                  <a:cubicBezTo>
                    <a:pt x="457" y="609"/>
                    <a:pt x="609" y="457"/>
                    <a:pt x="609" y="305"/>
                  </a:cubicBezTo>
                  <a:cubicBezTo>
                    <a:pt x="609" y="153"/>
                    <a:pt x="457" y="0"/>
                    <a:pt x="305" y="0"/>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8"/>
            <p:cNvSpPr/>
            <p:nvPr/>
          </p:nvSpPr>
          <p:spPr>
            <a:xfrm>
              <a:off x="5584799" y="1601929"/>
              <a:ext cx="231253" cy="132806"/>
            </a:xfrm>
            <a:custGeom>
              <a:avLst/>
              <a:gdLst/>
              <a:ahLst/>
              <a:cxnLst/>
              <a:rect l="l" t="t" r="r" b="b"/>
              <a:pathLst>
                <a:path w="3843" h="2207" extrusionOk="0">
                  <a:moveTo>
                    <a:pt x="0" y="0"/>
                  </a:moveTo>
                  <a:lnTo>
                    <a:pt x="0" y="2207"/>
                  </a:lnTo>
                  <a:lnTo>
                    <a:pt x="3843" y="2207"/>
                  </a:lnTo>
                  <a:lnTo>
                    <a:pt x="3843" y="0"/>
                  </a:lnTo>
                  <a:close/>
                </a:path>
              </a:pathLst>
            </a:custGeom>
            <a:solidFill>
              <a:srgbClr val="5B5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8"/>
            <p:cNvSpPr/>
            <p:nvPr/>
          </p:nvSpPr>
          <p:spPr>
            <a:xfrm>
              <a:off x="5619099" y="1638516"/>
              <a:ext cx="162653" cy="59573"/>
            </a:xfrm>
            <a:custGeom>
              <a:avLst/>
              <a:gdLst/>
              <a:ahLst/>
              <a:cxnLst/>
              <a:rect l="l" t="t" r="r" b="b"/>
              <a:pathLst>
                <a:path w="2703" h="990" extrusionOk="0">
                  <a:moveTo>
                    <a:pt x="1" y="1"/>
                  </a:moveTo>
                  <a:lnTo>
                    <a:pt x="1" y="990"/>
                  </a:lnTo>
                  <a:lnTo>
                    <a:pt x="2702" y="990"/>
                  </a:lnTo>
                  <a:lnTo>
                    <a:pt x="2702" y="1"/>
                  </a:lnTo>
                  <a:close/>
                </a:path>
              </a:pathLst>
            </a:custGeom>
            <a:solidFill>
              <a:srgbClr val="7C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8"/>
            <p:cNvSpPr/>
            <p:nvPr/>
          </p:nvSpPr>
          <p:spPr>
            <a:xfrm>
              <a:off x="5857212" y="1601929"/>
              <a:ext cx="233599" cy="132806"/>
            </a:xfrm>
            <a:custGeom>
              <a:avLst/>
              <a:gdLst/>
              <a:ahLst/>
              <a:cxnLst/>
              <a:rect l="l" t="t" r="r" b="b"/>
              <a:pathLst>
                <a:path w="3882" h="2207" extrusionOk="0">
                  <a:moveTo>
                    <a:pt x="1" y="0"/>
                  </a:moveTo>
                  <a:lnTo>
                    <a:pt x="1" y="2207"/>
                  </a:lnTo>
                  <a:lnTo>
                    <a:pt x="3881" y="2207"/>
                  </a:lnTo>
                  <a:lnTo>
                    <a:pt x="3881" y="0"/>
                  </a:lnTo>
                  <a:close/>
                </a:path>
              </a:pathLst>
            </a:custGeom>
            <a:solidFill>
              <a:srgbClr val="5B5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8"/>
            <p:cNvSpPr/>
            <p:nvPr/>
          </p:nvSpPr>
          <p:spPr>
            <a:xfrm>
              <a:off x="5893859" y="1638516"/>
              <a:ext cx="160306" cy="59573"/>
            </a:xfrm>
            <a:custGeom>
              <a:avLst/>
              <a:gdLst/>
              <a:ahLst/>
              <a:cxnLst/>
              <a:rect l="l" t="t" r="r" b="b"/>
              <a:pathLst>
                <a:path w="2664" h="990" extrusionOk="0">
                  <a:moveTo>
                    <a:pt x="0" y="1"/>
                  </a:moveTo>
                  <a:lnTo>
                    <a:pt x="0" y="990"/>
                  </a:lnTo>
                  <a:lnTo>
                    <a:pt x="2663" y="990"/>
                  </a:lnTo>
                  <a:lnTo>
                    <a:pt x="2663" y="1"/>
                  </a:lnTo>
                  <a:close/>
                </a:path>
              </a:pathLst>
            </a:custGeom>
            <a:solidFill>
              <a:srgbClr val="7C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8"/>
            <p:cNvSpPr/>
            <p:nvPr/>
          </p:nvSpPr>
          <p:spPr>
            <a:xfrm>
              <a:off x="5660319" y="1638516"/>
              <a:ext cx="25274" cy="59573"/>
            </a:xfrm>
            <a:custGeom>
              <a:avLst/>
              <a:gdLst/>
              <a:ahLst/>
              <a:cxnLst/>
              <a:rect l="l" t="t" r="r" b="b"/>
              <a:pathLst>
                <a:path w="420" h="990" extrusionOk="0">
                  <a:moveTo>
                    <a:pt x="1" y="1"/>
                  </a:moveTo>
                  <a:lnTo>
                    <a:pt x="1" y="990"/>
                  </a:lnTo>
                  <a:lnTo>
                    <a:pt x="419" y="990"/>
                  </a:lnTo>
                  <a:lnTo>
                    <a:pt x="4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8"/>
            <p:cNvSpPr/>
            <p:nvPr/>
          </p:nvSpPr>
          <p:spPr>
            <a:xfrm>
              <a:off x="5717545" y="1638516"/>
              <a:ext cx="25274" cy="59573"/>
            </a:xfrm>
            <a:custGeom>
              <a:avLst/>
              <a:gdLst/>
              <a:ahLst/>
              <a:cxnLst/>
              <a:rect l="l" t="t" r="r" b="b"/>
              <a:pathLst>
                <a:path w="420" h="990" extrusionOk="0">
                  <a:moveTo>
                    <a:pt x="1" y="1"/>
                  </a:moveTo>
                  <a:lnTo>
                    <a:pt x="1" y="990"/>
                  </a:lnTo>
                  <a:lnTo>
                    <a:pt x="419" y="990"/>
                  </a:lnTo>
                  <a:lnTo>
                    <a:pt x="4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8"/>
            <p:cNvSpPr/>
            <p:nvPr/>
          </p:nvSpPr>
          <p:spPr>
            <a:xfrm>
              <a:off x="5960233" y="1638516"/>
              <a:ext cx="25213" cy="59573"/>
            </a:xfrm>
            <a:custGeom>
              <a:avLst/>
              <a:gdLst/>
              <a:ahLst/>
              <a:cxnLst/>
              <a:rect l="l" t="t" r="r" b="b"/>
              <a:pathLst>
                <a:path w="419" h="990" extrusionOk="0">
                  <a:moveTo>
                    <a:pt x="1" y="1"/>
                  </a:moveTo>
                  <a:lnTo>
                    <a:pt x="1" y="990"/>
                  </a:lnTo>
                  <a:lnTo>
                    <a:pt x="419" y="990"/>
                  </a:lnTo>
                  <a:lnTo>
                    <a:pt x="4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8"/>
            <p:cNvSpPr/>
            <p:nvPr/>
          </p:nvSpPr>
          <p:spPr>
            <a:xfrm>
              <a:off x="5543578" y="2057457"/>
              <a:ext cx="595251" cy="55000"/>
            </a:xfrm>
            <a:custGeom>
              <a:avLst/>
              <a:gdLst/>
              <a:ahLst/>
              <a:cxnLst/>
              <a:rect l="l" t="t" r="r" b="b"/>
              <a:pathLst>
                <a:path w="9892" h="914" extrusionOk="0">
                  <a:moveTo>
                    <a:pt x="0" y="1"/>
                  </a:moveTo>
                  <a:lnTo>
                    <a:pt x="0" y="914"/>
                  </a:lnTo>
                  <a:lnTo>
                    <a:pt x="9892" y="914"/>
                  </a:lnTo>
                  <a:lnTo>
                    <a:pt x="98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8"/>
            <p:cNvSpPr/>
            <p:nvPr/>
          </p:nvSpPr>
          <p:spPr>
            <a:xfrm>
              <a:off x="6138773" y="1253935"/>
              <a:ext cx="36707" cy="494518"/>
            </a:xfrm>
            <a:custGeom>
              <a:avLst/>
              <a:gdLst/>
              <a:ahLst/>
              <a:cxnLst/>
              <a:rect l="l" t="t" r="r" b="b"/>
              <a:pathLst>
                <a:path w="610" h="8218" extrusionOk="0">
                  <a:moveTo>
                    <a:pt x="1" y="0"/>
                  </a:moveTo>
                  <a:lnTo>
                    <a:pt x="1" y="8218"/>
                  </a:lnTo>
                  <a:lnTo>
                    <a:pt x="610" y="8218"/>
                  </a:lnTo>
                  <a:lnTo>
                    <a:pt x="6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8"/>
            <p:cNvSpPr/>
            <p:nvPr/>
          </p:nvSpPr>
          <p:spPr>
            <a:xfrm>
              <a:off x="6138773" y="1748396"/>
              <a:ext cx="297686" cy="96220"/>
            </a:xfrm>
            <a:custGeom>
              <a:avLst/>
              <a:gdLst/>
              <a:ahLst/>
              <a:cxnLst/>
              <a:rect l="l" t="t" r="r" b="b"/>
              <a:pathLst>
                <a:path w="4947" h="1599" extrusionOk="0">
                  <a:moveTo>
                    <a:pt x="1" y="1"/>
                  </a:moveTo>
                  <a:lnTo>
                    <a:pt x="1" y="1599"/>
                  </a:lnTo>
                  <a:lnTo>
                    <a:pt x="4947" y="1599"/>
                  </a:lnTo>
                  <a:lnTo>
                    <a:pt x="49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8"/>
            <p:cNvSpPr/>
            <p:nvPr/>
          </p:nvSpPr>
          <p:spPr>
            <a:xfrm>
              <a:off x="6196060" y="1290582"/>
              <a:ext cx="240399" cy="116800"/>
            </a:xfrm>
            <a:custGeom>
              <a:avLst/>
              <a:gdLst/>
              <a:ahLst/>
              <a:cxnLst/>
              <a:rect l="l" t="t" r="r" b="b"/>
              <a:pathLst>
                <a:path w="3995" h="1941" extrusionOk="0">
                  <a:moveTo>
                    <a:pt x="0" y="0"/>
                  </a:moveTo>
                  <a:lnTo>
                    <a:pt x="0" y="1940"/>
                  </a:lnTo>
                  <a:lnTo>
                    <a:pt x="3995" y="1940"/>
                  </a:lnTo>
                  <a:lnTo>
                    <a:pt x="3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8"/>
            <p:cNvSpPr/>
            <p:nvPr/>
          </p:nvSpPr>
          <p:spPr>
            <a:xfrm>
              <a:off x="6225787" y="1311162"/>
              <a:ext cx="75640" cy="75580"/>
            </a:xfrm>
            <a:custGeom>
              <a:avLst/>
              <a:gdLst/>
              <a:ahLst/>
              <a:cxnLst/>
              <a:rect l="l" t="t" r="r" b="b"/>
              <a:pathLst>
                <a:path w="1257" h="1256" extrusionOk="0">
                  <a:moveTo>
                    <a:pt x="609" y="1"/>
                  </a:moveTo>
                  <a:cubicBezTo>
                    <a:pt x="267" y="1"/>
                    <a:pt x="1" y="267"/>
                    <a:pt x="1" y="647"/>
                  </a:cubicBezTo>
                  <a:cubicBezTo>
                    <a:pt x="1" y="990"/>
                    <a:pt x="267" y="1256"/>
                    <a:pt x="609" y="1256"/>
                  </a:cubicBezTo>
                  <a:cubicBezTo>
                    <a:pt x="952" y="1256"/>
                    <a:pt x="1256" y="990"/>
                    <a:pt x="1256" y="647"/>
                  </a:cubicBezTo>
                  <a:cubicBezTo>
                    <a:pt x="1256" y="267"/>
                    <a:pt x="952"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8"/>
            <p:cNvSpPr/>
            <p:nvPr/>
          </p:nvSpPr>
          <p:spPr>
            <a:xfrm>
              <a:off x="6246427" y="1331742"/>
              <a:ext cx="34360" cy="34420"/>
            </a:xfrm>
            <a:custGeom>
              <a:avLst/>
              <a:gdLst/>
              <a:ahLst/>
              <a:cxnLst/>
              <a:rect l="l" t="t" r="r" b="b"/>
              <a:pathLst>
                <a:path w="571" h="572" extrusionOk="0">
                  <a:moveTo>
                    <a:pt x="266" y="1"/>
                  </a:moveTo>
                  <a:cubicBezTo>
                    <a:pt x="114" y="1"/>
                    <a:pt x="0" y="115"/>
                    <a:pt x="0" y="305"/>
                  </a:cubicBezTo>
                  <a:cubicBezTo>
                    <a:pt x="0" y="457"/>
                    <a:pt x="114" y="572"/>
                    <a:pt x="266" y="572"/>
                  </a:cubicBezTo>
                  <a:cubicBezTo>
                    <a:pt x="457" y="572"/>
                    <a:pt x="571" y="457"/>
                    <a:pt x="571" y="305"/>
                  </a:cubicBezTo>
                  <a:cubicBezTo>
                    <a:pt x="571" y="115"/>
                    <a:pt x="457" y="1"/>
                    <a:pt x="266"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8"/>
            <p:cNvSpPr/>
            <p:nvPr/>
          </p:nvSpPr>
          <p:spPr>
            <a:xfrm>
              <a:off x="6196060" y="1443969"/>
              <a:ext cx="240399" cy="116800"/>
            </a:xfrm>
            <a:custGeom>
              <a:avLst/>
              <a:gdLst/>
              <a:ahLst/>
              <a:cxnLst/>
              <a:rect l="l" t="t" r="r" b="b"/>
              <a:pathLst>
                <a:path w="3995" h="1941" extrusionOk="0">
                  <a:moveTo>
                    <a:pt x="0" y="0"/>
                  </a:moveTo>
                  <a:lnTo>
                    <a:pt x="0" y="1940"/>
                  </a:lnTo>
                  <a:lnTo>
                    <a:pt x="3995" y="1940"/>
                  </a:lnTo>
                  <a:lnTo>
                    <a:pt x="3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8"/>
            <p:cNvSpPr/>
            <p:nvPr/>
          </p:nvSpPr>
          <p:spPr>
            <a:xfrm>
              <a:off x="6225787" y="1466836"/>
              <a:ext cx="75640" cy="73293"/>
            </a:xfrm>
            <a:custGeom>
              <a:avLst/>
              <a:gdLst/>
              <a:ahLst/>
              <a:cxnLst/>
              <a:rect l="l" t="t" r="r" b="b"/>
              <a:pathLst>
                <a:path w="1257" h="1218" extrusionOk="0">
                  <a:moveTo>
                    <a:pt x="609" y="1"/>
                  </a:moveTo>
                  <a:cubicBezTo>
                    <a:pt x="267" y="1"/>
                    <a:pt x="1" y="267"/>
                    <a:pt x="1" y="609"/>
                  </a:cubicBezTo>
                  <a:cubicBezTo>
                    <a:pt x="1" y="952"/>
                    <a:pt x="267" y="1218"/>
                    <a:pt x="609" y="1218"/>
                  </a:cubicBezTo>
                  <a:cubicBezTo>
                    <a:pt x="952" y="1218"/>
                    <a:pt x="1256" y="952"/>
                    <a:pt x="1256" y="609"/>
                  </a:cubicBezTo>
                  <a:cubicBezTo>
                    <a:pt x="1256" y="267"/>
                    <a:pt x="952"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8"/>
            <p:cNvSpPr/>
            <p:nvPr/>
          </p:nvSpPr>
          <p:spPr>
            <a:xfrm>
              <a:off x="6246427" y="1485129"/>
              <a:ext cx="34360" cy="36707"/>
            </a:xfrm>
            <a:custGeom>
              <a:avLst/>
              <a:gdLst/>
              <a:ahLst/>
              <a:cxnLst/>
              <a:rect l="l" t="t" r="r" b="b"/>
              <a:pathLst>
                <a:path w="571" h="610" extrusionOk="0">
                  <a:moveTo>
                    <a:pt x="266" y="1"/>
                  </a:moveTo>
                  <a:cubicBezTo>
                    <a:pt x="114" y="1"/>
                    <a:pt x="0" y="153"/>
                    <a:pt x="0" y="305"/>
                  </a:cubicBezTo>
                  <a:cubicBezTo>
                    <a:pt x="0" y="457"/>
                    <a:pt x="114" y="610"/>
                    <a:pt x="266" y="610"/>
                  </a:cubicBezTo>
                  <a:cubicBezTo>
                    <a:pt x="457" y="610"/>
                    <a:pt x="571" y="457"/>
                    <a:pt x="571" y="305"/>
                  </a:cubicBezTo>
                  <a:cubicBezTo>
                    <a:pt x="571" y="153"/>
                    <a:pt x="457" y="1"/>
                    <a:pt x="266"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8"/>
            <p:cNvSpPr/>
            <p:nvPr/>
          </p:nvSpPr>
          <p:spPr>
            <a:xfrm>
              <a:off x="6196060" y="1597356"/>
              <a:ext cx="240399" cy="116800"/>
            </a:xfrm>
            <a:custGeom>
              <a:avLst/>
              <a:gdLst/>
              <a:ahLst/>
              <a:cxnLst/>
              <a:rect l="l" t="t" r="r" b="b"/>
              <a:pathLst>
                <a:path w="3995" h="1941" extrusionOk="0">
                  <a:moveTo>
                    <a:pt x="0" y="0"/>
                  </a:moveTo>
                  <a:lnTo>
                    <a:pt x="0" y="1940"/>
                  </a:lnTo>
                  <a:lnTo>
                    <a:pt x="3995" y="1940"/>
                  </a:lnTo>
                  <a:lnTo>
                    <a:pt x="3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8"/>
            <p:cNvSpPr/>
            <p:nvPr/>
          </p:nvSpPr>
          <p:spPr>
            <a:xfrm>
              <a:off x="6225787" y="1620223"/>
              <a:ext cx="75640" cy="73293"/>
            </a:xfrm>
            <a:custGeom>
              <a:avLst/>
              <a:gdLst/>
              <a:ahLst/>
              <a:cxnLst/>
              <a:rect l="l" t="t" r="r" b="b"/>
              <a:pathLst>
                <a:path w="1257" h="1218" extrusionOk="0">
                  <a:moveTo>
                    <a:pt x="609" y="0"/>
                  </a:moveTo>
                  <a:cubicBezTo>
                    <a:pt x="267" y="0"/>
                    <a:pt x="1" y="267"/>
                    <a:pt x="1" y="609"/>
                  </a:cubicBezTo>
                  <a:cubicBezTo>
                    <a:pt x="1" y="952"/>
                    <a:pt x="267" y="1218"/>
                    <a:pt x="609" y="1218"/>
                  </a:cubicBezTo>
                  <a:cubicBezTo>
                    <a:pt x="952" y="1218"/>
                    <a:pt x="1256" y="952"/>
                    <a:pt x="1256" y="609"/>
                  </a:cubicBezTo>
                  <a:cubicBezTo>
                    <a:pt x="1256" y="267"/>
                    <a:pt x="952" y="0"/>
                    <a:pt x="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8"/>
            <p:cNvSpPr/>
            <p:nvPr/>
          </p:nvSpPr>
          <p:spPr>
            <a:xfrm>
              <a:off x="6246427" y="1638516"/>
              <a:ext cx="34360" cy="36707"/>
            </a:xfrm>
            <a:custGeom>
              <a:avLst/>
              <a:gdLst/>
              <a:ahLst/>
              <a:cxnLst/>
              <a:rect l="l" t="t" r="r" b="b"/>
              <a:pathLst>
                <a:path w="571" h="610" extrusionOk="0">
                  <a:moveTo>
                    <a:pt x="266" y="1"/>
                  </a:moveTo>
                  <a:cubicBezTo>
                    <a:pt x="114" y="1"/>
                    <a:pt x="0" y="153"/>
                    <a:pt x="0" y="305"/>
                  </a:cubicBezTo>
                  <a:cubicBezTo>
                    <a:pt x="0" y="457"/>
                    <a:pt x="114" y="610"/>
                    <a:pt x="266" y="610"/>
                  </a:cubicBezTo>
                  <a:cubicBezTo>
                    <a:pt x="457" y="610"/>
                    <a:pt x="571" y="457"/>
                    <a:pt x="571" y="305"/>
                  </a:cubicBezTo>
                  <a:cubicBezTo>
                    <a:pt x="571" y="153"/>
                    <a:pt x="457" y="1"/>
                    <a:pt x="266"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8"/>
            <p:cNvSpPr/>
            <p:nvPr/>
          </p:nvSpPr>
          <p:spPr>
            <a:xfrm>
              <a:off x="6331093" y="1322595"/>
              <a:ext cx="105366" cy="13780"/>
            </a:xfrm>
            <a:custGeom>
              <a:avLst/>
              <a:gdLst/>
              <a:ahLst/>
              <a:cxnLst/>
              <a:rect l="l" t="t" r="r" b="b"/>
              <a:pathLst>
                <a:path w="1751" h="229" extrusionOk="0">
                  <a:moveTo>
                    <a:pt x="1" y="1"/>
                  </a:moveTo>
                  <a:lnTo>
                    <a:pt x="1" y="229"/>
                  </a:lnTo>
                  <a:lnTo>
                    <a:pt x="1751" y="229"/>
                  </a:lnTo>
                  <a:lnTo>
                    <a:pt x="175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8"/>
            <p:cNvSpPr/>
            <p:nvPr/>
          </p:nvSpPr>
          <p:spPr>
            <a:xfrm>
              <a:off x="6331093" y="1361529"/>
              <a:ext cx="105366" cy="13780"/>
            </a:xfrm>
            <a:custGeom>
              <a:avLst/>
              <a:gdLst/>
              <a:ahLst/>
              <a:cxnLst/>
              <a:rect l="l" t="t" r="r" b="b"/>
              <a:pathLst>
                <a:path w="1751" h="229" extrusionOk="0">
                  <a:moveTo>
                    <a:pt x="1" y="0"/>
                  </a:moveTo>
                  <a:lnTo>
                    <a:pt x="1" y="229"/>
                  </a:lnTo>
                  <a:lnTo>
                    <a:pt x="1751" y="229"/>
                  </a:lnTo>
                  <a:lnTo>
                    <a:pt x="1751" y="0"/>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8"/>
            <p:cNvSpPr/>
            <p:nvPr/>
          </p:nvSpPr>
          <p:spPr>
            <a:xfrm>
              <a:off x="6331093" y="1475982"/>
              <a:ext cx="105366" cy="13780"/>
            </a:xfrm>
            <a:custGeom>
              <a:avLst/>
              <a:gdLst/>
              <a:ahLst/>
              <a:cxnLst/>
              <a:rect l="l" t="t" r="r" b="b"/>
              <a:pathLst>
                <a:path w="1751" h="229" extrusionOk="0">
                  <a:moveTo>
                    <a:pt x="1" y="1"/>
                  </a:moveTo>
                  <a:lnTo>
                    <a:pt x="1" y="229"/>
                  </a:lnTo>
                  <a:lnTo>
                    <a:pt x="1751" y="229"/>
                  </a:lnTo>
                  <a:lnTo>
                    <a:pt x="175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8"/>
            <p:cNvSpPr/>
            <p:nvPr/>
          </p:nvSpPr>
          <p:spPr>
            <a:xfrm>
              <a:off x="6331093" y="1512629"/>
              <a:ext cx="105366" cy="16067"/>
            </a:xfrm>
            <a:custGeom>
              <a:avLst/>
              <a:gdLst/>
              <a:ahLst/>
              <a:cxnLst/>
              <a:rect l="l" t="t" r="r" b="b"/>
              <a:pathLst>
                <a:path w="1751" h="267" extrusionOk="0">
                  <a:moveTo>
                    <a:pt x="1" y="0"/>
                  </a:moveTo>
                  <a:lnTo>
                    <a:pt x="1" y="267"/>
                  </a:lnTo>
                  <a:lnTo>
                    <a:pt x="1751" y="267"/>
                  </a:lnTo>
                  <a:lnTo>
                    <a:pt x="1751" y="0"/>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8"/>
            <p:cNvSpPr/>
            <p:nvPr/>
          </p:nvSpPr>
          <p:spPr>
            <a:xfrm>
              <a:off x="6331093" y="1629369"/>
              <a:ext cx="105366" cy="16067"/>
            </a:xfrm>
            <a:custGeom>
              <a:avLst/>
              <a:gdLst/>
              <a:ahLst/>
              <a:cxnLst/>
              <a:rect l="l" t="t" r="r" b="b"/>
              <a:pathLst>
                <a:path w="1751" h="267" extrusionOk="0">
                  <a:moveTo>
                    <a:pt x="1" y="1"/>
                  </a:moveTo>
                  <a:lnTo>
                    <a:pt x="1" y="267"/>
                  </a:lnTo>
                  <a:lnTo>
                    <a:pt x="1751" y="267"/>
                  </a:lnTo>
                  <a:lnTo>
                    <a:pt x="175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8"/>
            <p:cNvSpPr/>
            <p:nvPr/>
          </p:nvSpPr>
          <p:spPr>
            <a:xfrm>
              <a:off x="6331093" y="1668303"/>
              <a:ext cx="105366" cy="13780"/>
            </a:xfrm>
            <a:custGeom>
              <a:avLst/>
              <a:gdLst/>
              <a:ahLst/>
              <a:cxnLst/>
              <a:rect l="l" t="t" r="r" b="b"/>
              <a:pathLst>
                <a:path w="1751" h="229" extrusionOk="0">
                  <a:moveTo>
                    <a:pt x="1" y="0"/>
                  </a:moveTo>
                  <a:lnTo>
                    <a:pt x="1" y="229"/>
                  </a:lnTo>
                  <a:lnTo>
                    <a:pt x="1751" y="229"/>
                  </a:lnTo>
                  <a:lnTo>
                    <a:pt x="1751" y="0"/>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8"/>
            <p:cNvSpPr/>
            <p:nvPr/>
          </p:nvSpPr>
          <p:spPr>
            <a:xfrm>
              <a:off x="6179993" y="1876630"/>
              <a:ext cx="84787" cy="116800"/>
            </a:xfrm>
            <a:custGeom>
              <a:avLst/>
              <a:gdLst/>
              <a:ahLst/>
              <a:cxnLst/>
              <a:rect l="l" t="t" r="r" b="b"/>
              <a:pathLst>
                <a:path w="1409" h="1941" extrusionOk="0">
                  <a:moveTo>
                    <a:pt x="1" y="0"/>
                  </a:moveTo>
                  <a:lnTo>
                    <a:pt x="1" y="1941"/>
                  </a:lnTo>
                  <a:lnTo>
                    <a:pt x="1408" y="1941"/>
                  </a:lnTo>
                  <a:lnTo>
                    <a:pt x="14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8"/>
            <p:cNvSpPr/>
            <p:nvPr/>
          </p:nvSpPr>
          <p:spPr>
            <a:xfrm>
              <a:off x="6308227" y="1876630"/>
              <a:ext cx="87013" cy="116800"/>
            </a:xfrm>
            <a:custGeom>
              <a:avLst/>
              <a:gdLst/>
              <a:ahLst/>
              <a:cxnLst/>
              <a:rect l="l" t="t" r="r" b="b"/>
              <a:pathLst>
                <a:path w="1446" h="1941" extrusionOk="0">
                  <a:moveTo>
                    <a:pt x="0" y="0"/>
                  </a:moveTo>
                  <a:lnTo>
                    <a:pt x="0" y="1941"/>
                  </a:lnTo>
                  <a:lnTo>
                    <a:pt x="1446" y="1941"/>
                  </a:lnTo>
                  <a:lnTo>
                    <a:pt x="14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28"/>
          <p:cNvGrpSpPr/>
          <p:nvPr/>
        </p:nvGrpSpPr>
        <p:grpSpPr>
          <a:xfrm>
            <a:off x="7373014" y="1729007"/>
            <a:ext cx="1306646" cy="3300796"/>
            <a:chOff x="6421850" y="1653250"/>
            <a:chExt cx="1306646" cy="3300796"/>
          </a:xfrm>
        </p:grpSpPr>
        <p:sp>
          <p:nvSpPr>
            <p:cNvPr id="2560" name="Google Shape;2560;p28"/>
            <p:cNvSpPr/>
            <p:nvPr/>
          </p:nvSpPr>
          <p:spPr>
            <a:xfrm>
              <a:off x="6920675" y="2111400"/>
              <a:ext cx="180011" cy="203649"/>
            </a:xfrm>
            <a:custGeom>
              <a:avLst/>
              <a:gdLst/>
              <a:ahLst/>
              <a:cxnLst/>
              <a:rect l="l" t="t" r="r" b="b"/>
              <a:pathLst>
                <a:path w="2018" h="2283" extrusionOk="0">
                  <a:moveTo>
                    <a:pt x="115" y="0"/>
                  </a:moveTo>
                  <a:cubicBezTo>
                    <a:pt x="115" y="0"/>
                    <a:pt x="153" y="647"/>
                    <a:pt x="77" y="1027"/>
                  </a:cubicBezTo>
                  <a:cubicBezTo>
                    <a:pt x="1" y="1256"/>
                    <a:pt x="1180" y="2283"/>
                    <a:pt x="1180" y="2283"/>
                  </a:cubicBezTo>
                  <a:cubicBezTo>
                    <a:pt x="1180" y="2283"/>
                    <a:pt x="1941" y="1598"/>
                    <a:pt x="2017" y="1027"/>
                  </a:cubicBezTo>
                  <a:cubicBezTo>
                    <a:pt x="1979" y="571"/>
                    <a:pt x="1941" y="0"/>
                    <a:pt x="1941" y="0"/>
                  </a:cubicBezTo>
                  <a:close/>
                </a:path>
              </a:pathLst>
            </a:custGeom>
            <a:solidFill>
              <a:srgbClr val="ED8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8"/>
            <p:cNvSpPr/>
            <p:nvPr/>
          </p:nvSpPr>
          <p:spPr>
            <a:xfrm>
              <a:off x="6822284" y="1907748"/>
              <a:ext cx="70470" cy="88400"/>
            </a:xfrm>
            <a:custGeom>
              <a:avLst/>
              <a:gdLst/>
              <a:ahLst/>
              <a:cxnLst/>
              <a:rect l="l" t="t" r="r" b="b"/>
              <a:pathLst>
                <a:path w="790" h="991" extrusionOk="0">
                  <a:moveTo>
                    <a:pt x="400" y="1"/>
                  </a:moveTo>
                  <a:cubicBezTo>
                    <a:pt x="324" y="1"/>
                    <a:pt x="229" y="39"/>
                    <a:pt x="153" y="191"/>
                  </a:cubicBezTo>
                  <a:cubicBezTo>
                    <a:pt x="1" y="495"/>
                    <a:pt x="305" y="990"/>
                    <a:pt x="571" y="990"/>
                  </a:cubicBezTo>
                  <a:cubicBezTo>
                    <a:pt x="575" y="990"/>
                    <a:pt x="580" y="991"/>
                    <a:pt x="584" y="991"/>
                  </a:cubicBezTo>
                  <a:cubicBezTo>
                    <a:pt x="790" y="991"/>
                    <a:pt x="533" y="39"/>
                    <a:pt x="533" y="39"/>
                  </a:cubicBezTo>
                  <a:cubicBezTo>
                    <a:pt x="533" y="39"/>
                    <a:pt x="476" y="1"/>
                    <a:pt x="400" y="1"/>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8"/>
            <p:cNvSpPr/>
            <p:nvPr/>
          </p:nvSpPr>
          <p:spPr>
            <a:xfrm>
              <a:off x="7151444" y="1916311"/>
              <a:ext cx="77785" cy="86794"/>
            </a:xfrm>
            <a:custGeom>
              <a:avLst/>
              <a:gdLst/>
              <a:ahLst/>
              <a:cxnLst/>
              <a:rect l="l" t="t" r="r" b="b"/>
              <a:pathLst>
                <a:path w="872" h="973" extrusionOk="0">
                  <a:moveTo>
                    <a:pt x="518" y="0"/>
                  </a:moveTo>
                  <a:cubicBezTo>
                    <a:pt x="462" y="0"/>
                    <a:pt x="419" y="19"/>
                    <a:pt x="419" y="19"/>
                  </a:cubicBezTo>
                  <a:cubicBezTo>
                    <a:pt x="419" y="19"/>
                    <a:pt x="1" y="970"/>
                    <a:pt x="267" y="970"/>
                  </a:cubicBezTo>
                  <a:cubicBezTo>
                    <a:pt x="278" y="971"/>
                    <a:pt x="288" y="972"/>
                    <a:pt x="299" y="972"/>
                  </a:cubicBezTo>
                  <a:cubicBezTo>
                    <a:pt x="560" y="972"/>
                    <a:pt x="871" y="539"/>
                    <a:pt x="762" y="247"/>
                  </a:cubicBezTo>
                  <a:cubicBezTo>
                    <a:pt x="716" y="42"/>
                    <a:pt x="602" y="0"/>
                    <a:pt x="518" y="0"/>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8"/>
            <p:cNvSpPr/>
            <p:nvPr/>
          </p:nvSpPr>
          <p:spPr>
            <a:xfrm>
              <a:off x="6863050" y="1731303"/>
              <a:ext cx="322467" cy="420857"/>
            </a:xfrm>
            <a:custGeom>
              <a:avLst/>
              <a:gdLst/>
              <a:ahLst/>
              <a:cxnLst/>
              <a:rect l="l" t="t" r="r" b="b"/>
              <a:pathLst>
                <a:path w="3615" h="4718" extrusionOk="0">
                  <a:moveTo>
                    <a:pt x="1826" y="0"/>
                  </a:moveTo>
                  <a:cubicBezTo>
                    <a:pt x="837" y="0"/>
                    <a:pt x="0" y="1027"/>
                    <a:pt x="0" y="2359"/>
                  </a:cubicBezTo>
                  <a:cubicBezTo>
                    <a:pt x="0" y="3653"/>
                    <a:pt x="837" y="4718"/>
                    <a:pt x="1826" y="4718"/>
                  </a:cubicBezTo>
                  <a:cubicBezTo>
                    <a:pt x="2815" y="4718"/>
                    <a:pt x="3614" y="3653"/>
                    <a:pt x="3614" y="2359"/>
                  </a:cubicBezTo>
                  <a:cubicBezTo>
                    <a:pt x="3614" y="1027"/>
                    <a:pt x="2815" y="0"/>
                    <a:pt x="1826" y="0"/>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8"/>
            <p:cNvSpPr/>
            <p:nvPr/>
          </p:nvSpPr>
          <p:spPr>
            <a:xfrm>
              <a:off x="6856181" y="1801774"/>
              <a:ext cx="336115" cy="123010"/>
            </a:xfrm>
            <a:custGeom>
              <a:avLst/>
              <a:gdLst/>
              <a:ahLst/>
              <a:cxnLst/>
              <a:rect l="l" t="t" r="r" b="b"/>
              <a:pathLst>
                <a:path w="3768" h="1379" extrusionOk="0">
                  <a:moveTo>
                    <a:pt x="1454" y="0"/>
                  </a:moveTo>
                  <a:cubicBezTo>
                    <a:pt x="1402" y="0"/>
                    <a:pt x="1361" y="3"/>
                    <a:pt x="1333" y="9"/>
                  </a:cubicBezTo>
                  <a:cubicBezTo>
                    <a:pt x="1142" y="47"/>
                    <a:pt x="153" y="656"/>
                    <a:pt x="1" y="1227"/>
                  </a:cubicBezTo>
                  <a:cubicBezTo>
                    <a:pt x="1" y="1227"/>
                    <a:pt x="153" y="1303"/>
                    <a:pt x="191" y="1303"/>
                  </a:cubicBezTo>
                  <a:cubicBezTo>
                    <a:pt x="215" y="1305"/>
                    <a:pt x="240" y="1306"/>
                    <a:pt x="264" y="1306"/>
                  </a:cubicBezTo>
                  <a:cubicBezTo>
                    <a:pt x="653" y="1306"/>
                    <a:pt x="1001" y="1028"/>
                    <a:pt x="1180" y="884"/>
                  </a:cubicBezTo>
                  <a:cubicBezTo>
                    <a:pt x="1333" y="694"/>
                    <a:pt x="1599" y="123"/>
                    <a:pt x="1599" y="123"/>
                  </a:cubicBezTo>
                  <a:cubicBezTo>
                    <a:pt x="1599" y="123"/>
                    <a:pt x="2093" y="770"/>
                    <a:pt x="2398" y="960"/>
                  </a:cubicBezTo>
                  <a:cubicBezTo>
                    <a:pt x="2930" y="1265"/>
                    <a:pt x="3691" y="1379"/>
                    <a:pt x="3691" y="1379"/>
                  </a:cubicBezTo>
                  <a:lnTo>
                    <a:pt x="3767" y="1303"/>
                  </a:lnTo>
                  <a:cubicBezTo>
                    <a:pt x="3767" y="1303"/>
                    <a:pt x="3767" y="694"/>
                    <a:pt x="3006" y="390"/>
                  </a:cubicBezTo>
                  <a:cubicBezTo>
                    <a:pt x="2361" y="99"/>
                    <a:pt x="1742" y="0"/>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8"/>
            <p:cNvSpPr/>
            <p:nvPr/>
          </p:nvSpPr>
          <p:spPr>
            <a:xfrm>
              <a:off x="6839232" y="1653250"/>
              <a:ext cx="380181" cy="227466"/>
            </a:xfrm>
            <a:custGeom>
              <a:avLst/>
              <a:gdLst/>
              <a:ahLst/>
              <a:cxnLst/>
              <a:rect l="l" t="t" r="r" b="b"/>
              <a:pathLst>
                <a:path w="4262" h="2550" extrusionOk="0">
                  <a:moveTo>
                    <a:pt x="2131" y="0"/>
                  </a:moveTo>
                  <a:cubicBezTo>
                    <a:pt x="1" y="0"/>
                    <a:pt x="153" y="2473"/>
                    <a:pt x="153" y="2473"/>
                  </a:cubicBezTo>
                  <a:lnTo>
                    <a:pt x="2131" y="1979"/>
                  </a:lnTo>
                  <a:lnTo>
                    <a:pt x="4110" y="2549"/>
                  </a:lnTo>
                  <a:cubicBezTo>
                    <a:pt x="4110" y="2549"/>
                    <a:pt x="4262" y="0"/>
                    <a:pt x="2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8"/>
            <p:cNvSpPr/>
            <p:nvPr/>
          </p:nvSpPr>
          <p:spPr>
            <a:xfrm>
              <a:off x="6852791" y="1775370"/>
              <a:ext cx="353063" cy="105348"/>
            </a:xfrm>
            <a:custGeom>
              <a:avLst/>
              <a:gdLst/>
              <a:ahLst/>
              <a:cxnLst/>
              <a:rect l="l" t="t" r="r" b="b"/>
              <a:pathLst>
                <a:path w="3958" h="1181" extrusionOk="0">
                  <a:moveTo>
                    <a:pt x="1979" y="1"/>
                  </a:moveTo>
                  <a:cubicBezTo>
                    <a:pt x="724" y="1"/>
                    <a:pt x="1" y="1104"/>
                    <a:pt x="1" y="1104"/>
                  </a:cubicBezTo>
                  <a:cubicBezTo>
                    <a:pt x="1" y="1104"/>
                    <a:pt x="61" y="1134"/>
                    <a:pt x="188" y="1134"/>
                  </a:cubicBezTo>
                  <a:cubicBezTo>
                    <a:pt x="347" y="1134"/>
                    <a:pt x="610" y="1087"/>
                    <a:pt x="990" y="876"/>
                  </a:cubicBezTo>
                  <a:cubicBezTo>
                    <a:pt x="1221" y="754"/>
                    <a:pt x="1505" y="709"/>
                    <a:pt x="1792" y="709"/>
                  </a:cubicBezTo>
                  <a:cubicBezTo>
                    <a:pt x="2310" y="709"/>
                    <a:pt x="2838" y="854"/>
                    <a:pt x="3083" y="952"/>
                  </a:cubicBezTo>
                  <a:cubicBezTo>
                    <a:pt x="3463" y="1142"/>
                    <a:pt x="3958" y="1180"/>
                    <a:pt x="3958" y="1180"/>
                  </a:cubicBezTo>
                  <a:cubicBezTo>
                    <a:pt x="3958" y="1180"/>
                    <a:pt x="3349" y="1"/>
                    <a:pt x="1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8"/>
            <p:cNvSpPr/>
            <p:nvPr/>
          </p:nvSpPr>
          <p:spPr>
            <a:xfrm>
              <a:off x="6852791" y="1816136"/>
              <a:ext cx="353063" cy="101869"/>
            </a:xfrm>
            <a:custGeom>
              <a:avLst/>
              <a:gdLst/>
              <a:ahLst/>
              <a:cxnLst/>
              <a:rect l="l" t="t" r="r" b="b"/>
              <a:pathLst>
                <a:path w="3958" h="1142" extrusionOk="0">
                  <a:moveTo>
                    <a:pt x="1979" y="0"/>
                  </a:moveTo>
                  <a:cubicBezTo>
                    <a:pt x="648" y="0"/>
                    <a:pt x="1" y="647"/>
                    <a:pt x="1" y="647"/>
                  </a:cubicBezTo>
                  <a:lnTo>
                    <a:pt x="39" y="1066"/>
                  </a:lnTo>
                  <a:cubicBezTo>
                    <a:pt x="39" y="1066"/>
                    <a:pt x="1028" y="419"/>
                    <a:pt x="1979" y="419"/>
                  </a:cubicBezTo>
                  <a:cubicBezTo>
                    <a:pt x="3159" y="419"/>
                    <a:pt x="3805" y="1142"/>
                    <a:pt x="3805" y="1142"/>
                  </a:cubicBezTo>
                  <a:lnTo>
                    <a:pt x="3958" y="723"/>
                  </a:lnTo>
                  <a:cubicBezTo>
                    <a:pt x="3958" y="723"/>
                    <a:pt x="3197" y="0"/>
                    <a:pt x="1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8"/>
            <p:cNvSpPr/>
            <p:nvPr/>
          </p:nvSpPr>
          <p:spPr>
            <a:xfrm>
              <a:off x="7545098" y="3414575"/>
              <a:ext cx="129076" cy="363500"/>
            </a:xfrm>
            <a:custGeom>
              <a:avLst/>
              <a:gdLst/>
              <a:ahLst/>
              <a:cxnLst/>
              <a:rect l="l" t="t" r="r" b="b"/>
              <a:pathLst>
                <a:path w="1447" h="4075" extrusionOk="0">
                  <a:moveTo>
                    <a:pt x="39" y="0"/>
                  </a:moveTo>
                  <a:cubicBezTo>
                    <a:pt x="1" y="152"/>
                    <a:pt x="39" y="419"/>
                    <a:pt x="39" y="419"/>
                  </a:cubicBezTo>
                  <a:cubicBezTo>
                    <a:pt x="39" y="419"/>
                    <a:pt x="762" y="571"/>
                    <a:pt x="1028" y="3158"/>
                  </a:cubicBezTo>
                  <a:cubicBezTo>
                    <a:pt x="1105" y="3864"/>
                    <a:pt x="1188" y="4075"/>
                    <a:pt x="1259" y="4075"/>
                  </a:cubicBezTo>
                  <a:cubicBezTo>
                    <a:pt x="1365" y="4075"/>
                    <a:pt x="1447" y="3614"/>
                    <a:pt x="1447" y="3614"/>
                  </a:cubicBezTo>
                  <a:cubicBezTo>
                    <a:pt x="1447" y="3614"/>
                    <a:pt x="1142"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8"/>
            <p:cNvSpPr/>
            <p:nvPr/>
          </p:nvSpPr>
          <p:spPr>
            <a:xfrm>
              <a:off x="7341536" y="2620395"/>
              <a:ext cx="251194" cy="880964"/>
            </a:xfrm>
            <a:custGeom>
              <a:avLst/>
              <a:gdLst/>
              <a:ahLst/>
              <a:cxnLst/>
              <a:rect l="l" t="t" r="r" b="b"/>
              <a:pathLst>
                <a:path w="2816" h="9876" extrusionOk="0">
                  <a:moveTo>
                    <a:pt x="2093" y="1"/>
                  </a:moveTo>
                  <a:lnTo>
                    <a:pt x="0" y="648"/>
                  </a:lnTo>
                  <a:cubicBezTo>
                    <a:pt x="0" y="648"/>
                    <a:pt x="609" y="2093"/>
                    <a:pt x="723" y="3273"/>
                  </a:cubicBezTo>
                  <a:cubicBezTo>
                    <a:pt x="799" y="4224"/>
                    <a:pt x="1218" y="6811"/>
                    <a:pt x="1066" y="7724"/>
                  </a:cubicBezTo>
                  <a:cubicBezTo>
                    <a:pt x="951" y="8332"/>
                    <a:pt x="647" y="9093"/>
                    <a:pt x="761" y="9436"/>
                  </a:cubicBezTo>
                  <a:cubicBezTo>
                    <a:pt x="767" y="9454"/>
                    <a:pt x="772" y="9462"/>
                    <a:pt x="777" y="9462"/>
                  </a:cubicBezTo>
                  <a:cubicBezTo>
                    <a:pt x="800" y="9462"/>
                    <a:pt x="818" y="9309"/>
                    <a:pt x="905" y="9309"/>
                  </a:cubicBezTo>
                  <a:cubicBezTo>
                    <a:pt x="919" y="9309"/>
                    <a:pt x="934" y="9313"/>
                    <a:pt x="951" y="9322"/>
                  </a:cubicBezTo>
                  <a:cubicBezTo>
                    <a:pt x="1027" y="9360"/>
                    <a:pt x="1066" y="9626"/>
                    <a:pt x="1180" y="9702"/>
                  </a:cubicBezTo>
                  <a:cubicBezTo>
                    <a:pt x="1358" y="9799"/>
                    <a:pt x="1564" y="9876"/>
                    <a:pt x="1765" y="9876"/>
                  </a:cubicBezTo>
                  <a:cubicBezTo>
                    <a:pt x="2036" y="9876"/>
                    <a:pt x="2298" y="9737"/>
                    <a:pt x="2473" y="9322"/>
                  </a:cubicBezTo>
                  <a:cubicBezTo>
                    <a:pt x="2816" y="8523"/>
                    <a:pt x="2093" y="8104"/>
                    <a:pt x="2283" y="7495"/>
                  </a:cubicBezTo>
                  <a:cubicBezTo>
                    <a:pt x="2435" y="6849"/>
                    <a:pt x="2701" y="3539"/>
                    <a:pt x="2701" y="2930"/>
                  </a:cubicBezTo>
                  <a:cubicBezTo>
                    <a:pt x="2701" y="1979"/>
                    <a:pt x="2093" y="1"/>
                    <a:pt x="2093" y="1"/>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8"/>
            <p:cNvSpPr/>
            <p:nvPr/>
          </p:nvSpPr>
          <p:spPr>
            <a:xfrm>
              <a:off x="6493123" y="2203012"/>
              <a:ext cx="1052054" cy="851884"/>
            </a:xfrm>
            <a:custGeom>
              <a:avLst/>
              <a:gdLst/>
              <a:ahLst/>
              <a:cxnLst/>
              <a:rect l="l" t="t" r="r" b="b"/>
              <a:pathLst>
                <a:path w="11794" h="9550" extrusionOk="0">
                  <a:moveTo>
                    <a:pt x="4870" y="0"/>
                  </a:moveTo>
                  <a:cubicBezTo>
                    <a:pt x="4870" y="0"/>
                    <a:pt x="2625" y="952"/>
                    <a:pt x="1902" y="1256"/>
                  </a:cubicBezTo>
                  <a:cubicBezTo>
                    <a:pt x="1712" y="1332"/>
                    <a:pt x="1104" y="1903"/>
                    <a:pt x="723" y="2930"/>
                  </a:cubicBezTo>
                  <a:cubicBezTo>
                    <a:pt x="419" y="3805"/>
                    <a:pt x="0" y="5327"/>
                    <a:pt x="0" y="5327"/>
                  </a:cubicBezTo>
                  <a:lnTo>
                    <a:pt x="2055" y="5212"/>
                  </a:lnTo>
                  <a:lnTo>
                    <a:pt x="2435" y="4299"/>
                  </a:lnTo>
                  <a:lnTo>
                    <a:pt x="2777" y="9549"/>
                  </a:lnTo>
                  <a:lnTo>
                    <a:pt x="7875" y="9549"/>
                  </a:lnTo>
                  <a:cubicBezTo>
                    <a:pt x="7913" y="9093"/>
                    <a:pt x="7951" y="8598"/>
                    <a:pt x="7913" y="8522"/>
                  </a:cubicBezTo>
                  <a:cubicBezTo>
                    <a:pt x="7799" y="8370"/>
                    <a:pt x="7571" y="8332"/>
                    <a:pt x="7038" y="8294"/>
                  </a:cubicBezTo>
                  <a:cubicBezTo>
                    <a:pt x="6506" y="8294"/>
                    <a:pt x="6962" y="7837"/>
                    <a:pt x="7419" y="7495"/>
                  </a:cubicBezTo>
                  <a:cubicBezTo>
                    <a:pt x="7837" y="7191"/>
                    <a:pt x="8180" y="6658"/>
                    <a:pt x="8294" y="5745"/>
                  </a:cubicBezTo>
                  <a:cubicBezTo>
                    <a:pt x="8332" y="5327"/>
                    <a:pt x="8750" y="3995"/>
                    <a:pt x="8750" y="3615"/>
                  </a:cubicBezTo>
                  <a:cubicBezTo>
                    <a:pt x="8758" y="3508"/>
                    <a:pt x="8784" y="3464"/>
                    <a:pt x="8821" y="3464"/>
                  </a:cubicBezTo>
                  <a:cubicBezTo>
                    <a:pt x="8971" y="3464"/>
                    <a:pt x="9306" y="4170"/>
                    <a:pt x="9397" y="4414"/>
                  </a:cubicBezTo>
                  <a:cubicBezTo>
                    <a:pt x="9511" y="4718"/>
                    <a:pt x="9740" y="5289"/>
                    <a:pt x="9892" y="5669"/>
                  </a:cubicBezTo>
                  <a:lnTo>
                    <a:pt x="11794" y="5212"/>
                  </a:lnTo>
                  <a:cubicBezTo>
                    <a:pt x="11794" y="5212"/>
                    <a:pt x="11223" y="3386"/>
                    <a:pt x="10957" y="2816"/>
                  </a:cubicBezTo>
                  <a:cubicBezTo>
                    <a:pt x="10615" y="1941"/>
                    <a:pt x="10234" y="1598"/>
                    <a:pt x="9321" y="1104"/>
                  </a:cubicBezTo>
                  <a:cubicBezTo>
                    <a:pt x="8712" y="761"/>
                    <a:pt x="6810" y="0"/>
                    <a:pt x="6810" y="0"/>
                  </a:cubicBezTo>
                  <a:cubicBezTo>
                    <a:pt x="6810" y="0"/>
                    <a:pt x="6620" y="533"/>
                    <a:pt x="5821" y="533"/>
                  </a:cubicBezTo>
                  <a:cubicBezTo>
                    <a:pt x="5174" y="533"/>
                    <a:pt x="4870" y="0"/>
                    <a:pt x="4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8"/>
            <p:cNvSpPr/>
            <p:nvPr/>
          </p:nvSpPr>
          <p:spPr>
            <a:xfrm>
              <a:off x="7073391" y="2457599"/>
              <a:ext cx="319077" cy="597300"/>
            </a:xfrm>
            <a:custGeom>
              <a:avLst/>
              <a:gdLst/>
              <a:ahLst/>
              <a:cxnLst/>
              <a:rect l="l" t="t" r="r" b="b"/>
              <a:pathLst>
                <a:path w="3577" h="6696" extrusionOk="0">
                  <a:moveTo>
                    <a:pt x="2195" y="1"/>
                  </a:moveTo>
                  <a:cubicBezTo>
                    <a:pt x="2117" y="1"/>
                    <a:pt x="2051" y="98"/>
                    <a:pt x="2017" y="304"/>
                  </a:cubicBezTo>
                  <a:cubicBezTo>
                    <a:pt x="1941" y="1027"/>
                    <a:pt x="1865" y="2206"/>
                    <a:pt x="1789" y="2891"/>
                  </a:cubicBezTo>
                  <a:cubicBezTo>
                    <a:pt x="1675" y="3804"/>
                    <a:pt x="1332" y="4337"/>
                    <a:pt x="914" y="4641"/>
                  </a:cubicBezTo>
                  <a:cubicBezTo>
                    <a:pt x="457" y="4983"/>
                    <a:pt x="1" y="5440"/>
                    <a:pt x="533" y="5440"/>
                  </a:cubicBezTo>
                  <a:cubicBezTo>
                    <a:pt x="1066" y="5478"/>
                    <a:pt x="1294" y="5516"/>
                    <a:pt x="1408" y="5668"/>
                  </a:cubicBezTo>
                  <a:cubicBezTo>
                    <a:pt x="1446" y="5744"/>
                    <a:pt x="1408" y="6239"/>
                    <a:pt x="1370" y="6695"/>
                  </a:cubicBezTo>
                  <a:lnTo>
                    <a:pt x="2245" y="6695"/>
                  </a:lnTo>
                  <a:lnTo>
                    <a:pt x="2512" y="1255"/>
                  </a:lnTo>
                  <a:lnTo>
                    <a:pt x="3120" y="2853"/>
                  </a:lnTo>
                  <a:lnTo>
                    <a:pt x="3577" y="2739"/>
                  </a:lnTo>
                  <a:cubicBezTo>
                    <a:pt x="3463" y="2358"/>
                    <a:pt x="3197" y="1864"/>
                    <a:pt x="3082" y="1560"/>
                  </a:cubicBezTo>
                  <a:cubicBezTo>
                    <a:pt x="2930" y="1217"/>
                    <a:pt x="2702" y="837"/>
                    <a:pt x="2512" y="418"/>
                  </a:cubicBezTo>
                  <a:cubicBezTo>
                    <a:pt x="2407" y="146"/>
                    <a:pt x="2291" y="1"/>
                    <a:pt x="21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8"/>
            <p:cNvSpPr/>
            <p:nvPr/>
          </p:nvSpPr>
          <p:spPr>
            <a:xfrm>
              <a:off x="6659398" y="4666814"/>
              <a:ext cx="220687" cy="262880"/>
            </a:xfrm>
            <a:custGeom>
              <a:avLst/>
              <a:gdLst/>
              <a:ahLst/>
              <a:cxnLst/>
              <a:rect l="l" t="t" r="r" b="b"/>
              <a:pathLst>
                <a:path w="2474" h="2947" extrusionOk="0">
                  <a:moveTo>
                    <a:pt x="2473" y="0"/>
                  </a:moveTo>
                  <a:lnTo>
                    <a:pt x="799" y="76"/>
                  </a:lnTo>
                  <a:cubicBezTo>
                    <a:pt x="799" y="76"/>
                    <a:pt x="571" y="647"/>
                    <a:pt x="305" y="1294"/>
                  </a:cubicBezTo>
                  <a:cubicBezTo>
                    <a:pt x="115" y="1750"/>
                    <a:pt x="0" y="2321"/>
                    <a:pt x="38" y="2663"/>
                  </a:cubicBezTo>
                  <a:cubicBezTo>
                    <a:pt x="153" y="2587"/>
                    <a:pt x="305" y="2549"/>
                    <a:pt x="419" y="2549"/>
                  </a:cubicBezTo>
                  <a:cubicBezTo>
                    <a:pt x="624" y="2549"/>
                    <a:pt x="828" y="2947"/>
                    <a:pt x="1060" y="2947"/>
                  </a:cubicBezTo>
                  <a:cubicBezTo>
                    <a:pt x="1087" y="2947"/>
                    <a:pt x="1114" y="2942"/>
                    <a:pt x="1142" y="2930"/>
                  </a:cubicBezTo>
                  <a:cubicBezTo>
                    <a:pt x="1408" y="2854"/>
                    <a:pt x="2017" y="2207"/>
                    <a:pt x="2207" y="1750"/>
                  </a:cubicBezTo>
                  <a:cubicBezTo>
                    <a:pt x="2397" y="1332"/>
                    <a:pt x="2473" y="1142"/>
                    <a:pt x="2435" y="761"/>
                  </a:cubicBezTo>
                  <a:cubicBezTo>
                    <a:pt x="2397" y="533"/>
                    <a:pt x="2435" y="229"/>
                    <a:pt x="24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8"/>
            <p:cNvSpPr/>
            <p:nvPr/>
          </p:nvSpPr>
          <p:spPr>
            <a:xfrm>
              <a:off x="6662788" y="4663425"/>
              <a:ext cx="247805" cy="290622"/>
            </a:xfrm>
            <a:custGeom>
              <a:avLst/>
              <a:gdLst/>
              <a:ahLst/>
              <a:cxnLst/>
              <a:rect l="l" t="t" r="r" b="b"/>
              <a:pathLst>
                <a:path w="2778" h="3258" extrusionOk="0">
                  <a:moveTo>
                    <a:pt x="2626" y="0"/>
                  </a:moveTo>
                  <a:lnTo>
                    <a:pt x="2435" y="38"/>
                  </a:lnTo>
                  <a:cubicBezTo>
                    <a:pt x="2397" y="267"/>
                    <a:pt x="2359" y="571"/>
                    <a:pt x="2397" y="799"/>
                  </a:cubicBezTo>
                  <a:cubicBezTo>
                    <a:pt x="2435" y="1180"/>
                    <a:pt x="2359" y="1370"/>
                    <a:pt x="2169" y="1788"/>
                  </a:cubicBezTo>
                  <a:cubicBezTo>
                    <a:pt x="1979" y="2245"/>
                    <a:pt x="1370" y="2892"/>
                    <a:pt x="1104" y="2968"/>
                  </a:cubicBezTo>
                  <a:cubicBezTo>
                    <a:pt x="1076" y="2980"/>
                    <a:pt x="1049" y="2985"/>
                    <a:pt x="1022" y="2985"/>
                  </a:cubicBezTo>
                  <a:cubicBezTo>
                    <a:pt x="790" y="2985"/>
                    <a:pt x="586" y="2587"/>
                    <a:pt x="381" y="2587"/>
                  </a:cubicBezTo>
                  <a:cubicBezTo>
                    <a:pt x="267" y="2587"/>
                    <a:pt x="115" y="2625"/>
                    <a:pt x="0" y="2701"/>
                  </a:cubicBezTo>
                  <a:cubicBezTo>
                    <a:pt x="0" y="2816"/>
                    <a:pt x="38" y="2930"/>
                    <a:pt x="77" y="2968"/>
                  </a:cubicBezTo>
                  <a:cubicBezTo>
                    <a:pt x="229" y="3154"/>
                    <a:pt x="473" y="3258"/>
                    <a:pt x="743" y="3258"/>
                  </a:cubicBezTo>
                  <a:cubicBezTo>
                    <a:pt x="1078" y="3258"/>
                    <a:pt x="1455" y="3098"/>
                    <a:pt x="1750" y="2740"/>
                  </a:cubicBezTo>
                  <a:cubicBezTo>
                    <a:pt x="2245" y="2131"/>
                    <a:pt x="2473" y="1712"/>
                    <a:pt x="2626" y="1218"/>
                  </a:cubicBezTo>
                  <a:cubicBezTo>
                    <a:pt x="2778" y="685"/>
                    <a:pt x="2626" y="0"/>
                    <a:pt x="2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8"/>
            <p:cNvSpPr/>
            <p:nvPr/>
          </p:nvSpPr>
          <p:spPr>
            <a:xfrm>
              <a:off x="6706944" y="4710881"/>
              <a:ext cx="78141" cy="127381"/>
            </a:xfrm>
            <a:custGeom>
              <a:avLst/>
              <a:gdLst/>
              <a:ahLst/>
              <a:cxnLst/>
              <a:rect l="l" t="t" r="r" b="b"/>
              <a:pathLst>
                <a:path w="876" h="1428" extrusionOk="0">
                  <a:moveTo>
                    <a:pt x="495" y="1"/>
                  </a:moveTo>
                  <a:cubicBezTo>
                    <a:pt x="495" y="1"/>
                    <a:pt x="304" y="572"/>
                    <a:pt x="152" y="838"/>
                  </a:cubicBezTo>
                  <a:cubicBezTo>
                    <a:pt x="0" y="1142"/>
                    <a:pt x="0" y="1332"/>
                    <a:pt x="152" y="1409"/>
                  </a:cubicBezTo>
                  <a:cubicBezTo>
                    <a:pt x="178" y="1421"/>
                    <a:pt x="207" y="1428"/>
                    <a:pt x="238" y="1428"/>
                  </a:cubicBezTo>
                  <a:cubicBezTo>
                    <a:pt x="391" y="1428"/>
                    <a:pt x="596" y="1275"/>
                    <a:pt x="723" y="990"/>
                  </a:cubicBezTo>
                  <a:cubicBezTo>
                    <a:pt x="875" y="610"/>
                    <a:pt x="837" y="1"/>
                    <a:pt x="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8"/>
            <p:cNvSpPr/>
            <p:nvPr/>
          </p:nvSpPr>
          <p:spPr>
            <a:xfrm>
              <a:off x="7297380" y="4666814"/>
              <a:ext cx="224077" cy="262880"/>
            </a:xfrm>
            <a:custGeom>
              <a:avLst/>
              <a:gdLst/>
              <a:ahLst/>
              <a:cxnLst/>
              <a:rect l="l" t="t" r="r" b="b"/>
              <a:pathLst>
                <a:path w="2512" h="2947" extrusionOk="0">
                  <a:moveTo>
                    <a:pt x="1" y="0"/>
                  </a:moveTo>
                  <a:lnTo>
                    <a:pt x="1" y="0"/>
                  </a:lnTo>
                  <a:cubicBezTo>
                    <a:pt x="77" y="229"/>
                    <a:pt x="115" y="533"/>
                    <a:pt x="77" y="761"/>
                  </a:cubicBezTo>
                  <a:cubicBezTo>
                    <a:pt x="39" y="1142"/>
                    <a:pt x="77" y="1332"/>
                    <a:pt x="305" y="1750"/>
                  </a:cubicBezTo>
                  <a:cubicBezTo>
                    <a:pt x="495" y="2207"/>
                    <a:pt x="1104" y="2854"/>
                    <a:pt x="1370" y="2930"/>
                  </a:cubicBezTo>
                  <a:cubicBezTo>
                    <a:pt x="1398" y="2942"/>
                    <a:pt x="1425" y="2947"/>
                    <a:pt x="1452" y="2947"/>
                  </a:cubicBezTo>
                  <a:cubicBezTo>
                    <a:pt x="1684" y="2947"/>
                    <a:pt x="1888" y="2549"/>
                    <a:pt x="2093" y="2549"/>
                  </a:cubicBezTo>
                  <a:cubicBezTo>
                    <a:pt x="2207" y="2549"/>
                    <a:pt x="2359" y="2587"/>
                    <a:pt x="2474" y="2663"/>
                  </a:cubicBezTo>
                  <a:cubicBezTo>
                    <a:pt x="2512" y="2321"/>
                    <a:pt x="2359" y="1750"/>
                    <a:pt x="2169" y="1294"/>
                  </a:cubicBezTo>
                  <a:cubicBezTo>
                    <a:pt x="1941" y="647"/>
                    <a:pt x="1713" y="76"/>
                    <a:pt x="1713" y="76"/>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8"/>
            <p:cNvSpPr/>
            <p:nvPr/>
          </p:nvSpPr>
          <p:spPr>
            <a:xfrm>
              <a:off x="7270263" y="4663425"/>
              <a:ext cx="247805" cy="290622"/>
            </a:xfrm>
            <a:custGeom>
              <a:avLst/>
              <a:gdLst/>
              <a:ahLst/>
              <a:cxnLst/>
              <a:rect l="l" t="t" r="r" b="b"/>
              <a:pathLst>
                <a:path w="2778" h="3258" extrusionOk="0">
                  <a:moveTo>
                    <a:pt x="153" y="0"/>
                  </a:moveTo>
                  <a:cubicBezTo>
                    <a:pt x="153" y="0"/>
                    <a:pt x="0" y="685"/>
                    <a:pt x="153" y="1218"/>
                  </a:cubicBezTo>
                  <a:cubicBezTo>
                    <a:pt x="305" y="1712"/>
                    <a:pt x="533" y="2131"/>
                    <a:pt x="1028" y="2740"/>
                  </a:cubicBezTo>
                  <a:cubicBezTo>
                    <a:pt x="1323" y="3098"/>
                    <a:pt x="1700" y="3258"/>
                    <a:pt x="2035" y="3258"/>
                  </a:cubicBezTo>
                  <a:cubicBezTo>
                    <a:pt x="2305" y="3258"/>
                    <a:pt x="2549" y="3154"/>
                    <a:pt x="2702" y="2968"/>
                  </a:cubicBezTo>
                  <a:cubicBezTo>
                    <a:pt x="2740" y="2930"/>
                    <a:pt x="2778" y="2816"/>
                    <a:pt x="2778" y="2701"/>
                  </a:cubicBezTo>
                  <a:cubicBezTo>
                    <a:pt x="2663" y="2625"/>
                    <a:pt x="2511" y="2587"/>
                    <a:pt x="2397" y="2587"/>
                  </a:cubicBezTo>
                  <a:cubicBezTo>
                    <a:pt x="2192" y="2587"/>
                    <a:pt x="1988" y="2985"/>
                    <a:pt x="1756" y="2985"/>
                  </a:cubicBezTo>
                  <a:cubicBezTo>
                    <a:pt x="1729" y="2985"/>
                    <a:pt x="1702" y="2980"/>
                    <a:pt x="1674" y="2968"/>
                  </a:cubicBezTo>
                  <a:cubicBezTo>
                    <a:pt x="1408" y="2892"/>
                    <a:pt x="799" y="2245"/>
                    <a:pt x="609" y="1788"/>
                  </a:cubicBezTo>
                  <a:cubicBezTo>
                    <a:pt x="381" y="1370"/>
                    <a:pt x="343" y="1180"/>
                    <a:pt x="381" y="799"/>
                  </a:cubicBezTo>
                  <a:cubicBezTo>
                    <a:pt x="419" y="571"/>
                    <a:pt x="381" y="267"/>
                    <a:pt x="305" y="38"/>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8"/>
            <p:cNvSpPr/>
            <p:nvPr/>
          </p:nvSpPr>
          <p:spPr>
            <a:xfrm>
              <a:off x="7395772" y="4710881"/>
              <a:ext cx="78231" cy="127381"/>
            </a:xfrm>
            <a:custGeom>
              <a:avLst/>
              <a:gdLst/>
              <a:ahLst/>
              <a:cxnLst/>
              <a:rect l="l" t="t" r="r" b="b"/>
              <a:pathLst>
                <a:path w="877" h="1428" extrusionOk="0">
                  <a:moveTo>
                    <a:pt x="1" y="1"/>
                  </a:moveTo>
                  <a:cubicBezTo>
                    <a:pt x="1" y="1"/>
                    <a:pt x="1" y="610"/>
                    <a:pt x="153" y="990"/>
                  </a:cubicBezTo>
                  <a:cubicBezTo>
                    <a:pt x="280" y="1275"/>
                    <a:pt x="485" y="1428"/>
                    <a:pt x="638" y="1428"/>
                  </a:cubicBezTo>
                  <a:cubicBezTo>
                    <a:pt x="669" y="1428"/>
                    <a:pt x="698" y="1421"/>
                    <a:pt x="724" y="1409"/>
                  </a:cubicBezTo>
                  <a:cubicBezTo>
                    <a:pt x="876" y="1332"/>
                    <a:pt x="838" y="1142"/>
                    <a:pt x="724" y="838"/>
                  </a:cubicBezTo>
                  <a:cubicBezTo>
                    <a:pt x="572" y="572"/>
                    <a:pt x="381" y="1"/>
                    <a:pt x="3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8"/>
            <p:cNvSpPr/>
            <p:nvPr/>
          </p:nvSpPr>
          <p:spPr>
            <a:xfrm>
              <a:off x="6662788" y="3054817"/>
              <a:ext cx="831546" cy="1656134"/>
            </a:xfrm>
            <a:custGeom>
              <a:avLst/>
              <a:gdLst/>
              <a:ahLst/>
              <a:cxnLst/>
              <a:rect l="l" t="t" r="r" b="b"/>
              <a:pathLst>
                <a:path w="9322" h="18566" extrusionOk="0">
                  <a:moveTo>
                    <a:pt x="1028" y="0"/>
                  </a:moveTo>
                  <a:cubicBezTo>
                    <a:pt x="1028" y="0"/>
                    <a:pt x="761" y="3310"/>
                    <a:pt x="457" y="6354"/>
                  </a:cubicBezTo>
                  <a:cubicBezTo>
                    <a:pt x="191" y="8789"/>
                    <a:pt x="0" y="18566"/>
                    <a:pt x="0" y="18566"/>
                  </a:cubicBezTo>
                  <a:lnTo>
                    <a:pt x="2702" y="18566"/>
                  </a:lnTo>
                  <a:cubicBezTo>
                    <a:pt x="2702" y="18566"/>
                    <a:pt x="2816" y="10196"/>
                    <a:pt x="3006" y="9207"/>
                  </a:cubicBezTo>
                  <a:cubicBezTo>
                    <a:pt x="3158" y="8218"/>
                    <a:pt x="3919" y="3386"/>
                    <a:pt x="3919" y="3386"/>
                  </a:cubicBezTo>
                  <a:cubicBezTo>
                    <a:pt x="3919" y="3386"/>
                    <a:pt x="5060" y="7914"/>
                    <a:pt x="5251" y="9283"/>
                  </a:cubicBezTo>
                  <a:cubicBezTo>
                    <a:pt x="5403" y="10653"/>
                    <a:pt x="6772" y="18566"/>
                    <a:pt x="6772" y="18566"/>
                  </a:cubicBezTo>
                  <a:lnTo>
                    <a:pt x="9321" y="18566"/>
                  </a:lnTo>
                  <a:cubicBezTo>
                    <a:pt x="9321" y="18566"/>
                    <a:pt x="8484" y="10577"/>
                    <a:pt x="8218" y="9055"/>
                  </a:cubicBezTo>
                  <a:cubicBezTo>
                    <a:pt x="7990" y="7533"/>
                    <a:pt x="6848" y="0"/>
                    <a:pt x="68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8"/>
            <p:cNvSpPr/>
            <p:nvPr/>
          </p:nvSpPr>
          <p:spPr>
            <a:xfrm>
              <a:off x="6934234" y="3054817"/>
              <a:ext cx="390439" cy="444674"/>
            </a:xfrm>
            <a:custGeom>
              <a:avLst/>
              <a:gdLst/>
              <a:ahLst/>
              <a:cxnLst/>
              <a:rect l="l" t="t" r="r" b="b"/>
              <a:pathLst>
                <a:path w="4377" h="4985" extrusionOk="0">
                  <a:moveTo>
                    <a:pt x="1" y="0"/>
                  </a:moveTo>
                  <a:lnTo>
                    <a:pt x="1" y="4984"/>
                  </a:lnTo>
                  <a:lnTo>
                    <a:pt x="4376" y="4984"/>
                  </a:lnTo>
                  <a:lnTo>
                    <a:pt x="43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8"/>
            <p:cNvSpPr/>
            <p:nvPr/>
          </p:nvSpPr>
          <p:spPr>
            <a:xfrm>
              <a:off x="6717113" y="3054817"/>
              <a:ext cx="607558" cy="132466"/>
            </a:xfrm>
            <a:custGeom>
              <a:avLst/>
              <a:gdLst/>
              <a:ahLst/>
              <a:cxnLst/>
              <a:rect l="l" t="t" r="r" b="b"/>
              <a:pathLst>
                <a:path w="6811" h="1485" extrusionOk="0">
                  <a:moveTo>
                    <a:pt x="0" y="0"/>
                  </a:moveTo>
                  <a:lnTo>
                    <a:pt x="0" y="1484"/>
                  </a:lnTo>
                  <a:lnTo>
                    <a:pt x="6810" y="1484"/>
                  </a:lnTo>
                  <a:lnTo>
                    <a:pt x="68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8"/>
            <p:cNvSpPr/>
            <p:nvPr/>
          </p:nvSpPr>
          <p:spPr>
            <a:xfrm>
              <a:off x="6717113" y="3054817"/>
              <a:ext cx="604169" cy="20427"/>
            </a:xfrm>
            <a:custGeom>
              <a:avLst/>
              <a:gdLst/>
              <a:ahLst/>
              <a:cxnLst/>
              <a:rect l="l" t="t" r="r" b="b"/>
              <a:pathLst>
                <a:path w="6773" h="229" extrusionOk="0">
                  <a:moveTo>
                    <a:pt x="0" y="0"/>
                  </a:moveTo>
                  <a:lnTo>
                    <a:pt x="0" y="229"/>
                  </a:lnTo>
                  <a:lnTo>
                    <a:pt x="6772" y="229"/>
                  </a:lnTo>
                  <a:lnTo>
                    <a:pt x="67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8"/>
            <p:cNvSpPr/>
            <p:nvPr/>
          </p:nvSpPr>
          <p:spPr>
            <a:xfrm>
              <a:off x="6421850" y="2653936"/>
              <a:ext cx="290533" cy="314082"/>
            </a:xfrm>
            <a:custGeom>
              <a:avLst/>
              <a:gdLst/>
              <a:ahLst/>
              <a:cxnLst/>
              <a:rect l="l" t="t" r="r" b="b"/>
              <a:pathLst>
                <a:path w="3257" h="3521" extrusionOk="0">
                  <a:moveTo>
                    <a:pt x="1149" y="0"/>
                  </a:moveTo>
                  <a:cubicBezTo>
                    <a:pt x="1022" y="0"/>
                    <a:pt x="904" y="46"/>
                    <a:pt x="799" y="157"/>
                  </a:cubicBezTo>
                  <a:cubicBezTo>
                    <a:pt x="305" y="728"/>
                    <a:pt x="0" y="2022"/>
                    <a:pt x="381" y="3125"/>
                  </a:cubicBezTo>
                  <a:cubicBezTo>
                    <a:pt x="467" y="3356"/>
                    <a:pt x="729" y="3521"/>
                    <a:pt x="1033" y="3521"/>
                  </a:cubicBezTo>
                  <a:cubicBezTo>
                    <a:pt x="1130" y="3521"/>
                    <a:pt x="1231" y="3504"/>
                    <a:pt x="1332" y="3467"/>
                  </a:cubicBezTo>
                  <a:cubicBezTo>
                    <a:pt x="1712" y="3315"/>
                    <a:pt x="2435" y="2859"/>
                    <a:pt x="2701" y="2478"/>
                  </a:cubicBezTo>
                  <a:cubicBezTo>
                    <a:pt x="3256" y="1665"/>
                    <a:pt x="3200" y="1031"/>
                    <a:pt x="2987" y="1031"/>
                  </a:cubicBezTo>
                  <a:cubicBezTo>
                    <a:pt x="2980" y="1031"/>
                    <a:pt x="2974" y="1031"/>
                    <a:pt x="2968" y="1032"/>
                  </a:cubicBezTo>
                  <a:cubicBezTo>
                    <a:pt x="2962" y="1033"/>
                    <a:pt x="2956" y="1033"/>
                    <a:pt x="2950" y="1033"/>
                  </a:cubicBezTo>
                  <a:cubicBezTo>
                    <a:pt x="2535" y="1033"/>
                    <a:pt x="1749" y="0"/>
                    <a:pt x="1149" y="0"/>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8"/>
            <p:cNvSpPr/>
            <p:nvPr/>
          </p:nvSpPr>
          <p:spPr>
            <a:xfrm>
              <a:off x="6554228" y="2695059"/>
              <a:ext cx="149325" cy="156194"/>
            </a:xfrm>
            <a:custGeom>
              <a:avLst/>
              <a:gdLst/>
              <a:ahLst/>
              <a:cxnLst/>
              <a:rect l="l" t="t" r="r" b="b"/>
              <a:pathLst>
                <a:path w="1674" h="1751" extrusionOk="0">
                  <a:moveTo>
                    <a:pt x="913" y="1"/>
                  </a:moveTo>
                  <a:lnTo>
                    <a:pt x="266" y="495"/>
                  </a:lnTo>
                  <a:cubicBezTo>
                    <a:pt x="76" y="533"/>
                    <a:pt x="0" y="533"/>
                    <a:pt x="0" y="533"/>
                  </a:cubicBezTo>
                  <a:cubicBezTo>
                    <a:pt x="0" y="533"/>
                    <a:pt x="114" y="762"/>
                    <a:pt x="152" y="1066"/>
                  </a:cubicBezTo>
                  <a:cubicBezTo>
                    <a:pt x="190" y="1294"/>
                    <a:pt x="190" y="1751"/>
                    <a:pt x="190" y="1751"/>
                  </a:cubicBezTo>
                  <a:cubicBezTo>
                    <a:pt x="190" y="1751"/>
                    <a:pt x="1636" y="838"/>
                    <a:pt x="1674" y="533"/>
                  </a:cubicBezTo>
                  <a:cubicBezTo>
                    <a:pt x="1674" y="229"/>
                    <a:pt x="913" y="1"/>
                    <a:pt x="913" y="1"/>
                  </a:cubicBezTo>
                  <a:close/>
                </a:path>
              </a:pathLst>
            </a:custGeom>
            <a:solidFill>
              <a:srgbClr val="ED8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8"/>
            <p:cNvSpPr/>
            <p:nvPr/>
          </p:nvSpPr>
          <p:spPr>
            <a:xfrm>
              <a:off x="6632281" y="2203814"/>
              <a:ext cx="186701" cy="966777"/>
            </a:xfrm>
            <a:custGeom>
              <a:avLst/>
              <a:gdLst/>
              <a:ahLst/>
              <a:cxnLst/>
              <a:rect l="l" t="t" r="r" b="b"/>
              <a:pathLst>
                <a:path w="2093" h="10838" extrusionOk="0">
                  <a:moveTo>
                    <a:pt x="1745" y="1"/>
                  </a:moveTo>
                  <a:cubicBezTo>
                    <a:pt x="1684" y="1"/>
                    <a:pt x="1617" y="48"/>
                    <a:pt x="1598" y="144"/>
                  </a:cubicBezTo>
                  <a:cubicBezTo>
                    <a:pt x="1560" y="1285"/>
                    <a:pt x="1408" y="2388"/>
                    <a:pt x="1217" y="3491"/>
                  </a:cubicBezTo>
                  <a:cubicBezTo>
                    <a:pt x="1217" y="2616"/>
                    <a:pt x="1103" y="1779"/>
                    <a:pt x="875" y="943"/>
                  </a:cubicBezTo>
                  <a:cubicBezTo>
                    <a:pt x="842" y="792"/>
                    <a:pt x="771" y="730"/>
                    <a:pt x="707" y="730"/>
                  </a:cubicBezTo>
                  <a:cubicBezTo>
                    <a:pt x="624" y="730"/>
                    <a:pt x="549" y="831"/>
                    <a:pt x="571" y="981"/>
                  </a:cubicBezTo>
                  <a:cubicBezTo>
                    <a:pt x="761" y="2046"/>
                    <a:pt x="799" y="3111"/>
                    <a:pt x="799" y="4176"/>
                  </a:cubicBezTo>
                  <a:cubicBezTo>
                    <a:pt x="685" y="2959"/>
                    <a:pt x="495" y="1741"/>
                    <a:pt x="190" y="600"/>
                  </a:cubicBezTo>
                  <a:cubicBezTo>
                    <a:pt x="190" y="529"/>
                    <a:pt x="149" y="500"/>
                    <a:pt x="105" y="500"/>
                  </a:cubicBezTo>
                  <a:cubicBezTo>
                    <a:pt x="55" y="500"/>
                    <a:pt x="0" y="539"/>
                    <a:pt x="0" y="600"/>
                  </a:cubicBezTo>
                  <a:cubicBezTo>
                    <a:pt x="76" y="3339"/>
                    <a:pt x="533" y="5926"/>
                    <a:pt x="266" y="8589"/>
                  </a:cubicBezTo>
                  <a:cubicBezTo>
                    <a:pt x="228" y="9160"/>
                    <a:pt x="114" y="10111"/>
                    <a:pt x="38" y="10492"/>
                  </a:cubicBezTo>
                  <a:cubicBezTo>
                    <a:pt x="16" y="10690"/>
                    <a:pt x="109" y="10837"/>
                    <a:pt x="228" y="10837"/>
                  </a:cubicBezTo>
                  <a:cubicBezTo>
                    <a:pt x="314" y="10837"/>
                    <a:pt x="415" y="10760"/>
                    <a:pt x="495" y="10568"/>
                  </a:cubicBezTo>
                  <a:cubicBezTo>
                    <a:pt x="723" y="9959"/>
                    <a:pt x="2092" y="2883"/>
                    <a:pt x="1864" y="144"/>
                  </a:cubicBezTo>
                  <a:cubicBezTo>
                    <a:pt x="1864" y="48"/>
                    <a:pt x="1807" y="1"/>
                    <a:pt x="1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8"/>
            <p:cNvSpPr/>
            <p:nvPr/>
          </p:nvSpPr>
          <p:spPr>
            <a:xfrm>
              <a:off x="6545040" y="2274285"/>
              <a:ext cx="107667" cy="908706"/>
            </a:xfrm>
            <a:custGeom>
              <a:avLst/>
              <a:gdLst/>
              <a:ahLst/>
              <a:cxnLst/>
              <a:rect l="l" t="t" r="r" b="b"/>
              <a:pathLst>
                <a:path w="1207" h="10187" extrusionOk="0">
                  <a:moveTo>
                    <a:pt x="391" y="1"/>
                  </a:moveTo>
                  <a:cubicBezTo>
                    <a:pt x="302" y="1"/>
                    <a:pt x="209" y="106"/>
                    <a:pt x="255" y="267"/>
                  </a:cubicBezTo>
                  <a:cubicBezTo>
                    <a:pt x="712" y="2397"/>
                    <a:pt x="674" y="4756"/>
                    <a:pt x="522" y="6924"/>
                  </a:cubicBezTo>
                  <a:cubicBezTo>
                    <a:pt x="445" y="7875"/>
                    <a:pt x="65" y="9740"/>
                    <a:pt x="65" y="9854"/>
                  </a:cubicBezTo>
                  <a:cubicBezTo>
                    <a:pt x="0" y="10069"/>
                    <a:pt x="94" y="10187"/>
                    <a:pt x="208" y="10187"/>
                  </a:cubicBezTo>
                  <a:cubicBezTo>
                    <a:pt x="296" y="10187"/>
                    <a:pt x="396" y="10117"/>
                    <a:pt x="445" y="9968"/>
                  </a:cubicBezTo>
                  <a:cubicBezTo>
                    <a:pt x="1206" y="6962"/>
                    <a:pt x="1168" y="3158"/>
                    <a:pt x="522" y="153"/>
                  </a:cubicBezTo>
                  <a:cubicBezTo>
                    <a:pt x="506" y="47"/>
                    <a:pt x="449"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8"/>
            <p:cNvSpPr/>
            <p:nvPr/>
          </p:nvSpPr>
          <p:spPr>
            <a:xfrm>
              <a:off x="6988559" y="2250557"/>
              <a:ext cx="51024" cy="329246"/>
            </a:xfrm>
            <a:custGeom>
              <a:avLst/>
              <a:gdLst/>
              <a:ahLst/>
              <a:cxnLst/>
              <a:rect l="l" t="t" r="r" b="b"/>
              <a:pathLst>
                <a:path w="572" h="3691" extrusionOk="0">
                  <a:moveTo>
                    <a:pt x="267" y="0"/>
                  </a:moveTo>
                  <a:lnTo>
                    <a:pt x="1" y="304"/>
                  </a:lnTo>
                  <a:lnTo>
                    <a:pt x="1" y="3690"/>
                  </a:lnTo>
                  <a:lnTo>
                    <a:pt x="571" y="3690"/>
                  </a:lnTo>
                  <a:lnTo>
                    <a:pt x="571" y="304"/>
                  </a:lnTo>
                  <a:lnTo>
                    <a:pt x="2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8"/>
            <p:cNvSpPr/>
            <p:nvPr/>
          </p:nvSpPr>
          <p:spPr>
            <a:xfrm>
              <a:off x="6863050" y="2172504"/>
              <a:ext cx="149325" cy="142546"/>
            </a:xfrm>
            <a:custGeom>
              <a:avLst/>
              <a:gdLst/>
              <a:ahLst/>
              <a:cxnLst/>
              <a:rect l="l" t="t" r="r" b="b"/>
              <a:pathLst>
                <a:path w="1674" h="1598" extrusionOk="0">
                  <a:moveTo>
                    <a:pt x="571" y="0"/>
                  </a:moveTo>
                  <a:lnTo>
                    <a:pt x="0" y="647"/>
                  </a:lnTo>
                  <a:lnTo>
                    <a:pt x="1065" y="1598"/>
                  </a:lnTo>
                  <a:lnTo>
                    <a:pt x="1674" y="875"/>
                  </a:lnTo>
                  <a:lnTo>
                    <a:pt x="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8"/>
            <p:cNvSpPr/>
            <p:nvPr/>
          </p:nvSpPr>
          <p:spPr>
            <a:xfrm>
              <a:off x="7012376" y="2172504"/>
              <a:ext cx="149325" cy="142546"/>
            </a:xfrm>
            <a:custGeom>
              <a:avLst/>
              <a:gdLst/>
              <a:ahLst/>
              <a:cxnLst/>
              <a:rect l="l" t="t" r="r" b="b"/>
              <a:pathLst>
                <a:path w="1674" h="1598" extrusionOk="0">
                  <a:moveTo>
                    <a:pt x="1141" y="0"/>
                  </a:moveTo>
                  <a:lnTo>
                    <a:pt x="0" y="875"/>
                  </a:lnTo>
                  <a:lnTo>
                    <a:pt x="609" y="1598"/>
                  </a:lnTo>
                  <a:lnTo>
                    <a:pt x="1674" y="647"/>
                  </a:lnTo>
                  <a:lnTo>
                    <a:pt x="1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8"/>
            <p:cNvSpPr/>
            <p:nvPr/>
          </p:nvSpPr>
          <p:spPr>
            <a:xfrm>
              <a:off x="6493123" y="2552422"/>
              <a:ext cx="295349" cy="203828"/>
            </a:xfrm>
            <a:custGeom>
              <a:avLst/>
              <a:gdLst/>
              <a:ahLst/>
              <a:cxnLst/>
              <a:rect l="l" t="t" r="r" b="b"/>
              <a:pathLst>
                <a:path w="3311" h="2285" extrusionOk="0">
                  <a:moveTo>
                    <a:pt x="1912" y="1"/>
                  </a:moveTo>
                  <a:cubicBezTo>
                    <a:pt x="1804" y="1"/>
                    <a:pt x="1698" y="13"/>
                    <a:pt x="1598" y="40"/>
                  </a:cubicBezTo>
                  <a:cubicBezTo>
                    <a:pt x="1180" y="154"/>
                    <a:pt x="0" y="1295"/>
                    <a:pt x="0" y="1295"/>
                  </a:cubicBezTo>
                  <a:lnTo>
                    <a:pt x="457" y="2285"/>
                  </a:lnTo>
                  <a:cubicBezTo>
                    <a:pt x="457" y="2285"/>
                    <a:pt x="1180" y="2094"/>
                    <a:pt x="1484" y="2094"/>
                  </a:cubicBezTo>
                  <a:cubicBezTo>
                    <a:pt x="1750" y="2094"/>
                    <a:pt x="2701" y="2018"/>
                    <a:pt x="2968" y="1790"/>
                  </a:cubicBezTo>
                  <a:cubicBezTo>
                    <a:pt x="3272" y="1600"/>
                    <a:pt x="3310" y="1333"/>
                    <a:pt x="3196" y="1067"/>
                  </a:cubicBezTo>
                  <a:cubicBezTo>
                    <a:pt x="3082" y="763"/>
                    <a:pt x="3006" y="497"/>
                    <a:pt x="2777" y="268"/>
                  </a:cubicBezTo>
                  <a:cubicBezTo>
                    <a:pt x="2604" y="123"/>
                    <a:pt x="2254" y="1"/>
                    <a:pt x="1912" y="1"/>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8"/>
            <p:cNvSpPr/>
            <p:nvPr/>
          </p:nvSpPr>
          <p:spPr>
            <a:xfrm>
              <a:off x="6998728" y="2308183"/>
              <a:ext cx="30686" cy="30686"/>
            </a:xfrm>
            <a:custGeom>
              <a:avLst/>
              <a:gdLst/>
              <a:ahLst/>
              <a:cxnLst/>
              <a:rect l="l" t="t" r="r" b="b"/>
              <a:pathLst>
                <a:path w="344" h="344" extrusionOk="0">
                  <a:moveTo>
                    <a:pt x="153" y="1"/>
                  </a:moveTo>
                  <a:cubicBezTo>
                    <a:pt x="77" y="1"/>
                    <a:pt x="1" y="77"/>
                    <a:pt x="1" y="191"/>
                  </a:cubicBezTo>
                  <a:cubicBezTo>
                    <a:pt x="1" y="267"/>
                    <a:pt x="77" y="343"/>
                    <a:pt x="153" y="343"/>
                  </a:cubicBezTo>
                  <a:cubicBezTo>
                    <a:pt x="267" y="343"/>
                    <a:pt x="343" y="267"/>
                    <a:pt x="343" y="191"/>
                  </a:cubicBezTo>
                  <a:cubicBezTo>
                    <a:pt x="343" y="77"/>
                    <a:pt x="267"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8"/>
            <p:cNvSpPr/>
            <p:nvPr/>
          </p:nvSpPr>
          <p:spPr>
            <a:xfrm>
              <a:off x="6998728" y="2389626"/>
              <a:ext cx="30686" cy="27296"/>
            </a:xfrm>
            <a:custGeom>
              <a:avLst/>
              <a:gdLst/>
              <a:ahLst/>
              <a:cxnLst/>
              <a:rect l="l" t="t" r="r" b="b"/>
              <a:pathLst>
                <a:path w="344" h="306" extrusionOk="0">
                  <a:moveTo>
                    <a:pt x="153" y="1"/>
                  </a:moveTo>
                  <a:cubicBezTo>
                    <a:pt x="77" y="1"/>
                    <a:pt x="1" y="77"/>
                    <a:pt x="1" y="153"/>
                  </a:cubicBezTo>
                  <a:cubicBezTo>
                    <a:pt x="1" y="267"/>
                    <a:pt x="77" y="305"/>
                    <a:pt x="153" y="305"/>
                  </a:cubicBezTo>
                  <a:cubicBezTo>
                    <a:pt x="267" y="305"/>
                    <a:pt x="343" y="267"/>
                    <a:pt x="343" y="153"/>
                  </a:cubicBezTo>
                  <a:cubicBezTo>
                    <a:pt x="343" y="77"/>
                    <a:pt x="267"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8"/>
            <p:cNvSpPr/>
            <p:nvPr/>
          </p:nvSpPr>
          <p:spPr>
            <a:xfrm>
              <a:off x="6998728" y="2477848"/>
              <a:ext cx="30686" cy="30686"/>
            </a:xfrm>
            <a:custGeom>
              <a:avLst/>
              <a:gdLst/>
              <a:ahLst/>
              <a:cxnLst/>
              <a:rect l="l" t="t" r="r" b="b"/>
              <a:pathLst>
                <a:path w="344" h="344" extrusionOk="0">
                  <a:moveTo>
                    <a:pt x="153" y="1"/>
                  </a:moveTo>
                  <a:cubicBezTo>
                    <a:pt x="77" y="1"/>
                    <a:pt x="1" y="77"/>
                    <a:pt x="1" y="191"/>
                  </a:cubicBezTo>
                  <a:cubicBezTo>
                    <a:pt x="1" y="267"/>
                    <a:pt x="77" y="343"/>
                    <a:pt x="153" y="343"/>
                  </a:cubicBezTo>
                  <a:cubicBezTo>
                    <a:pt x="267" y="343"/>
                    <a:pt x="343" y="267"/>
                    <a:pt x="343" y="191"/>
                  </a:cubicBezTo>
                  <a:cubicBezTo>
                    <a:pt x="343" y="77"/>
                    <a:pt x="267"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8"/>
            <p:cNvSpPr/>
            <p:nvPr/>
          </p:nvSpPr>
          <p:spPr>
            <a:xfrm>
              <a:off x="7154834" y="3010036"/>
              <a:ext cx="84921" cy="238260"/>
            </a:xfrm>
            <a:custGeom>
              <a:avLst/>
              <a:gdLst/>
              <a:ahLst/>
              <a:cxnLst/>
              <a:rect l="l" t="t" r="r" b="b"/>
              <a:pathLst>
                <a:path w="952" h="2671" extrusionOk="0">
                  <a:moveTo>
                    <a:pt x="722" y="0"/>
                  </a:moveTo>
                  <a:cubicBezTo>
                    <a:pt x="541" y="0"/>
                    <a:pt x="330" y="478"/>
                    <a:pt x="153" y="1187"/>
                  </a:cubicBezTo>
                  <a:cubicBezTo>
                    <a:pt x="1" y="1872"/>
                    <a:pt x="39" y="2557"/>
                    <a:pt x="39" y="2557"/>
                  </a:cubicBezTo>
                  <a:lnTo>
                    <a:pt x="343" y="2671"/>
                  </a:lnTo>
                  <a:cubicBezTo>
                    <a:pt x="343" y="2671"/>
                    <a:pt x="457" y="1834"/>
                    <a:pt x="533" y="1339"/>
                  </a:cubicBezTo>
                  <a:cubicBezTo>
                    <a:pt x="648" y="731"/>
                    <a:pt x="952" y="84"/>
                    <a:pt x="762" y="8"/>
                  </a:cubicBezTo>
                  <a:cubicBezTo>
                    <a:pt x="749" y="3"/>
                    <a:pt x="736"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8"/>
            <p:cNvSpPr/>
            <p:nvPr/>
          </p:nvSpPr>
          <p:spPr>
            <a:xfrm>
              <a:off x="7215938" y="3044469"/>
              <a:ext cx="132466" cy="220865"/>
            </a:xfrm>
            <a:custGeom>
              <a:avLst/>
              <a:gdLst/>
              <a:ahLst/>
              <a:cxnLst/>
              <a:rect l="l" t="t" r="r" b="b"/>
              <a:pathLst>
                <a:path w="1485" h="2476" extrusionOk="0">
                  <a:moveTo>
                    <a:pt x="1239" y="1"/>
                  </a:moveTo>
                  <a:cubicBezTo>
                    <a:pt x="1022" y="1"/>
                    <a:pt x="907" y="700"/>
                    <a:pt x="647" y="1182"/>
                  </a:cubicBezTo>
                  <a:cubicBezTo>
                    <a:pt x="419" y="1638"/>
                    <a:pt x="1" y="2361"/>
                    <a:pt x="1" y="2361"/>
                  </a:cubicBezTo>
                  <a:lnTo>
                    <a:pt x="343" y="2475"/>
                  </a:lnTo>
                  <a:cubicBezTo>
                    <a:pt x="343" y="2475"/>
                    <a:pt x="762" y="1943"/>
                    <a:pt x="1028" y="1334"/>
                  </a:cubicBezTo>
                  <a:cubicBezTo>
                    <a:pt x="1332" y="611"/>
                    <a:pt x="1484" y="40"/>
                    <a:pt x="1256" y="2"/>
                  </a:cubicBezTo>
                  <a:cubicBezTo>
                    <a:pt x="1250" y="1"/>
                    <a:pt x="1245" y="1"/>
                    <a:pt x="1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8"/>
            <p:cNvSpPr/>
            <p:nvPr/>
          </p:nvSpPr>
          <p:spPr>
            <a:xfrm>
              <a:off x="7046273" y="3010036"/>
              <a:ext cx="84921" cy="238260"/>
            </a:xfrm>
            <a:custGeom>
              <a:avLst/>
              <a:gdLst/>
              <a:ahLst/>
              <a:cxnLst/>
              <a:rect l="l" t="t" r="r" b="b"/>
              <a:pathLst>
                <a:path w="952" h="2671" extrusionOk="0">
                  <a:moveTo>
                    <a:pt x="230" y="0"/>
                  </a:moveTo>
                  <a:cubicBezTo>
                    <a:pt x="217" y="0"/>
                    <a:pt x="204" y="3"/>
                    <a:pt x="191" y="8"/>
                  </a:cubicBezTo>
                  <a:cubicBezTo>
                    <a:pt x="0" y="84"/>
                    <a:pt x="305" y="731"/>
                    <a:pt x="419" y="1339"/>
                  </a:cubicBezTo>
                  <a:cubicBezTo>
                    <a:pt x="495" y="1834"/>
                    <a:pt x="609" y="2671"/>
                    <a:pt x="609" y="2671"/>
                  </a:cubicBezTo>
                  <a:lnTo>
                    <a:pt x="914" y="2557"/>
                  </a:lnTo>
                  <a:cubicBezTo>
                    <a:pt x="914" y="2557"/>
                    <a:pt x="952" y="1872"/>
                    <a:pt x="799" y="1187"/>
                  </a:cubicBezTo>
                  <a:cubicBezTo>
                    <a:pt x="622" y="478"/>
                    <a:pt x="412" y="0"/>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8"/>
            <p:cNvSpPr/>
            <p:nvPr/>
          </p:nvSpPr>
          <p:spPr>
            <a:xfrm>
              <a:off x="6937713" y="3044469"/>
              <a:ext cx="132377" cy="220865"/>
            </a:xfrm>
            <a:custGeom>
              <a:avLst/>
              <a:gdLst/>
              <a:ahLst/>
              <a:cxnLst/>
              <a:rect l="l" t="t" r="r" b="b"/>
              <a:pathLst>
                <a:path w="1484" h="2476" extrusionOk="0">
                  <a:moveTo>
                    <a:pt x="245" y="1"/>
                  </a:moveTo>
                  <a:cubicBezTo>
                    <a:pt x="240" y="1"/>
                    <a:pt x="234" y="1"/>
                    <a:pt x="228" y="2"/>
                  </a:cubicBezTo>
                  <a:cubicBezTo>
                    <a:pt x="0" y="40"/>
                    <a:pt x="152" y="611"/>
                    <a:pt x="457" y="1334"/>
                  </a:cubicBezTo>
                  <a:cubicBezTo>
                    <a:pt x="723" y="1943"/>
                    <a:pt x="1141" y="2475"/>
                    <a:pt x="1141" y="2475"/>
                  </a:cubicBezTo>
                  <a:lnTo>
                    <a:pt x="1484" y="2361"/>
                  </a:lnTo>
                  <a:cubicBezTo>
                    <a:pt x="1484" y="2361"/>
                    <a:pt x="1065" y="1638"/>
                    <a:pt x="837" y="1182"/>
                  </a:cubicBezTo>
                  <a:cubicBezTo>
                    <a:pt x="577" y="700"/>
                    <a:pt x="462"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8"/>
            <p:cNvSpPr/>
            <p:nvPr/>
          </p:nvSpPr>
          <p:spPr>
            <a:xfrm>
              <a:off x="6988559" y="3234651"/>
              <a:ext cx="288570" cy="217297"/>
            </a:xfrm>
            <a:custGeom>
              <a:avLst/>
              <a:gdLst/>
              <a:ahLst/>
              <a:cxnLst/>
              <a:rect l="l" t="t" r="r" b="b"/>
              <a:pathLst>
                <a:path w="3235" h="2436" extrusionOk="0">
                  <a:moveTo>
                    <a:pt x="1" y="1"/>
                  </a:moveTo>
                  <a:lnTo>
                    <a:pt x="1" y="2436"/>
                  </a:lnTo>
                  <a:lnTo>
                    <a:pt x="3234" y="2436"/>
                  </a:lnTo>
                  <a:lnTo>
                    <a:pt x="3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8"/>
            <p:cNvSpPr/>
            <p:nvPr/>
          </p:nvSpPr>
          <p:spPr>
            <a:xfrm>
              <a:off x="7324587" y="3414575"/>
              <a:ext cx="122207" cy="358951"/>
            </a:xfrm>
            <a:custGeom>
              <a:avLst/>
              <a:gdLst/>
              <a:ahLst/>
              <a:cxnLst/>
              <a:rect l="l" t="t" r="r" b="b"/>
              <a:pathLst>
                <a:path w="1370" h="4024" extrusionOk="0">
                  <a:moveTo>
                    <a:pt x="1332" y="0"/>
                  </a:moveTo>
                  <a:cubicBezTo>
                    <a:pt x="228" y="0"/>
                    <a:pt x="0" y="3462"/>
                    <a:pt x="0" y="3462"/>
                  </a:cubicBezTo>
                  <a:cubicBezTo>
                    <a:pt x="0" y="3462"/>
                    <a:pt x="59" y="4023"/>
                    <a:pt x="150" y="4023"/>
                  </a:cubicBezTo>
                  <a:cubicBezTo>
                    <a:pt x="204" y="4023"/>
                    <a:pt x="271" y="3818"/>
                    <a:pt x="342" y="3158"/>
                  </a:cubicBezTo>
                  <a:cubicBezTo>
                    <a:pt x="609" y="571"/>
                    <a:pt x="1332" y="419"/>
                    <a:pt x="1332" y="419"/>
                  </a:cubicBezTo>
                  <a:cubicBezTo>
                    <a:pt x="1332" y="419"/>
                    <a:pt x="1370" y="152"/>
                    <a:pt x="1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8"/>
            <p:cNvSpPr/>
            <p:nvPr/>
          </p:nvSpPr>
          <p:spPr>
            <a:xfrm>
              <a:off x="7260093" y="3675852"/>
              <a:ext cx="468402" cy="488740"/>
            </a:xfrm>
            <a:custGeom>
              <a:avLst/>
              <a:gdLst/>
              <a:ahLst/>
              <a:cxnLst/>
              <a:rect l="l" t="t" r="r" b="b"/>
              <a:pathLst>
                <a:path w="5251" h="5479" extrusionOk="0">
                  <a:moveTo>
                    <a:pt x="1065" y="1"/>
                  </a:moveTo>
                  <a:cubicBezTo>
                    <a:pt x="1065" y="1"/>
                    <a:pt x="0" y="1370"/>
                    <a:pt x="0" y="2511"/>
                  </a:cubicBezTo>
                  <a:lnTo>
                    <a:pt x="0" y="5479"/>
                  </a:lnTo>
                  <a:lnTo>
                    <a:pt x="5250" y="5479"/>
                  </a:lnTo>
                  <a:lnTo>
                    <a:pt x="5250" y="2511"/>
                  </a:lnTo>
                  <a:cubicBezTo>
                    <a:pt x="5250" y="1370"/>
                    <a:pt x="4185" y="1"/>
                    <a:pt x="4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8"/>
            <p:cNvSpPr/>
            <p:nvPr/>
          </p:nvSpPr>
          <p:spPr>
            <a:xfrm>
              <a:off x="6947882" y="3462031"/>
              <a:ext cx="27207" cy="23906"/>
            </a:xfrm>
            <a:custGeom>
              <a:avLst/>
              <a:gdLst/>
              <a:ahLst/>
              <a:cxnLst/>
              <a:rect l="l" t="t" r="r" b="b"/>
              <a:pathLst>
                <a:path w="305" h="268" extrusionOk="0">
                  <a:moveTo>
                    <a:pt x="152" y="1"/>
                  </a:moveTo>
                  <a:cubicBezTo>
                    <a:pt x="76" y="1"/>
                    <a:pt x="0" y="39"/>
                    <a:pt x="0" y="115"/>
                  </a:cubicBezTo>
                  <a:cubicBezTo>
                    <a:pt x="0" y="191"/>
                    <a:pt x="76" y="267"/>
                    <a:pt x="152" y="267"/>
                  </a:cubicBezTo>
                  <a:cubicBezTo>
                    <a:pt x="228" y="267"/>
                    <a:pt x="305" y="191"/>
                    <a:pt x="305" y="115"/>
                  </a:cubicBezTo>
                  <a:cubicBezTo>
                    <a:pt x="305" y="39"/>
                    <a:pt x="228" y="1"/>
                    <a:pt x="1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8"/>
            <p:cNvSpPr/>
            <p:nvPr/>
          </p:nvSpPr>
          <p:spPr>
            <a:xfrm>
              <a:off x="6737451" y="3102362"/>
              <a:ext cx="23817" cy="27207"/>
            </a:xfrm>
            <a:custGeom>
              <a:avLst/>
              <a:gdLst/>
              <a:ahLst/>
              <a:cxnLst/>
              <a:rect l="l" t="t" r="r" b="b"/>
              <a:pathLst>
                <a:path w="267" h="305" extrusionOk="0">
                  <a:moveTo>
                    <a:pt x="153" y="0"/>
                  </a:moveTo>
                  <a:cubicBezTo>
                    <a:pt x="77" y="0"/>
                    <a:pt x="0" y="76"/>
                    <a:pt x="0" y="152"/>
                  </a:cubicBezTo>
                  <a:cubicBezTo>
                    <a:pt x="0" y="228"/>
                    <a:pt x="77" y="304"/>
                    <a:pt x="153" y="304"/>
                  </a:cubicBezTo>
                  <a:cubicBezTo>
                    <a:pt x="229" y="304"/>
                    <a:pt x="267" y="228"/>
                    <a:pt x="267" y="152"/>
                  </a:cubicBezTo>
                  <a:cubicBezTo>
                    <a:pt x="267" y="76"/>
                    <a:pt x="229"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8"/>
            <p:cNvSpPr/>
            <p:nvPr/>
          </p:nvSpPr>
          <p:spPr>
            <a:xfrm>
              <a:off x="6896947" y="3102362"/>
              <a:ext cx="23817" cy="27207"/>
            </a:xfrm>
            <a:custGeom>
              <a:avLst/>
              <a:gdLst/>
              <a:ahLst/>
              <a:cxnLst/>
              <a:rect l="l" t="t" r="r" b="b"/>
              <a:pathLst>
                <a:path w="267" h="305" extrusionOk="0">
                  <a:moveTo>
                    <a:pt x="153" y="0"/>
                  </a:moveTo>
                  <a:cubicBezTo>
                    <a:pt x="77" y="0"/>
                    <a:pt x="1" y="76"/>
                    <a:pt x="1" y="152"/>
                  </a:cubicBezTo>
                  <a:cubicBezTo>
                    <a:pt x="1" y="228"/>
                    <a:pt x="77" y="304"/>
                    <a:pt x="153" y="304"/>
                  </a:cubicBezTo>
                  <a:cubicBezTo>
                    <a:pt x="229" y="304"/>
                    <a:pt x="267" y="228"/>
                    <a:pt x="267" y="152"/>
                  </a:cubicBezTo>
                  <a:cubicBezTo>
                    <a:pt x="267" y="76"/>
                    <a:pt x="229"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8"/>
            <p:cNvSpPr/>
            <p:nvPr/>
          </p:nvSpPr>
          <p:spPr>
            <a:xfrm>
              <a:off x="7283822" y="3462031"/>
              <a:ext cx="27207" cy="23906"/>
            </a:xfrm>
            <a:custGeom>
              <a:avLst/>
              <a:gdLst/>
              <a:ahLst/>
              <a:cxnLst/>
              <a:rect l="l" t="t" r="r" b="b"/>
              <a:pathLst>
                <a:path w="305" h="268" extrusionOk="0">
                  <a:moveTo>
                    <a:pt x="153" y="1"/>
                  </a:moveTo>
                  <a:cubicBezTo>
                    <a:pt x="77" y="1"/>
                    <a:pt x="1" y="39"/>
                    <a:pt x="1" y="115"/>
                  </a:cubicBezTo>
                  <a:cubicBezTo>
                    <a:pt x="1" y="191"/>
                    <a:pt x="77" y="267"/>
                    <a:pt x="153" y="267"/>
                  </a:cubicBezTo>
                  <a:cubicBezTo>
                    <a:pt x="229" y="267"/>
                    <a:pt x="305" y="191"/>
                    <a:pt x="305" y="115"/>
                  </a:cubicBezTo>
                  <a:cubicBezTo>
                    <a:pt x="305" y="39"/>
                    <a:pt x="229"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8"/>
            <p:cNvSpPr/>
            <p:nvPr/>
          </p:nvSpPr>
          <p:spPr>
            <a:xfrm>
              <a:off x="7406030" y="3675852"/>
              <a:ext cx="176532" cy="275011"/>
            </a:xfrm>
            <a:custGeom>
              <a:avLst/>
              <a:gdLst/>
              <a:ahLst/>
              <a:cxnLst/>
              <a:rect l="l" t="t" r="r" b="b"/>
              <a:pathLst>
                <a:path w="1979" h="3083" extrusionOk="0">
                  <a:moveTo>
                    <a:pt x="228" y="1"/>
                  </a:moveTo>
                  <a:cubicBezTo>
                    <a:pt x="228" y="1"/>
                    <a:pt x="0" y="685"/>
                    <a:pt x="343" y="1674"/>
                  </a:cubicBezTo>
                  <a:cubicBezTo>
                    <a:pt x="609" y="2397"/>
                    <a:pt x="837" y="2892"/>
                    <a:pt x="951" y="3082"/>
                  </a:cubicBezTo>
                  <a:cubicBezTo>
                    <a:pt x="951" y="3082"/>
                    <a:pt x="1408" y="2397"/>
                    <a:pt x="1636" y="1674"/>
                  </a:cubicBezTo>
                  <a:cubicBezTo>
                    <a:pt x="1978" y="685"/>
                    <a:pt x="1750" y="1"/>
                    <a:pt x="1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8"/>
            <p:cNvSpPr/>
            <p:nvPr/>
          </p:nvSpPr>
          <p:spPr>
            <a:xfrm>
              <a:off x="7327977" y="3675852"/>
              <a:ext cx="132377" cy="322467"/>
            </a:xfrm>
            <a:custGeom>
              <a:avLst/>
              <a:gdLst/>
              <a:ahLst/>
              <a:cxnLst/>
              <a:rect l="l" t="t" r="r" b="b"/>
              <a:pathLst>
                <a:path w="1484" h="3615" extrusionOk="0">
                  <a:moveTo>
                    <a:pt x="304" y="1"/>
                  </a:moveTo>
                  <a:lnTo>
                    <a:pt x="0" y="419"/>
                  </a:lnTo>
                  <a:cubicBezTo>
                    <a:pt x="0" y="419"/>
                    <a:pt x="114" y="1370"/>
                    <a:pt x="495" y="2321"/>
                  </a:cubicBezTo>
                  <a:cubicBezTo>
                    <a:pt x="837" y="3196"/>
                    <a:pt x="1484" y="3615"/>
                    <a:pt x="1484" y="3615"/>
                  </a:cubicBezTo>
                  <a:cubicBezTo>
                    <a:pt x="1484" y="3615"/>
                    <a:pt x="1103" y="2854"/>
                    <a:pt x="761" y="2093"/>
                  </a:cubicBezTo>
                  <a:cubicBezTo>
                    <a:pt x="457" y="1294"/>
                    <a:pt x="304" y="1"/>
                    <a:pt x="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8"/>
            <p:cNvSpPr/>
            <p:nvPr/>
          </p:nvSpPr>
          <p:spPr>
            <a:xfrm>
              <a:off x="7531539" y="3675852"/>
              <a:ext cx="129076" cy="322467"/>
            </a:xfrm>
            <a:custGeom>
              <a:avLst/>
              <a:gdLst/>
              <a:ahLst/>
              <a:cxnLst/>
              <a:rect l="l" t="t" r="r" b="b"/>
              <a:pathLst>
                <a:path w="1447" h="3615" extrusionOk="0">
                  <a:moveTo>
                    <a:pt x="1142" y="1"/>
                  </a:moveTo>
                  <a:cubicBezTo>
                    <a:pt x="1142" y="1"/>
                    <a:pt x="1028" y="1294"/>
                    <a:pt x="686" y="2093"/>
                  </a:cubicBezTo>
                  <a:cubicBezTo>
                    <a:pt x="381" y="2854"/>
                    <a:pt x="1" y="3615"/>
                    <a:pt x="1" y="3615"/>
                  </a:cubicBezTo>
                  <a:cubicBezTo>
                    <a:pt x="1" y="3615"/>
                    <a:pt x="648" y="3196"/>
                    <a:pt x="990" y="2321"/>
                  </a:cubicBezTo>
                  <a:cubicBezTo>
                    <a:pt x="1370" y="1370"/>
                    <a:pt x="1446" y="419"/>
                    <a:pt x="1446" y="419"/>
                  </a:cubicBezTo>
                  <a:lnTo>
                    <a:pt x="11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8"/>
            <p:cNvSpPr/>
            <p:nvPr/>
          </p:nvSpPr>
          <p:spPr>
            <a:xfrm>
              <a:off x="7260093" y="4164509"/>
              <a:ext cx="468402" cy="40855"/>
            </a:xfrm>
            <a:custGeom>
              <a:avLst/>
              <a:gdLst/>
              <a:ahLst/>
              <a:cxnLst/>
              <a:rect l="l" t="t" r="r" b="b"/>
              <a:pathLst>
                <a:path w="5251" h="458" extrusionOk="0">
                  <a:moveTo>
                    <a:pt x="0" y="1"/>
                  </a:moveTo>
                  <a:lnTo>
                    <a:pt x="0" y="457"/>
                  </a:lnTo>
                  <a:lnTo>
                    <a:pt x="5250" y="457"/>
                  </a:lnTo>
                  <a:lnTo>
                    <a:pt x="52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8"/>
            <p:cNvSpPr/>
            <p:nvPr/>
          </p:nvSpPr>
          <p:spPr>
            <a:xfrm>
              <a:off x="7375433" y="3964336"/>
              <a:ext cx="37465" cy="85367"/>
            </a:xfrm>
            <a:custGeom>
              <a:avLst/>
              <a:gdLst/>
              <a:ahLst/>
              <a:cxnLst/>
              <a:rect l="l" t="t" r="r" b="b"/>
              <a:pathLst>
                <a:path w="420" h="957" extrusionOk="0">
                  <a:moveTo>
                    <a:pt x="229" y="0"/>
                  </a:moveTo>
                  <a:cubicBezTo>
                    <a:pt x="229" y="0"/>
                    <a:pt x="1" y="305"/>
                    <a:pt x="1" y="685"/>
                  </a:cubicBezTo>
                  <a:cubicBezTo>
                    <a:pt x="1" y="870"/>
                    <a:pt x="100" y="956"/>
                    <a:pt x="202" y="956"/>
                  </a:cubicBezTo>
                  <a:cubicBezTo>
                    <a:pt x="309" y="956"/>
                    <a:pt x="419" y="861"/>
                    <a:pt x="419" y="685"/>
                  </a:cubicBezTo>
                  <a:cubicBezTo>
                    <a:pt x="419" y="343"/>
                    <a:pt x="229" y="0"/>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8"/>
            <p:cNvSpPr/>
            <p:nvPr/>
          </p:nvSpPr>
          <p:spPr>
            <a:xfrm>
              <a:off x="7585864" y="3964336"/>
              <a:ext cx="37376" cy="85367"/>
            </a:xfrm>
            <a:custGeom>
              <a:avLst/>
              <a:gdLst/>
              <a:ahLst/>
              <a:cxnLst/>
              <a:rect l="l" t="t" r="r" b="b"/>
              <a:pathLst>
                <a:path w="419" h="957" extrusionOk="0">
                  <a:moveTo>
                    <a:pt x="191" y="0"/>
                  </a:moveTo>
                  <a:cubicBezTo>
                    <a:pt x="191" y="0"/>
                    <a:pt x="0" y="305"/>
                    <a:pt x="0" y="685"/>
                  </a:cubicBezTo>
                  <a:cubicBezTo>
                    <a:pt x="0" y="870"/>
                    <a:pt x="100" y="956"/>
                    <a:pt x="201" y="956"/>
                  </a:cubicBezTo>
                  <a:cubicBezTo>
                    <a:pt x="309" y="956"/>
                    <a:pt x="419" y="861"/>
                    <a:pt x="419" y="685"/>
                  </a:cubicBezTo>
                  <a:cubicBezTo>
                    <a:pt x="419" y="343"/>
                    <a:pt x="191" y="0"/>
                    <a:pt x="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TextBox 155"/>
          <p:cNvSpPr txBox="1"/>
          <p:nvPr/>
        </p:nvSpPr>
        <p:spPr>
          <a:xfrm>
            <a:off x="233894" y="1339655"/>
            <a:ext cx="5906126" cy="2862322"/>
          </a:xfrm>
          <a:prstGeom prst="rect">
            <a:avLst/>
          </a:prstGeom>
          <a:noFill/>
        </p:spPr>
        <p:txBody>
          <a:bodyPr wrap="square" rtlCol="0">
            <a:spAutoFit/>
          </a:bodyPr>
          <a:lstStyle/>
          <a:p>
            <a:pPr algn="ctr">
              <a:lnSpc>
                <a:spcPct val="150000"/>
              </a:lnSpc>
            </a:pPr>
            <a:r>
              <a:rPr lang="vi-VN" sz="4000" b="1" smtClean="0">
                <a:solidFill>
                  <a:schemeClr val="tx2">
                    <a:lumMod val="50000"/>
                  </a:schemeClr>
                </a:solidFill>
              </a:rPr>
              <a:t>CHÀO MỪNG CÁC EM ĐẾN VỚI BÀI GIẢNG HÔM NAY</a:t>
            </a:r>
            <a:r>
              <a:rPr lang="en-US" sz="4000" b="1" smtClean="0">
                <a:solidFill>
                  <a:schemeClr val="tx2">
                    <a:lumMod val="50000"/>
                  </a:schemeClr>
                </a:solidFill>
              </a:rPr>
              <a:t>!</a:t>
            </a:r>
            <a:endParaRPr lang="vi-VN" sz="4000" b="1">
              <a:solidFill>
                <a:schemeClr val="tx2">
                  <a:lumMod val="50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animEffect transition="in" filter="fade">
                                      <p:cBhvr>
                                        <p:cTn id="9"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a:solidFill>
                  <a:srgbClr val="703672"/>
                </a:solidFill>
              </a:rPr>
              <a:t>2</a:t>
            </a:r>
            <a:r>
              <a:rPr lang="en-US" sz="2600" b="1" smtClean="0">
                <a:solidFill>
                  <a:srgbClr val="703672"/>
                </a:solidFill>
              </a:rPr>
              <a:t>. Hệ thống bôi trơn cưỡng bức</a:t>
            </a:r>
            <a:endParaRPr lang="vi-VN" sz="2600" b="1">
              <a:solidFill>
                <a:srgbClr val="703672"/>
              </a:solidFill>
            </a:endParaRPr>
          </a:p>
        </p:txBody>
      </p:sp>
      <p:grpSp>
        <p:nvGrpSpPr>
          <p:cNvPr id="3" name="Group 2"/>
          <p:cNvGrpSpPr/>
          <p:nvPr/>
        </p:nvGrpSpPr>
        <p:grpSpPr>
          <a:xfrm>
            <a:off x="275529" y="1103259"/>
            <a:ext cx="2554757" cy="496996"/>
            <a:chOff x="275529" y="1103259"/>
            <a:chExt cx="2554757" cy="496996"/>
          </a:xfrm>
        </p:grpSpPr>
        <p:sp>
          <p:nvSpPr>
            <p:cNvPr id="10" name="TextBox 9"/>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Khám phá</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12" name="Picture 2" descr="Kid Magnifying Glass Clipart Transparent Background, Magnifying Glass Icon  In Trendy Style Isolated Background, Style Icons, Background Icons, Glass  Icons PNG Image For Free Download"/>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529" y="1175800"/>
              <a:ext cx="424455" cy="424455"/>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p:cNvPicPr>
            <a:picLocks noChangeAspect="1"/>
          </p:cNvPicPr>
          <p:nvPr/>
        </p:nvPicPr>
        <p:blipFill>
          <a:blip r:embed="rId3"/>
          <a:stretch>
            <a:fillRect/>
          </a:stretch>
        </p:blipFill>
        <p:spPr>
          <a:xfrm>
            <a:off x="5602910" y="2575386"/>
            <a:ext cx="3328541" cy="1497844"/>
          </a:xfrm>
          <a:prstGeom prst="rect">
            <a:avLst/>
          </a:prstGeom>
        </p:spPr>
      </p:pic>
      <p:grpSp>
        <p:nvGrpSpPr>
          <p:cNvPr id="5" name="Group 4"/>
          <p:cNvGrpSpPr/>
          <p:nvPr/>
        </p:nvGrpSpPr>
        <p:grpSpPr>
          <a:xfrm>
            <a:off x="699984" y="2575386"/>
            <a:ext cx="4337111" cy="1996068"/>
            <a:chOff x="275529" y="2824480"/>
            <a:chExt cx="4337111" cy="1996068"/>
          </a:xfrm>
        </p:grpSpPr>
        <p:sp>
          <p:nvSpPr>
            <p:cNvPr id="2" name="Right Arrow 1"/>
            <p:cNvSpPr/>
            <p:nvPr/>
          </p:nvSpPr>
          <p:spPr>
            <a:xfrm>
              <a:off x="275529" y="3190369"/>
              <a:ext cx="580814" cy="66530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965344" y="2824480"/>
              <a:ext cx="3647296" cy="1996068"/>
            </a:xfrm>
            <a:prstGeom prst="roundRect">
              <a:avLst>
                <a:gd name="adj" fmla="val 13120"/>
              </a:avLst>
            </a:prstGeom>
            <a:solidFill>
              <a:schemeClr val="accent6"/>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Dầu bôi trơn được đưa đến bề mặt các chi tiết có chuyển động tương đối với </a:t>
              </a:r>
              <a:r>
                <a:rPr lang="en-US" sz="2000" smtClean="0">
                  <a:solidFill>
                    <a:srgbClr val="000000"/>
                  </a:solidFill>
                </a:rPr>
                <a:t>nhau.</a:t>
              </a:r>
              <a:endParaRPr lang="en-US" sz="2000">
                <a:solidFill>
                  <a:srgbClr val="000000"/>
                </a:solidFill>
              </a:endParaRPr>
            </a:p>
          </p:txBody>
        </p:sp>
      </p:grpSp>
      <p:grpSp>
        <p:nvGrpSpPr>
          <p:cNvPr id="11" name="Group 10"/>
          <p:cNvGrpSpPr/>
          <p:nvPr/>
        </p:nvGrpSpPr>
        <p:grpSpPr>
          <a:xfrm>
            <a:off x="0" y="1600255"/>
            <a:ext cx="9143999" cy="496996"/>
            <a:chOff x="0" y="1600255"/>
            <a:chExt cx="9143999" cy="496996"/>
          </a:xfrm>
        </p:grpSpPr>
        <p:sp>
          <p:nvSpPr>
            <p:cNvPr id="14" name="TextBox 13"/>
            <p:cNvSpPr txBox="1"/>
            <p:nvPr/>
          </p:nvSpPr>
          <p:spPr>
            <a:xfrm>
              <a:off x="0" y="1600255"/>
              <a:ext cx="9143999" cy="496996"/>
            </a:xfrm>
            <a:prstGeom prst="rect">
              <a:avLst/>
            </a:prstGeom>
            <a:noFill/>
          </p:spPr>
          <p:txBody>
            <a:bodyPr wrap="square" rtlCol="0">
              <a:spAutoFit/>
            </a:bodyPr>
            <a:lstStyle/>
            <a:p>
              <a:pPr algn="ctr">
                <a:lnSpc>
                  <a:spcPct val="150000"/>
                </a:lnSpc>
              </a:pPr>
              <a:r>
                <a:rPr lang="vi-VN" sz="2000">
                  <a:latin typeface="Arial" panose="020B0604020202020204" pitchFamily="34" charset="0"/>
                  <a:cs typeface="Arial" panose="020B0604020202020204" pitchFamily="34" charset="0"/>
                </a:rPr>
                <a:t>Quan sát </a:t>
              </a:r>
              <a:r>
                <a:rPr lang="en-US" sz="2000" smtClean="0">
                  <a:latin typeface="Arial" panose="020B0604020202020204" pitchFamily="34" charset="0"/>
                  <a:cs typeface="Arial" panose="020B0604020202020204" pitchFamily="34" charset="0"/>
                </a:rPr>
                <a:t>H</a:t>
              </a:r>
              <a:r>
                <a:rPr lang="vi-VN" sz="2000" smtClean="0">
                  <a:latin typeface="Arial" panose="020B0604020202020204" pitchFamily="34" charset="0"/>
                  <a:cs typeface="Arial" panose="020B0604020202020204" pitchFamily="34" charset="0"/>
                </a:rPr>
                <a:t>ình </a:t>
              </a:r>
              <a:r>
                <a:rPr lang="vi-VN" sz="2000">
                  <a:latin typeface="Arial" panose="020B0604020202020204" pitchFamily="34" charset="0"/>
                  <a:cs typeface="Arial" panose="020B0604020202020204" pitchFamily="34" charset="0"/>
                </a:rPr>
                <a:t>20.2 và thực hiện các nhiệm vụ</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15"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428504" y="1677171"/>
              <a:ext cx="425696" cy="364502"/>
            </a:xfrm>
            <a:prstGeom prst="rect">
              <a:avLst/>
            </a:prstGeom>
          </p:spPr>
        </p:pic>
      </p:grpSp>
    </p:spTree>
    <p:extLst>
      <p:ext uri="{BB962C8B-B14F-4D97-AF65-F5344CB8AC3E}">
        <p14:creationId xmlns:p14="http://schemas.microsoft.com/office/powerpoint/2010/main" val="9781447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a:solidFill>
                  <a:srgbClr val="703672"/>
                </a:solidFill>
              </a:rPr>
              <a:t>2</a:t>
            </a:r>
            <a:r>
              <a:rPr lang="en-US" sz="2600" b="1" smtClean="0">
                <a:solidFill>
                  <a:srgbClr val="703672"/>
                </a:solidFill>
              </a:rPr>
              <a:t>. Hệ thống bôi trơn cưỡng bức</a:t>
            </a:r>
            <a:endParaRPr lang="vi-VN" sz="2600" b="1">
              <a:solidFill>
                <a:srgbClr val="703672"/>
              </a:solidFill>
            </a:endParaRPr>
          </a:p>
        </p:txBody>
      </p:sp>
      <p:pic>
        <p:nvPicPr>
          <p:cNvPr id="11" name="Picture 10"/>
          <p:cNvPicPr>
            <a:picLocks noChangeAspect="1"/>
          </p:cNvPicPr>
          <p:nvPr/>
        </p:nvPicPr>
        <p:blipFill rotWithShape="1">
          <a:blip r:embed="rId2"/>
          <a:srcRect r="30434" b="9943"/>
          <a:stretch/>
        </p:blipFill>
        <p:spPr>
          <a:xfrm>
            <a:off x="5379811" y="1955409"/>
            <a:ext cx="3456166" cy="2013384"/>
          </a:xfrm>
          <a:prstGeom prst="rect">
            <a:avLst/>
          </a:prstGeom>
        </p:spPr>
      </p:pic>
      <p:grpSp>
        <p:nvGrpSpPr>
          <p:cNvPr id="2" name="Group 1"/>
          <p:cNvGrpSpPr/>
          <p:nvPr/>
        </p:nvGrpSpPr>
        <p:grpSpPr>
          <a:xfrm>
            <a:off x="294051" y="1300108"/>
            <a:ext cx="4657777" cy="3323987"/>
            <a:chOff x="294051" y="1300108"/>
            <a:chExt cx="4657777" cy="3323987"/>
          </a:xfrm>
        </p:grpSpPr>
        <p:sp>
          <p:nvSpPr>
            <p:cNvPr id="13" name="TextBox 12"/>
            <p:cNvSpPr txBox="1"/>
            <p:nvPr/>
          </p:nvSpPr>
          <p:spPr>
            <a:xfrm>
              <a:off x="459545" y="1300108"/>
              <a:ext cx="4492283" cy="3323987"/>
            </a:xfrm>
            <a:prstGeom prst="rect">
              <a:avLst/>
            </a:prstGeom>
            <a:noFill/>
          </p:spPr>
          <p:txBody>
            <a:bodyPr wrap="square" rtlCol="0">
              <a:spAutoFit/>
            </a:bodyPr>
            <a:lstStyle/>
            <a:p>
              <a:pPr algn="just">
                <a:lnSpc>
                  <a:spcPct val="150000"/>
                </a:lnSpc>
              </a:pPr>
              <a:r>
                <a:rPr lang="vi-VN" sz="2000" b="1" i="1">
                  <a:latin typeface="Arial" panose="020B0604020202020204" pitchFamily="34" charset="0"/>
                  <a:cs typeface="Arial" panose="020B0604020202020204" pitchFamily="34" charset="0"/>
                </a:rPr>
                <a:t>Khi hệ thống làm việc bình </a:t>
              </a:r>
              <a:r>
                <a:rPr lang="vi-VN" sz="2000" b="1" i="1" smtClean="0">
                  <a:latin typeface="Arial" panose="020B0604020202020204" pitchFamily="34" charset="0"/>
                  <a:cs typeface="Arial" panose="020B0604020202020204" pitchFamily="34" charset="0"/>
                </a:rPr>
                <a:t>thường</a:t>
              </a:r>
              <a:r>
                <a:rPr lang="en-US" sz="2000" b="1" i="1" smtClean="0">
                  <a:latin typeface="Arial" panose="020B0604020202020204" pitchFamily="34" charset="0"/>
                  <a:cs typeface="Arial" panose="020B0604020202020204" pitchFamily="34" charset="0"/>
                </a:rPr>
                <a:t>:</a:t>
              </a:r>
            </a:p>
            <a:p>
              <a:pPr algn="just">
                <a:lnSpc>
                  <a:spcPct val="150000"/>
                </a:lnSpc>
              </a:pPr>
              <a:r>
                <a:rPr lang="en-US" sz="2000">
                  <a:latin typeface="Arial" panose="020B0604020202020204" pitchFamily="34" charset="0"/>
                  <a:cs typeface="Arial" panose="020B0604020202020204" pitchFamily="34" charset="0"/>
                </a:rPr>
                <a:t>D</a:t>
              </a:r>
              <a:r>
                <a:rPr lang="vi-VN" sz="2000" smtClean="0">
                  <a:latin typeface="Arial" panose="020B0604020202020204" pitchFamily="34" charset="0"/>
                  <a:cs typeface="Arial" panose="020B0604020202020204" pitchFamily="34" charset="0"/>
                </a:rPr>
                <a:t>ầu </a:t>
              </a:r>
              <a:r>
                <a:rPr lang="vi-VN" sz="2000">
                  <a:latin typeface="Arial" panose="020B0604020202020204" pitchFamily="34" charset="0"/>
                  <a:cs typeface="Arial" panose="020B0604020202020204" pitchFamily="34" charset="0"/>
                </a:rPr>
                <a:t>bôi trơn được bơm (3) hút từ các te (1) qua lưới lọc (</a:t>
              </a:r>
              <a:r>
                <a:rPr lang="vi-VN" sz="2000" smtClean="0">
                  <a:latin typeface="Arial" panose="020B0604020202020204" pitchFamily="34" charset="0"/>
                  <a:cs typeface="Arial" panose="020B0604020202020204" pitchFamily="34" charset="0"/>
                </a:rPr>
                <a:t>2)</a:t>
              </a:r>
              <a:r>
                <a:rPr lang="en-US"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sym typeface="Wingdings" panose="05000000000000000000" pitchFamily="2" charset="2"/>
                </a:rPr>
                <a:t> </a:t>
              </a:r>
              <a:r>
                <a:rPr lang="vi-VN" sz="2000" smtClean="0">
                  <a:latin typeface="Arial" panose="020B0604020202020204" pitchFamily="34" charset="0"/>
                  <a:cs typeface="Arial" panose="020B0604020202020204" pitchFamily="34" charset="0"/>
                </a:rPr>
                <a:t>đi </a:t>
              </a:r>
              <a:r>
                <a:rPr lang="vi-VN" sz="2000">
                  <a:latin typeface="Arial" panose="020B0604020202020204" pitchFamily="34" charset="0"/>
                  <a:cs typeface="Arial" panose="020B0604020202020204" pitchFamily="34" charset="0"/>
                </a:rPr>
                <a:t>qua bầu lọc số (6), qua van (7) đến đường dầu chính (10) </a:t>
              </a:r>
              <a:r>
                <a:rPr lang="en-US" sz="2000" smtClean="0">
                  <a:latin typeface="Arial" panose="020B0604020202020204" pitchFamily="34" charset="0"/>
                  <a:cs typeface="Arial" panose="020B0604020202020204" pitchFamily="34" charset="0"/>
                  <a:sym typeface="Wingdings" panose="05000000000000000000" pitchFamily="2" charset="2"/>
                </a:rPr>
                <a:t> đến </a:t>
              </a:r>
              <a:r>
                <a:rPr lang="vi-VN" sz="2000" smtClean="0">
                  <a:latin typeface="Arial" panose="020B0604020202020204" pitchFamily="34" charset="0"/>
                  <a:cs typeface="Arial" panose="020B0604020202020204" pitchFamily="34" charset="0"/>
                </a:rPr>
                <a:t>các </a:t>
              </a:r>
              <a:r>
                <a:rPr lang="vi-VN" sz="2000">
                  <a:latin typeface="Arial" panose="020B0604020202020204" pitchFamily="34" charset="0"/>
                  <a:cs typeface="Arial" panose="020B0604020202020204" pitchFamily="34" charset="0"/>
                </a:rPr>
                <a:t>đường dầu (11), (12), (13) để đến bôi trơn các bề mặt chi </a:t>
              </a:r>
              <a:r>
                <a:rPr lang="vi-VN" sz="2000" smtClean="0">
                  <a:latin typeface="Arial" panose="020B0604020202020204" pitchFamily="34" charset="0"/>
                  <a:cs typeface="Arial" panose="020B0604020202020204" pitchFamily="34" charset="0"/>
                </a:rPr>
                <a:t>tiết</a:t>
              </a:r>
              <a:r>
                <a:rPr lang="en-US" sz="200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sym typeface="Wingdings" panose="05000000000000000000" pitchFamily="2" charset="2"/>
                </a:rPr>
                <a:t></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trở về các te. </a:t>
              </a:r>
            </a:p>
          </p:txBody>
        </p:sp>
        <p:sp>
          <p:nvSpPr>
            <p:cNvPr id="14" name="5-Point Star 13"/>
            <p:cNvSpPr/>
            <p:nvPr/>
          </p:nvSpPr>
          <p:spPr>
            <a:xfrm>
              <a:off x="294051" y="150124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77051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a:solidFill>
                  <a:srgbClr val="703672"/>
                </a:solidFill>
              </a:rPr>
              <a:t>2</a:t>
            </a:r>
            <a:r>
              <a:rPr lang="en-US" sz="2600" b="1" smtClean="0">
                <a:solidFill>
                  <a:srgbClr val="703672"/>
                </a:solidFill>
              </a:rPr>
              <a:t>. Hệ thống bôi trơn cưỡng bức</a:t>
            </a:r>
            <a:endParaRPr lang="vi-VN" sz="2600" b="1">
              <a:solidFill>
                <a:srgbClr val="703672"/>
              </a:solidFill>
            </a:endParaRPr>
          </a:p>
        </p:txBody>
      </p:sp>
      <p:pic>
        <p:nvPicPr>
          <p:cNvPr id="11" name="Picture 10"/>
          <p:cNvPicPr>
            <a:picLocks noChangeAspect="1"/>
          </p:cNvPicPr>
          <p:nvPr/>
        </p:nvPicPr>
        <p:blipFill rotWithShape="1">
          <a:blip r:embed="rId2"/>
          <a:srcRect r="30434" b="9943"/>
          <a:stretch/>
        </p:blipFill>
        <p:spPr>
          <a:xfrm>
            <a:off x="5379811" y="1955409"/>
            <a:ext cx="3456166" cy="2013384"/>
          </a:xfrm>
          <a:prstGeom prst="rect">
            <a:avLst/>
          </a:prstGeom>
        </p:spPr>
      </p:pic>
      <p:grpSp>
        <p:nvGrpSpPr>
          <p:cNvPr id="3" name="Group 2"/>
          <p:cNvGrpSpPr/>
          <p:nvPr/>
        </p:nvGrpSpPr>
        <p:grpSpPr>
          <a:xfrm>
            <a:off x="294051" y="1122120"/>
            <a:ext cx="4657777" cy="2343655"/>
            <a:chOff x="294051" y="1122120"/>
            <a:chExt cx="4657777" cy="2343655"/>
          </a:xfrm>
        </p:grpSpPr>
        <p:sp>
          <p:nvSpPr>
            <p:cNvPr id="13" name="TextBox 12"/>
            <p:cNvSpPr txBox="1"/>
            <p:nvPr/>
          </p:nvSpPr>
          <p:spPr>
            <a:xfrm>
              <a:off x="459545" y="1122120"/>
              <a:ext cx="4492283" cy="2343655"/>
            </a:xfrm>
            <a:prstGeom prst="rect">
              <a:avLst/>
            </a:prstGeom>
            <a:noFill/>
          </p:spPr>
          <p:txBody>
            <a:bodyPr wrap="square" rtlCol="0">
              <a:spAutoFit/>
            </a:bodyPr>
            <a:lstStyle/>
            <a:p>
              <a:pPr algn="just">
                <a:lnSpc>
                  <a:spcPct val="150000"/>
                </a:lnSpc>
              </a:pPr>
              <a:r>
                <a:rPr lang="vi-VN" sz="2000" b="1" i="1">
                  <a:latin typeface="Arial" panose="020B0604020202020204" pitchFamily="34" charset="0"/>
                  <a:cs typeface="Arial" panose="020B0604020202020204" pitchFamily="34" charset="0"/>
                </a:rPr>
                <a:t>Nếu áp suất dầu ở trên các đường dầu vượt quá giá trị cho </a:t>
              </a:r>
              <a:r>
                <a:rPr lang="vi-VN" sz="2000" b="1" i="1" smtClean="0">
                  <a:latin typeface="Arial" panose="020B0604020202020204" pitchFamily="34" charset="0"/>
                  <a:cs typeface="Arial" panose="020B0604020202020204" pitchFamily="34" charset="0"/>
                </a:rPr>
                <a:t>phép</a:t>
              </a:r>
              <a:r>
                <a:rPr lang="en-US" sz="2000" b="1" i="1" smtClean="0">
                  <a:latin typeface="Arial" panose="020B0604020202020204" pitchFamily="34" charset="0"/>
                  <a:cs typeface="Arial" panose="020B0604020202020204" pitchFamily="34" charset="0"/>
                </a:rPr>
                <a:t>:</a:t>
              </a:r>
              <a:r>
                <a:rPr lang="vi-VN" sz="2000" b="1" i="1"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van an toàn (4) mở để dầu quay về trước bơm (3) nhằm làm giảm áp suất lên các đường ống. </a:t>
              </a:r>
              <a:endParaRPr lang="en-US" sz="2000" smtClean="0">
                <a:latin typeface="Arial" panose="020B0604020202020204" pitchFamily="34" charset="0"/>
                <a:cs typeface="Arial" panose="020B0604020202020204" pitchFamily="34" charset="0"/>
              </a:endParaRPr>
            </a:p>
          </p:txBody>
        </p:sp>
        <p:sp>
          <p:nvSpPr>
            <p:cNvPr id="2" name="5-Point Star 1"/>
            <p:cNvSpPr/>
            <p:nvPr/>
          </p:nvSpPr>
          <p:spPr>
            <a:xfrm>
              <a:off x="294051" y="1332280"/>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294051" y="3513101"/>
            <a:ext cx="4657777" cy="1420325"/>
            <a:chOff x="294051" y="3513101"/>
            <a:chExt cx="4657777" cy="1420325"/>
          </a:xfrm>
        </p:grpSpPr>
        <p:sp>
          <p:nvSpPr>
            <p:cNvPr id="5" name="TextBox 4"/>
            <p:cNvSpPr txBox="1"/>
            <p:nvPr/>
          </p:nvSpPr>
          <p:spPr>
            <a:xfrm>
              <a:off x="459545" y="3513101"/>
              <a:ext cx="4492283" cy="1420325"/>
            </a:xfrm>
            <a:prstGeom prst="rect">
              <a:avLst/>
            </a:prstGeom>
            <a:noFill/>
          </p:spPr>
          <p:txBody>
            <a:bodyPr wrap="square" rtlCol="0">
              <a:spAutoFit/>
            </a:bodyPr>
            <a:lstStyle/>
            <a:p>
              <a:pPr algn="just">
                <a:lnSpc>
                  <a:spcPct val="150000"/>
                </a:lnSpc>
              </a:pPr>
              <a:r>
                <a:rPr lang="en-US" sz="2000" b="1" i="1" smtClean="0">
                  <a:latin typeface="Arial" panose="020B0604020202020204" pitchFamily="34" charset="0"/>
                  <a:cs typeface="Arial" panose="020B0604020202020204" pitchFamily="34" charset="0"/>
                </a:rPr>
                <a:t>T</a:t>
              </a:r>
              <a:r>
                <a:rPr lang="vi-VN" sz="2000" b="1" i="1" smtClean="0">
                  <a:latin typeface="Arial" panose="020B0604020202020204" pitchFamily="34" charset="0"/>
                  <a:cs typeface="Arial" panose="020B0604020202020204" pitchFamily="34" charset="0"/>
                </a:rPr>
                <a:t>rường </a:t>
              </a:r>
              <a:r>
                <a:rPr lang="vi-VN" sz="2000" b="1" i="1">
                  <a:latin typeface="Arial" panose="020B0604020202020204" pitchFamily="34" charset="0"/>
                  <a:cs typeface="Arial" panose="020B0604020202020204" pitchFamily="34" charset="0"/>
                </a:rPr>
                <a:t>hợp bầu </a:t>
              </a:r>
              <a:r>
                <a:rPr lang="vi-VN" sz="2000" b="1" i="1" smtClean="0">
                  <a:latin typeface="Arial" panose="020B0604020202020204" pitchFamily="34" charset="0"/>
                  <a:cs typeface="Arial" panose="020B0604020202020204" pitchFamily="34" charset="0"/>
                </a:rPr>
                <a:t>lọc </a:t>
              </a:r>
              <a:r>
                <a:rPr lang="vi-VN" sz="2000" b="1" i="1">
                  <a:latin typeface="Arial" panose="020B0604020202020204" pitchFamily="34" charset="0"/>
                  <a:cs typeface="Arial" panose="020B0604020202020204" pitchFamily="34" charset="0"/>
                </a:rPr>
                <a:t>bị </a:t>
              </a:r>
              <a:r>
                <a:rPr lang="vi-VN" sz="2000" b="1" i="1" smtClean="0">
                  <a:latin typeface="Arial" panose="020B0604020202020204" pitchFamily="34" charset="0"/>
                  <a:cs typeface="Arial" panose="020B0604020202020204" pitchFamily="34" charset="0"/>
                </a:rPr>
                <a:t>tắc</a:t>
              </a:r>
              <a:r>
                <a:rPr lang="en-US" sz="2000" b="1" i="1" smtClean="0">
                  <a:latin typeface="Arial" panose="020B0604020202020204" pitchFamily="34" charset="0"/>
                  <a:cs typeface="Arial" panose="020B0604020202020204" pitchFamily="34" charset="0"/>
                </a:rPr>
                <a:t>:</a:t>
              </a:r>
              <a:r>
                <a:rPr lang="vi-VN" sz="2000" b="1" i="1"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van an toàn (5) của bầu lọc sẽ mở dầu qua van (5) đề lên đường dầu chính. </a:t>
              </a:r>
            </a:p>
          </p:txBody>
        </p:sp>
        <p:sp>
          <p:nvSpPr>
            <p:cNvPr id="8" name="5-Point Star 7"/>
            <p:cNvSpPr/>
            <p:nvPr/>
          </p:nvSpPr>
          <p:spPr>
            <a:xfrm>
              <a:off x="294051" y="371713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64924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a:solidFill>
                  <a:srgbClr val="703672"/>
                </a:solidFill>
              </a:rPr>
              <a:t>2</a:t>
            </a:r>
            <a:r>
              <a:rPr lang="en-US" sz="2600" b="1" smtClean="0">
                <a:solidFill>
                  <a:srgbClr val="703672"/>
                </a:solidFill>
              </a:rPr>
              <a:t>. Hệ thống bôi trơn cưỡng bức</a:t>
            </a:r>
            <a:endParaRPr lang="vi-VN" sz="2600" b="1">
              <a:solidFill>
                <a:srgbClr val="703672"/>
              </a:solidFill>
            </a:endParaRPr>
          </a:p>
        </p:txBody>
      </p:sp>
      <p:pic>
        <p:nvPicPr>
          <p:cNvPr id="11" name="Picture 10"/>
          <p:cNvPicPr>
            <a:picLocks noChangeAspect="1"/>
          </p:cNvPicPr>
          <p:nvPr/>
        </p:nvPicPr>
        <p:blipFill rotWithShape="1">
          <a:blip r:embed="rId2"/>
          <a:srcRect r="30434" b="9943"/>
          <a:stretch/>
        </p:blipFill>
        <p:spPr>
          <a:xfrm>
            <a:off x="5379811" y="1955409"/>
            <a:ext cx="3456166" cy="2013384"/>
          </a:xfrm>
          <a:prstGeom prst="rect">
            <a:avLst/>
          </a:prstGeom>
        </p:spPr>
      </p:pic>
      <p:grpSp>
        <p:nvGrpSpPr>
          <p:cNvPr id="3" name="Group 2"/>
          <p:cNvGrpSpPr/>
          <p:nvPr/>
        </p:nvGrpSpPr>
        <p:grpSpPr>
          <a:xfrm>
            <a:off x="308565" y="1615606"/>
            <a:ext cx="4657777" cy="2862322"/>
            <a:chOff x="308565" y="1615606"/>
            <a:chExt cx="4657777" cy="2862322"/>
          </a:xfrm>
        </p:grpSpPr>
        <p:sp>
          <p:nvSpPr>
            <p:cNvPr id="13" name="TextBox 12"/>
            <p:cNvSpPr txBox="1"/>
            <p:nvPr/>
          </p:nvSpPr>
          <p:spPr>
            <a:xfrm>
              <a:off x="474059" y="1615606"/>
              <a:ext cx="4492283" cy="2862322"/>
            </a:xfrm>
            <a:prstGeom prst="rect">
              <a:avLst/>
            </a:prstGeom>
            <a:noFill/>
          </p:spPr>
          <p:txBody>
            <a:bodyPr wrap="square" rtlCol="0">
              <a:spAutoFit/>
            </a:bodyPr>
            <a:lstStyle/>
            <a:p>
              <a:pPr algn="just">
                <a:lnSpc>
                  <a:spcPct val="150000"/>
                </a:lnSpc>
              </a:pPr>
              <a:r>
                <a:rPr lang="vi-VN" sz="2000" b="1" i="1">
                  <a:latin typeface="Arial" panose="020B0604020202020204" pitchFamily="34" charset="0"/>
                  <a:cs typeface="Arial" panose="020B0604020202020204" pitchFamily="34" charset="0"/>
                </a:rPr>
                <a:t>Nếu nhiệt độ dầu quá </a:t>
              </a:r>
              <a:r>
                <a:rPr lang="vi-VN" sz="2000" b="1" i="1" smtClean="0">
                  <a:latin typeface="Arial" panose="020B0604020202020204" pitchFamily="34" charset="0"/>
                  <a:cs typeface="Arial" panose="020B0604020202020204" pitchFamily="34" charset="0"/>
                </a:rPr>
                <a:t>cao</a:t>
              </a:r>
              <a:r>
                <a:rPr lang="en-US" sz="2000" b="1" i="1"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van </a:t>
              </a:r>
              <a:r>
                <a:rPr lang="vi-VN" sz="2000">
                  <a:latin typeface="Arial" panose="020B0604020202020204" pitchFamily="34" charset="0"/>
                  <a:cs typeface="Arial" panose="020B0604020202020204" pitchFamily="34" charset="0"/>
                </a:rPr>
                <a:t>(7) đóng một </a:t>
              </a:r>
              <a:r>
                <a:rPr lang="vi-VN" sz="2000" smtClean="0">
                  <a:latin typeface="Arial" panose="020B0604020202020204" pitchFamily="34" charset="0"/>
                  <a:cs typeface="Arial" panose="020B0604020202020204" pitchFamily="34" charset="0"/>
                </a:rPr>
                <a:t>ph</a:t>
              </a:r>
              <a:r>
                <a:rPr lang="en-US" sz="2000" smtClean="0">
                  <a:latin typeface="Arial" panose="020B0604020202020204" pitchFamily="34" charset="0"/>
                  <a:cs typeface="Arial" panose="020B0604020202020204" pitchFamily="34" charset="0"/>
                </a:rPr>
                <a:t>ầ</a:t>
              </a:r>
              <a:r>
                <a:rPr lang="vi-VN" sz="2000" smtClean="0">
                  <a:latin typeface="Arial" panose="020B0604020202020204" pitchFamily="34" charset="0"/>
                  <a:cs typeface="Arial" panose="020B0604020202020204" pitchFamily="34" charset="0"/>
                </a:rPr>
                <a:t>n</a:t>
              </a:r>
              <a:r>
                <a:rPr lang="vi-VN" sz="2000">
                  <a:latin typeface="Arial" panose="020B0604020202020204" pitchFamily="34" charset="0"/>
                  <a:cs typeface="Arial" panose="020B0604020202020204" pitchFamily="34" charset="0"/>
                </a:rPr>
                <a:t>, dầu đi qua két làm mát (8) và tại đây, dầu được làm mát rồi tiếp tục được đưa đến các đường dầu (10</a:t>
              </a:r>
              <a:r>
                <a:rPr lang="vi-VN" sz="2000" smtClean="0">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(11</a:t>
              </a:r>
              <a:r>
                <a:rPr lang="vi-VN" sz="2000" smtClean="0">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(12), (13) để bôi trơn bề mặt các chi tiết.</a:t>
              </a:r>
              <a:endParaRPr lang="en-US" sz="2000" smtClean="0">
                <a:latin typeface="Arial" panose="020B0604020202020204" pitchFamily="34" charset="0"/>
                <a:cs typeface="Arial" panose="020B0604020202020204" pitchFamily="34" charset="0"/>
              </a:endParaRPr>
            </a:p>
          </p:txBody>
        </p:sp>
        <p:sp>
          <p:nvSpPr>
            <p:cNvPr id="2" name="5-Point Star 1"/>
            <p:cNvSpPr/>
            <p:nvPr/>
          </p:nvSpPr>
          <p:spPr>
            <a:xfrm>
              <a:off x="308565" y="1825766"/>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50792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a:solidFill>
                  <a:srgbClr val="703672"/>
                </a:solidFill>
              </a:rPr>
              <a:t>2</a:t>
            </a:r>
            <a:r>
              <a:rPr lang="en-US" sz="2600" b="1" smtClean="0">
                <a:solidFill>
                  <a:srgbClr val="703672"/>
                </a:solidFill>
              </a:rPr>
              <a:t>. Hệ thống bôi trơn cưỡng bức</a:t>
            </a:r>
            <a:endParaRPr lang="vi-VN" sz="2600" b="1">
              <a:solidFill>
                <a:srgbClr val="703672"/>
              </a:solidFill>
            </a:endParaRPr>
          </a:p>
        </p:txBody>
      </p:sp>
      <p:grpSp>
        <p:nvGrpSpPr>
          <p:cNvPr id="3" name="Group 2"/>
          <p:cNvGrpSpPr/>
          <p:nvPr/>
        </p:nvGrpSpPr>
        <p:grpSpPr>
          <a:xfrm>
            <a:off x="418037" y="1103259"/>
            <a:ext cx="2412249" cy="496996"/>
            <a:chOff x="418037" y="1103259"/>
            <a:chExt cx="2412249" cy="496996"/>
          </a:xfrm>
        </p:grpSpPr>
        <p:sp>
          <p:nvSpPr>
            <p:cNvPr id="8" name="TextBox 7"/>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Kết nối năng lực</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10" name="Picture 4" descr="Puzzle - Free hobbies and free time ic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037" y="1241775"/>
              <a:ext cx="238825" cy="2388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433969" y="1864238"/>
            <a:ext cx="8424696" cy="1332395"/>
            <a:chOff x="433969" y="1864238"/>
            <a:chExt cx="8424696" cy="1332395"/>
          </a:xfrm>
        </p:grpSpPr>
        <p:sp>
          <p:nvSpPr>
            <p:cNvPr id="16" name="Rounded Rectangle 15"/>
            <p:cNvSpPr/>
            <p:nvPr/>
          </p:nvSpPr>
          <p:spPr>
            <a:xfrm>
              <a:off x="433969" y="1864238"/>
              <a:ext cx="7884136" cy="1132896"/>
            </a:xfrm>
            <a:prstGeom prst="roundRect">
              <a:avLst>
                <a:gd name="adj" fmla="val 13120"/>
              </a:avLst>
            </a:prstGeom>
            <a:solidFill>
              <a:schemeClr val="accent6"/>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a:solidFill>
                    <a:srgbClr val="000000"/>
                  </a:solidFill>
                </a:rPr>
                <a:t>L</a:t>
              </a:r>
              <a:r>
                <a:rPr lang="vi-VN" sz="2000" i="1" smtClean="0">
                  <a:solidFill>
                    <a:srgbClr val="000000"/>
                  </a:solidFill>
                </a:rPr>
                <a:t>iệt </a:t>
              </a:r>
              <a:r>
                <a:rPr lang="vi-VN" sz="2000" i="1">
                  <a:solidFill>
                    <a:srgbClr val="000000"/>
                  </a:solidFill>
                </a:rPr>
                <a:t>kê các nguyên nhân dẫn tới nhiệt độ dầu quá cao, áp suất </a:t>
              </a:r>
              <a:r>
                <a:rPr lang="vi-VN" sz="2000" i="1" smtClean="0">
                  <a:solidFill>
                    <a:srgbClr val="000000"/>
                  </a:solidFill>
                </a:rPr>
                <a:t>dầu </a:t>
              </a:r>
              <a:r>
                <a:rPr lang="vi-VN" sz="2000" i="1">
                  <a:solidFill>
                    <a:srgbClr val="000000"/>
                  </a:solidFill>
                </a:rPr>
                <a:t>vượt quá giá trị cho phép.</a:t>
              </a:r>
              <a:endParaRPr lang="en-US" sz="2000" i="1">
                <a:solidFill>
                  <a:srgbClr val="000000"/>
                </a:solidFill>
              </a:endParaRPr>
            </a:p>
          </p:txBody>
        </p:sp>
        <p:pic>
          <p:nvPicPr>
            <p:cNvPr id="18"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20344">
              <a:off x="8130112" y="2164444"/>
              <a:ext cx="728553" cy="1032189"/>
            </a:xfrm>
            <a:prstGeom prst="rect">
              <a:avLst/>
            </a:prstGeom>
          </p:spPr>
        </p:pic>
      </p:grpSp>
      <p:grpSp>
        <p:nvGrpSpPr>
          <p:cNvPr id="4" name="Group 3"/>
          <p:cNvGrpSpPr/>
          <p:nvPr/>
        </p:nvGrpSpPr>
        <p:grpSpPr>
          <a:xfrm>
            <a:off x="418037" y="3346641"/>
            <a:ext cx="8440628" cy="1246871"/>
            <a:chOff x="418037" y="3346641"/>
            <a:chExt cx="8440628" cy="1246871"/>
          </a:xfrm>
        </p:grpSpPr>
        <p:sp>
          <p:nvSpPr>
            <p:cNvPr id="17" name="Rounded Rectangle 16"/>
            <p:cNvSpPr/>
            <p:nvPr/>
          </p:nvSpPr>
          <p:spPr>
            <a:xfrm>
              <a:off x="418037" y="3346641"/>
              <a:ext cx="7900068" cy="1132896"/>
            </a:xfrm>
            <a:prstGeom prst="roundRect">
              <a:avLst>
                <a:gd name="adj" fmla="val 13120"/>
              </a:avLst>
            </a:prstGeom>
            <a:solidFill>
              <a:schemeClr val="accent6"/>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i="1">
                  <a:solidFill>
                    <a:srgbClr val="000000"/>
                  </a:solidFill>
                </a:rPr>
                <a:t>Qua sách báo và internet em hãy cho biết tại sao và khi nào cần phải thay dầu bôi trơn cho động cơ đốt trong?</a:t>
              </a:r>
              <a:endParaRPr lang="en-US" sz="2000" i="1">
                <a:solidFill>
                  <a:srgbClr val="000000"/>
                </a:solidFill>
              </a:endParaRPr>
            </a:p>
          </p:txBody>
        </p:sp>
        <p:pic>
          <p:nvPicPr>
            <p:cNvPr id="19"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20344">
              <a:off x="8130112" y="3561323"/>
              <a:ext cx="728553" cy="1032189"/>
            </a:xfrm>
            <a:prstGeom prst="rect">
              <a:avLst/>
            </a:prstGeom>
          </p:spPr>
        </p:pic>
      </p:grpSp>
    </p:spTree>
    <p:extLst>
      <p:ext uri="{BB962C8B-B14F-4D97-AF65-F5344CB8AC3E}">
        <p14:creationId xmlns:p14="http://schemas.microsoft.com/office/powerpoint/2010/main" val="26571991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a:solidFill>
                  <a:srgbClr val="703672"/>
                </a:solidFill>
              </a:rPr>
              <a:t>2</a:t>
            </a:r>
            <a:r>
              <a:rPr lang="en-US" sz="2600" b="1" smtClean="0">
                <a:solidFill>
                  <a:srgbClr val="703672"/>
                </a:solidFill>
              </a:rPr>
              <a:t>. Hệ thống bôi trơn cưỡng bức</a:t>
            </a:r>
            <a:endParaRPr lang="vi-VN" sz="2600" b="1">
              <a:solidFill>
                <a:srgbClr val="703672"/>
              </a:solidFill>
            </a:endParaRPr>
          </a:p>
        </p:txBody>
      </p:sp>
      <p:grpSp>
        <p:nvGrpSpPr>
          <p:cNvPr id="3" name="Group 2"/>
          <p:cNvGrpSpPr/>
          <p:nvPr/>
        </p:nvGrpSpPr>
        <p:grpSpPr>
          <a:xfrm>
            <a:off x="418037" y="1103259"/>
            <a:ext cx="2412249" cy="496996"/>
            <a:chOff x="418037" y="1103259"/>
            <a:chExt cx="2412249" cy="496996"/>
          </a:xfrm>
        </p:grpSpPr>
        <p:sp>
          <p:nvSpPr>
            <p:cNvPr id="8" name="TextBox 7"/>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Kết nối năng lực</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10" name="Picture 4" descr="Puzzle - Free hobbies and free time ic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037" y="1241775"/>
              <a:ext cx="238825" cy="2388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99140" y="1719910"/>
            <a:ext cx="8752760" cy="928834"/>
            <a:chOff x="149940" y="1719910"/>
            <a:chExt cx="8563473" cy="928834"/>
          </a:xfrm>
        </p:grpSpPr>
        <p:sp>
          <p:nvSpPr>
            <p:cNvPr id="16" name="Rounded Rectangle 15"/>
            <p:cNvSpPr/>
            <p:nvPr/>
          </p:nvSpPr>
          <p:spPr>
            <a:xfrm>
              <a:off x="829277" y="1719910"/>
              <a:ext cx="7884136" cy="928834"/>
            </a:xfrm>
            <a:prstGeom prst="roundRect">
              <a:avLst>
                <a:gd name="adj" fmla="val 13120"/>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i="1">
                  <a:solidFill>
                    <a:srgbClr val="000000"/>
                  </a:solidFill>
                </a:rPr>
                <a:t>Nguyên </a:t>
              </a:r>
              <a:r>
                <a:rPr lang="vi-VN" sz="2000" b="1" i="1" smtClean="0">
                  <a:solidFill>
                    <a:srgbClr val="000000"/>
                  </a:solidFill>
                </a:rPr>
                <a:t>nhân: </a:t>
              </a:r>
              <a:r>
                <a:rPr lang="vi-VN" sz="2000">
                  <a:solidFill>
                    <a:srgbClr val="000000"/>
                  </a:solidFill>
                </a:rPr>
                <a:t>do dầu đi bôi trơn các bề mặt chi tiết, hấp thụ nhiệt từ chi tiết nên nhiệt độ dầu nóng </a:t>
              </a:r>
              <a:r>
                <a:rPr lang="vi-VN" sz="2000" smtClean="0">
                  <a:solidFill>
                    <a:srgbClr val="000000"/>
                  </a:solidFill>
                </a:rPr>
                <a:t>lên</a:t>
              </a:r>
              <a:r>
                <a:rPr lang="en-US" sz="2000" smtClean="0">
                  <a:solidFill>
                    <a:srgbClr val="000000"/>
                  </a:solidFill>
                </a:rPr>
                <a:t>.</a:t>
              </a:r>
              <a:endParaRPr lang="en-US" sz="2000">
                <a:solidFill>
                  <a:srgbClr val="000000"/>
                </a:solidFill>
              </a:endParaRPr>
            </a:p>
          </p:txBody>
        </p:sp>
        <p:pic>
          <p:nvPicPr>
            <p:cNvPr id="1026" name="Picture 2" descr="Star Images - Free Download on Freepi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940" y="1791259"/>
              <a:ext cx="775018" cy="7750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93708" y="2769650"/>
            <a:ext cx="8758312" cy="928834"/>
            <a:chOff x="144508" y="2769650"/>
            <a:chExt cx="8568905" cy="928834"/>
          </a:xfrm>
        </p:grpSpPr>
        <p:sp>
          <p:nvSpPr>
            <p:cNvPr id="17" name="Rounded Rectangle 16"/>
            <p:cNvSpPr/>
            <p:nvPr/>
          </p:nvSpPr>
          <p:spPr>
            <a:xfrm>
              <a:off x="813345" y="2769650"/>
              <a:ext cx="7900068" cy="928834"/>
            </a:xfrm>
            <a:prstGeom prst="roundRect">
              <a:avLst>
                <a:gd name="adj" fmla="val 13120"/>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i="1">
                  <a:solidFill>
                    <a:srgbClr val="000000"/>
                  </a:solidFill>
                </a:rPr>
                <a:t>Áp suất dầu vượt quá giá trị cho phép: </a:t>
              </a:r>
              <a:r>
                <a:rPr lang="vi-VN" sz="2000">
                  <a:solidFill>
                    <a:srgbClr val="000000"/>
                  </a:solidFill>
                </a:rPr>
                <a:t>lượng dầu bơm vào đường ống liên tục, đường ống không thay đổi dẫn đến áp suất dầu tăng.</a:t>
              </a:r>
              <a:endParaRPr lang="en-US" sz="2000">
                <a:solidFill>
                  <a:srgbClr val="000000"/>
                </a:solidFill>
              </a:endParaRPr>
            </a:p>
          </p:txBody>
        </p:sp>
        <p:pic>
          <p:nvPicPr>
            <p:cNvPr id="13" name="Picture 2" descr="Star Images - Free Download on Freepi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508" y="2841469"/>
              <a:ext cx="775018" cy="7750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93708" y="3706163"/>
            <a:ext cx="8758312" cy="775018"/>
            <a:chOff x="144508" y="3706163"/>
            <a:chExt cx="8568905" cy="775018"/>
          </a:xfrm>
        </p:grpSpPr>
        <p:sp>
          <p:nvSpPr>
            <p:cNvPr id="11" name="Rounded Rectangle 10"/>
            <p:cNvSpPr/>
            <p:nvPr/>
          </p:nvSpPr>
          <p:spPr>
            <a:xfrm>
              <a:off x="813345" y="3825012"/>
              <a:ext cx="7900068" cy="537029"/>
            </a:xfrm>
            <a:prstGeom prst="roundRect">
              <a:avLst>
                <a:gd name="adj" fmla="val 13120"/>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Cần </a:t>
              </a:r>
              <a:r>
                <a:rPr lang="vi-VN" sz="2000" smtClean="0">
                  <a:solidFill>
                    <a:srgbClr val="000000"/>
                  </a:solidFill>
                </a:rPr>
                <a:t>thay </a:t>
              </a:r>
              <a:r>
                <a:rPr lang="vi-VN" sz="2000">
                  <a:solidFill>
                    <a:srgbClr val="000000"/>
                  </a:solidFill>
                </a:rPr>
                <a:t>dầu bôi trơn vì dầu bẩn, hiệu quả sử dụng </a:t>
              </a:r>
              <a:r>
                <a:rPr lang="vi-VN" sz="2000" smtClean="0">
                  <a:solidFill>
                    <a:srgbClr val="000000"/>
                  </a:solidFill>
                </a:rPr>
                <a:t>giảm</a:t>
              </a:r>
              <a:r>
                <a:rPr lang="en-US" sz="2000" smtClean="0">
                  <a:solidFill>
                    <a:srgbClr val="000000"/>
                  </a:solidFill>
                </a:rPr>
                <a:t>.</a:t>
              </a:r>
              <a:endParaRPr lang="en-US" sz="2000">
                <a:solidFill>
                  <a:srgbClr val="000000"/>
                </a:solidFill>
              </a:endParaRPr>
            </a:p>
          </p:txBody>
        </p:sp>
        <p:pic>
          <p:nvPicPr>
            <p:cNvPr id="14" name="Picture 2" descr="Star Images - Free Download on Freepi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508" y="3706163"/>
              <a:ext cx="775018" cy="7750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93708" y="4369720"/>
            <a:ext cx="8758312" cy="775018"/>
            <a:chOff x="144508" y="4369720"/>
            <a:chExt cx="8568905" cy="775018"/>
          </a:xfrm>
        </p:grpSpPr>
        <p:sp>
          <p:nvSpPr>
            <p:cNvPr id="12" name="Rounded Rectangle 11"/>
            <p:cNvSpPr/>
            <p:nvPr/>
          </p:nvSpPr>
          <p:spPr>
            <a:xfrm>
              <a:off x="813345" y="4488569"/>
              <a:ext cx="7900068" cy="537029"/>
            </a:xfrm>
            <a:prstGeom prst="roundRect">
              <a:avLst>
                <a:gd name="adj" fmla="val 13120"/>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T</a:t>
              </a:r>
              <a:r>
                <a:rPr lang="vi-VN" sz="2000" smtClean="0">
                  <a:solidFill>
                    <a:srgbClr val="000000"/>
                  </a:solidFill>
                </a:rPr>
                <a:t>hay </a:t>
              </a:r>
              <a:r>
                <a:rPr lang="vi-VN" sz="2000">
                  <a:solidFill>
                    <a:srgbClr val="000000"/>
                  </a:solidFill>
                </a:rPr>
                <a:t>dầu bôi trơn theo định kì tùy loại động cơ.</a:t>
              </a:r>
              <a:endParaRPr lang="en-US" sz="2000">
                <a:solidFill>
                  <a:srgbClr val="000000"/>
                </a:solidFill>
              </a:endParaRPr>
            </a:p>
          </p:txBody>
        </p:sp>
        <p:pic>
          <p:nvPicPr>
            <p:cNvPr id="15" name="Picture 2" descr="Star Images - Free Download on Freepi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508" y="4369720"/>
              <a:ext cx="775018" cy="7750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347164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3"/>
        <p:cNvGrpSpPr/>
        <p:nvPr/>
      </p:nvGrpSpPr>
      <p:grpSpPr>
        <a:xfrm>
          <a:off x="0" y="0"/>
          <a:ext cx="0" cy="0"/>
          <a:chOff x="0" y="0"/>
          <a:chExt cx="0" cy="0"/>
        </a:xfrm>
      </p:grpSpPr>
      <p:sp>
        <p:nvSpPr>
          <p:cNvPr id="2704" name="Google Shape;2704;p33"/>
          <p:cNvSpPr txBox="1">
            <a:spLocks noGrp="1"/>
          </p:cNvSpPr>
          <p:nvPr>
            <p:ph type="title"/>
          </p:nvPr>
        </p:nvSpPr>
        <p:spPr>
          <a:xfrm flipH="1">
            <a:off x="4078514" y="2920318"/>
            <a:ext cx="4352261" cy="841800"/>
          </a:xfrm>
          <a:prstGeom prst="rect">
            <a:avLst/>
          </a:prstGeom>
        </p:spPr>
        <p:txBody>
          <a:bodyPr spcFirstLastPara="1" wrap="square" lIns="91425" tIns="91425" rIns="91425" bIns="91425" anchor="ctr" anchorCtr="0">
            <a:noAutofit/>
          </a:bodyPr>
          <a:lstStyle/>
          <a:p>
            <a:pPr lvl="0">
              <a:lnSpc>
                <a:spcPct val="150000"/>
              </a:lnSpc>
            </a:pPr>
            <a:r>
              <a:rPr lang="vi-VN" sz="3600">
                <a:latin typeface="+mn-lt"/>
              </a:rPr>
              <a:t>Hệ thống </a:t>
            </a:r>
            <a:r>
              <a:rPr lang="en-US" sz="3600" smtClean="0">
                <a:latin typeface="+mn-lt"/>
              </a:rPr>
              <a:t/>
            </a:r>
            <a:br>
              <a:rPr lang="en-US" sz="3600" smtClean="0">
                <a:latin typeface="+mn-lt"/>
              </a:rPr>
            </a:br>
            <a:r>
              <a:rPr lang="en-US" sz="3600" smtClean="0">
                <a:latin typeface="+mn-lt"/>
              </a:rPr>
              <a:t>làm mát</a:t>
            </a:r>
            <a:endParaRPr lang="vi-VN" sz="3600">
              <a:latin typeface="+mn-lt"/>
            </a:endParaRPr>
          </a:p>
        </p:txBody>
      </p:sp>
      <p:sp>
        <p:nvSpPr>
          <p:cNvPr id="6" name="Google Shape;762;p44"/>
          <p:cNvSpPr/>
          <p:nvPr/>
        </p:nvSpPr>
        <p:spPr>
          <a:xfrm>
            <a:off x="7473289" y="1527075"/>
            <a:ext cx="957486" cy="833253"/>
          </a:xfrm>
          <a:prstGeom prst="rect">
            <a:avLst/>
          </a:prstGeom>
          <a:solidFill>
            <a:srgbClr val="703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j-lt"/>
            </a:endParaRPr>
          </a:p>
        </p:txBody>
      </p:sp>
      <p:sp>
        <p:nvSpPr>
          <p:cNvPr id="7" name="Google Shape;763;p44"/>
          <p:cNvSpPr txBox="1"/>
          <p:nvPr/>
        </p:nvSpPr>
        <p:spPr>
          <a:xfrm>
            <a:off x="7473291" y="1523999"/>
            <a:ext cx="957484" cy="83620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lt1"/>
                </a:solidFill>
                <a:latin typeface="+mj-lt"/>
                <a:ea typeface="Rosario"/>
                <a:cs typeface="Rosario"/>
                <a:sym typeface="Rosario"/>
              </a:rPr>
              <a:t>I</a:t>
            </a:r>
            <a:r>
              <a:rPr lang="en" sz="3600" b="1" smtClean="0">
                <a:solidFill>
                  <a:schemeClr val="lt1"/>
                </a:solidFill>
                <a:latin typeface="+mj-lt"/>
                <a:ea typeface="Rosario"/>
                <a:cs typeface="Rosario"/>
                <a:sym typeface="Rosario"/>
              </a:rPr>
              <a:t>I</a:t>
            </a:r>
            <a:endParaRPr sz="3600" b="1">
              <a:solidFill>
                <a:schemeClr val="lt1"/>
              </a:solidFill>
              <a:latin typeface="+mj-lt"/>
              <a:ea typeface="Rosario"/>
              <a:cs typeface="Rosario"/>
              <a:sym typeface="Rosario"/>
            </a:endParaRPr>
          </a:p>
        </p:txBody>
      </p:sp>
      <p:pic>
        <p:nvPicPr>
          <p:cNvPr id="56322" name="Picture 2" descr="https://toyotahungvuong.com.vn/data/news/6137/dhptb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343" y="1073377"/>
            <a:ext cx="4659085" cy="310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737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04"/>
                                        </p:tgtEl>
                                        <p:attrNameLst>
                                          <p:attrName>style.visibility</p:attrName>
                                        </p:attrNameLst>
                                      </p:cBhvr>
                                      <p:to>
                                        <p:strVal val="visible"/>
                                      </p:to>
                                    </p:set>
                                    <p:animEffect transition="in" filter="randombar(horizontal)">
                                      <p:cBhvr>
                                        <p:cTn id="7" dur="500"/>
                                        <p:tgtEl>
                                          <p:spTgt spid="27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56322"/>
                                        </p:tgtEl>
                                        <p:attrNameLst>
                                          <p:attrName>style.visibility</p:attrName>
                                        </p:attrNameLst>
                                      </p:cBhvr>
                                      <p:to>
                                        <p:strVal val="visible"/>
                                      </p:to>
                                    </p:set>
                                    <p:animEffect transition="in" filter="randombar(horizontal)">
                                      <p:cBhvr>
                                        <p:cTn id="16"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4" grpId="0"/>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smtClean="0">
                <a:solidFill>
                  <a:srgbClr val="703672"/>
                </a:solidFill>
              </a:rPr>
              <a:t>1. Nhiệm vụ và phân loại</a:t>
            </a:r>
            <a:endParaRPr lang="vi-VN" sz="2600" b="1">
              <a:solidFill>
                <a:srgbClr val="703672"/>
              </a:solidFill>
            </a:endParaRPr>
          </a:p>
        </p:txBody>
      </p:sp>
      <p:pic>
        <p:nvPicPr>
          <p:cNvPr id="1026" name="Picture 2" descr="https://shopxehoi.vn/wp-content/uploads/2019/03/Ph%E1%BB%A5-t%C3%B9ng-h%E1%BB%87-th%E1%BB%91ng-l%C3%A0m-m%C3%A1t-%C3%B4-t%C3%B4-m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7796" y="1603195"/>
            <a:ext cx="3114982" cy="20216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97536" y="3624823"/>
            <a:ext cx="3175502" cy="553998"/>
          </a:xfrm>
          <a:prstGeom prst="rect">
            <a:avLst/>
          </a:prstGeom>
          <a:noFill/>
        </p:spPr>
        <p:txBody>
          <a:bodyPr wrap="square" rtlCol="0">
            <a:spAutoFit/>
          </a:bodyPr>
          <a:lstStyle/>
          <a:p>
            <a:pPr algn="ctr">
              <a:lnSpc>
                <a:spcPct val="150000"/>
              </a:lnSpc>
            </a:pPr>
            <a:r>
              <a:rPr lang="en-US" sz="2000" i="1" smtClean="0">
                <a:latin typeface="Arial" panose="020B0604020202020204" pitchFamily="34" charset="0"/>
                <a:cs typeface="Arial" panose="020B0604020202020204" pitchFamily="34" charset="0"/>
              </a:rPr>
              <a:t>Hệ thống làm mát cho ô tô</a:t>
            </a:r>
            <a:endParaRPr lang="en-US" sz="2000" smtClean="0">
              <a:latin typeface="Arial" panose="020B0604020202020204" pitchFamily="34" charset="0"/>
              <a:cs typeface="Arial" panose="020B0604020202020204" pitchFamily="34" charset="0"/>
            </a:endParaRPr>
          </a:p>
        </p:txBody>
      </p:sp>
      <p:grpSp>
        <p:nvGrpSpPr>
          <p:cNvPr id="2" name="Group 1"/>
          <p:cNvGrpSpPr/>
          <p:nvPr/>
        </p:nvGrpSpPr>
        <p:grpSpPr>
          <a:xfrm>
            <a:off x="218077" y="1306251"/>
            <a:ext cx="5025640" cy="1938992"/>
            <a:chOff x="218077" y="1306251"/>
            <a:chExt cx="5025640" cy="1938992"/>
          </a:xfrm>
        </p:grpSpPr>
        <p:sp>
          <p:nvSpPr>
            <p:cNvPr id="4" name="TextBox 3"/>
            <p:cNvSpPr txBox="1"/>
            <p:nvPr/>
          </p:nvSpPr>
          <p:spPr>
            <a:xfrm>
              <a:off x="355486" y="1306251"/>
              <a:ext cx="4888231" cy="1938992"/>
            </a:xfrm>
            <a:prstGeom prst="rect">
              <a:avLst/>
            </a:prstGeom>
            <a:noFill/>
          </p:spPr>
          <p:txBody>
            <a:bodyPr wrap="square" rtlCol="0">
              <a:spAutoFit/>
            </a:bodyPr>
            <a:lstStyle/>
            <a:p>
              <a:pPr algn="just">
                <a:lnSpc>
                  <a:spcPct val="150000"/>
                </a:lnSpc>
              </a:pPr>
              <a:r>
                <a:rPr lang="en-US" sz="2000" b="1" i="1">
                  <a:latin typeface="Arial" panose="020B0604020202020204" pitchFamily="34" charset="0"/>
                  <a:cs typeface="Arial" panose="020B0604020202020204" pitchFamily="34" charset="0"/>
                </a:rPr>
                <a:t>N</a:t>
              </a:r>
              <a:r>
                <a:rPr lang="vi-VN" sz="2000" b="1" i="1" smtClean="0">
                  <a:latin typeface="Arial" panose="020B0604020202020204" pitchFamily="34" charset="0"/>
                  <a:cs typeface="Arial" panose="020B0604020202020204" pitchFamily="34" charset="0"/>
                </a:rPr>
                <a:t>hiệm vụ</a:t>
              </a:r>
              <a:r>
                <a:rPr lang="en-US" sz="2000" b="1" i="1" smtClean="0">
                  <a:latin typeface="Arial" panose="020B0604020202020204" pitchFamily="34" charset="0"/>
                  <a:cs typeface="Arial" panose="020B0604020202020204" pitchFamily="34" charset="0"/>
                </a:rPr>
                <a:t>:</a:t>
              </a:r>
              <a:r>
                <a:rPr lang="vi-VN" sz="2000" b="1" i="1"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giữ cho nhiệt độ của các chi tiết của động cơ không vượt quá giới hạn cho phép để đảm bảo điều kiện làm việc bình thường của động cơ đốt trong.</a:t>
              </a:r>
              <a:endParaRPr lang="en-US" sz="2000" smtClean="0">
                <a:latin typeface="Arial" panose="020B0604020202020204" pitchFamily="34" charset="0"/>
                <a:cs typeface="Arial" panose="020B0604020202020204" pitchFamily="34" charset="0"/>
              </a:endParaRPr>
            </a:p>
          </p:txBody>
        </p:sp>
        <p:sp>
          <p:nvSpPr>
            <p:cNvPr id="8" name="5-Point Star 7"/>
            <p:cNvSpPr/>
            <p:nvPr/>
          </p:nvSpPr>
          <p:spPr>
            <a:xfrm>
              <a:off x="218077" y="152757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218077" y="3429374"/>
            <a:ext cx="5025640" cy="1015663"/>
            <a:chOff x="218077" y="3429374"/>
            <a:chExt cx="5025640" cy="1015663"/>
          </a:xfrm>
        </p:grpSpPr>
        <p:sp>
          <p:nvSpPr>
            <p:cNvPr id="5" name="TextBox 4"/>
            <p:cNvSpPr txBox="1"/>
            <p:nvPr/>
          </p:nvSpPr>
          <p:spPr>
            <a:xfrm>
              <a:off x="355486" y="3429374"/>
              <a:ext cx="4888231" cy="1015663"/>
            </a:xfrm>
            <a:prstGeom prst="rect">
              <a:avLst/>
            </a:prstGeom>
            <a:noFill/>
          </p:spPr>
          <p:txBody>
            <a:bodyPr wrap="square" rtlCol="0">
              <a:spAutoFit/>
            </a:bodyPr>
            <a:lstStyle/>
            <a:p>
              <a:pPr algn="just">
                <a:lnSpc>
                  <a:spcPct val="150000"/>
                </a:lnSpc>
              </a:pPr>
              <a:r>
                <a:rPr lang="en-US" sz="2000" b="1" i="1" smtClean="0">
                  <a:latin typeface="Arial" panose="020B0604020202020204" pitchFamily="34" charset="0"/>
                  <a:cs typeface="Arial" panose="020B0604020202020204" pitchFamily="34" charset="0"/>
                </a:rPr>
                <a:t>Phân loại</a:t>
              </a:r>
              <a:r>
                <a:rPr lang="vi-VN" sz="2000" b="1" i="1"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hệ thống làm mát bằng nước và hệ thống làm mát bằng không khí.</a:t>
              </a:r>
              <a:endParaRPr lang="en-US" sz="2000" smtClean="0">
                <a:latin typeface="Arial" panose="020B0604020202020204" pitchFamily="34" charset="0"/>
                <a:cs typeface="Arial" panose="020B0604020202020204" pitchFamily="34" charset="0"/>
              </a:endParaRPr>
            </a:p>
          </p:txBody>
        </p:sp>
        <p:sp>
          <p:nvSpPr>
            <p:cNvPr id="9" name="5-Point Star 8"/>
            <p:cNvSpPr/>
            <p:nvPr/>
          </p:nvSpPr>
          <p:spPr>
            <a:xfrm>
              <a:off x="218077" y="3650698"/>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45262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a:solidFill>
                  <a:srgbClr val="703672"/>
                </a:solidFill>
              </a:rPr>
              <a:t>2</a:t>
            </a:r>
            <a:r>
              <a:rPr lang="en-US" sz="2600" b="1" smtClean="0">
                <a:solidFill>
                  <a:srgbClr val="703672"/>
                </a:solidFill>
              </a:rPr>
              <a:t>. Hệ thống làm mát bằng nước</a:t>
            </a:r>
            <a:endParaRPr lang="vi-VN" sz="2600" b="1">
              <a:solidFill>
                <a:srgbClr val="703672"/>
              </a:solidFill>
            </a:endParaRPr>
          </a:p>
        </p:txBody>
      </p:sp>
      <p:sp>
        <p:nvSpPr>
          <p:cNvPr id="4" name="TextBox 3"/>
          <p:cNvSpPr txBox="1"/>
          <p:nvPr/>
        </p:nvSpPr>
        <p:spPr>
          <a:xfrm>
            <a:off x="0" y="1097611"/>
            <a:ext cx="1683657"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a) Cấu tạo </a:t>
            </a:r>
          </a:p>
        </p:txBody>
      </p:sp>
      <p:sp>
        <p:nvSpPr>
          <p:cNvPr id="10" name="TextBox 9"/>
          <p:cNvSpPr txBox="1"/>
          <p:nvPr/>
        </p:nvSpPr>
        <p:spPr>
          <a:xfrm>
            <a:off x="420911" y="1685035"/>
            <a:ext cx="8302172" cy="101566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Nước đ</a:t>
            </a:r>
            <a:r>
              <a:rPr lang="vi-VN" sz="2000" smtClean="0">
                <a:latin typeface="Arial" panose="020B0604020202020204" pitchFamily="34" charset="0"/>
                <a:cs typeface="Arial" panose="020B0604020202020204" pitchFamily="34" charset="0"/>
              </a:rPr>
              <a:t>ược </a:t>
            </a:r>
            <a:r>
              <a:rPr lang="vi-VN" sz="2000">
                <a:latin typeface="Arial" panose="020B0604020202020204" pitchFamily="34" charset="0"/>
                <a:cs typeface="Arial" panose="020B0604020202020204" pitchFamily="34" charset="0"/>
              </a:rPr>
              <a:t>dùng làm môi chất trung gian tải nhiệt khỏi các chi tiết. </a:t>
            </a:r>
            <a:endParaRPr lang="en-US" sz="200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Trong </a:t>
            </a:r>
            <a:r>
              <a:rPr lang="vi-VN" sz="2000">
                <a:latin typeface="Arial" panose="020B0604020202020204" pitchFamily="34" charset="0"/>
                <a:cs typeface="Arial" panose="020B0604020202020204" pitchFamily="34" charset="0"/>
              </a:rPr>
              <a:t>quá trình làm việc, tốc độ lưu động của nước chủ yếu do </a:t>
            </a:r>
            <a:r>
              <a:rPr lang="vi-VN" sz="2000" smtClean="0">
                <a:latin typeface="Arial" panose="020B0604020202020204" pitchFamily="34" charset="0"/>
                <a:cs typeface="Arial" panose="020B0604020202020204" pitchFamily="34" charset="0"/>
              </a:rPr>
              <a:t>bơ</a:t>
            </a:r>
            <a:r>
              <a:rPr lang="en-US" sz="2000" smtClean="0">
                <a:latin typeface="Arial" panose="020B0604020202020204" pitchFamily="34" charset="0"/>
                <a:cs typeface="Arial" panose="020B0604020202020204" pitchFamily="34" charset="0"/>
              </a:rPr>
              <a:t>m.</a:t>
            </a:r>
          </a:p>
        </p:txBody>
      </p:sp>
      <p:pic>
        <p:nvPicPr>
          <p:cNvPr id="12" name="Picture 11"/>
          <p:cNvPicPr>
            <a:picLocks noChangeAspect="1"/>
          </p:cNvPicPr>
          <p:nvPr/>
        </p:nvPicPr>
        <p:blipFill>
          <a:blip r:embed="rId2"/>
          <a:stretch>
            <a:fillRect/>
          </a:stretch>
        </p:blipFill>
        <p:spPr>
          <a:xfrm>
            <a:off x="1945026" y="2847516"/>
            <a:ext cx="5253941" cy="2154410"/>
          </a:xfrm>
          <a:prstGeom prst="rect">
            <a:avLst/>
          </a:prstGeom>
        </p:spPr>
      </p:pic>
    </p:spTree>
    <p:extLst>
      <p:ext uri="{BB962C8B-B14F-4D97-AF65-F5344CB8AC3E}">
        <p14:creationId xmlns:p14="http://schemas.microsoft.com/office/powerpoint/2010/main" val="23452301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a:solidFill>
                  <a:srgbClr val="703672"/>
                </a:solidFill>
              </a:rPr>
              <a:t>2</a:t>
            </a:r>
            <a:r>
              <a:rPr lang="en-US" sz="2600" b="1" smtClean="0">
                <a:solidFill>
                  <a:srgbClr val="703672"/>
                </a:solidFill>
              </a:rPr>
              <a:t>. Hệ thống làm mát bằng nước</a:t>
            </a:r>
            <a:endParaRPr lang="vi-VN" sz="2600" b="1">
              <a:solidFill>
                <a:srgbClr val="703672"/>
              </a:solidFill>
            </a:endParaRPr>
          </a:p>
        </p:txBody>
      </p:sp>
      <p:sp>
        <p:nvSpPr>
          <p:cNvPr id="4" name="TextBox 3"/>
          <p:cNvSpPr txBox="1"/>
          <p:nvPr/>
        </p:nvSpPr>
        <p:spPr>
          <a:xfrm>
            <a:off x="0" y="1097611"/>
            <a:ext cx="1683657"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a) Cấu tạo </a:t>
            </a:r>
          </a:p>
        </p:txBody>
      </p:sp>
      <p:sp>
        <p:nvSpPr>
          <p:cNvPr id="10" name="TextBox 9"/>
          <p:cNvSpPr txBox="1"/>
          <p:nvPr/>
        </p:nvSpPr>
        <p:spPr>
          <a:xfrm>
            <a:off x="152157" y="2055200"/>
            <a:ext cx="4591292" cy="286232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i="1">
                <a:latin typeface="Arial" panose="020B0604020202020204" pitchFamily="34" charset="0"/>
                <a:cs typeface="Arial" panose="020B0604020202020204" pitchFamily="34" charset="0"/>
              </a:rPr>
              <a:t>Gọi tên, xác định vị trí các chi tiết, bộ phận từ (1) đến (</a:t>
            </a:r>
            <a:r>
              <a:rPr lang="vi-VN" sz="2000" i="1" smtClean="0">
                <a:latin typeface="Arial" panose="020B0604020202020204" pitchFamily="34" charset="0"/>
                <a:cs typeface="Arial" panose="020B0604020202020204" pitchFamily="34" charset="0"/>
              </a:rPr>
              <a:t>11)</a:t>
            </a:r>
            <a:r>
              <a:rPr lang="en-US" sz="2000" i="1" smtClean="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vi-VN" sz="2000" i="1" smtClean="0">
                <a:latin typeface="Arial" panose="020B0604020202020204" pitchFamily="34" charset="0"/>
                <a:cs typeface="Arial" panose="020B0604020202020204" pitchFamily="34" charset="0"/>
              </a:rPr>
              <a:t>Khi </a:t>
            </a:r>
            <a:r>
              <a:rPr lang="vi-VN" sz="2000" i="1">
                <a:latin typeface="Arial" panose="020B0604020202020204" pitchFamily="34" charset="0"/>
                <a:cs typeface="Arial" panose="020B0604020202020204" pitchFamily="34" charset="0"/>
              </a:rPr>
              <a:t>quạt gió (7) quay, gió được hút vào hay thổi </a:t>
            </a:r>
            <a:r>
              <a:rPr lang="vi-VN" sz="2000" i="1" smtClean="0">
                <a:latin typeface="Arial" panose="020B0604020202020204" pitchFamily="34" charset="0"/>
                <a:cs typeface="Arial" panose="020B0604020202020204" pitchFamily="34" charset="0"/>
              </a:rPr>
              <a:t>ra</a:t>
            </a:r>
            <a:r>
              <a:rPr lang="en-US" sz="2000" i="1" smtClean="0">
                <a:latin typeface="Arial" panose="020B0604020202020204" pitchFamily="34" charset="0"/>
                <a:cs typeface="Arial" panose="020B0604020202020204" pitchFamily="34" charset="0"/>
              </a:rPr>
              <a:t>?</a:t>
            </a:r>
            <a:endParaRPr lang="vi-VN" sz="2000" i="1">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i="1" smtClean="0">
                <a:latin typeface="Arial" panose="020B0604020202020204" pitchFamily="34" charset="0"/>
                <a:cs typeface="Arial" panose="020B0604020202020204" pitchFamily="34" charset="0"/>
              </a:rPr>
              <a:t>Trên </a:t>
            </a:r>
            <a:r>
              <a:rPr lang="vi-VN" sz="2000" i="1">
                <a:latin typeface="Arial" panose="020B0604020202020204" pitchFamily="34" charset="0"/>
                <a:cs typeface="Arial" panose="020B0604020202020204" pitchFamily="34" charset="0"/>
              </a:rPr>
              <a:t>các đường ống dẫn nước, màu đỏ, màu xanh thể hiện điều gì?</a:t>
            </a:r>
          </a:p>
        </p:txBody>
      </p:sp>
      <p:grpSp>
        <p:nvGrpSpPr>
          <p:cNvPr id="6" name="Group 5"/>
          <p:cNvGrpSpPr/>
          <p:nvPr/>
        </p:nvGrpSpPr>
        <p:grpSpPr>
          <a:xfrm>
            <a:off x="3618471" y="1154613"/>
            <a:ext cx="2554757" cy="496996"/>
            <a:chOff x="275529" y="1103259"/>
            <a:chExt cx="2554757" cy="496996"/>
          </a:xfrm>
        </p:grpSpPr>
        <p:sp>
          <p:nvSpPr>
            <p:cNvPr id="7" name="TextBox 6"/>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Khám phá</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8" name="Picture 2" descr="Kid Magnifying Glass Clipart Transparent Background, Magnifying Glass Icon  In Trendy Style Isolated Background, Style Icons, Background Icons, Glass  Icons PNG Image For Free Download"/>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529" y="1175800"/>
              <a:ext cx="424455" cy="424455"/>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rotWithShape="1">
          <a:blip r:embed="rId3"/>
          <a:srcRect r="33321" b="12882"/>
          <a:stretch/>
        </p:blipFill>
        <p:spPr>
          <a:xfrm>
            <a:off x="4961276" y="2323212"/>
            <a:ext cx="3868023" cy="2072299"/>
          </a:xfrm>
          <a:prstGeom prst="rect">
            <a:avLst/>
          </a:prstGeom>
        </p:spPr>
      </p:pic>
      <p:pic>
        <p:nvPicPr>
          <p:cNvPr id="12" name="Picture 39"/>
          <p:cNvPicPr>
            <a:picLocks noChangeAspect="1"/>
          </p:cNvPicPr>
          <p:nvPr/>
        </p:nvPicPr>
        <p:blipFill>
          <a:blip r:embed="rId4"/>
          <a:srcRect/>
          <a:stretch>
            <a:fillRect/>
          </a:stretch>
        </p:blipFill>
        <p:spPr>
          <a:xfrm rot="20661488">
            <a:off x="88203" y="1728582"/>
            <a:ext cx="940485" cy="472986"/>
          </a:xfrm>
          <a:prstGeom prst="rect">
            <a:avLst/>
          </a:prstGeom>
        </p:spPr>
      </p:pic>
    </p:spTree>
    <p:extLst>
      <p:ext uri="{BB962C8B-B14F-4D97-AF65-F5344CB8AC3E}">
        <p14:creationId xmlns:p14="http://schemas.microsoft.com/office/powerpoint/2010/main" val="3589441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13509"/>
            <a:ext cx="9144000" cy="820674"/>
          </a:xfrm>
          <a:prstGeom prst="rect">
            <a:avLst/>
          </a:prstGeom>
          <a:noFill/>
        </p:spPr>
        <p:txBody>
          <a:bodyPr wrap="square" rtlCol="0">
            <a:spAutoFit/>
          </a:bodyPr>
          <a:lstStyle/>
          <a:p>
            <a:pPr algn="ctr">
              <a:lnSpc>
                <a:spcPct val="150000"/>
              </a:lnSpc>
            </a:pPr>
            <a:r>
              <a:rPr lang="en-US" sz="3600" b="1" smtClean="0">
                <a:solidFill>
                  <a:schemeClr val="tx2">
                    <a:lumMod val="50000"/>
                  </a:schemeClr>
                </a:solidFill>
              </a:rPr>
              <a:t>KHỞI ĐỘNG</a:t>
            </a:r>
            <a:endParaRPr lang="vi-VN" sz="3600" b="1">
              <a:solidFill>
                <a:schemeClr val="tx2">
                  <a:lumMod val="50000"/>
                </a:schemeClr>
              </a:solidFill>
            </a:endParaRPr>
          </a:p>
        </p:txBody>
      </p:sp>
      <p:grpSp>
        <p:nvGrpSpPr>
          <p:cNvPr id="24" name="Group 23"/>
          <p:cNvGrpSpPr/>
          <p:nvPr/>
        </p:nvGrpSpPr>
        <p:grpSpPr>
          <a:xfrm>
            <a:off x="878272" y="1134183"/>
            <a:ext cx="7387455" cy="1477328"/>
            <a:chOff x="166639" y="1065364"/>
            <a:chExt cx="7387455" cy="1477328"/>
          </a:xfrm>
        </p:grpSpPr>
        <p:sp>
          <p:nvSpPr>
            <p:cNvPr id="25" name="TextBox 24"/>
            <p:cNvSpPr txBox="1"/>
            <p:nvPr/>
          </p:nvSpPr>
          <p:spPr>
            <a:xfrm>
              <a:off x="166639" y="1065364"/>
              <a:ext cx="7387455" cy="1477328"/>
            </a:xfrm>
            <a:prstGeom prst="rect">
              <a:avLst/>
            </a:prstGeom>
            <a:noFill/>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Q</a:t>
              </a:r>
              <a:r>
                <a:rPr lang="vi-VN" sz="2000" smtClean="0">
                  <a:latin typeface="Arial" panose="020B0604020202020204" pitchFamily="34" charset="0"/>
                  <a:cs typeface="Arial" panose="020B0604020202020204" pitchFamily="34" charset="0"/>
                </a:rPr>
                <a:t>uan sát</a:t>
              </a:r>
              <a:r>
                <a:rPr lang="en-US" sz="2000" smtClean="0">
                  <a:latin typeface="Arial" panose="020B0604020202020204" pitchFamily="34" charset="0"/>
                  <a:cs typeface="Arial" panose="020B0604020202020204" pitchFamily="34" charset="0"/>
                </a:rPr>
                <a:t> Hình 20.1 trong SGK tr. 99 và trả lời câu hỏi: </a:t>
              </a:r>
              <a:r>
                <a:rPr lang="vi-VN" sz="2000" i="1">
                  <a:latin typeface="Arial" panose="020B0604020202020204" pitchFamily="34" charset="0"/>
                  <a:cs typeface="Arial" panose="020B0604020202020204" pitchFamily="34" charset="0"/>
                </a:rPr>
                <a:t>Hình 20.1 thể hiện hai trong số các hệ thống chính của động cơ đốt trong. Hãy cho biết tên gọi, nhiệm vụ của hai hệ thống đó.</a:t>
              </a:r>
            </a:p>
          </p:txBody>
        </p:sp>
        <p:pic>
          <p:nvPicPr>
            <p:cNvPr id="26" name="Picture 25"/>
            <p:cNvPicPr>
              <a:picLocks noChangeAspect="1"/>
            </p:cNvPicPr>
            <p:nvPr/>
          </p:nvPicPr>
          <p:blipFill>
            <a:blip r:embed="rId2"/>
            <a:stretch>
              <a:fillRect/>
            </a:stretch>
          </p:blipFill>
          <p:spPr>
            <a:xfrm>
              <a:off x="166639" y="1065364"/>
              <a:ext cx="790379" cy="428891"/>
            </a:xfrm>
            <a:prstGeom prst="rect">
              <a:avLst/>
            </a:prstGeom>
          </p:spPr>
        </p:pic>
      </p:grpSp>
      <p:pic>
        <p:nvPicPr>
          <p:cNvPr id="27" name="Picture 26"/>
          <p:cNvPicPr>
            <a:picLocks noChangeAspect="1"/>
          </p:cNvPicPr>
          <p:nvPr/>
        </p:nvPicPr>
        <p:blipFill>
          <a:blip r:embed="rId3"/>
          <a:stretch>
            <a:fillRect/>
          </a:stretch>
        </p:blipFill>
        <p:spPr>
          <a:xfrm>
            <a:off x="2302483" y="2727625"/>
            <a:ext cx="4539032" cy="2215990"/>
          </a:xfrm>
          <a:prstGeom prst="rect">
            <a:avLst/>
          </a:prstGeom>
        </p:spPr>
      </p:pic>
      <p:sp>
        <p:nvSpPr>
          <p:cNvPr id="2" name="Rounded Rectangular Callout 1"/>
          <p:cNvSpPr/>
          <p:nvPr/>
        </p:nvSpPr>
        <p:spPr>
          <a:xfrm>
            <a:off x="174171" y="1842254"/>
            <a:ext cx="2481944" cy="769257"/>
          </a:xfrm>
          <a:prstGeom prst="wedgeRoundRectCallout">
            <a:avLst>
              <a:gd name="adj1" fmla="val 49261"/>
              <a:gd name="adj2" fmla="val 109670"/>
              <a:gd name="adj3" fmla="val 16667"/>
            </a:avLst>
          </a:prstGeom>
          <a:solidFill>
            <a:schemeClr val="accent6"/>
          </a:solidFill>
          <a:ln>
            <a:solidFill>
              <a:srgbClr val="DE6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Hệ thống đánh lửa</a:t>
            </a:r>
            <a:endParaRPr lang="en-US" sz="2000">
              <a:solidFill>
                <a:srgbClr val="000000"/>
              </a:solidFill>
            </a:endParaRPr>
          </a:p>
        </p:txBody>
      </p:sp>
      <p:sp>
        <p:nvSpPr>
          <p:cNvPr id="8" name="Rounded Rectangular Callout 7"/>
          <p:cNvSpPr/>
          <p:nvPr/>
        </p:nvSpPr>
        <p:spPr>
          <a:xfrm>
            <a:off x="6487884" y="1842253"/>
            <a:ext cx="2481944" cy="769257"/>
          </a:xfrm>
          <a:prstGeom prst="wedgeRoundRectCallout">
            <a:avLst>
              <a:gd name="adj1" fmla="val -46645"/>
              <a:gd name="adj2" fmla="val 136085"/>
              <a:gd name="adj3" fmla="val 16667"/>
            </a:avLst>
          </a:prstGeom>
          <a:solidFill>
            <a:schemeClr val="accent6"/>
          </a:solidFill>
          <a:ln>
            <a:solidFill>
              <a:srgbClr val="DE6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Hệ thống bôi trơn</a:t>
            </a:r>
            <a:endParaRPr lang="en-US" sz="2000">
              <a:solidFill>
                <a:srgbClr val="000000"/>
              </a:solidFill>
            </a:endParaRPr>
          </a:p>
        </p:txBody>
      </p:sp>
    </p:spTree>
    <p:extLst>
      <p:ext uri="{BB962C8B-B14F-4D97-AF65-F5344CB8AC3E}">
        <p14:creationId xmlns:p14="http://schemas.microsoft.com/office/powerpoint/2010/main" val="37780217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a:solidFill>
                  <a:srgbClr val="703672"/>
                </a:solidFill>
              </a:rPr>
              <a:t>2</a:t>
            </a:r>
            <a:r>
              <a:rPr lang="en-US" sz="2600" b="1" smtClean="0">
                <a:solidFill>
                  <a:srgbClr val="703672"/>
                </a:solidFill>
              </a:rPr>
              <a:t>. Hệ thống làm mát bằng nước</a:t>
            </a:r>
            <a:endParaRPr lang="vi-VN" sz="2600" b="1">
              <a:solidFill>
                <a:srgbClr val="703672"/>
              </a:solidFill>
            </a:endParaRPr>
          </a:p>
        </p:txBody>
      </p:sp>
      <p:sp>
        <p:nvSpPr>
          <p:cNvPr id="4" name="TextBox 3"/>
          <p:cNvSpPr txBox="1"/>
          <p:nvPr/>
        </p:nvSpPr>
        <p:spPr>
          <a:xfrm>
            <a:off x="0" y="1097611"/>
            <a:ext cx="1683657"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a) Cấu tạo </a:t>
            </a:r>
          </a:p>
        </p:txBody>
      </p:sp>
      <p:grpSp>
        <p:nvGrpSpPr>
          <p:cNvPr id="6" name="Group 5"/>
          <p:cNvGrpSpPr/>
          <p:nvPr/>
        </p:nvGrpSpPr>
        <p:grpSpPr>
          <a:xfrm>
            <a:off x="3618471" y="1154613"/>
            <a:ext cx="2554757" cy="496996"/>
            <a:chOff x="275529" y="1103259"/>
            <a:chExt cx="2554757" cy="496996"/>
          </a:xfrm>
        </p:grpSpPr>
        <p:sp>
          <p:nvSpPr>
            <p:cNvPr id="7" name="TextBox 6"/>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Khám phá</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8" name="Picture 2" descr="Kid Magnifying Glass Clipart Transparent Background, Magnifying Glass Icon  In Trendy Style Isolated Background, Style Icons, Background Icons, Glass  Icons PNG Image For Free Download"/>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529" y="1175800"/>
              <a:ext cx="424455" cy="424455"/>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rotWithShape="1">
          <a:blip r:embed="rId3"/>
          <a:srcRect r="33321" b="12882"/>
          <a:stretch/>
        </p:blipFill>
        <p:spPr>
          <a:xfrm>
            <a:off x="4961276" y="2323212"/>
            <a:ext cx="3868023" cy="2072299"/>
          </a:xfrm>
          <a:prstGeom prst="rect">
            <a:avLst/>
          </a:prstGeom>
        </p:spPr>
      </p:pic>
      <p:grpSp>
        <p:nvGrpSpPr>
          <p:cNvPr id="11" name="Group 10"/>
          <p:cNvGrpSpPr/>
          <p:nvPr/>
        </p:nvGrpSpPr>
        <p:grpSpPr>
          <a:xfrm>
            <a:off x="291492" y="1855909"/>
            <a:ext cx="4483708" cy="3006904"/>
            <a:chOff x="291492" y="2225496"/>
            <a:chExt cx="4483708" cy="3006904"/>
          </a:xfrm>
        </p:grpSpPr>
        <p:sp>
          <p:nvSpPr>
            <p:cNvPr id="12" name="Right Arrow 11"/>
            <p:cNvSpPr/>
            <p:nvPr/>
          </p:nvSpPr>
          <p:spPr>
            <a:xfrm>
              <a:off x="291492" y="3396295"/>
              <a:ext cx="580814" cy="66530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65344" y="2225496"/>
              <a:ext cx="3809856" cy="3006904"/>
            </a:xfrm>
            <a:prstGeom prst="roundRect">
              <a:avLst>
                <a:gd name="adj" fmla="val 10184"/>
              </a:avLst>
            </a:prstGeom>
            <a:solidFill>
              <a:schemeClr val="accent6"/>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smtClean="0">
                  <a:solidFill>
                    <a:srgbClr val="000000"/>
                  </a:solidFill>
                </a:rPr>
                <a:t>Quạt </a:t>
              </a:r>
              <a:r>
                <a:rPr lang="vi-VN" sz="2000">
                  <a:solidFill>
                    <a:srgbClr val="000000"/>
                  </a:solidFill>
                </a:rPr>
                <a:t>gió (7) quay sẽ hút gió đi vào.</a:t>
              </a:r>
            </a:p>
            <a:p>
              <a:pPr marL="342900" indent="-342900" algn="just">
                <a:lnSpc>
                  <a:spcPct val="150000"/>
                </a:lnSpc>
                <a:buFont typeface="Arial" panose="020B0604020202020204" pitchFamily="34" charset="0"/>
                <a:buChar char="•"/>
              </a:pPr>
              <a:r>
                <a:rPr lang="vi-VN" sz="2000" smtClean="0">
                  <a:solidFill>
                    <a:srgbClr val="000000"/>
                  </a:solidFill>
                </a:rPr>
                <a:t>Trên </a:t>
              </a:r>
              <a:r>
                <a:rPr lang="vi-VN" sz="2000">
                  <a:solidFill>
                    <a:srgbClr val="000000"/>
                  </a:solidFill>
                </a:rPr>
                <a:t>đường ống dẫn nước, màu đỏ thể hiện nước có nhiệt độ cao, còn màu xanh có nhiệt độ thấp.</a:t>
              </a:r>
            </a:p>
          </p:txBody>
        </p:sp>
      </p:grpSp>
    </p:spTree>
    <p:extLst>
      <p:ext uri="{BB962C8B-B14F-4D97-AF65-F5344CB8AC3E}">
        <p14:creationId xmlns:p14="http://schemas.microsoft.com/office/powerpoint/2010/main" val="33137694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a:solidFill>
                  <a:srgbClr val="703672"/>
                </a:solidFill>
              </a:rPr>
              <a:t>2</a:t>
            </a:r>
            <a:r>
              <a:rPr lang="en-US" sz="2600" b="1" smtClean="0">
                <a:solidFill>
                  <a:srgbClr val="703672"/>
                </a:solidFill>
              </a:rPr>
              <a:t>. Hệ thống làm mát bằng nước</a:t>
            </a:r>
            <a:endParaRPr lang="vi-VN" sz="2600" b="1">
              <a:solidFill>
                <a:srgbClr val="703672"/>
              </a:solidFill>
            </a:endParaRPr>
          </a:p>
        </p:txBody>
      </p:sp>
      <p:sp>
        <p:nvSpPr>
          <p:cNvPr id="4" name="TextBox 3"/>
          <p:cNvSpPr txBox="1"/>
          <p:nvPr/>
        </p:nvSpPr>
        <p:spPr>
          <a:xfrm>
            <a:off x="0" y="1097611"/>
            <a:ext cx="2984500"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Nguyên lí làm việc </a:t>
            </a:r>
          </a:p>
        </p:txBody>
      </p:sp>
      <p:pic>
        <p:nvPicPr>
          <p:cNvPr id="15" name="Picture 14"/>
          <p:cNvPicPr>
            <a:picLocks noChangeAspect="1"/>
          </p:cNvPicPr>
          <p:nvPr/>
        </p:nvPicPr>
        <p:blipFill>
          <a:blip r:embed="rId2"/>
          <a:stretch>
            <a:fillRect/>
          </a:stretch>
        </p:blipFill>
        <p:spPr>
          <a:xfrm>
            <a:off x="2619147" y="3301391"/>
            <a:ext cx="3902075" cy="1600069"/>
          </a:xfrm>
          <a:prstGeom prst="rect">
            <a:avLst/>
          </a:prstGeom>
        </p:spPr>
      </p:pic>
      <p:grpSp>
        <p:nvGrpSpPr>
          <p:cNvPr id="2" name="Group 1"/>
          <p:cNvGrpSpPr/>
          <p:nvPr/>
        </p:nvGrpSpPr>
        <p:grpSpPr>
          <a:xfrm>
            <a:off x="936171" y="1651609"/>
            <a:ext cx="7268029" cy="1345591"/>
            <a:chOff x="936171" y="1651609"/>
            <a:chExt cx="7268029" cy="1345591"/>
          </a:xfrm>
        </p:grpSpPr>
        <p:sp>
          <p:nvSpPr>
            <p:cNvPr id="14" name="Rounded Rectangle 13"/>
            <p:cNvSpPr/>
            <p:nvPr/>
          </p:nvSpPr>
          <p:spPr>
            <a:xfrm>
              <a:off x="936171" y="1955800"/>
              <a:ext cx="7268029" cy="1041400"/>
            </a:xfrm>
            <a:prstGeom prst="roundRect">
              <a:avLst/>
            </a:prstGeom>
            <a:solidFill>
              <a:schemeClr val="accent6"/>
            </a:solidFill>
            <a:ln>
              <a:solidFill>
                <a:srgbClr val="DE6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i="1">
                  <a:solidFill>
                    <a:srgbClr val="000000"/>
                  </a:solidFill>
                </a:rPr>
                <a:t>Nêu nguyên lí hoạt động của hệ thống làm mát bằng nước.</a:t>
              </a:r>
              <a:endParaRPr lang="en-US" sz="2000" i="1">
                <a:solidFill>
                  <a:srgbClr val="000000"/>
                </a:solidFill>
              </a:endParaRPr>
            </a:p>
          </p:txBody>
        </p:sp>
        <p:pic>
          <p:nvPicPr>
            <p:cNvPr id="16" name="Picture 15"/>
            <p:cNvPicPr>
              <a:picLocks noChangeAspect="1"/>
            </p:cNvPicPr>
            <p:nvPr/>
          </p:nvPicPr>
          <p:blipFill>
            <a:blip r:embed="rId3"/>
            <a:stretch>
              <a:fillRect/>
            </a:stretch>
          </p:blipFill>
          <p:spPr>
            <a:xfrm>
              <a:off x="4076700" y="1651609"/>
              <a:ext cx="994142" cy="539461"/>
            </a:xfrm>
            <a:prstGeom prst="rect">
              <a:avLst/>
            </a:prstGeom>
          </p:spPr>
        </p:pic>
      </p:grpSp>
    </p:spTree>
    <p:extLst>
      <p:ext uri="{BB962C8B-B14F-4D97-AF65-F5344CB8AC3E}">
        <p14:creationId xmlns:p14="http://schemas.microsoft.com/office/powerpoint/2010/main" val="18763456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a:solidFill>
                  <a:srgbClr val="703672"/>
                </a:solidFill>
              </a:rPr>
              <a:t>2</a:t>
            </a:r>
            <a:r>
              <a:rPr lang="en-US" sz="2600" b="1" smtClean="0">
                <a:solidFill>
                  <a:srgbClr val="703672"/>
                </a:solidFill>
              </a:rPr>
              <a:t>. Hệ thống làm mát bằng nước</a:t>
            </a:r>
            <a:endParaRPr lang="vi-VN" sz="2600" b="1">
              <a:solidFill>
                <a:srgbClr val="703672"/>
              </a:solidFill>
            </a:endParaRPr>
          </a:p>
        </p:txBody>
      </p:sp>
      <p:pic>
        <p:nvPicPr>
          <p:cNvPr id="15" name="Picture 14"/>
          <p:cNvPicPr>
            <a:picLocks noChangeAspect="1"/>
          </p:cNvPicPr>
          <p:nvPr/>
        </p:nvPicPr>
        <p:blipFill rotWithShape="1">
          <a:blip r:embed="rId2"/>
          <a:srcRect r="33680" b="12653"/>
          <a:stretch/>
        </p:blipFill>
        <p:spPr>
          <a:xfrm>
            <a:off x="5524499" y="2243705"/>
            <a:ext cx="3327401" cy="1797013"/>
          </a:xfrm>
          <a:prstGeom prst="rect">
            <a:avLst/>
          </a:prstGeom>
        </p:spPr>
      </p:pic>
      <p:grpSp>
        <p:nvGrpSpPr>
          <p:cNvPr id="5" name="Group 4"/>
          <p:cNvGrpSpPr/>
          <p:nvPr/>
        </p:nvGrpSpPr>
        <p:grpSpPr>
          <a:xfrm>
            <a:off x="309737" y="1892317"/>
            <a:ext cx="4549031" cy="2862322"/>
            <a:chOff x="120102" y="1677009"/>
            <a:chExt cx="4549031" cy="2862322"/>
          </a:xfrm>
        </p:grpSpPr>
        <p:sp>
          <p:nvSpPr>
            <p:cNvPr id="8" name="TextBox 7"/>
            <p:cNvSpPr txBox="1"/>
            <p:nvPr/>
          </p:nvSpPr>
          <p:spPr>
            <a:xfrm>
              <a:off x="285596" y="1677009"/>
              <a:ext cx="4383537" cy="2862322"/>
            </a:xfrm>
            <a:prstGeom prst="rect">
              <a:avLst/>
            </a:prstGeom>
            <a:noFill/>
          </p:spPr>
          <p:txBody>
            <a:bodyPr wrap="square" rtlCol="0">
              <a:spAutoFit/>
            </a:bodyPr>
            <a:lstStyle/>
            <a:p>
              <a:pPr algn="just">
                <a:lnSpc>
                  <a:spcPct val="150000"/>
                </a:lnSpc>
              </a:pPr>
              <a:r>
                <a:rPr lang="vi-VN" sz="2000" b="1" i="1">
                  <a:latin typeface="Arial" panose="020B0604020202020204" pitchFamily="34" charset="0"/>
                  <a:cs typeface="Arial" panose="020B0604020202020204" pitchFamily="34" charset="0"/>
                </a:rPr>
                <a:t>Khi động cơ đốt trong làm </a:t>
              </a:r>
              <a:r>
                <a:rPr lang="vi-VN" sz="2000" b="1" i="1" smtClean="0">
                  <a:latin typeface="Arial" panose="020B0604020202020204" pitchFamily="34" charset="0"/>
                  <a:cs typeface="Arial" panose="020B0604020202020204" pitchFamily="34" charset="0"/>
                </a:rPr>
                <a:t>việc</a:t>
              </a:r>
              <a:r>
                <a:rPr lang="en-US" sz="2000" b="1" i="1" smtClean="0">
                  <a:latin typeface="Arial" panose="020B0604020202020204" pitchFamily="34" charset="0"/>
                  <a:cs typeface="Arial" panose="020B0604020202020204" pitchFamily="34" charset="0"/>
                </a:rPr>
                <a:t>:</a:t>
              </a:r>
              <a:r>
                <a:rPr lang="vi-VN" sz="2000" b="1" i="1"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nhiệt từ động </a:t>
              </a:r>
              <a:r>
                <a:rPr lang="vi-VN" sz="2000" smtClean="0">
                  <a:latin typeface="Arial" panose="020B0604020202020204" pitchFamily="34" charset="0"/>
                  <a:cs typeface="Arial" panose="020B0604020202020204" pitchFamily="34" charset="0"/>
                </a:rPr>
                <a:t>c</a:t>
              </a:r>
              <a:r>
                <a:rPr lang="en-US" sz="2000" smtClean="0">
                  <a:latin typeface="Arial" panose="020B0604020202020204" pitchFamily="34" charset="0"/>
                  <a:cs typeface="Arial" panose="020B0604020202020204" pitchFamily="34" charset="0"/>
                </a:rPr>
                <a:t>ơ</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làm cho áo nước nóng dần </a:t>
              </a:r>
              <a:r>
                <a:rPr lang="vi-VN" sz="2000" smtClean="0">
                  <a:latin typeface="Arial" panose="020B0604020202020204" pitchFamily="34" charset="0"/>
                  <a:cs typeface="Arial" panose="020B0604020202020204" pitchFamily="34" charset="0"/>
                </a:rPr>
                <a:t>lên</a:t>
              </a:r>
              <a:r>
                <a:rPr lang="en-US" sz="2000" smtClean="0">
                  <a:latin typeface="Arial" panose="020B0604020202020204" pitchFamily="34" charset="0"/>
                  <a:cs typeface="Arial" panose="020B0604020202020204" pitchFamily="34" charset="0"/>
                </a:rPr>
                <a:t>;</a:t>
              </a:r>
              <a:r>
                <a:rPr lang="en-US" sz="2000">
                  <a:latin typeface="Arial" panose="020B0604020202020204" pitchFamily="34" charset="0"/>
                  <a:cs typeface="Arial" panose="020B0604020202020204" pitchFamily="34" charset="0"/>
                </a:rPr>
                <a:t> n</a:t>
              </a:r>
              <a:r>
                <a:rPr lang="vi-VN" sz="2000" smtClean="0">
                  <a:latin typeface="Arial" panose="020B0604020202020204" pitchFamily="34" charset="0"/>
                  <a:cs typeface="Arial" panose="020B0604020202020204" pitchFamily="34" charset="0"/>
                </a:rPr>
                <a:t>ước </a:t>
              </a:r>
              <a:r>
                <a:rPr lang="vi-VN" sz="2000">
                  <a:latin typeface="Arial" panose="020B0604020202020204" pitchFamily="34" charset="0"/>
                  <a:cs typeface="Arial" panose="020B0604020202020204" pitchFamily="34" charset="0"/>
                </a:rPr>
                <a:t>làm mát có nhiệt độ thấp được bơm (10) hút từ bình chứa phía dưới két nước (5) qua các đường ống để làm mát các chi tiết. </a:t>
              </a:r>
              <a:endParaRPr lang="en-US" sz="2000" smtClean="0">
                <a:latin typeface="Arial" panose="020B0604020202020204" pitchFamily="34" charset="0"/>
                <a:cs typeface="Arial" panose="020B0604020202020204" pitchFamily="34" charset="0"/>
              </a:endParaRPr>
            </a:p>
          </p:txBody>
        </p:sp>
        <p:sp>
          <p:nvSpPr>
            <p:cNvPr id="9" name="5-Point Star 8"/>
            <p:cNvSpPr/>
            <p:nvPr/>
          </p:nvSpPr>
          <p:spPr>
            <a:xfrm>
              <a:off x="120102" y="189677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0" y="1097611"/>
            <a:ext cx="2984500"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Nguyên lí làm việc </a:t>
            </a:r>
          </a:p>
        </p:txBody>
      </p:sp>
    </p:spTree>
    <p:extLst>
      <p:ext uri="{BB962C8B-B14F-4D97-AF65-F5344CB8AC3E}">
        <p14:creationId xmlns:p14="http://schemas.microsoft.com/office/powerpoint/2010/main" val="33199580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a:solidFill>
                  <a:srgbClr val="703672"/>
                </a:solidFill>
              </a:rPr>
              <a:t>2</a:t>
            </a:r>
            <a:r>
              <a:rPr lang="en-US" sz="2600" b="1" smtClean="0">
                <a:solidFill>
                  <a:srgbClr val="703672"/>
                </a:solidFill>
              </a:rPr>
              <a:t>. Hệ thống làm mát bằng nước</a:t>
            </a:r>
            <a:endParaRPr lang="vi-VN" sz="2600" b="1">
              <a:solidFill>
                <a:srgbClr val="703672"/>
              </a:solidFill>
            </a:endParaRPr>
          </a:p>
        </p:txBody>
      </p:sp>
      <p:pic>
        <p:nvPicPr>
          <p:cNvPr id="15" name="Picture 14"/>
          <p:cNvPicPr>
            <a:picLocks noChangeAspect="1"/>
          </p:cNvPicPr>
          <p:nvPr/>
        </p:nvPicPr>
        <p:blipFill rotWithShape="1">
          <a:blip r:embed="rId2"/>
          <a:srcRect r="33680" b="12653"/>
          <a:stretch/>
        </p:blipFill>
        <p:spPr>
          <a:xfrm>
            <a:off x="5524499" y="2243705"/>
            <a:ext cx="3327401" cy="1797013"/>
          </a:xfrm>
          <a:prstGeom prst="rect">
            <a:avLst/>
          </a:prstGeom>
        </p:spPr>
      </p:pic>
      <p:grpSp>
        <p:nvGrpSpPr>
          <p:cNvPr id="5" name="Group 4"/>
          <p:cNvGrpSpPr/>
          <p:nvPr/>
        </p:nvGrpSpPr>
        <p:grpSpPr>
          <a:xfrm>
            <a:off x="262818" y="1892317"/>
            <a:ext cx="4808363" cy="2862322"/>
            <a:chOff x="120102" y="1677009"/>
            <a:chExt cx="4808363" cy="2862322"/>
          </a:xfrm>
        </p:grpSpPr>
        <p:sp>
          <p:nvSpPr>
            <p:cNvPr id="8" name="TextBox 7"/>
            <p:cNvSpPr txBox="1"/>
            <p:nvPr/>
          </p:nvSpPr>
          <p:spPr>
            <a:xfrm>
              <a:off x="285596" y="1677009"/>
              <a:ext cx="4642869" cy="2862322"/>
            </a:xfrm>
            <a:prstGeom prst="rect">
              <a:avLst/>
            </a:prstGeom>
            <a:noFill/>
          </p:spPr>
          <p:txBody>
            <a:bodyPr wrap="square" rtlCol="0">
              <a:spAutoFit/>
            </a:bodyPr>
            <a:lstStyle/>
            <a:p>
              <a:pPr algn="just">
                <a:lnSpc>
                  <a:spcPct val="150000"/>
                </a:lnSpc>
              </a:pPr>
              <a:r>
                <a:rPr lang="vi-VN" sz="2000" b="1" i="1">
                  <a:latin typeface="Arial" panose="020B0604020202020204" pitchFamily="34" charset="0"/>
                  <a:cs typeface="Arial" panose="020B0604020202020204" pitchFamily="34" charset="0"/>
                </a:rPr>
                <a:t>Khi nhiệt độ nước làm mát còn </a:t>
              </a:r>
              <a:r>
                <a:rPr lang="vi-VN" sz="2000" b="1" i="1" smtClean="0">
                  <a:latin typeface="Arial" panose="020B0604020202020204" pitchFamily="34" charset="0"/>
                  <a:cs typeface="Arial" panose="020B0604020202020204" pitchFamily="34" charset="0"/>
                </a:rPr>
                <a:t>thấp</a:t>
              </a:r>
              <a:r>
                <a:rPr lang="en-US" sz="2000" b="1" i="1" smtClean="0">
                  <a:latin typeface="Arial" panose="020B0604020202020204" pitchFamily="34" charset="0"/>
                  <a:cs typeface="Arial" panose="020B0604020202020204" pitchFamily="34" charset="0"/>
                </a:rPr>
                <a:t>:</a:t>
              </a:r>
              <a:r>
                <a:rPr lang="en-US" sz="2000" b="1" i="1">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van </a:t>
              </a:r>
              <a:r>
                <a:rPr lang="vi-VN" sz="2000">
                  <a:latin typeface="Arial" panose="020B0604020202020204" pitchFamily="34" charset="0"/>
                  <a:cs typeface="Arial" panose="020B0604020202020204" pitchFamily="34" charset="0"/>
                </a:rPr>
                <a:t>hằng nhiệt (4) đóng đường thông với két (5), mở hoàn toàn đường thông với ống (8) để nước làm mát được chảy thẳng về bom và tiếp tục được bơm đầy vào động cơ. </a:t>
              </a:r>
              <a:endParaRPr lang="en-US" sz="2000" smtClean="0">
                <a:latin typeface="Arial" panose="020B0604020202020204" pitchFamily="34" charset="0"/>
                <a:cs typeface="Arial" panose="020B0604020202020204" pitchFamily="34" charset="0"/>
              </a:endParaRPr>
            </a:p>
          </p:txBody>
        </p:sp>
        <p:sp>
          <p:nvSpPr>
            <p:cNvPr id="9" name="5-Point Star 8"/>
            <p:cNvSpPr/>
            <p:nvPr/>
          </p:nvSpPr>
          <p:spPr>
            <a:xfrm>
              <a:off x="120102" y="189677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0" y="1097611"/>
            <a:ext cx="2984500"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Nguyên lí làm việc </a:t>
            </a:r>
          </a:p>
        </p:txBody>
      </p:sp>
    </p:spTree>
    <p:extLst>
      <p:ext uri="{BB962C8B-B14F-4D97-AF65-F5344CB8AC3E}">
        <p14:creationId xmlns:p14="http://schemas.microsoft.com/office/powerpoint/2010/main" val="4397511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a:solidFill>
                  <a:srgbClr val="703672"/>
                </a:solidFill>
              </a:rPr>
              <a:t>2</a:t>
            </a:r>
            <a:r>
              <a:rPr lang="en-US" sz="2600" b="1" smtClean="0">
                <a:solidFill>
                  <a:srgbClr val="703672"/>
                </a:solidFill>
              </a:rPr>
              <a:t>. Hệ thống làm mát bằng nước</a:t>
            </a:r>
            <a:endParaRPr lang="vi-VN" sz="2600" b="1">
              <a:solidFill>
                <a:srgbClr val="703672"/>
              </a:solidFill>
            </a:endParaRPr>
          </a:p>
        </p:txBody>
      </p:sp>
      <p:pic>
        <p:nvPicPr>
          <p:cNvPr id="15" name="Picture 14"/>
          <p:cNvPicPr>
            <a:picLocks noChangeAspect="1"/>
          </p:cNvPicPr>
          <p:nvPr/>
        </p:nvPicPr>
        <p:blipFill rotWithShape="1">
          <a:blip r:embed="rId2"/>
          <a:srcRect r="33680" b="12653"/>
          <a:stretch/>
        </p:blipFill>
        <p:spPr>
          <a:xfrm>
            <a:off x="5524499" y="2243705"/>
            <a:ext cx="3327401" cy="1797013"/>
          </a:xfrm>
          <a:prstGeom prst="rect">
            <a:avLst/>
          </a:prstGeom>
        </p:spPr>
      </p:pic>
      <p:grpSp>
        <p:nvGrpSpPr>
          <p:cNvPr id="5" name="Group 4"/>
          <p:cNvGrpSpPr/>
          <p:nvPr/>
        </p:nvGrpSpPr>
        <p:grpSpPr>
          <a:xfrm>
            <a:off x="161218" y="1651609"/>
            <a:ext cx="4808363" cy="1477328"/>
            <a:chOff x="120102" y="1677009"/>
            <a:chExt cx="4808363" cy="1477328"/>
          </a:xfrm>
        </p:grpSpPr>
        <p:sp>
          <p:nvSpPr>
            <p:cNvPr id="8" name="TextBox 7"/>
            <p:cNvSpPr txBox="1"/>
            <p:nvPr/>
          </p:nvSpPr>
          <p:spPr>
            <a:xfrm>
              <a:off x="285596" y="1677009"/>
              <a:ext cx="4642869" cy="1477328"/>
            </a:xfrm>
            <a:prstGeom prst="rect">
              <a:avLst/>
            </a:prstGeom>
            <a:noFill/>
          </p:spPr>
          <p:txBody>
            <a:bodyPr wrap="square" rtlCol="0">
              <a:spAutoFit/>
            </a:bodyPr>
            <a:lstStyle/>
            <a:p>
              <a:pPr algn="just">
                <a:lnSpc>
                  <a:spcPct val="150000"/>
                </a:lnSpc>
              </a:pPr>
              <a:r>
                <a:rPr lang="vi-VN" sz="2000" b="1" i="1">
                  <a:latin typeface="Arial" panose="020B0604020202020204" pitchFamily="34" charset="0"/>
                  <a:cs typeface="Arial" panose="020B0604020202020204" pitchFamily="34" charset="0"/>
                </a:rPr>
                <a:t>Khi nhiệt độ nước làm mát đạt đến giới </a:t>
              </a:r>
              <a:r>
                <a:rPr lang="vi-VN" sz="2000" b="1" i="1" smtClean="0">
                  <a:latin typeface="Arial" panose="020B0604020202020204" pitchFamily="34" charset="0"/>
                  <a:cs typeface="Arial" panose="020B0604020202020204" pitchFamily="34" charset="0"/>
                </a:rPr>
                <a:t>hạn</a:t>
              </a:r>
              <a:r>
                <a:rPr lang="en-US" sz="2000" b="1" i="1" smtClean="0">
                  <a:latin typeface="Arial" panose="020B0604020202020204" pitchFamily="34" charset="0"/>
                  <a:cs typeface="Arial" panose="020B0604020202020204" pitchFamily="34" charset="0"/>
                </a:rPr>
                <a:t>:</a:t>
              </a:r>
              <a:r>
                <a:rPr lang="vi-VN" sz="2000" b="1" i="1"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van hằng nhiệt (4) mở cả hai đường thông với kết (5) và ống (8).</a:t>
              </a:r>
              <a:endParaRPr lang="en-US" sz="2000" smtClean="0">
                <a:latin typeface="Arial" panose="020B0604020202020204" pitchFamily="34" charset="0"/>
                <a:cs typeface="Arial" panose="020B0604020202020204" pitchFamily="34" charset="0"/>
              </a:endParaRPr>
            </a:p>
          </p:txBody>
        </p:sp>
        <p:sp>
          <p:nvSpPr>
            <p:cNvPr id="9" name="5-Point Star 8"/>
            <p:cNvSpPr/>
            <p:nvPr/>
          </p:nvSpPr>
          <p:spPr>
            <a:xfrm>
              <a:off x="120102" y="189677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61218" y="3128937"/>
            <a:ext cx="4808363" cy="1938992"/>
            <a:chOff x="120102" y="1677009"/>
            <a:chExt cx="4808363" cy="1938992"/>
          </a:xfrm>
        </p:grpSpPr>
        <p:sp>
          <p:nvSpPr>
            <p:cNvPr id="11" name="TextBox 10"/>
            <p:cNvSpPr txBox="1"/>
            <p:nvPr/>
          </p:nvSpPr>
          <p:spPr>
            <a:xfrm>
              <a:off x="285596" y="1677009"/>
              <a:ext cx="4642869" cy="1938992"/>
            </a:xfrm>
            <a:prstGeom prst="rect">
              <a:avLst/>
            </a:prstGeom>
            <a:noFill/>
          </p:spPr>
          <p:txBody>
            <a:bodyPr wrap="square" rtlCol="0">
              <a:spAutoFit/>
            </a:bodyPr>
            <a:lstStyle/>
            <a:p>
              <a:pPr algn="just">
                <a:lnSpc>
                  <a:spcPct val="150000"/>
                </a:lnSpc>
              </a:pPr>
              <a:r>
                <a:rPr lang="vi-VN" sz="2000" b="1" i="1">
                  <a:latin typeface="Arial" panose="020B0604020202020204" pitchFamily="34" charset="0"/>
                  <a:cs typeface="Arial" panose="020B0604020202020204" pitchFamily="34" charset="0"/>
                </a:rPr>
                <a:t>Khi nhiệt độ nước làm mát vượt quá giới </a:t>
              </a:r>
              <a:r>
                <a:rPr lang="vi-VN" sz="2000" b="1" i="1" smtClean="0">
                  <a:latin typeface="Arial" panose="020B0604020202020204" pitchFamily="34" charset="0"/>
                  <a:cs typeface="Arial" panose="020B0604020202020204" pitchFamily="34" charset="0"/>
                </a:rPr>
                <a:t>hạn</a:t>
              </a:r>
              <a:r>
                <a:rPr lang="en-US" sz="2000" b="1" i="1"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van </a:t>
              </a:r>
              <a:r>
                <a:rPr lang="vi-VN" sz="2000">
                  <a:latin typeface="Arial" panose="020B0604020202020204" pitchFamily="34" charset="0"/>
                  <a:cs typeface="Arial" panose="020B0604020202020204" pitchFamily="34" charset="0"/>
                </a:rPr>
                <a:t>hằng nhiệt (4) mở hoàn toàn đường thông với két nước (5), đường thông với ống (8) đóng. </a:t>
              </a:r>
              <a:endParaRPr lang="en-US" sz="2000" smtClean="0">
                <a:latin typeface="Arial" panose="020B0604020202020204" pitchFamily="34" charset="0"/>
                <a:cs typeface="Arial" panose="020B0604020202020204" pitchFamily="34" charset="0"/>
              </a:endParaRPr>
            </a:p>
          </p:txBody>
        </p:sp>
        <p:sp>
          <p:nvSpPr>
            <p:cNvPr id="12" name="5-Point Star 11"/>
            <p:cNvSpPr/>
            <p:nvPr/>
          </p:nvSpPr>
          <p:spPr>
            <a:xfrm>
              <a:off x="120102" y="189677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0" y="1097611"/>
            <a:ext cx="2984500"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Nguyên lí làm việc </a:t>
            </a:r>
          </a:p>
        </p:txBody>
      </p:sp>
    </p:spTree>
    <p:extLst>
      <p:ext uri="{BB962C8B-B14F-4D97-AF65-F5344CB8AC3E}">
        <p14:creationId xmlns:p14="http://schemas.microsoft.com/office/powerpoint/2010/main" val="32283825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a:solidFill>
                  <a:srgbClr val="703672"/>
                </a:solidFill>
              </a:rPr>
              <a:t>2</a:t>
            </a:r>
            <a:r>
              <a:rPr lang="en-US" sz="2600" b="1" smtClean="0">
                <a:solidFill>
                  <a:srgbClr val="703672"/>
                </a:solidFill>
              </a:rPr>
              <a:t>. Hệ thống làm mát bằng nước</a:t>
            </a:r>
            <a:endParaRPr lang="vi-VN" sz="2600" b="1">
              <a:solidFill>
                <a:srgbClr val="703672"/>
              </a:solidFill>
            </a:endParaRPr>
          </a:p>
        </p:txBody>
      </p:sp>
      <p:pic>
        <p:nvPicPr>
          <p:cNvPr id="15" name="Picture 14"/>
          <p:cNvPicPr>
            <a:picLocks noChangeAspect="1"/>
          </p:cNvPicPr>
          <p:nvPr/>
        </p:nvPicPr>
        <p:blipFill rotWithShape="1">
          <a:blip r:embed="rId2"/>
          <a:srcRect r="33680" b="12653"/>
          <a:stretch/>
        </p:blipFill>
        <p:spPr>
          <a:xfrm>
            <a:off x="5524499" y="2243705"/>
            <a:ext cx="3327401" cy="1797013"/>
          </a:xfrm>
          <a:prstGeom prst="rect">
            <a:avLst/>
          </a:prstGeom>
        </p:spPr>
      </p:pic>
      <p:grpSp>
        <p:nvGrpSpPr>
          <p:cNvPr id="5" name="Group 4"/>
          <p:cNvGrpSpPr/>
          <p:nvPr/>
        </p:nvGrpSpPr>
        <p:grpSpPr>
          <a:xfrm>
            <a:off x="262818" y="2070709"/>
            <a:ext cx="4808363" cy="2343655"/>
            <a:chOff x="120102" y="1677009"/>
            <a:chExt cx="4808363" cy="2343655"/>
          </a:xfrm>
        </p:grpSpPr>
        <p:sp>
          <p:nvSpPr>
            <p:cNvPr id="8" name="TextBox 7"/>
            <p:cNvSpPr txBox="1"/>
            <p:nvPr/>
          </p:nvSpPr>
          <p:spPr>
            <a:xfrm>
              <a:off x="285596" y="1677009"/>
              <a:ext cx="4642869" cy="2343655"/>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Nước nóng qua két (5) sẽ được làm mát nhờ quạt gió (7) hút không khí vào, sau đó nước làm mát sẽ được bơm (10) hút trở lại áo nước và tiếp tục vòng làm việc mới.</a:t>
              </a:r>
              <a:endParaRPr lang="en-US" sz="2000" smtClean="0">
                <a:latin typeface="Arial" panose="020B0604020202020204" pitchFamily="34" charset="0"/>
                <a:cs typeface="Arial" panose="020B0604020202020204" pitchFamily="34" charset="0"/>
              </a:endParaRPr>
            </a:p>
          </p:txBody>
        </p:sp>
        <p:sp>
          <p:nvSpPr>
            <p:cNvPr id="9" name="5-Point Star 8"/>
            <p:cNvSpPr/>
            <p:nvPr/>
          </p:nvSpPr>
          <p:spPr>
            <a:xfrm>
              <a:off x="120102" y="189677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0" y="1097611"/>
            <a:ext cx="2984500"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Nguyên lí làm việc </a:t>
            </a:r>
          </a:p>
        </p:txBody>
      </p:sp>
    </p:spTree>
    <p:extLst>
      <p:ext uri="{BB962C8B-B14F-4D97-AF65-F5344CB8AC3E}">
        <p14:creationId xmlns:p14="http://schemas.microsoft.com/office/powerpoint/2010/main" val="35457704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smtClean="0">
                <a:solidFill>
                  <a:srgbClr val="703672"/>
                </a:solidFill>
              </a:rPr>
              <a:t>3. Hệ thống làm mát bằng không khí</a:t>
            </a:r>
            <a:endParaRPr lang="vi-VN" sz="2600" b="1">
              <a:solidFill>
                <a:srgbClr val="703672"/>
              </a:solidFill>
            </a:endParaRPr>
          </a:p>
        </p:txBody>
      </p:sp>
      <p:sp>
        <p:nvSpPr>
          <p:cNvPr id="4" name="TextBox 3"/>
          <p:cNvSpPr txBox="1"/>
          <p:nvPr/>
        </p:nvSpPr>
        <p:spPr>
          <a:xfrm>
            <a:off x="0" y="1097611"/>
            <a:ext cx="1683657"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a) Cấu tạo </a:t>
            </a:r>
          </a:p>
        </p:txBody>
      </p:sp>
      <p:sp>
        <p:nvSpPr>
          <p:cNvPr id="10" name="TextBox 9"/>
          <p:cNvSpPr txBox="1"/>
          <p:nvPr/>
        </p:nvSpPr>
        <p:spPr>
          <a:xfrm>
            <a:off x="198469" y="1651609"/>
            <a:ext cx="8735789" cy="1477328"/>
          </a:xfrm>
          <a:prstGeom prst="rect">
            <a:avLst/>
          </a:prstGeom>
          <a:noFill/>
        </p:spPr>
        <p:txBody>
          <a:bodyPr wrap="square" rtlCol="0">
            <a:spAutoFit/>
          </a:bodyPr>
          <a:lstStyle/>
          <a:p>
            <a:pPr algn="just">
              <a:lnSpc>
                <a:spcPct val="150000"/>
              </a:lnSpc>
            </a:pPr>
            <a:r>
              <a:rPr lang="en-US" sz="2000" b="1" i="1" smtClean="0">
                <a:latin typeface="Arial" panose="020B0604020202020204" pitchFamily="34" charset="0"/>
                <a:cs typeface="Arial" panose="020B0604020202020204" pitchFamily="34" charset="0"/>
              </a:rPr>
              <a:t>Cấu tạo gồm: </a:t>
            </a:r>
            <a:r>
              <a:rPr lang="vi-VN" sz="2000" smtClean="0">
                <a:latin typeface="Arial" panose="020B0604020202020204" pitchFamily="34" charset="0"/>
                <a:cs typeface="Arial" panose="020B0604020202020204" pitchFamily="34" charset="0"/>
              </a:rPr>
              <a:t>các </a:t>
            </a:r>
            <a:r>
              <a:rPr lang="vi-VN" sz="2000">
                <a:latin typeface="Arial" panose="020B0604020202020204" pitchFamily="34" charset="0"/>
                <a:cs typeface="Arial" panose="020B0604020202020204" pitchFamily="34" charset="0"/>
              </a:rPr>
              <a:t>cánh tản nhiệt được đúc bao ngoài xi lanh và nắp máy, ngoài ra ở một số động cơ tĩnh tại nhiều xi lanh, để tăng hiệu suất làm mát còn có quạt gió được dẫn động từ trục khuỷu và có các tấm hướng gió.</a:t>
            </a:r>
            <a:endParaRPr lang="en-US" sz="2000" smtClean="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2705975" y="3128937"/>
            <a:ext cx="3740703" cy="1843113"/>
          </a:xfrm>
          <a:prstGeom prst="rect">
            <a:avLst/>
          </a:prstGeom>
        </p:spPr>
      </p:pic>
    </p:spTree>
    <p:extLst>
      <p:ext uri="{BB962C8B-B14F-4D97-AF65-F5344CB8AC3E}">
        <p14:creationId xmlns:p14="http://schemas.microsoft.com/office/powerpoint/2010/main" val="42879772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smtClean="0">
                <a:solidFill>
                  <a:srgbClr val="703672"/>
                </a:solidFill>
              </a:rPr>
              <a:t>3. Hệ thống làm mát bằng không khí</a:t>
            </a:r>
            <a:endParaRPr lang="vi-VN" sz="2600" b="1">
              <a:solidFill>
                <a:srgbClr val="703672"/>
              </a:solidFill>
            </a:endParaRPr>
          </a:p>
        </p:txBody>
      </p:sp>
      <p:pic>
        <p:nvPicPr>
          <p:cNvPr id="7" name="Picture 6"/>
          <p:cNvPicPr>
            <a:picLocks noChangeAspect="1"/>
          </p:cNvPicPr>
          <p:nvPr/>
        </p:nvPicPr>
        <p:blipFill>
          <a:blip r:embed="rId2"/>
          <a:stretch>
            <a:fillRect/>
          </a:stretch>
        </p:blipFill>
        <p:spPr>
          <a:xfrm>
            <a:off x="4712575" y="1943709"/>
            <a:ext cx="4050425" cy="1995719"/>
          </a:xfrm>
          <a:prstGeom prst="rect">
            <a:avLst/>
          </a:prstGeom>
        </p:spPr>
      </p:pic>
      <p:grpSp>
        <p:nvGrpSpPr>
          <p:cNvPr id="2" name="Group 1"/>
          <p:cNvGrpSpPr/>
          <p:nvPr/>
        </p:nvGrpSpPr>
        <p:grpSpPr>
          <a:xfrm>
            <a:off x="333438" y="1943709"/>
            <a:ext cx="4086162" cy="2077403"/>
            <a:chOff x="333438" y="1943709"/>
            <a:chExt cx="4086162" cy="2077403"/>
          </a:xfrm>
        </p:grpSpPr>
        <p:sp>
          <p:nvSpPr>
            <p:cNvPr id="10" name="TextBox 9"/>
            <p:cNvSpPr txBox="1"/>
            <p:nvPr/>
          </p:nvSpPr>
          <p:spPr>
            <a:xfrm>
              <a:off x="452469" y="1943709"/>
              <a:ext cx="3967131" cy="2077403"/>
            </a:xfrm>
            <a:prstGeom prst="wedgeEllipseCallout">
              <a:avLst/>
            </a:prstGeom>
            <a:solidFill>
              <a:schemeClr val="accent6"/>
            </a:solidFill>
            <a:ln>
              <a:solidFill>
                <a:schemeClr val="accent2">
                  <a:lumMod val="75000"/>
                </a:schemeClr>
              </a:solidFill>
            </a:ln>
          </p:spPr>
          <p:txBody>
            <a:bodyPr wrap="square" rtlCol="0">
              <a:spAutoFit/>
            </a:bodyPr>
            <a:lstStyle/>
            <a:p>
              <a:pPr algn="just">
                <a:lnSpc>
                  <a:spcPct val="150000"/>
                </a:lnSpc>
              </a:pPr>
              <a:r>
                <a:rPr lang="en-US" sz="2000" i="1">
                  <a:latin typeface="Arial" panose="020B0604020202020204" pitchFamily="34" charset="0"/>
                  <a:cs typeface="Arial" panose="020B0604020202020204" pitchFamily="34" charset="0"/>
                </a:rPr>
                <a:t>Nêu nguyên lí hoạt động của hệ thống làm mát bằng không khí.</a:t>
              </a:r>
              <a:endParaRPr lang="en-US" sz="2000" i="1" smtClean="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438" y="2473198"/>
              <a:ext cx="606427" cy="562102"/>
            </a:xfrm>
            <a:prstGeom prst="rect">
              <a:avLst/>
            </a:prstGeom>
          </p:spPr>
        </p:pic>
      </p:grpSp>
      <p:sp>
        <p:nvSpPr>
          <p:cNvPr id="11" name="TextBox 10"/>
          <p:cNvSpPr txBox="1"/>
          <p:nvPr/>
        </p:nvSpPr>
        <p:spPr>
          <a:xfrm>
            <a:off x="0" y="1097611"/>
            <a:ext cx="2984500"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Nguyên lí làm việc </a:t>
            </a:r>
          </a:p>
        </p:txBody>
      </p:sp>
    </p:spTree>
    <p:extLst>
      <p:ext uri="{BB962C8B-B14F-4D97-AF65-F5344CB8AC3E}">
        <p14:creationId xmlns:p14="http://schemas.microsoft.com/office/powerpoint/2010/main" val="9218421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smtClean="0">
                <a:solidFill>
                  <a:srgbClr val="703672"/>
                </a:solidFill>
              </a:rPr>
              <a:t>3. Hệ thống làm mát bằng không khí</a:t>
            </a:r>
            <a:endParaRPr lang="vi-VN" sz="2600" b="1">
              <a:solidFill>
                <a:srgbClr val="703672"/>
              </a:solidFill>
            </a:endParaRPr>
          </a:p>
        </p:txBody>
      </p:sp>
      <p:pic>
        <p:nvPicPr>
          <p:cNvPr id="7" name="Picture 6"/>
          <p:cNvPicPr>
            <a:picLocks noChangeAspect="1"/>
          </p:cNvPicPr>
          <p:nvPr/>
        </p:nvPicPr>
        <p:blipFill>
          <a:blip r:embed="rId2"/>
          <a:stretch>
            <a:fillRect/>
          </a:stretch>
        </p:blipFill>
        <p:spPr>
          <a:xfrm>
            <a:off x="4697260" y="2536275"/>
            <a:ext cx="4234721" cy="2086525"/>
          </a:xfrm>
          <a:prstGeom prst="rect">
            <a:avLst/>
          </a:prstGeom>
        </p:spPr>
      </p:pic>
      <p:grpSp>
        <p:nvGrpSpPr>
          <p:cNvPr id="11" name="Group 10"/>
          <p:cNvGrpSpPr/>
          <p:nvPr/>
        </p:nvGrpSpPr>
        <p:grpSpPr>
          <a:xfrm>
            <a:off x="212018" y="1686946"/>
            <a:ext cx="8719963" cy="1015663"/>
            <a:chOff x="120102" y="1677009"/>
            <a:chExt cx="8719963" cy="1015663"/>
          </a:xfrm>
        </p:grpSpPr>
        <p:sp>
          <p:nvSpPr>
            <p:cNvPr id="12" name="TextBox 11"/>
            <p:cNvSpPr txBox="1"/>
            <p:nvPr/>
          </p:nvSpPr>
          <p:spPr>
            <a:xfrm>
              <a:off x="285596" y="1677009"/>
              <a:ext cx="8554469" cy="1015663"/>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Nhiệt từ các chi tiết khi động cơ làm việc sẽ được truyền tới các cánh tản nhiệt rồi tỏa ra không khí.</a:t>
              </a:r>
              <a:endParaRPr lang="en-US" sz="2000" smtClean="0">
                <a:latin typeface="Arial" panose="020B0604020202020204" pitchFamily="34" charset="0"/>
                <a:cs typeface="Arial" panose="020B0604020202020204" pitchFamily="34" charset="0"/>
              </a:endParaRPr>
            </a:p>
          </p:txBody>
        </p:sp>
        <p:sp>
          <p:nvSpPr>
            <p:cNvPr id="13" name="5-Point Star 12"/>
            <p:cNvSpPr/>
            <p:nvPr/>
          </p:nvSpPr>
          <p:spPr>
            <a:xfrm>
              <a:off x="120102" y="189677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12018" y="2620877"/>
            <a:ext cx="4287663" cy="958660"/>
            <a:chOff x="120102" y="1677009"/>
            <a:chExt cx="4287663" cy="958660"/>
          </a:xfrm>
        </p:grpSpPr>
        <p:sp>
          <p:nvSpPr>
            <p:cNvPr id="15" name="TextBox 14"/>
            <p:cNvSpPr txBox="1"/>
            <p:nvPr/>
          </p:nvSpPr>
          <p:spPr>
            <a:xfrm>
              <a:off x="285596" y="1677009"/>
              <a:ext cx="4122169" cy="958660"/>
            </a:xfrm>
            <a:prstGeom prst="rect">
              <a:avLst/>
            </a:prstGeom>
            <a:noFill/>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S</a:t>
              </a:r>
              <a:r>
                <a:rPr lang="vi-VN" sz="2000" smtClean="0">
                  <a:latin typeface="Arial" panose="020B0604020202020204" pitchFamily="34" charset="0"/>
                  <a:cs typeface="Arial" panose="020B0604020202020204" pitchFamily="34" charset="0"/>
                </a:rPr>
                <a:t>ử </a:t>
              </a:r>
              <a:r>
                <a:rPr lang="vi-VN" sz="2000">
                  <a:latin typeface="Arial" panose="020B0604020202020204" pitchFamily="34" charset="0"/>
                  <a:cs typeface="Arial" panose="020B0604020202020204" pitchFamily="34" charset="0"/>
                </a:rPr>
                <a:t>dụng quạt gió làm mát </a:t>
              </a:r>
              <a:r>
                <a:rPr lang="en-US" sz="2000" smtClean="0">
                  <a:latin typeface="Arial" panose="020B0604020202020204" pitchFamily="34" charset="0"/>
                  <a:cs typeface="Arial" panose="020B0604020202020204" pitchFamily="34" charset="0"/>
                </a:rPr>
                <a:t>giúp </a:t>
              </a:r>
              <a:r>
                <a:rPr lang="vi-VN" sz="2000" smtClean="0">
                  <a:latin typeface="Arial" panose="020B0604020202020204" pitchFamily="34" charset="0"/>
                  <a:cs typeface="Arial" panose="020B0604020202020204" pitchFamily="34" charset="0"/>
                </a:rPr>
                <a:t>làm tăng </a:t>
              </a:r>
              <a:r>
                <a:rPr lang="vi-VN" sz="2000">
                  <a:latin typeface="Arial" panose="020B0604020202020204" pitchFamily="34" charset="0"/>
                  <a:cs typeface="Arial" panose="020B0604020202020204" pitchFamily="34" charset="0"/>
                </a:rPr>
                <a:t>hiệu quả làm mát. </a:t>
              </a:r>
              <a:endParaRPr lang="en-US" sz="2000" smtClean="0">
                <a:latin typeface="Arial" panose="020B0604020202020204" pitchFamily="34" charset="0"/>
                <a:cs typeface="Arial" panose="020B0604020202020204" pitchFamily="34" charset="0"/>
              </a:endParaRPr>
            </a:p>
          </p:txBody>
        </p:sp>
        <p:sp>
          <p:nvSpPr>
            <p:cNvPr id="16" name="5-Point Star 15"/>
            <p:cNvSpPr/>
            <p:nvPr/>
          </p:nvSpPr>
          <p:spPr>
            <a:xfrm>
              <a:off x="120102" y="189677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12018" y="3585038"/>
            <a:ext cx="4287663" cy="1420325"/>
            <a:chOff x="120102" y="1677009"/>
            <a:chExt cx="4287663" cy="1420325"/>
          </a:xfrm>
        </p:grpSpPr>
        <p:sp>
          <p:nvSpPr>
            <p:cNvPr id="18" name="TextBox 17"/>
            <p:cNvSpPr txBox="1"/>
            <p:nvPr/>
          </p:nvSpPr>
          <p:spPr>
            <a:xfrm>
              <a:off x="285596" y="1677009"/>
              <a:ext cx="4122169" cy="1420325"/>
            </a:xfrm>
            <a:prstGeom prst="rect">
              <a:avLst/>
            </a:prstGeom>
            <a:noFill/>
          </p:spPr>
          <p:txBody>
            <a:bodyPr wrap="square" rtlCol="0">
              <a:spAutoFit/>
            </a:bodyPr>
            <a:lstStyle/>
            <a:p>
              <a:pPr algn="just">
                <a:lnSpc>
                  <a:spcPct val="150000"/>
                </a:lnSpc>
              </a:pPr>
              <a:r>
                <a:rPr lang="vi-VN" sz="2000" smtClean="0">
                  <a:latin typeface="Arial" panose="020B0604020202020204" pitchFamily="34" charset="0"/>
                  <a:cs typeface="Arial" panose="020B0604020202020204" pitchFamily="34" charset="0"/>
                </a:rPr>
                <a:t>Các </a:t>
              </a:r>
              <a:r>
                <a:rPr lang="vi-VN" sz="2000">
                  <a:latin typeface="Arial" panose="020B0604020202020204" pitchFamily="34" charset="0"/>
                  <a:cs typeface="Arial" panose="020B0604020202020204" pitchFamily="34" charset="0"/>
                </a:rPr>
                <a:t>tấm hướng gió (3) </a:t>
              </a:r>
              <a:r>
                <a:rPr lang="en-US" sz="2000" smtClean="0">
                  <a:latin typeface="Arial" panose="020B0604020202020204" pitchFamily="34" charset="0"/>
                  <a:cs typeface="Arial" panose="020B0604020202020204" pitchFamily="34" charset="0"/>
                </a:rPr>
                <a:t>giúp</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phân phối không khí sao cho các xi lanh được làm mát đồng đều nhất.</a:t>
              </a:r>
              <a:endParaRPr lang="en-US" sz="2000" smtClean="0">
                <a:latin typeface="Arial" panose="020B0604020202020204" pitchFamily="34" charset="0"/>
                <a:cs typeface="Arial" panose="020B0604020202020204" pitchFamily="34" charset="0"/>
              </a:endParaRPr>
            </a:p>
          </p:txBody>
        </p:sp>
        <p:sp>
          <p:nvSpPr>
            <p:cNvPr id="19" name="5-Point Star 18"/>
            <p:cNvSpPr/>
            <p:nvPr/>
          </p:nvSpPr>
          <p:spPr>
            <a:xfrm>
              <a:off x="120102" y="189677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0" y="1097611"/>
            <a:ext cx="2984500"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Nguyên lí làm việc </a:t>
            </a:r>
          </a:p>
        </p:txBody>
      </p:sp>
    </p:spTree>
    <p:extLst>
      <p:ext uri="{BB962C8B-B14F-4D97-AF65-F5344CB8AC3E}">
        <p14:creationId xmlns:p14="http://schemas.microsoft.com/office/powerpoint/2010/main" val="33668661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smtClean="0">
                <a:solidFill>
                  <a:srgbClr val="703672"/>
                </a:solidFill>
              </a:rPr>
              <a:t>3. Hệ thống làm mát bằng không khí</a:t>
            </a:r>
            <a:endParaRPr lang="vi-VN" sz="2600" b="1">
              <a:solidFill>
                <a:srgbClr val="703672"/>
              </a:solidFill>
            </a:endParaRPr>
          </a:p>
        </p:txBody>
      </p:sp>
      <p:grpSp>
        <p:nvGrpSpPr>
          <p:cNvPr id="20" name="Group 19"/>
          <p:cNvGrpSpPr/>
          <p:nvPr/>
        </p:nvGrpSpPr>
        <p:grpSpPr>
          <a:xfrm>
            <a:off x="3365875" y="1154613"/>
            <a:ext cx="2412249" cy="496996"/>
            <a:chOff x="418037" y="1103259"/>
            <a:chExt cx="2412249" cy="496996"/>
          </a:xfrm>
        </p:grpSpPr>
        <p:sp>
          <p:nvSpPr>
            <p:cNvPr id="21" name="TextBox 20"/>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Kết nối năng lực</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22" name="Picture 4" descr="Puzzle - Free hobbies and free time ic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037" y="1241775"/>
              <a:ext cx="238825" cy="2388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509085" y="2120900"/>
            <a:ext cx="5049854" cy="2501899"/>
            <a:chOff x="509085" y="2120900"/>
            <a:chExt cx="5049854" cy="2501899"/>
          </a:xfrm>
        </p:grpSpPr>
        <p:sp>
          <p:nvSpPr>
            <p:cNvPr id="23" name="Rounded Rectangle 22"/>
            <p:cNvSpPr/>
            <p:nvPr/>
          </p:nvSpPr>
          <p:spPr>
            <a:xfrm>
              <a:off x="509085" y="2120900"/>
              <a:ext cx="4545516" cy="2501899"/>
            </a:xfrm>
            <a:prstGeom prst="roundRect">
              <a:avLst>
                <a:gd name="adj" fmla="val 13120"/>
              </a:avLst>
            </a:prstGeom>
            <a:solidFill>
              <a:schemeClr val="accent6"/>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i="1">
                  <a:solidFill>
                    <a:srgbClr val="000000"/>
                  </a:solidFill>
                </a:rPr>
                <a:t>Em hãy tìm hiểu và cho biết có những loại nước mát nào được sử dụng. Tại sao người ta lại pha thêm chất phụ gia vào nước làm mát?</a:t>
              </a:r>
              <a:endParaRPr lang="en-US" sz="2000" i="1">
                <a:solidFill>
                  <a:srgbClr val="000000"/>
                </a:solidFill>
              </a:endParaRPr>
            </a:p>
          </p:txBody>
        </p:sp>
        <p:pic>
          <p:nvPicPr>
            <p:cNvPr id="24"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36708">
              <a:off x="4770835" y="3414394"/>
              <a:ext cx="788104" cy="1116558"/>
            </a:xfrm>
            <a:prstGeom prst="rect">
              <a:avLst/>
            </a:prstGeom>
          </p:spPr>
        </p:pic>
      </p:grpSp>
      <p:pic>
        <p:nvPicPr>
          <p:cNvPr id="2050" name="Picture 2" descr="https://cdn.thuvienphapluat.vn/phap-luat/2022-2/TL/230826/Nuoc-lam-mat.jpg"/>
          <p:cNvPicPr>
            <a:picLocks noChangeAspect="1" noChangeArrowheads="1"/>
          </p:cNvPicPr>
          <p:nvPr/>
        </p:nvPicPr>
        <p:blipFill rotWithShape="1">
          <a:blip r:embed="rId5">
            <a:extLst>
              <a:ext uri="{28A0092B-C50C-407E-A947-70E740481C1C}">
                <a14:useLocalDpi xmlns:a14="http://schemas.microsoft.com/office/drawing/2010/main" val="0"/>
              </a:ext>
            </a:extLst>
          </a:blip>
          <a:srcRect l="17500" b="16000"/>
          <a:stretch/>
        </p:blipFill>
        <p:spPr bwMode="auto">
          <a:xfrm>
            <a:off x="5918142" y="2435586"/>
            <a:ext cx="2613367" cy="177392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0" y="1097611"/>
            <a:ext cx="2984500"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Nguyên lí làm việc </a:t>
            </a:r>
          </a:p>
        </p:txBody>
      </p:sp>
    </p:spTree>
    <p:extLst>
      <p:ext uri="{BB962C8B-B14F-4D97-AF65-F5344CB8AC3E}">
        <p14:creationId xmlns:p14="http://schemas.microsoft.com/office/powerpoint/2010/main" val="30514539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randombar(horizontal)">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13509"/>
            <a:ext cx="9144000" cy="820674"/>
          </a:xfrm>
          <a:prstGeom prst="rect">
            <a:avLst/>
          </a:prstGeom>
          <a:noFill/>
        </p:spPr>
        <p:txBody>
          <a:bodyPr wrap="square" rtlCol="0">
            <a:spAutoFit/>
          </a:bodyPr>
          <a:lstStyle/>
          <a:p>
            <a:pPr algn="ctr">
              <a:lnSpc>
                <a:spcPct val="150000"/>
              </a:lnSpc>
            </a:pPr>
            <a:r>
              <a:rPr lang="en-US" sz="3600" b="1" smtClean="0">
                <a:solidFill>
                  <a:schemeClr val="tx2">
                    <a:lumMod val="50000"/>
                  </a:schemeClr>
                </a:solidFill>
              </a:rPr>
              <a:t>KHỞI ĐỘNG</a:t>
            </a:r>
            <a:endParaRPr lang="vi-VN" sz="3600" b="1">
              <a:solidFill>
                <a:schemeClr val="tx2">
                  <a:lumMod val="50000"/>
                </a:schemeClr>
              </a:solidFill>
            </a:endParaRPr>
          </a:p>
        </p:txBody>
      </p:sp>
      <p:sp>
        <p:nvSpPr>
          <p:cNvPr id="25" name="TextBox 24"/>
          <p:cNvSpPr txBox="1"/>
          <p:nvPr/>
        </p:nvSpPr>
        <p:spPr>
          <a:xfrm>
            <a:off x="508090" y="1293144"/>
            <a:ext cx="5682184" cy="1420325"/>
          </a:xfrm>
          <a:prstGeom prst="rect">
            <a:avLst/>
          </a:prstGeom>
          <a:noFill/>
        </p:spPr>
        <p:txBody>
          <a:bodyPr wrap="square" rtlCol="0">
            <a:spAutoFit/>
          </a:bodyPr>
          <a:lstStyle/>
          <a:p>
            <a:pPr algn="just">
              <a:lnSpc>
                <a:spcPct val="150000"/>
              </a:lnSpc>
            </a:pPr>
            <a:r>
              <a:rPr lang="vi-VN" sz="2000" b="1" i="1" smtClean="0">
                <a:latin typeface="Arial" panose="020B0604020202020204" pitchFamily="34" charset="0"/>
                <a:cs typeface="Arial" panose="020B0604020202020204" pitchFamily="34" charset="0"/>
              </a:rPr>
              <a:t>Hệ </a:t>
            </a:r>
            <a:r>
              <a:rPr lang="vi-VN" sz="2000" b="1" i="1">
                <a:latin typeface="Arial" panose="020B0604020202020204" pitchFamily="34" charset="0"/>
                <a:cs typeface="Arial" panose="020B0604020202020204" pitchFamily="34" charset="0"/>
              </a:rPr>
              <a:t>thống đánh </a:t>
            </a:r>
            <a:r>
              <a:rPr lang="vi-VN" sz="2000" b="1" i="1" smtClean="0">
                <a:latin typeface="Arial" panose="020B0604020202020204" pitchFamily="34" charset="0"/>
                <a:cs typeface="Arial" panose="020B0604020202020204" pitchFamily="34" charset="0"/>
              </a:rPr>
              <a:t>lửa</a:t>
            </a:r>
            <a:r>
              <a:rPr lang="en-US" sz="2000" b="1" i="1"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tạo </a:t>
            </a:r>
            <a:r>
              <a:rPr lang="vi-VN" sz="2000">
                <a:latin typeface="Arial" panose="020B0604020202020204" pitchFamily="34" charset="0"/>
                <a:cs typeface="Arial" panose="020B0604020202020204" pitchFamily="34" charset="0"/>
              </a:rPr>
              <a:t>ra tia lửa điện năng lượng cao để đốt cháy hòa khí trong xi lanh động cơ xăng đúng thời điểm</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rotWithShape="1">
          <a:blip r:embed="rId2"/>
          <a:srcRect r="50197" b="11815"/>
          <a:stretch/>
        </p:blipFill>
        <p:spPr>
          <a:xfrm>
            <a:off x="6633028" y="728670"/>
            <a:ext cx="2285704" cy="1954186"/>
          </a:xfrm>
          <a:prstGeom prst="rect">
            <a:avLst/>
          </a:prstGeom>
        </p:spPr>
      </p:pic>
      <p:pic>
        <p:nvPicPr>
          <p:cNvPr id="8" name="Picture 7"/>
          <p:cNvPicPr>
            <a:picLocks noChangeAspect="1"/>
          </p:cNvPicPr>
          <p:nvPr/>
        </p:nvPicPr>
        <p:blipFill rotWithShape="1">
          <a:blip r:embed="rId2"/>
          <a:srcRect l="49643" b="10859"/>
          <a:stretch/>
        </p:blipFill>
        <p:spPr>
          <a:xfrm>
            <a:off x="6633028" y="2872430"/>
            <a:ext cx="2285704" cy="1975341"/>
          </a:xfrm>
          <a:prstGeom prst="rect">
            <a:avLst/>
          </a:prstGeom>
        </p:spPr>
      </p:pic>
      <p:sp>
        <p:nvSpPr>
          <p:cNvPr id="9" name="TextBox 8"/>
          <p:cNvSpPr txBox="1"/>
          <p:nvPr/>
        </p:nvSpPr>
        <p:spPr>
          <a:xfrm>
            <a:off x="508090" y="3149937"/>
            <a:ext cx="5682184" cy="1420325"/>
          </a:xfrm>
          <a:prstGeom prst="rect">
            <a:avLst/>
          </a:prstGeom>
          <a:noFill/>
        </p:spPr>
        <p:txBody>
          <a:bodyPr wrap="square" rtlCol="0">
            <a:spAutoFit/>
          </a:bodyPr>
          <a:lstStyle/>
          <a:p>
            <a:pPr algn="just">
              <a:lnSpc>
                <a:spcPct val="150000"/>
              </a:lnSpc>
            </a:pPr>
            <a:r>
              <a:rPr lang="vi-VN" sz="2000" b="1" i="1" smtClean="0">
                <a:latin typeface="Arial" panose="020B0604020202020204" pitchFamily="34" charset="0"/>
                <a:cs typeface="Arial" panose="020B0604020202020204" pitchFamily="34" charset="0"/>
              </a:rPr>
              <a:t>Hệ </a:t>
            </a:r>
            <a:r>
              <a:rPr lang="vi-VN" sz="2000" b="1" i="1">
                <a:latin typeface="Arial" panose="020B0604020202020204" pitchFamily="34" charset="0"/>
                <a:cs typeface="Arial" panose="020B0604020202020204" pitchFamily="34" charset="0"/>
              </a:rPr>
              <a:t>thống bôi </a:t>
            </a:r>
            <a:r>
              <a:rPr lang="vi-VN" sz="2000" b="1" i="1" smtClean="0">
                <a:latin typeface="Arial" panose="020B0604020202020204" pitchFamily="34" charset="0"/>
                <a:cs typeface="Arial" panose="020B0604020202020204" pitchFamily="34" charset="0"/>
              </a:rPr>
              <a:t>trơn</a:t>
            </a:r>
            <a:r>
              <a:rPr lang="en-US" sz="2000" b="1" i="1"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đưa </a:t>
            </a:r>
            <a:r>
              <a:rPr lang="vi-VN" sz="2000">
                <a:latin typeface="Arial" panose="020B0604020202020204" pitchFamily="34" charset="0"/>
                <a:cs typeface="Arial" panose="020B0604020202020204" pitchFamily="34" charset="0"/>
              </a:rPr>
              <a:t>dầu bôi trơn đến các bề mặt làm việc của các chi tiết để làm giảm ma sát và nhiệt độ giữa các chi tiết.</a:t>
            </a:r>
          </a:p>
        </p:txBody>
      </p:sp>
    </p:spTree>
    <p:extLst>
      <p:ext uri="{BB962C8B-B14F-4D97-AF65-F5344CB8AC3E}">
        <p14:creationId xmlns:p14="http://schemas.microsoft.com/office/powerpoint/2010/main" val="30973444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smtClean="0">
                <a:solidFill>
                  <a:srgbClr val="703672"/>
                </a:solidFill>
              </a:rPr>
              <a:t>3. Hệ thống làm mát bằng không khí</a:t>
            </a:r>
            <a:endParaRPr lang="vi-VN" sz="2600" b="1">
              <a:solidFill>
                <a:srgbClr val="703672"/>
              </a:solidFill>
            </a:endParaRPr>
          </a:p>
        </p:txBody>
      </p:sp>
      <p:grpSp>
        <p:nvGrpSpPr>
          <p:cNvPr id="20" name="Group 19"/>
          <p:cNvGrpSpPr/>
          <p:nvPr/>
        </p:nvGrpSpPr>
        <p:grpSpPr>
          <a:xfrm>
            <a:off x="3365875" y="1154613"/>
            <a:ext cx="2412249" cy="496996"/>
            <a:chOff x="418037" y="1103259"/>
            <a:chExt cx="2412249" cy="496996"/>
          </a:xfrm>
        </p:grpSpPr>
        <p:sp>
          <p:nvSpPr>
            <p:cNvPr id="21" name="TextBox 20"/>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Kết nối năng lực</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22" name="Picture 4" descr="Puzzle - Free hobbies and free time ic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037" y="1241775"/>
              <a:ext cx="238825" cy="23882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https://cdn.thuvienphapluat.vn/phap-luat/2022-2/TL/230826/Nuoc-lam-mat.jpg"/>
          <p:cNvPicPr>
            <a:picLocks noChangeAspect="1" noChangeArrowheads="1"/>
          </p:cNvPicPr>
          <p:nvPr/>
        </p:nvPicPr>
        <p:blipFill rotWithShape="1">
          <a:blip r:embed="rId3">
            <a:extLst>
              <a:ext uri="{28A0092B-C50C-407E-A947-70E740481C1C}">
                <a14:useLocalDpi xmlns:a14="http://schemas.microsoft.com/office/drawing/2010/main" val="0"/>
              </a:ext>
            </a:extLst>
          </a:blip>
          <a:srcRect l="17500" b="16000"/>
          <a:stretch/>
        </p:blipFill>
        <p:spPr bwMode="auto">
          <a:xfrm>
            <a:off x="5918142" y="2435586"/>
            <a:ext cx="2613367" cy="177392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62818" y="1707775"/>
            <a:ext cx="4808363" cy="958660"/>
            <a:chOff x="120102" y="1677009"/>
            <a:chExt cx="4808363" cy="958660"/>
          </a:xfrm>
        </p:grpSpPr>
        <p:sp>
          <p:nvSpPr>
            <p:cNvPr id="11" name="TextBox 10"/>
            <p:cNvSpPr txBox="1"/>
            <p:nvPr/>
          </p:nvSpPr>
          <p:spPr>
            <a:xfrm>
              <a:off x="285596" y="1677009"/>
              <a:ext cx="4642869" cy="958660"/>
            </a:xfrm>
            <a:prstGeom prst="rect">
              <a:avLst/>
            </a:prstGeom>
            <a:noFill/>
          </p:spPr>
          <p:txBody>
            <a:bodyPr wrap="square" rtlCol="0">
              <a:spAutoFit/>
            </a:bodyPr>
            <a:lstStyle/>
            <a:p>
              <a:pPr algn="just">
                <a:lnSpc>
                  <a:spcPct val="150000"/>
                </a:lnSpc>
              </a:pPr>
              <a:r>
                <a:rPr lang="en-US" sz="2000" b="1" i="1" smtClean="0">
                  <a:latin typeface="Arial" panose="020B0604020202020204" pitchFamily="34" charset="0"/>
                  <a:cs typeface="Arial" panose="020B0604020202020204" pitchFamily="34" charset="0"/>
                </a:rPr>
                <a:t>Phân loại: </a:t>
              </a:r>
              <a:r>
                <a:rPr lang="vi-VN" sz="2000" smtClean="0">
                  <a:latin typeface="Arial" panose="020B0604020202020204" pitchFamily="34" charset="0"/>
                  <a:cs typeface="Arial" panose="020B0604020202020204" pitchFamily="34" charset="0"/>
                </a:rPr>
                <a:t>nước </a:t>
              </a:r>
              <a:r>
                <a:rPr lang="vi-VN" sz="2000">
                  <a:latin typeface="Arial" panose="020B0604020202020204" pitchFamily="34" charset="0"/>
                  <a:cs typeface="Arial" panose="020B0604020202020204" pitchFamily="34" charset="0"/>
                </a:rPr>
                <a:t>tinh khiết và nước có pha chất phụ gia</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sp>
          <p:nvSpPr>
            <p:cNvPr id="12" name="5-Point Star 11"/>
            <p:cNvSpPr/>
            <p:nvPr/>
          </p:nvSpPr>
          <p:spPr>
            <a:xfrm>
              <a:off x="120102" y="189677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62818" y="2666435"/>
            <a:ext cx="4808363" cy="2400657"/>
            <a:chOff x="120102" y="1677009"/>
            <a:chExt cx="4808363" cy="2400657"/>
          </a:xfrm>
        </p:grpSpPr>
        <p:sp>
          <p:nvSpPr>
            <p:cNvPr id="14" name="TextBox 13"/>
            <p:cNvSpPr txBox="1"/>
            <p:nvPr/>
          </p:nvSpPr>
          <p:spPr>
            <a:xfrm>
              <a:off x="285596" y="1677009"/>
              <a:ext cx="4642869" cy="2400657"/>
            </a:xfrm>
            <a:prstGeom prst="rect">
              <a:avLst/>
            </a:prstGeom>
            <a:noFill/>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P</a:t>
              </a:r>
              <a:r>
                <a:rPr lang="vi-VN" sz="2000" smtClean="0">
                  <a:latin typeface="Arial" panose="020B0604020202020204" pitchFamily="34" charset="0"/>
                  <a:cs typeface="Arial" panose="020B0604020202020204" pitchFamily="34" charset="0"/>
                </a:rPr>
                <a:t>ha </a:t>
              </a:r>
              <a:r>
                <a:rPr lang="vi-VN" sz="2000">
                  <a:latin typeface="Arial" panose="020B0604020202020204" pitchFamily="34" charset="0"/>
                  <a:cs typeface="Arial" panose="020B0604020202020204" pitchFamily="34" charset="0"/>
                </a:rPr>
                <a:t>thêm chất phụ gia vào nước làm </a:t>
              </a:r>
              <a:r>
                <a:rPr lang="vi-VN" sz="2000" smtClean="0">
                  <a:latin typeface="Arial" panose="020B0604020202020204" pitchFamily="34" charset="0"/>
                  <a:cs typeface="Arial" panose="020B0604020202020204" pitchFamily="34" charset="0"/>
                </a:rPr>
                <a:t>mát</a:t>
              </a:r>
              <a:r>
                <a:rPr lang="en-US" sz="2000" smtClean="0">
                  <a:latin typeface="Arial" panose="020B0604020202020204" pitchFamily="34" charset="0"/>
                  <a:cs typeface="Arial" panose="020B0604020202020204" pitchFamily="34" charset="0"/>
                </a:rPr>
                <a:t> giúp </a:t>
              </a:r>
              <a:r>
                <a:rPr lang="vi-VN" sz="2000" smtClean="0">
                  <a:latin typeface="Arial" panose="020B0604020202020204" pitchFamily="34" charset="0"/>
                  <a:cs typeface="Arial" panose="020B0604020202020204" pitchFamily="34" charset="0"/>
                </a:rPr>
                <a:t>khả </a:t>
              </a:r>
              <a:r>
                <a:rPr lang="vi-VN" sz="2000">
                  <a:latin typeface="Arial" panose="020B0604020202020204" pitchFamily="34" charset="0"/>
                  <a:cs typeface="Arial" panose="020B0604020202020204" pitchFamily="34" charset="0"/>
                </a:rPr>
                <a:t>năng hấp thụ nhiệt và truyền tải nhiệt của nước làm mát được tăng lên, hiệu quả làm mát từ đó cũng tăng.</a:t>
              </a:r>
            </a:p>
          </p:txBody>
        </p:sp>
        <p:sp>
          <p:nvSpPr>
            <p:cNvPr id="15" name="5-Point Star 14"/>
            <p:cNvSpPr/>
            <p:nvPr/>
          </p:nvSpPr>
          <p:spPr>
            <a:xfrm>
              <a:off x="120102" y="189677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0" y="1097611"/>
            <a:ext cx="2984500"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Nguyên lí làm việc </a:t>
            </a:r>
          </a:p>
        </p:txBody>
      </p:sp>
    </p:spTree>
    <p:extLst>
      <p:ext uri="{BB962C8B-B14F-4D97-AF65-F5344CB8AC3E}">
        <p14:creationId xmlns:p14="http://schemas.microsoft.com/office/powerpoint/2010/main" val="1809626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3"/>
        <p:cNvGrpSpPr/>
        <p:nvPr/>
      </p:nvGrpSpPr>
      <p:grpSpPr>
        <a:xfrm>
          <a:off x="0" y="0"/>
          <a:ext cx="0" cy="0"/>
          <a:chOff x="0" y="0"/>
          <a:chExt cx="0" cy="0"/>
        </a:xfrm>
      </p:grpSpPr>
      <p:sp>
        <p:nvSpPr>
          <p:cNvPr id="2704" name="Google Shape;2704;p33"/>
          <p:cNvSpPr txBox="1">
            <a:spLocks noGrp="1"/>
          </p:cNvSpPr>
          <p:nvPr>
            <p:ph type="title"/>
          </p:nvPr>
        </p:nvSpPr>
        <p:spPr>
          <a:xfrm flipH="1">
            <a:off x="680720" y="240480"/>
            <a:ext cx="4775200" cy="796367"/>
          </a:xfrm>
          <a:prstGeom prst="rect">
            <a:avLst/>
          </a:prstGeom>
        </p:spPr>
        <p:txBody>
          <a:bodyPr spcFirstLastPara="1" wrap="square" lIns="91425" tIns="91425" rIns="91425" bIns="91425" anchor="ctr" anchorCtr="0">
            <a:noAutofit/>
          </a:bodyPr>
          <a:lstStyle/>
          <a:p>
            <a:pPr lvl="0" algn="l">
              <a:lnSpc>
                <a:spcPct val="150000"/>
              </a:lnSpc>
            </a:pPr>
            <a:r>
              <a:rPr lang="vi-VN" sz="3600" dirty="0">
                <a:latin typeface="+mn-lt"/>
              </a:rPr>
              <a:t>Hệ </a:t>
            </a:r>
            <a:r>
              <a:rPr lang="vi-VN" sz="3600" dirty="0" smtClean="0">
                <a:latin typeface="+mn-lt"/>
              </a:rPr>
              <a:t>thống</a:t>
            </a:r>
            <a:r>
              <a:rPr lang="en-US" sz="3600" dirty="0" smtClean="0">
                <a:latin typeface="+mn-lt"/>
              </a:rPr>
              <a:t> nhiên liệu</a:t>
            </a:r>
            <a:endParaRPr lang="vi-VN" sz="3600" dirty="0">
              <a:latin typeface="+mn-lt"/>
            </a:endParaRPr>
          </a:p>
        </p:txBody>
      </p:sp>
      <p:sp>
        <p:nvSpPr>
          <p:cNvPr id="6" name="Google Shape;762;p44"/>
          <p:cNvSpPr/>
          <p:nvPr/>
        </p:nvSpPr>
        <p:spPr>
          <a:xfrm>
            <a:off x="-34186" y="193464"/>
            <a:ext cx="714906" cy="741710"/>
          </a:xfrm>
          <a:prstGeom prst="rect">
            <a:avLst/>
          </a:prstGeom>
          <a:solidFill>
            <a:srgbClr val="703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j-lt"/>
            </a:endParaRPr>
          </a:p>
        </p:txBody>
      </p:sp>
      <p:sp>
        <p:nvSpPr>
          <p:cNvPr id="7" name="Google Shape;763;p44"/>
          <p:cNvSpPr txBox="1"/>
          <p:nvPr/>
        </p:nvSpPr>
        <p:spPr>
          <a:xfrm>
            <a:off x="-166962" y="149419"/>
            <a:ext cx="957484" cy="83620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smtClean="0">
                <a:solidFill>
                  <a:schemeClr val="lt1"/>
                </a:solidFill>
                <a:latin typeface="+mj-lt"/>
                <a:ea typeface="Rosario"/>
                <a:cs typeface="Rosario"/>
                <a:sym typeface="Rosario"/>
              </a:rPr>
              <a:t>III</a:t>
            </a:r>
            <a:endParaRPr sz="3600" b="1" dirty="0">
              <a:solidFill>
                <a:schemeClr val="lt1"/>
              </a:solidFill>
              <a:latin typeface="+mj-lt"/>
              <a:ea typeface="Rosario"/>
              <a:cs typeface="Rosario"/>
              <a:sym typeface="Rosario"/>
            </a:endParaRPr>
          </a:p>
        </p:txBody>
      </p:sp>
      <p:pic>
        <p:nvPicPr>
          <p:cNvPr id="57346" name="Picture 2" descr="Tin tức &amp; Sự kiện"/>
          <p:cNvPicPr>
            <a:picLocks noChangeAspect="1" noChangeArrowheads="1"/>
          </p:cNvPicPr>
          <p:nvPr/>
        </p:nvPicPr>
        <p:blipFill rotWithShape="1">
          <a:blip r:embed="rId3">
            <a:extLst>
              <a:ext uri="{28A0092B-C50C-407E-A947-70E740481C1C}">
                <a14:useLocalDpi xmlns:a14="http://schemas.microsoft.com/office/drawing/2010/main" val="0"/>
              </a:ext>
            </a:extLst>
          </a:blip>
          <a:srcRect l="13098" r="15425"/>
          <a:stretch/>
        </p:blipFill>
        <p:spPr bwMode="auto">
          <a:xfrm>
            <a:off x="1849120" y="1127908"/>
            <a:ext cx="4995016" cy="366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7366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04"/>
                                        </p:tgtEl>
                                        <p:attrNameLst>
                                          <p:attrName>style.visibility</p:attrName>
                                        </p:attrNameLst>
                                      </p:cBhvr>
                                      <p:to>
                                        <p:strVal val="visible"/>
                                      </p:to>
                                    </p:set>
                                    <p:animEffect transition="in" filter="randombar(horizontal)">
                                      <p:cBhvr>
                                        <p:cTn id="7" dur="500"/>
                                        <p:tgtEl>
                                          <p:spTgt spid="27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57346"/>
                                        </p:tgtEl>
                                        <p:attrNameLst>
                                          <p:attrName>style.visibility</p:attrName>
                                        </p:attrNameLst>
                                      </p:cBhvr>
                                      <p:to>
                                        <p:strVal val="visible"/>
                                      </p:to>
                                    </p:set>
                                    <p:animEffect transition="in" filter="randombar(horizontal)">
                                      <p:cBhvr>
                                        <p:cTn id="16"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4" grpId="0"/>
      <p:bldP spid="6"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4132"/>
            <a:ext cx="9144000" cy="618374"/>
          </a:xfrm>
          <a:prstGeom prst="rect">
            <a:avLst/>
          </a:prstGeom>
          <a:noFill/>
        </p:spPr>
        <p:txBody>
          <a:bodyPr wrap="square" rtlCol="0">
            <a:spAutoFit/>
          </a:bodyPr>
          <a:lstStyle/>
          <a:p>
            <a:pPr algn="ctr">
              <a:lnSpc>
                <a:spcPct val="150000"/>
              </a:lnSpc>
            </a:pPr>
            <a:r>
              <a:rPr lang="vi-VN" sz="2600" b="1" dirty="0">
                <a:solidFill>
                  <a:srgbClr val="703672"/>
                </a:solidFill>
              </a:rPr>
              <a:t>1. Hệ thống nhiên liệu động cơ xăng</a:t>
            </a:r>
          </a:p>
        </p:txBody>
      </p:sp>
      <p:sp>
        <p:nvSpPr>
          <p:cNvPr id="4" name="TextBox 3"/>
          <p:cNvSpPr txBox="1"/>
          <p:nvPr/>
        </p:nvSpPr>
        <p:spPr>
          <a:xfrm>
            <a:off x="0" y="872047"/>
            <a:ext cx="3505200" cy="553998"/>
          </a:xfrm>
          <a:prstGeom prst="homePlate">
            <a:avLst/>
          </a:prstGeom>
          <a:solidFill>
            <a:srgbClr val="7F4A78"/>
          </a:solidFill>
          <a:ln>
            <a:noFill/>
          </a:ln>
        </p:spPr>
        <p:txBody>
          <a:bodyPr wrap="square" rtlCol="0">
            <a:spAutoFit/>
          </a:bodyPr>
          <a:lstStyle/>
          <a:p>
            <a:pPr algn="just">
              <a:lnSpc>
                <a:spcPct val="150000"/>
              </a:lnSpc>
            </a:pPr>
            <a:r>
              <a:rPr lang="en-US" sz="2000" b="1">
                <a:solidFill>
                  <a:schemeClr val="accent6"/>
                </a:solidFill>
                <a:latin typeface="Arial" panose="020B0604020202020204" pitchFamily="34" charset="0"/>
                <a:cs typeface="Arial" panose="020B0604020202020204" pitchFamily="34" charset="0"/>
              </a:rPr>
              <a:t>a) Nhiệm vụ và phân loại</a:t>
            </a:r>
            <a:endParaRPr lang="en-US" sz="2000" b="1" smtClean="0">
              <a:solidFill>
                <a:schemeClr val="accent6"/>
              </a:solidFill>
              <a:latin typeface="Arial" panose="020B0604020202020204" pitchFamily="34" charset="0"/>
              <a:cs typeface="Arial" panose="020B0604020202020204" pitchFamily="34" charset="0"/>
            </a:endParaRPr>
          </a:p>
        </p:txBody>
      </p:sp>
      <p:grpSp>
        <p:nvGrpSpPr>
          <p:cNvPr id="7" name="Group 6"/>
          <p:cNvGrpSpPr/>
          <p:nvPr/>
        </p:nvGrpSpPr>
        <p:grpSpPr>
          <a:xfrm>
            <a:off x="262817" y="1494388"/>
            <a:ext cx="8354845" cy="651967"/>
            <a:chOff x="120102" y="1212141"/>
            <a:chExt cx="4794079" cy="1420325"/>
          </a:xfrm>
        </p:grpSpPr>
        <p:sp>
          <p:nvSpPr>
            <p:cNvPr id="8" name="TextBox 7"/>
            <p:cNvSpPr txBox="1"/>
            <p:nvPr/>
          </p:nvSpPr>
          <p:spPr>
            <a:xfrm>
              <a:off x="271312" y="1212141"/>
              <a:ext cx="4642869" cy="1420325"/>
            </a:xfrm>
            <a:prstGeom prst="rect">
              <a:avLst/>
            </a:prstGeom>
            <a:noFill/>
          </p:spPr>
          <p:txBody>
            <a:bodyPr wrap="square" rtlCol="0">
              <a:spAutoFit/>
            </a:bodyPr>
            <a:lstStyle/>
            <a:p>
              <a:pPr algn="just">
                <a:lnSpc>
                  <a:spcPct val="150000"/>
                </a:lnSpc>
              </a:pPr>
              <a:r>
                <a:rPr lang="en-US" sz="2000" b="1" i="1" dirty="0" smtClean="0">
                  <a:latin typeface="Arial" panose="020B0604020202020204" pitchFamily="34" charset="0"/>
                  <a:cs typeface="Arial" panose="020B0604020202020204" pitchFamily="34" charset="0"/>
                </a:rPr>
                <a:t>Nhiệm vụ: </a:t>
              </a:r>
              <a:r>
                <a:rPr lang="vi-VN" sz="2000" dirty="0" smtClean="0">
                  <a:latin typeface="Arial" panose="020B0604020202020204" pitchFamily="34" charset="0"/>
                  <a:cs typeface="Arial" panose="020B0604020202020204" pitchFamily="34" charset="0"/>
                </a:rPr>
                <a:t>dự trữ, cung cấp nhiên liệu và tạo thành h</a:t>
              </a:r>
              <a:r>
                <a:rPr lang="en-US" sz="2000" dirty="0">
                  <a:latin typeface="Arial" panose="020B0604020202020204" pitchFamily="34" charset="0"/>
                  <a:cs typeface="Arial" panose="020B0604020202020204" pitchFamily="34" charset="0"/>
                </a:rPr>
                <a:t>ò</a:t>
              </a:r>
              <a:r>
                <a:rPr lang="vi-VN" sz="2000" dirty="0" smtClean="0">
                  <a:latin typeface="Arial" panose="020B0604020202020204" pitchFamily="34" charset="0"/>
                  <a:cs typeface="Arial" panose="020B0604020202020204" pitchFamily="34" charset="0"/>
                </a:rPr>
                <a:t>a khí phù hợp với chế độ làm việc của động cơ.</a:t>
              </a:r>
              <a:endParaRPr lang="vi-VN" sz="2000" dirty="0">
                <a:latin typeface="Arial" panose="020B0604020202020204" pitchFamily="34" charset="0"/>
                <a:cs typeface="Arial" panose="020B0604020202020204" pitchFamily="34" charset="0"/>
              </a:endParaRPr>
            </a:p>
          </p:txBody>
        </p:sp>
        <p:sp>
          <p:nvSpPr>
            <p:cNvPr id="9" name="5-Point Star 8"/>
            <p:cNvSpPr/>
            <p:nvPr/>
          </p:nvSpPr>
          <p:spPr>
            <a:xfrm>
              <a:off x="120102" y="1542019"/>
              <a:ext cx="165494" cy="505995"/>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62817" y="2616381"/>
            <a:ext cx="5363892" cy="1477328"/>
            <a:chOff x="120102" y="1677009"/>
            <a:chExt cx="5051623" cy="1477328"/>
          </a:xfrm>
        </p:grpSpPr>
        <p:sp>
          <p:nvSpPr>
            <p:cNvPr id="12" name="TextBox 11"/>
            <p:cNvSpPr txBox="1"/>
            <p:nvPr/>
          </p:nvSpPr>
          <p:spPr>
            <a:xfrm>
              <a:off x="242984" y="1677009"/>
              <a:ext cx="4928741" cy="1477328"/>
            </a:xfrm>
            <a:prstGeom prst="rect">
              <a:avLst/>
            </a:prstGeom>
            <a:noFill/>
          </p:spPr>
          <p:txBody>
            <a:bodyPr wrap="square" rtlCol="0">
              <a:spAutoFit/>
            </a:bodyPr>
            <a:lstStyle/>
            <a:p>
              <a:pPr algn="just">
                <a:lnSpc>
                  <a:spcPct val="150000"/>
                </a:lnSpc>
              </a:pPr>
              <a:r>
                <a:rPr lang="en-US" sz="2000" b="1" i="1" dirty="0" smtClean="0">
                  <a:latin typeface="Arial" panose="020B0604020202020204" pitchFamily="34" charset="0"/>
                  <a:cs typeface="Arial" panose="020B0604020202020204" pitchFamily="34" charset="0"/>
                </a:rPr>
                <a:t>Phân loại</a:t>
              </a:r>
              <a:r>
                <a:rPr lang="vi-VN" sz="2000" b="1" i="1" dirty="0" smtClean="0">
                  <a:latin typeface="Arial" panose="020B0604020202020204" pitchFamily="34" charset="0"/>
                  <a:cs typeface="Arial" panose="020B0604020202020204" pitchFamily="34" charset="0"/>
                </a:rPr>
                <a:t>: </a:t>
              </a:r>
              <a:endParaRPr lang="en-US" sz="2000" b="1" i="1" dirty="0" smtClean="0">
                <a:latin typeface="Arial" panose="020B0604020202020204" pitchFamily="34" charset="0"/>
                <a:cs typeface="Arial" panose="020B0604020202020204" pitchFamily="34" charset="0"/>
              </a:endParaRPr>
            </a:p>
            <a:p>
              <a:pPr algn="just">
                <a:lnSpc>
                  <a:spcPct val="150000"/>
                </a:lnSpc>
              </a:pP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hệ </a:t>
              </a:r>
              <a:r>
                <a:rPr lang="vi-VN" sz="2000" dirty="0">
                  <a:latin typeface="Arial" panose="020B0604020202020204" pitchFamily="34" charset="0"/>
                  <a:cs typeface="Arial" panose="020B0604020202020204" pitchFamily="34" charset="0"/>
                </a:rPr>
                <a:t>thống nhiên liệu dùng bộ chế hòa khí</a:t>
              </a:r>
              <a:r>
                <a:rPr lang="vi-VN"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p>
            <a:p>
              <a:pPr algn="just">
                <a:lnSpc>
                  <a:spcPct val="150000"/>
                </a:lnSpc>
              </a:pP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hệ </a:t>
              </a:r>
              <a:r>
                <a:rPr lang="vi-VN" sz="2000" dirty="0">
                  <a:latin typeface="Arial" panose="020B0604020202020204" pitchFamily="34" charset="0"/>
                  <a:cs typeface="Arial" panose="020B0604020202020204" pitchFamily="34" charset="0"/>
                </a:rPr>
                <a:t>thống </a:t>
              </a:r>
              <a:r>
                <a:rPr lang="vi-VN" sz="2000" dirty="0" smtClean="0">
                  <a:latin typeface="Arial" panose="020B0604020202020204" pitchFamily="34" charset="0"/>
                  <a:cs typeface="Arial" panose="020B0604020202020204" pitchFamily="34" charset="0"/>
                </a:rPr>
                <a:t>nhiên </a:t>
              </a:r>
              <a:r>
                <a:rPr lang="vi-VN" sz="2000" dirty="0">
                  <a:latin typeface="Arial" panose="020B0604020202020204" pitchFamily="34" charset="0"/>
                  <a:cs typeface="Arial" panose="020B0604020202020204" pitchFamily="34" charset="0"/>
                </a:rPr>
                <a:t>liệu dùng vòi phun.</a:t>
              </a:r>
            </a:p>
          </p:txBody>
        </p:sp>
        <p:sp>
          <p:nvSpPr>
            <p:cNvPr id="13" name="5-Point Star 12"/>
            <p:cNvSpPr/>
            <p:nvPr/>
          </p:nvSpPr>
          <p:spPr>
            <a:xfrm>
              <a:off x="120102" y="189677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https://news.oto-hui.com/wp-content/uploads/2019/08/H%E1%BB%87-th%E1%BB%91ng-nhi%C3%AAn-li%E1%BB%87u-%C4%91%E1%BB%99ng-c%C6%A1-x%C4%83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430" y="2399072"/>
            <a:ext cx="3672158" cy="244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8922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randombar(horizontal)">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vi-VN" sz="2600" b="1">
                <a:solidFill>
                  <a:srgbClr val="703672"/>
                </a:solidFill>
              </a:rPr>
              <a:t>1. Hệ thống nhiên liệu động cơ xăng</a:t>
            </a:r>
          </a:p>
        </p:txBody>
      </p:sp>
      <p:sp>
        <p:nvSpPr>
          <p:cNvPr id="4" name="TextBox 3"/>
          <p:cNvSpPr txBox="1"/>
          <p:nvPr/>
        </p:nvSpPr>
        <p:spPr>
          <a:xfrm>
            <a:off x="0" y="1097611"/>
            <a:ext cx="4399438"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Cấu </a:t>
            </a:r>
            <a:r>
              <a:rPr lang="en-US" sz="2000" b="1">
                <a:solidFill>
                  <a:schemeClr val="accent6"/>
                </a:solidFill>
                <a:latin typeface="Arial" panose="020B0604020202020204" pitchFamily="34" charset="0"/>
                <a:cs typeface="Arial" panose="020B0604020202020204" pitchFamily="34" charset="0"/>
              </a:rPr>
              <a:t>tạo và nguyên lí làm việc</a:t>
            </a:r>
            <a:endParaRPr lang="en-US" sz="2000" b="1" smtClean="0">
              <a:solidFill>
                <a:schemeClr val="accent6"/>
              </a:solidFill>
              <a:latin typeface="Arial" panose="020B0604020202020204" pitchFamily="34" charset="0"/>
              <a:cs typeface="Arial" panose="020B0604020202020204" pitchFamily="34" charset="0"/>
            </a:endParaRPr>
          </a:p>
        </p:txBody>
      </p:sp>
      <p:grpSp>
        <p:nvGrpSpPr>
          <p:cNvPr id="14" name="Group 13"/>
          <p:cNvGrpSpPr/>
          <p:nvPr/>
        </p:nvGrpSpPr>
        <p:grpSpPr>
          <a:xfrm>
            <a:off x="4572000" y="1117712"/>
            <a:ext cx="2554757" cy="496996"/>
            <a:chOff x="275529" y="1103259"/>
            <a:chExt cx="2554757" cy="496996"/>
          </a:xfrm>
        </p:grpSpPr>
        <p:sp>
          <p:nvSpPr>
            <p:cNvPr id="15" name="TextBox 14"/>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Khám phá</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16" name="Picture 2" descr="Kid Magnifying Glass Clipart Transparent Background, Magnifying Glass Icon  In Trendy Style Isolated Background, Style Icons, Background Icons, Glass  Icons PNG Image For Free Download"/>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529" y="1175800"/>
              <a:ext cx="424455" cy="424455"/>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Lst>
          </a:blip>
          <a:stretch>
            <a:fillRect/>
          </a:stretch>
        </p:blipFill>
        <p:spPr>
          <a:xfrm>
            <a:off x="4640826" y="1684422"/>
            <a:ext cx="4391331" cy="3355349"/>
          </a:xfrm>
          <a:prstGeom prst="rect">
            <a:avLst/>
          </a:prstGeom>
        </p:spPr>
      </p:pic>
      <p:sp>
        <p:nvSpPr>
          <p:cNvPr id="19" name="TextBox 18"/>
          <p:cNvSpPr txBox="1"/>
          <p:nvPr/>
        </p:nvSpPr>
        <p:spPr>
          <a:xfrm>
            <a:off x="242013" y="1827746"/>
            <a:ext cx="4157426" cy="553998"/>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Quan sát Hình 20.5 và cho biết:</a:t>
            </a:r>
          </a:p>
        </p:txBody>
      </p:sp>
      <p:grpSp>
        <p:nvGrpSpPr>
          <p:cNvPr id="5" name="Group 4"/>
          <p:cNvGrpSpPr/>
          <p:nvPr/>
        </p:nvGrpSpPr>
        <p:grpSpPr>
          <a:xfrm>
            <a:off x="124401" y="2428079"/>
            <a:ext cx="4275037" cy="587233"/>
            <a:chOff x="124400" y="2428079"/>
            <a:chExt cx="5449801" cy="587233"/>
          </a:xfrm>
        </p:grpSpPr>
        <p:sp>
          <p:nvSpPr>
            <p:cNvPr id="18" name="TextBox 17"/>
            <p:cNvSpPr txBox="1"/>
            <p:nvPr/>
          </p:nvSpPr>
          <p:spPr>
            <a:xfrm>
              <a:off x="242012" y="2503897"/>
              <a:ext cx="5332189" cy="511415"/>
            </a:xfrm>
            <a:prstGeom prst="roundRect">
              <a:avLst>
                <a:gd name="adj" fmla="val 5751"/>
              </a:avLst>
            </a:prstGeom>
            <a:solidFill>
              <a:schemeClr val="accent6"/>
            </a:solidFill>
            <a:ln>
              <a:solidFill>
                <a:srgbClr val="703672"/>
              </a:solidFill>
            </a:ln>
          </p:spPr>
          <p:txBody>
            <a:bodyPr wrap="square" rtlCol="0">
              <a:spAutoFit/>
            </a:bodyPr>
            <a:lstStyle/>
            <a:p>
              <a:pPr algn="just">
                <a:lnSpc>
                  <a:spcPct val="150000"/>
                </a:lnSpc>
              </a:pPr>
              <a:r>
                <a:rPr lang="en-US" sz="2000" i="1" smtClean="0">
                  <a:latin typeface="Arial" panose="020B0604020202020204" pitchFamily="34" charset="0"/>
                  <a:cs typeface="Arial" panose="020B0604020202020204" pitchFamily="34" charset="0"/>
                </a:rPr>
                <a:t>     </a:t>
              </a:r>
              <a:r>
                <a:rPr lang="vi-VN" sz="2000" i="1" smtClean="0">
                  <a:latin typeface="Arial" panose="020B0604020202020204" pitchFamily="34" charset="0"/>
                  <a:cs typeface="Arial" panose="020B0604020202020204" pitchFamily="34" charset="0"/>
                </a:rPr>
                <a:t>Đặc </a:t>
              </a:r>
              <a:r>
                <a:rPr lang="vi-VN" sz="2000" i="1">
                  <a:latin typeface="Arial" panose="020B0604020202020204" pitchFamily="34" charset="0"/>
                  <a:cs typeface="Arial" panose="020B0604020202020204" pitchFamily="34" charset="0"/>
                </a:rPr>
                <a:t>điểm của họng khuếch tán</a:t>
              </a:r>
              <a:r>
                <a:rPr lang="vi-VN" sz="2000" i="1" smtClean="0">
                  <a:latin typeface="Arial" panose="020B0604020202020204" pitchFamily="34" charset="0"/>
                  <a:cs typeface="Arial" panose="020B0604020202020204" pitchFamily="34" charset="0"/>
                </a:rPr>
                <a:t>.</a:t>
              </a:r>
              <a:endParaRPr lang="vi-VN" sz="2000" i="1">
                <a:latin typeface="Arial" panose="020B0604020202020204" pitchFamily="34" charset="0"/>
                <a:cs typeface="Arial" panose="020B0604020202020204" pitchFamily="34" charset="0"/>
              </a:endParaRPr>
            </a:p>
          </p:txBody>
        </p:sp>
        <p:pic>
          <p:nvPicPr>
            <p:cNvPr id="21" name="Picture 14"/>
            <p:cNvPicPr>
              <a:picLocks noChangeAspect="1"/>
            </p:cNvPicPr>
            <p:nvPr/>
          </p:nvPicPr>
          <p:blipFill>
            <a:blip r:embed="rId5"/>
            <a:srcRect/>
            <a:stretch>
              <a:fillRect/>
            </a:stretch>
          </p:blipFill>
          <p:spPr>
            <a:xfrm>
              <a:off x="124400" y="2428079"/>
              <a:ext cx="474660" cy="477045"/>
            </a:xfrm>
            <a:prstGeom prst="rect">
              <a:avLst/>
            </a:prstGeom>
          </p:spPr>
        </p:pic>
      </p:grpSp>
      <p:grpSp>
        <p:nvGrpSpPr>
          <p:cNvPr id="2" name="Group 1"/>
          <p:cNvGrpSpPr/>
          <p:nvPr/>
        </p:nvGrpSpPr>
        <p:grpSpPr>
          <a:xfrm>
            <a:off x="124401" y="3091130"/>
            <a:ext cx="4275037" cy="1657815"/>
            <a:chOff x="124400" y="3263933"/>
            <a:chExt cx="5214517" cy="1657815"/>
          </a:xfrm>
        </p:grpSpPr>
        <p:sp>
          <p:nvSpPr>
            <p:cNvPr id="20" name="TextBox 19"/>
            <p:cNvSpPr txBox="1"/>
            <p:nvPr/>
          </p:nvSpPr>
          <p:spPr>
            <a:xfrm>
              <a:off x="242012" y="3401558"/>
              <a:ext cx="5096905" cy="1520190"/>
            </a:xfrm>
            <a:prstGeom prst="roundRect">
              <a:avLst>
                <a:gd name="adj" fmla="val 5751"/>
              </a:avLst>
            </a:prstGeom>
            <a:solidFill>
              <a:schemeClr val="accent6"/>
            </a:solidFill>
            <a:ln>
              <a:solidFill>
                <a:srgbClr val="703672"/>
              </a:solidFill>
            </a:ln>
          </p:spPr>
          <p:txBody>
            <a:bodyPr wrap="square" rtlCol="0">
              <a:spAutoFit/>
            </a:bodyPr>
            <a:lstStyle/>
            <a:p>
              <a:pPr algn="just">
                <a:lnSpc>
                  <a:spcPct val="150000"/>
                </a:lnSpc>
              </a:pPr>
              <a:r>
                <a:rPr lang="en-US" sz="2000" i="1" dirty="0" smtClean="0">
                  <a:latin typeface="Arial" panose="020B0604020202020204" pitchFamily="34" charset="0"/>
                  <a:cs typeface="Arial" panose="020B0604020202020204" pitchFamily="34" charset="0"/>
                </a:rPr>
                <a:t>     </a:t>
              </a:r>
              <a:r>
                <a:rPr lang="vi-VN" sz="2000" i="1" dirty="0" smtClean="0">
                  <a:latin typeface="Arial" panose="020B0604020202020204" pitchFamily="34" charset="0"/>
                  <a:cs typeface="Arial" panose="020B0604020202020204" pitchFamily="34" charset="0"/>
                </a:rPr>
                <a:t>Bộ </a:t>
              </a:r>
              <a:r>
                <a:rPr lang="vi-VN" sz="2000" i="1" dirty="0">
                  <a:latin typeface="Arial" panose="020B0604020202020204" pitchFamily="34" charset="0"/>
                  <a:cs typeface="Arial" panose="020B0604020202020204" pitchFamily="34" charset="0"/>
                </a:rPr>
                <a:t>phận, chi tiết nào giữ cho lượng xăng trong buồng phao luôn ở mức không đổi</a:t>
              </a:r>
              <a:r>
                <a:rPr lang="vi-VN" sz="2000" i="1" dirty="0" smtClean="0">
                  <a:latin typeface="Arial" panose="020B0604020202020204" pitchFamily="34" charset="0"/>
                  <a:cs typeface="Arial" panose="020B0604020202020204" pitchFamily="34" charset="0"/>
                </a:rPr>
                <a:t>?</a:t>
              </a:r>
              <a:endParaRPr lang="vi-VN" sz="2000" i="1" dirty="0">
                <a:latin typeface="Arial" panose="020B0604020202020204" pitchFamily="34" charset="0"/>
                <a:cs typeface="Arial" panose="020B0604020202020204" pitchFamily="34" charset="0"/>
              </a:endParaRPr>
            </a:p>
          </p:txBody>
        </p:sp>
        <p:pic>
          <p:nvPicPr>
            <p:cNvPr id="22" name="Picture 14"/>
            <p:cNvPicPr>
              <a:picLocks noChangeAspect="1"/>
            </p:cNvPicPr>
            <p:nvPr/>
          </p:nvPicPr>
          <p:blipFill>
            <a:blip r:embed="rId5"/>
            <a:srcRect/>
            <a:stretch>
              <a:fillRect/>
            </a:stretch>
          </p:blipFill>
          <p:spPr>
            <a:xfrm>
              <a:off x="124400" y="3263933"/>
              <a:ext cx="474660" cy="477045"/>
            </a:xfrm>
            <a:prstGeom prst="rect">
              <a:avLst/>
            </a:prstGeom>
          </p:spPr>
        </p:pic>
      </p:grpSp>
    </p:spTree>
    <p:extLst>
      <p:ext uri="{BB962C8B-B14F-4D97-AF65-F5344CB8AC3E}">
        <p14:creationId xmlns:p14="http://schemas.microsoft.com/office/powerpoint/2010/main" val="5932193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4" presetClass="entr" presetSubtype="1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977"/>
            <a:ext cx="6037006" cy="692497"/>
          </a:xfrm>
          <a:prstGeom prst="rect">
            <a:avLst/>
          </a:prstGeom>
          <a:noFill/>
        </p:spPr>
        <p:txBody>
          <a:bodyPr wrap="square" rtlCol="0">
            <a:spAutoFit/>
          </a:bodyPr>
          <a:lstStyle/>
          <a:p>
            <a:pPr algn="ctr">
              <a:lnSpc>
                <a:spcPct val="150000"/>
              </a:lnSpc>
            </a:pPr>
            <a:r>
              <a:rPr lang="vi-VN" sz="2600" b="1" dirty="0">
                <a:solidFill>
                  <a:srgbClr val="703672"/>
                </a:solidFill>
              </a:rPr>
              <a:t>1. Hệ thống nhiên liệu động cơ xăng</a:t>
            </a:r>
          </a:p>
        </p:txBody>
      </p:sp>
      <p:sp>
        <p:nvSpPr>
          <p:cNvPr id="19" name="TextBox 18"/>
          <p:cNvSpPr txBox="1"/>
          <p:nvPr/>
        </p:nvSpPr>
        <p:spPr>
          <a:xfrm>
            <a:off x="154617" y="1475557"/>
            <a:ext cx="3886442" cy="553998"/>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Quan sát Hình 20.5 và cho biết:</a:t>
            </a:r>
          </a:p>
        </p:txBody>
      </p:sp>
      <p:grpSp>
        <p:nvGrpSpPr>
          <p:cNvPr id="2" name="Group 1"/>
          <p:cNvGrpSpPr/>
          <p:nvPr/>
        </p:nvGrpSpPr>
        <p:grpSpPr>
          <a:xfrm>
            <a:off x="-92285" y="2029555"/>
            <a:ext cx="4133344" cy="2064770"/>
            <a:chOff x="242012" y="2431358"/>
            <a:chExt cx="5193038" cy="2064770"/>
          </a:xfrm>
        </p:grpSpPr>
        <p:sp>
          <p:nvSpPr>
            <p:cNvPr id="18" name="TextBox 17"/>
            <p:cNvSpPr txBox="1"/>
            <p:nvPr/>
          </p:nvSpPr>
          <p:spPr>
            <a:xfrm>
              <a:off x="381162" y="2500879"/>
              <a:ext cx="5053888" cy="1995249"/>
            </a:xfrm>
            <a:prstGeom prst="roundRect">
              <a:avLst>
                <a:gd name="adj" fmla="val 5751"/>
              </a:avLst>
            </a:prstGeom>
            <a:solidFill>
              <a:schemeClr val="accent6"/>
            </a:solidFill>
            <a:ln>
              <a:solidFill>
                <a:srgbClr val="703672"/>
              </a:solidFill>
            </a:ln>
          </p:spPr>
          <p:txBody>
            <a:bodyPr wrap="square" rtlCol="0">
              <a:spAutoFit/>
            </a:bodyPr>
            <a:lstStyle/>
            <a:p>
              <a:pPr algn="just">
                <a:lnSpc>
                  <a:spcPct val="150000"/>
                </a:lnSpc>
              </a:pPr>
              <a:r>
                <a:rPr lang="en-US" sz="2000" i="1" dirty="0" smtClean="0">
                  <a:latin typeface="Arial" panose="020B0604020202020204" pitchFamily="34" charset="0"/>
                  <a:cs typeface="Arial" panose="020B0604020202020204" pitchFamily="34" charset="0"/>
                </a:rPr>
                <a:t>     </a:t>
              </a:r>
              <a:r>
                <a:rPr lang="vi-VN" sz="2000" i="1" dirty="0">
                  <a:latin typeface="Arial" panose="020B0604020202020204" pitchFamily="34" charset="0"/>
                  <a:cs typeface="Arial" panose="020B0604020202020204" pitchFamily="34" charset="0"/>
                </a:rPr>
                <a:t>Nếu thùng xăng đặt ở vị trí thấp hơn buồng phao thì có ảnh hưởng tới hoạt động của động cơ không? Ảnh hưởng như thế nào?</a:t>
              </a:r>
            </a:p>
          </p:txBody>
        </p:sp>
        <p:pic>
          <p:nvPicPr>
            <p:cNvPr id="21" name="Picture 14"/>
            <p:cNvPicPr>
              <a:picLocks noChangeAspect="1"/>
            </p:cNvPicPr>
            <p:nvPr/>
          </p:nvPicPr>
          <p:blipFill>
            <a:blip r:embed="rId2"/>
            <a:srcRect/>
            <a:stretch>
              <a:fillRect/>
            </a:stretch>
          </p:blipFill>
          <p:spPr>
            <a:xfrm>
              <a:off x="242012" y="2431358"/>
              <a:ext cx="474660" cy="477045"/>
            </a:xfrm>
            <a:prstGeom prst="rect">
              <a:avLst/>
            </a:prstGeom>
          </p:spPr>
        </p:pic>
      </p:grpSp>
      <p:pic>
        <p:nvPicPr>
          <p:cNvPr id="26" name="Picture 25"/>
          <p:cNvPicPr>
            <a:picLocks noChangeAspect="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Lst>
          </a:blip>
          <a:stretch>
            <a:fillRect/>
          </a:stretch>
        </p:blipFill>
        <p:spPr>
          <a:xfrm>
            <a:off x="4151814" y="1314485"/>
            <a:ext cx="4910402" cy="3751963"/>
          </a:xfrm>
          <a:prstGeom prst="rect">
            <a:avLst/>
          </a:prstGeom>
        </p:spPr>
      </p:pic>
      <p:sp>
        <p:nvSpPr>
          <p:cNvPr id="27" name="TextBox 26"/>
          <p:cNvSpPr txBox="1"/>
          <p:nvPr/>
        </p:nvSpPr>
        <p:spPr>
          <a:xfrm>
            <a:off x="3327" y="880737"/>
            <a:ext cx="4399438" cy="553998"/>
          </a:xfrm>
          <a:prstGeom prst="homePlate">
            <a:avLst/>
          </a:prstGeom>
          <a:solidFill>
            <a:srgbClr val="7F4A78"/>
          </a:solidFill>
          <a:ln>
            <a:noFill/>
          </a:ln>
        </p:spPr>
        <p:txBody>
          <a:bodyPr wrap="square" rtlCol="0">
            <a:spAutoFit/>
          </a:bodyPr>
          <a:lstStyle/>
          <a:p>
            <a:pPr algn="just">
              <a:lnSpc>
                <a:spcPct val="150000"/>
              </a:lnSpc>
            </a:pPr>
            <a:r>
              <a:rPr lang="en-US" sz="2000" b="1" dirty="0" smtClean="0">
                <a:solidFill>
                  <a:schemeClr val="accent6"/>
                </a:solidFill>
                <a:latin typeface="Arial" panose="020B0604020202020204" pitchFamily="34" charset="0"/>
                <a:cs typeface="Arial" panose="020B0604020202020204" pitchFamily="34" charset="0"/>
              </a:rPr>
              <a:t>b) Cấu </a:t>
            </a:r>
            <a:r>
              <a:rPr lang="en-US" sz="2000" b="1" dirty="0">
                <a:solidFill>
                  <a:schemeClr val="accent6"/>
                </a:solidFill>
                <a:latin typeface="Arial" panose="020B0604020202020204" pitchFamily="34" charset="0"/>
                <a:cs typeface="Arial" panose="020B0604020202020204" pitchFamily="34" charset="0"/>
              </a:rPr>
              <a:t>tạo và nguyên lí làm việc</a:t>
            </a:r>
            <a:endParaRPr lang="en-US" sz="2000" b="1" dirty="0" smtClean="0">
              <a:solidFill>
                <a:schemeClr val="accent6"/>
              </a:solidFill>
              <a:latin typeface="Arial" panose="020B0604020202020204" pitchFamily="34" charset="0"/>
              <a:cs typeface="Arial" panose="020B0604020202020204" pitchFamily="34" charset="0"/>
            </a:endParaRPr>
          </a:p>
        </p:txBody>
      </p:sp>
      <p:grpSp>
        <p:nvGrpSpPr>
          <p:cNvPr id="28" name="Group 27"/>
          <p:cNvGrpSpPr/>
          <p:nvPr/>
        </p:nvGrpSpPr>
        <p:grpSpPr>
          <a:xfrm>
            <a:off x="4581832" y="786581"/>
            <a:ext cx="2554757" cy="527904"/>
            <a:chOff x="275529" y="1103259"/>
            <a:chExt cx="2554757" cy="496996"/>
          </a:xfrm>
        </p:grpSpPr>
        <p:sp>
          <p:nvSpPr>
            <p:cNvPr id="29" name="TextBox 28"/>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dirty="0" smtClean="0">
                  <a:solidFill>
                    <a:schemeClr val="accent2">
                      <a:lumMod val="75000"/>
                    </a:schemeClr>
                  </a:solidFill>
                  <a:latin typeface="Arial" panose="020B0604020202020204" pitchFamily="34" charset="0"/>
                  <a:cs typeface="Arial" panose="020B0604020202020204" pitchFamily="34" charset="0"/>
                </a:rPr>
                <a:t>Khám phá</a:t>
              </a:r>
              <a:endParaRPr lang="vi-VN" sz="2000" dirty="0">
                <a:solidFill>
                  <a:schemeClr val="accent2">
                    <a:lumMod val="75000"/>
                  </a:schemeClr>
                </a:solidFill>
                <a:latin typeface="Arial" panose="020B0604020202020204" pitchFamily="34" charset="0"/>
                <a:cs typeface="Arial" panose="020B0604020202020204" pitchFamily="34" charset="0"/>
              </a:endParaRPr>
            </a:p>
          </p:txBody>
        </p:sp>
        <p:pic>
          <p:nvPicPr>
            <p:cNvPr id="30" name="Picture 2" descr="Kid Magnifying Glass Clipart Transparent Background, Magnifying Glass Icon  In Trendy Style Isolated Background, Style Icons, Background Icons, Glass  Icons PNG Image For Free Download"/>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529" y="1175800"/>
              <a:ext cx="424455" cy="4244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48593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9740"/>
            <a:ext cx="6282813" cy="692497"/>
          </a:xfrm>
          <a:prstGeom prst="rect">
            <a:avLst/>
          </a:prstGeom>
          <a:noFill/>
        </p:spPr>
        <p:txBody>
          <a:bodyPr wrap="square" rtlCol="0">
            <a:spAutoFit/>
          </a:bodyPr>
          <a:lstStyle/>
          <a:p>
            <a:pPr algn="ctr">
              <a:lnSpc>
                <a:spcPct val="150000"/>
              </a:lnSpc>
            </a:pPr>
            <a:r>
              <a:rPr lang="vi-VN" sz="2600" b="1" dirty="0">
                <a:solidFill>
                  <a:srgbClr val="703672"/>
                </a:solidFill>
              </a:rPr>
              <a:t>1. Hệ thống nhiên liệu động cơ xăng</a:t>
            </a:r>
          </a:p>
        </p:txBody>
      </p:sp>
      <p:grpSp>
        <p:nvGrpSpPr>
          <p:cNvPr id="11" name="Group 10"/>
          <p:cNvGrpSpPr/>
          <p:nvPr/>
        </p:nvGrpSpPr>
        <p:grpSpPr>
          <a:xfrm>
            <a:off x="35575" y="1795741"/>
            <a:ext cx="3759677" cy="1001592"/>
            <a:chOff x="35575" y="2165328"/>
            <a:chExt cx="3759677" cy="1001592"/>
          </a:xfrm>
        </p:grpSpPr>
        <p:sp>
          <p:nvSpPr>
            <p:cNvPr id="12" name="Right Arrow 11"/>
            <p:cNvSpPr/>
            <p:nvPr/>
          </p:nvSpPr>
          <p:spPr>
            <a:xfrm>
              <a:off x="35575" y="2499277"/>
              <a:ext cx="396369" cy="45403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52389" y="2165328"/>
              <a:ext cx="3242863" cy="1001592"/>
            </a:xfrm>
            <a:prstGeom prst="roundRect">
              <a:avLst>
                <a:gd name="adj" fmla="val 10184"/>
              </a:avLst>
            </a:prstGeom>
            <a:solidFill>
              <a:schemeClr val="accent6"/>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rPr>
                <a:t>Tại vị trí đặt vòi phun (6) có tiết diện thu hẹp</a:t>
              </a:r>
              <a:r>
                <a:rPr lang="vi-VN" sz="2000" dirty="0" smtClean="0">
                  <a:solidFill>
                    <a:srgbClr val="000000"/>
                  </a:solidFill>
                </a:rPr>
                <a:t>.</a:t>
              </a:r>
              <a:endParaRPr lang="vi-VN" sz="2000" dirty="0">
                <a:solidFill>
                  <a:srgbClr val="000000"/>
                </a:solidFill>
              </a:endParaRPr>
            </a:p>
          </p:txBody>
        </p:sp>
      </p:grpSp>
      <p:grpSp>
        <p:nvGrpSpPr>
          <p:cNvPr id="22" name="Group 21"/>
          <p:cNvGrpSpPr/>
          <p:nvPr/>
        </p:nvGrpSpPr>
        <p:grpSpPr>
          <a:xfrm>
            <a:off x="0" y="3021230"/>
            <a:ext cx="3795252" cy="1899521"/>
            <a:chOff x="257112" y="2225495"/>
            <a:chExt cx="5292788" cy="1568473"/>
          </a:xfrm>
        </p:grpSpPr>
        <p:sp>
          <p:nvSpPr>
            <p:cNvPr id="23" name="Right Arrow 22"/>
            <p:cNvSpPr/>
            <p:nvPr/>
          </p:nvSpPr>
          <p:spPr>
            <a:xfrm>
              <a:off x="257112" y="2782716"/>
              <a:ext cx="571200" cy="45403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65344" y="2225495"/>
              <a:ext cx="4584556" cy="1568473"/>
            </a:xfrm>
            <a:prstGeom prst="roundRect">
              <a:avLst>
                <a:gd name="adj" fmla="val 10184"/>
              </a:avLst>
            </a:prstGeom>
            <a:solidFill>
              <a:schemeClr val="accent6"/>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rPr>
                <a:t>Nhờ phao xăng và kim ba cạnh nên mức xăng trong buồng vào (4) luôn được giữ ở mức không đổi.</a:t>
              </a:r>
            </a:p>
          </p:txBody>
        </p:sp>
      </p:grpSp>
      <p:pic>
        <p:nvPicPr>
          <p:cNvPr id="29" name="Picture 28"/>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Lst>
          </a:blip>
          <a:stretch>
            <a:fillRect/>
          </a:stretch>
        </p:blipFill>
        <p:spPr>
          <a:xfrm>
            <a:off x="4069993" y="1347019"/>
            <a:ext cx="4968665" cy="3796481"/>
          </a:xfrm>
          <a:prstGeom prst="rect">
            <a:avLst/>
          </a:prstGeom>
        </p:spPr>
      </p:pic>
      <p:sp>
        <p:nvSpPr>
          <p:cNvPr id="30" name="TextBox 29"/>
          <p:cNvSpPr txBox="1"/>
          <p:nvPr/>
        </p:nvSpPr>
        <p:spPr>
          <a:xfrm>
            <a:off x="0" y="1097611"/>
            <a:ext cx="4399438"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Cấu </a:t>
            </a:r>
            <a:r>
              <a:rPr lang="en-US" sz="2000" b="1">
                <a:solidFill>
                  <a:schemeClr val="accent6"/>
                </a:solidFill>
                <a:latin typeface="Arial" panose="020B0604020202020204" pitchFamily="34" charset="0"/>
                <a:cs typeface="Arial" panose="020B0604020202020204" pitchFamily="34" charset="0"/>
              </a:rPr>
              <a:t>tạo và nguyên lí làm việc</a:t>
            </a:r>
            <a:endParaRPr lang="en-US" sz="2000" b="1" smtClean="0">
              <a:solidFill>
                <a:schemeClr val="accent6"/>
              </a:solidFill>
              <a:latin typeface="Arial" panose="020B0604020202020204" pitchFamily="34" charset="0"/>
              <a:cs typeface="Arial" panose="020B0604020202020204" pitchFamily="34" charset="0"/>
            </a:endParaRPr>
          </a:p>
        </p:txBody>
      </p:sp>
      <p:grpSp>
        <p:nvGrpSpPr>
          <p:cNvPr id="31" name="Group 30"/>
          <p:cNvGrpSpPr/>
          <p:nvPr/>
        </p:nvGrpSpPr>
        <p:grpSpPr>
          <a:xfrm>
            <a:off x="4562167" y="768973"/>
            <a:ext cx="2554757" cy="453342"/>
            <a:chOff x="275529" y="1103259"/>
            <a:chExt cx="2554757" cy="496996"/>
          </a:xfrm>
        </p:grpSpPr>
        <p:sp>
          <p:nvSpPr>
            <p:cNvPr id="32" name="TextBox 31"/>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dirty="0" smtClean="0">
                  <a:solidFill>
                    <a:schemeClr val="accent2">
                      <a:lumMod val="75000"/>
                    </a:schemeClr>
                  </a:solidFill>
                  <a:latin typeface="Arial" panose="020B0604020202020204" pitchFamily="34" charset="0"/>
                  <a:cs typeface="Arial" panose="020B0604020202020204" pitchFamily="34" charset="0"/>
                </a:rPr>
                <a:t>Khám phá</a:t>
              </a:r>
              <a:endParaRPr lang="vi-VN" sz="2000" dirty="0">
                <a:solidFill>
                  <a:schemeClr val="accent2">
                    <a:lumMod val="75000"/>
                  </a:schemeClr>
                </a:solidFill>
                <a:latin typeface="Arial" panose="020B0604020202020204" pitchFamily="34" charset="0"/>
                <a:cs typeface="Arial" panose="020B0604020202020204" pitchFamily="34" charset="0"/>
              </a:endParaRPr>
            </a:p>
          </p:txBody>
        </p:sp>
        <p:pic>
          <p:nvPicPr>
            <p:cNvPr id="33" name="Picture 2" descr="Kid Magnifying Glass Clipart Transparent Background, Magnifying Glass Icon  In Trendy Style Isolated Background, Style Icons, Background Icons, Glass  Icons PNG Image For Free Download"/>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529" y="1175800"/>
              <a:ext cx="424455" cy="4244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4923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out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6195317" cy="692497"/>
          </a:xfrm>
          <a:prstGeom prst="rect">
            <a:avLst/>
          </a:prstGeom>
          <a:noFill/>
        </p:spPr>
        <p:txBody>
          <a:bodyPr wrap="square" rtlCol="0">
            <a:spAutoFit/>
          </a:bodyPr>
          <a:lstStyle/>
          <a:p>
            <a:pPr algn="ctr">
              <a:lnSpc>
                <a:spcPct val="150000"/>
              </a:lnSpc>
            </a:pPr>
            <a:r>
              <a:rPr lang="vi-VN" sz="2600" b="1" dirty="0">
                <a:solidFill>
                  <a:srgbClr val="703672"/>
                </a:solidFill>
              </a:rPr>
              <a:t>1. Hệ thống nhiên liệu động cơ xăng</a:t>
            </a:r>
          </a:p>
        </p:txBody>
      </p:sp>
      <p:grpSp>
        <p:nvGrpSpPr>
          <p:cNvPr id="11" name="Group 10"/>
          <p:cNvGrpSpPr/>
          <p:nvPr/>
        </p:nvGrpSpPr>
        <p:grpSpPr>
          <a:xfrm>
            <a:off x="0" y="1910484"/>
            <a:ext cx="3791164" cy="2534188"/>
            <a:chOff x="431944" y="2225495"/>
            <a:chExt cx="5117956" cy="1867299"/>
          </a:xfrm>
        </p:grpSpPr>
        <p:sp>
          <p:nvSpPr>
            <p:cNvPr id="12" name="Right Arrow 11"/>
            <p:cNvSpPr/>
            <p:nvPr/>
          </p:nvSpPr>
          <p:spPr>
            <a:xfrm>
              <a:off x="431944" y="3077455"/>
              <a:ext cx="396369" cy="45403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65344" y="2225495"/>
              <a:ext cx="4584556" cy="1867299"/>
            </a:xfrm>
            <a:prstGeom prst="roundRect">
              <a:avLst>
                <a:gd name="adj" fmla="val 10184"/>
              </a:avLst>
            </a:prstGeom>
            <a:solidFill>
              <a:schemeClr val="accent6"/>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rPr>
                <a:t>Nếu thùng xăng (1) đặt ở vị trí thấp hơn buồng phao (4) không gây ảnh hưởng gì đến quá trình hoạt động của động cơ đốt trong.</a:t>
              </a:r>
            </a:p>
          </p:txBody>
        </p:sp>
      </p:grpSp>
      <p:pic>
        <p:nvPicPr>
          <p:cNvPr id="26" name="Picture 25"/>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Lst>
          </a:blip>
          <a:stretch>
            <a:fillRect/>
          </a:stretch>
        </p:blipFill>
        <p:spPr>
          <a:xfrm>
            <a:off x="4173890" y="1345915"/>
            <a:ext cx="4970110" cy="3797585"/>
          </a:xfrm>
          <a:prstGeom prst="rect">
            <a:avLst/>
          </a:prstGeom>
        </p:spPr>
      </p:pic>
      <p:sp>
        <p:nvSpPr>
          <p:cNvPr id="27" name="TextBox 26"/>
          <p:cNvSpPr txBox="1"/>
          <p:nvPr/>
        </p:nvSpPr>
        <p:spPr>
          <a:xfrm>
            <a:off x="0" y="1097611"/>
            <a:ext cx="4399438"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Cấu </a:t>
            </a:r>
            <a:r>
              <a:rPr lang="en-US" sz="2000" b="1">
                <a:solidFill>
                  <a:schemeClr val="accent6"/>
                </a:solidFill>
                <a:latin typeface="Arial" panose="020B0604020202020204" pitchFamily="34" charset="0"/>
                <a:cs typeface="Arial" panose="020B0604020202020204" pitchFamily="34" charset="0"/>
              </a:rPr>
              <a:t>tạo và nguyên lí làm việc</a:t>
            </a:r>
            <a:endParaRPr lang="en-US" sz="2000" b="1" smtClean="0">
              <a:solidFill>
                <a:schemeClr val="accent6"/>
              </a:solidFill>
              <a:latin typeface="Arial" panose="020B0604020202020204" pitchFamily="34" charset="0"/>
              <a:cs typeface="Arial" panose="020B0604020202020204" pitchFamily="34" charset="0"/>
            </a:endParaRPr>
          </a:p>
        </p:txBody>
      </p:sp>
      <p:grpSp>
        <p:nvGrpSpPr>
          <p:cNvPr id="28" name="Group 27"/>
          <p:cNvGrpSpPr/>
          <p:nvPr/>
        </p:nvGrpSpPr>
        <p:grpSpPr>
          <a:xfrm>
            <a:off x="4530904" y="852755"/>
            <a:ext cx="2562353" cy="493160"/>
            <a:chOff x="234433" y="893236"/>
            <a:chExt cx="2562353" cy="496996"/>
          </a:xfrm>
        </p:grpSpPr>
        <p:sp>
          <p:nvSpPr>
            <p:cNvPr id="29" name="TextBox 28"/>
            <p:cNvSpPr txBox="1"/>
            <p:nvPr/>
          </p:nvSpPr>
          <p:spPr>
            <a:xfrm>
              <a:off x="580500" y="893236"/>
              <a:ext cx="2216286" cy="496996"/>
            </a:xfrm>
            <a:prstGeom prst="rect">
              <a:avLst/>
            </a:prstGeom>
            <a:noFill/>
          </p:spPr>
          <p:txBody>
            <a:bodyPr wrap="square" rtlCol="0">
              <a:spAutoFit/>
            </a:bodyPr>
            <a:lstStyle/>
            <a:p>
              <a:pPr algn="just">
                <a:lnSpc>
                  <a:spcPct val="150000"/>
                </a:lnSpc>
              </a:pPr>
              <a:r>
                <a:rPr lang="en-US" sz="2000" b="1" dirty="0" smtClean="0">
                  <a:solidFill>
                    <a:schemeClr val="accent2">
                      <a:lumMod val="75000"/>
                    </a:schemeClr>
                  </a:solidFill>
                  <a:latin typeface="Arial" panose="020B0604020202020204" pitchFamily="34" charset="0"/>
                  <a:cs typeface="Arial" panose="020B0604020202020204" pitchFamily="34" charset="0"/>
                </a:rPr>
                <a:t>Khám phá</a:t>
              </a:r>
              <a:endParaRPr lang="vi-VN" sz="2000" dirty="0">
                <a:solidFill>
                  <a:schemeClr val="accent2">
                    <a:lumMod val="75000"/>
                  </a:schemeClr>
                </a:solidFill>
                <a:latin typeface="Arial" panose="020B0604020202020204" pitchFamily="34" charset="0"/>
                <a:cs typeface="Arial" panose="020B0604020202020204" pitchFamily="34" charset="0"/>
              </a:endParaRPr>
            </a:p>
          </p:txBody>
        </p:sp>
        <p:pic>
          <p:nvPicPr>
            <p:cNvPr id="30" name="Picture 2" descr="Kid Magnifying Glass Clipart Transparent Background, Magnifying Glass Icon  In Trendy Style Isolated Background, Style Icons, Background Icons, Glass  Icons PNG Image For Free Download"/>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433" y="965777"/>
              <a:ext cx="424455" cy="4244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68241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352" y="226392"/>
            <a:ext cx="6233652" cy="692497"/>
          </a:xfrm>
          <a:prstGeom prst="rect">
            <a:avLst/>
          </a:prstGeom>
          <a:noFill/>
        </p:spPr>
        <p:txBody>
          <a:bodyPr wrap="square" rtlCol="0">
            <a:spAutoFit/>
          </a:bodyPr>
          <a:lstStyle/>
          <a:p>
            <a:pPr algn="ctr">
              <a:lnSpc>
                <a:spcPct val="150000"/>
              </a:lnSpc>
            </a:pPr>
            <a:r>
              <a:rPr lang="vi-VN" sz="2600" b="1" dirty="0">
                <a:solidFill>
                  <a:srgbClr val="703672"/>
                </a:solidFill>
              </a:rPr>
              <a:t>1. Hệ thống nhiên liệu động cơ xăng</a:t>
            </a:r>
          </a:p>
        </p:txBody>
      </p:sp>
      <p:sp>
        <p:nvSpPr>
          <p:cNvPr id="23" name="TextBox 22"/>
          <p:cNvSpPr txBox="1"/>
          <p:nvPr/>
        </p:nvSpPr>
        <p:spPr>
          <a:xfrm>
            <a:off x="1" y="2477196"/>
            <a:ext cx="4208205" cy="193899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dirty="0" smtClean="0">
                <a:latin typeface="Arial" panose="020B0604020202020204" pitchFamily="34" charset="0"/>
                <a:cs typeface="Arial" panose="020B0604020202020204" pitchFamily="34" charset="0"/>
              </a:rPr>
              <a:t>Xăng </a:t>
            </a:r>
            <a:r>
              <a:rPr lang="vi-VN" sz="2000" dirty="0">
                <a:latin typeface="Arial" panose="020B0604020202020204" pitchFamily="34" charset="0"/>
                <a:cs typeface="Arial" panose="020B0604020202020204" pitchFamily="34" charset="0"/>
              </a:rPr>
              <a:t>từ thùng chứa (1) được bơm (3) hút qua lọc (2) đến buồng phao (4) của bộ chế hoà khí. </a:t>
            </a:r>
            <a:endParaRPr lang="en-US" sz="2000" dirty="0" smtClean="0">
              <a:latin typeface="Arial" panose="020B0604020202020204" pitchFamily="34" charset="0"/>
              <a:cs typeface="Arial" panose="020B0604020202020204" pitchFamily="34" charset="0"/>
            </a:endParaRPr>
          </a:p>
        </p:txBody>
      </p:sp>
      <p:grpSp>
        <p:nvGrpSpPr>
          <p:cNvPr id="2" name="Group 1"/>
          <p:cNvGrpSpPr/>
          <p:nvPr/>
        </p:nvGrpSpPr>
        <p:grpSpPr>
          <a:xfrm>
            <a:off x="-245806" y="1460791"/>
            <a:ext cx="4454012" cy="1043105"/>
            <a:chOff x="117675" y="1651609"/>
            <a:chExt cx="9026325" cy="553998"/>
          </a:xfrm>
        </p:grpSpPr>
        <p:sp>
          <p:nvSpPr>
            <p:cNvPr id="25" name="TextBox 24"/>
            <p:cNvSpPr txBox="1"/>
            <p:nvPr/>
          </p:nvSpPr>
          <p:spPr>
            <a:xfrm>
              <a:off x="117675" y="1651609"/>
              <a:ext cx="9026325" cy="553998"/>
            </a:xfrm>
            <a:prstGeom prst="rect">
              <a:avLst/>
            </a:prstGeom>
            <a:noFill/>
          </p:spPr>
          <p:txBody>
            <a:bodyPr wrap="square" rtlCol="0">
              <a:spAutoFit/>
            </a:bodyPr>
            <a:lstStyle/>
            <a:p>
              <a:pPr algn="ctr">
                <a:lnSpc>
                  <a:spcPct val="150000"/>
                </a:lnSpc>
              </a:pPr>
              <a:r>
                <a:rPr lang="vi-VN" sz="2000" b="1" dirty="0">
                  <a:latin typeface="Arial" panose="020B0604020202020204" pitchFamily="34" charset="0"/>
                  <a:cs typeface="Arial" panose="020B0604020202020204" pitchFamily="34" charset="0"/>
                </a:rPr>
                <a:t>Nguyên lí làm việc của hệ thống nhiên liệu dùng bộ chế hòa khí</a:t>
              </a:r>
              <a:r>
                <a:rPr lang="vi-VN" sz="2000" b="1" dirty="0" smtClean="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p:txBody>
        </p:sp>
        <p:sp>
          <p:nvSpPr>
            <p:cNvPr id="26" name="5-Point Star 25"/>
            <p:cNvSpPr/>
            <p:nvPr/>
          </p:nvSpPr>
          <p:spPr>
            <a:xfrm>
              <a:off x="451285" y="1878676"/>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Lst>
          </a:blip>
          <a:stretch>
            <a:fillRect/>
          </a:stretch>
        </p:blipFill>
        <p:spPr>
          <a:xfrm>
            <a:off x="4208206" y="842207"/>
            <a:ext cx="4909338" cy="3751150"/>
          </a:xfrm>
          <a:prstGeom prst="rect">
            <a:avLst/>
          </a:prstGeom>
        </p:spPr>
      </p:pic>
      <p:sp>
        <p:nvSpPr>
          <p:cNvPr id="28" name="TextBox 27"/>
          <p:cNvSpPr txBox="1"/>
          <p:nvPr/>
        </p:nvSpPr>
        <p:spPr>
          <a:xfrm>
            <a:off x="0" y="890834"/>
            <a:ext cx="4399438"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Cấu </a:t>
            </a:r>
            <a:r>
              <a:rPr lang="en-US" sz="2000" b="1">
                <a:solidFill>
                  <a:schemeClr val="accent6"/>
                </a:solidFill>
                <a:latin typeface="Arial" panose="020B0604020202020204" pitchFamily="34" charset="0"/>
                <a:cs typeface="Arial" panose="020B0604020202020204" pitchFamily="34" charset="0"/>
              </a:rPr>
              <a:t>tạo và nguyên lí làm việc</a:t>
            </a:r>
            <a:endParaRPr lang="en-US" sz="2000" b="1" smtClean="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8773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490" y="211111"/>
            <a:ext cx="5997677" cy="692497"/>
          </a:xfrm>
          <a:prstGeom prst="rect">
            <a:avLst/>
          </a:prstGeom>
          <a:noFill/>
        </p:spPr>
        <p:txBody>
          <a:bodyPr wrap="square" rtlCol="0">
            <a:spAutoFit/>
          </a:bodyPr>
          <a:lstStyle/>
          <a:p>
            <a:pPr algn="ctr">
              <a:lnSpc>
                <a:spcPct val="150000"/>
              </a:lnSpc>
            </a:pPr>
            <a:r>
              <a:rPr lang="vi-VN" sz="2600" b="1" dirty="0">
                <a:solidFill>
                  <a:srgbClr val="703672"/>
                </a:solidFill>
              </a:rPr>
              <a:t>1. Hệ thống nhiên liệu động cơ xăng</a:t>
            </a:r>
          </a:p>
        </p:txBody>
      </p:sp>
      <p:sp>
        <p:nvSpPr>
          <p:cNvPr id="23" name="TextBox 22"/>
          <p:cNvSpPr txBox="1"/>
          <p:nvPr/>
        </p:nvSpPr>
        <p:spPr>
          <a:xfrm>
            <a:off x="76334" y="2281178"/>
            <a:ext cx="4544827" cy="286232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dirty="0" smtClean="0">
                <a:latin typeface="Arial" panose="020B0604020202020204" pitchFamily="34" charset="0"/>
                <a:cs typeface="Arial" panose="020B0604020202020204" pitchFamily="34" charset="0"/>
              </a:rPr>
              <a:t>Tại </a:t>
            </a:r>
            <a:r>
              <a:rPr lang="vi-VN" sz="2000" dirty="0">
                <a:latin typeface="Arial" panose="020B0604020202020204" pitchFamily="34" charset="0"/>
                <a:cs typeface="Arial" panose="020B0604020202020204" pitchFamily="34" charset="0"/>
              </a:rPr>
              <a:t>kì nạp, không khí được hút vào động cơ đi qua họng khuếch tán (6) với vận tốc cao, xăng được hút từ buồng phao qua gíc lơ (5) hoà trộn với không khí trở thành hoà khí và được nạp vào xi lanh của động cơ. </a:t>
            </a:r>
            <a:endParaRPr lang="en-US" sz="2000" dirty="0" smtClean="0">
              <a:latin typeface="Arial" panose="020B0604020202020204" pitchFamily="34" charset="0"/>
              <a:cs typeface="Arial" panose="020B0604020202020204" pitchFamily="34" charset="0"/>
            </a:endParaRPr>
          </a:p>
        </p:txBody>
      </p:sp>
      <p:grpSp>
        <p:nvGrpSpPr>
          <p:cNvPr id="2" name="Group 1"/>
          <p:cNvGrpSpPr/>
          <p:nvPr/>
        </p:nvGrpSpPr>
        <p:grpSpPr>
          <a:xfrm>
            <a:off x="0" y="1389970"/>
            <a:ext cx="4552335" cy="954073"/>
            <a:chOff x="117675" y="1561765"/>
            <a:chExt cx="4493751" cy="1015663"/>
          </a:xfrm>
        </p:grpSpPr>
        <p:sp>
          <p:nvSpPr>
            <p:cNvPr id="25" name="TextBox 24"/>
            <p:cNvSpPr txBox="1"/>
            <p:nvPr/>
          </p:nvSpPr>
          <p:spPr>
            <a:xfrm>
              <a:off x="117675" y="1561765"/>
              <a:ext cx="4493751" cy="1015663"/>
            </a:xfrm>
            <a:prstGeom prst="rect">
              <a:avLst/>
            </a:prstGeom>
            <a:noFill/>
          </p:spPr>
          <p:txBody>
            <a:bodyPr wrap="square" rtlCol="0">
              <a:spAutoFit/>
            </a:bodyPr>
            <a:lstStyle/>
            <a:p>
              <a:pPr algn="ctr">
                <a:lnSpc>
                  <a:spcPct val="150000"/>
                </a:lnSpc>
              </a:pPr>
              <a:r>
                <a:rPr lang="vi-VN" sz="2000" b="1" dirty="0">
                  <a:latin typeface="Arial" panose="020B0604020202020204" pitchFamily="34" charset="0"/>
                  <a:cs typeface="Arial" panose="020B0604020202020204" pitchFamily="34" charset="0"/>
                </a:rPr>
                <a:t>Nguyên lí làm việc của hệ thống nhiên liệu dùng bộ chế hòa khí</a:t>
              </a:r>
              <a:r>
                <a:rPr lang="vi-VN" sz="2000" b="1" dirty="0" smtClean="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p:txBody>
        </p:sp>
        <p:sp>
          <p:nvSpPr>
            <p:cNvPr id="26" name="5-Point Star 25"/>
            <p:cNvSpPr/>
            <p:nvPr/>
          </p:nvSpPr>
          <p:spPr>
            <a:xfrm>
              <a:off x="193027" y="1807881"/>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p:cNvPicPr>
            <a:picLocks noChangeAspect="1"/>
          </p:cNvPicPr>
          <p:nvPr/>
        </p:nvPicPr>
        <p:blipFill>
          <a:blip r:embed="rId2">
            <a:extLst>
              <a:ext uri="{BEBA8EAE-BF5A-486C-A8C5-ECC9F3942E4B}">
                <a14:imgProps xmlns:a14="http://schemas.microsoft.com/office/drawing/2010/main">
                  <a14:imgLayer r:embed="rId3">
                    <a14:imgEffect>
                      <a14:brightnessContrast bright="9000"/>
                    </a14:imgEffect>
                  </a14:imgLayer>
                </a14:imgProps>
              </a:ext>
            </a:extLst>
          </a:blip>
          <a:stretch>
            <a:fillRect/>
          </a:stretch>
        </p:blipFill>
        <p:spPr>
          <a:xfrm>
            <a:off x="4697495" y="1510330"/>
            <a:ext cx="4446505" cy="3397506"/>
          </a:xfrm>
          <a:prstGeom prst="rect">
            <a:avLst/>
          </a:prstGeom>
        </p:spPr>
      </p:pic>
      <p:sp>
        <p:nvSpPr>
          <p:cNvPr id="9" name="TextBox 8"/>
          <p:cNvSpPr txBox="1"/>
          <p:nvPr/>
        </p:nvSpPr>
        <p:spPr>
          <a:xfrm>
            <a:off x="0" y="809157"/>
            <a:ext cx="4399438" cy="553998"/>
          </a:xfrm>
          <a:prstGeom prst="homePlate">
            <a:avLst/>
          </a:prstGeom>
          <a:solidFill>
            <a:srgbClr val="7F4A78"/>
          </a:solidFill>
          <a:ln>
            <a:noFill/>
          </a:ln>
        </p:spPr>
        <p:txBody>
          <a:bodyPr wrap="square" rtlCol="0">
            <a:spAutoFit/>
          </a:bodyPr>
          <a:lstStyle/>
          <a:p>
            <a:pPr algn="just">
              <a:lnSpc>
                <a:spcPct val="150000"/>
              </a:lnSpc>
            </a:pPr>
            <a:r>
              <a:rPr lang="en-US" sz="2000" b="1" dirty="0" smtClean="0">
                <a:solidFill>
                  <a:schemeClr val="accent6"/>
                </a:solidFill>
                <a:latin typeface="Arial" panose="020B0604020202020204" pitchFamily="34" charset="0"/>
                <a:cs typeface="Arial" panose="020B0604020202020204" pitchFamily="34" charset="0"/>
              </a:rPr>
              <a:t>b) Cấu </a:t>
            </a:r>
            <a:r>
              <a:rPr lang="en-US" sz="2000" b="1" dirty="0">
                <a:solidFill>
                  <a:schemeClr val="accent6"/>
                </a:solidFill>
                <a:latin typeface="Arial" panose="020B0604020202020204" pitchFamily="34" charset="0"/>
                <a:cs typeface="Arial" panose="020B0604020202020204" pitchFamily="34" charset="0"/>
              </a:rPr>
              <a:t>tạo và nguyên lí làm việc</a:t>
            </a:r>
            <a:endParaRPr lang="en-US" sz="2000" b="1" dirty="0" smtClean="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5969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6083300" cy="692497"/>
          </a:xfrm>
          <a:prstGeom prst="rect">
            <a:avLst/>
          </a:prstGeom>
          <a:noFill/>
        </p:spPr>
        <p:txBody>
          <a:bodyPr wrap="square" rtlCol="0">
            <a:spAutoFit/>
          </a:bodyPr>
          <a:lstStyle/>
          <a:p>
            <a:pPr algn="ctr">
              <a:lnSpc>
                <a:spcPct val="150000"/>
              </a:lnSpc>
            </a:pPr>
            <a:r>
              <a:rPr lang="vi-VN" sz="2600" b="1" dirty="0">
                <a:solidFill>
                  <a:srgbClr val="703672"/>
                </a:solidFill>
              </a:rPr>
              <a:t>1. Hệ thống nhiên liệu động cơ xăng</a:t>
            </a:r>
          </a:p>
        </p:txBody>
      </p:sp>
      <p:sp>
        <p:nvSpPr>
          <p:cNvPr id="23" name="TextBox 22"/>
          <p:cNvSpPr txBox="1"/>
          <p:nvPr/>
        </p:nvSpPr>
        <p:spPr>
          <a:xfrm>
            <a:off x="167652" y="2622287"/>
            <a:ext cx="3972833" cy="193899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dirty="0" smtClean="0">
                <a:latin typeface="Arial" panose="020B0604020202020204" pitchFamily="34" charset="0"/>
                <a:cs typeface="Arial" panose="020B0604020202020204" pitchFamily="34" charset="0"/>
              </a:rPr>
              <a:t>Lượng </a:t>
            </a:r>
            <a:r>
              <a:rPr lang="vi-VN" sz="2000" dirty="0">
                <a:latin typeface="Arial" panose="020B0604020202020204" pitchFamily="34" charset="0"/>
                <a:cs typeface="Arial" panose="020B0604020202020204" pitchFamily="34" charset="0"/>
              </a:rPr>
              <a:t>hoà khí nạp vào động cơ phụ thuộc vào độ mở của bướm ga (7), phù hợp với các chế độ làm việc của động cơ.</a:t>
            </a:r>
          </a:p>
        </p:txBody>
      </p:sp>
      <p:grpSp>
        <p:nvGrpSpPr>
          <p:cNvPr id="2" name="Group 1"/>
          <p:cNvGrpSpPr/>
          <p:nvPr/>
        </p:nvGrpSpPr>
        <p:grpSpPr>
          <a:xfrm>
            <a:off x="0" y="1763025"/>
            <a:ext cx="4274049" cy="1015663"/>
            <a:chOff x="117675" y="1651609"/>
            <a:chExt cx="4219046" cy="1015663"/>
          </a:xfrm>
        </p:grpSpPr>
        <p:sp>
          <p:nvSpPr>
            <p:cNvPr id="25" name="TextBox 24"/>
            <p:cNvSpPr txBox="1"/>
            <p:nvPr/>
          </p:nvSpPr>
          <p:spPr>
            <a:xfrm>
              <a:off x="117675" y="1651609"/>
              <a:ext cx="4219046" cy="1015663"/>
            </a:xfrm>
            <a:prstGeom prst="rect">
              <a:avLst/>
            </a:prstGeom>
            <a:noFill/>
          </p:spPr>
          <p:txBody>
            <a:bodyPr wrap="square" rtlCol="0">
              <a:spAutoFit/>
            </a:bodyPr>
            <a:lstStyle/>
            <a:p>
              <a:pPr algn="ctr">
                <a:lnSpc>
                  <a:spcPct val="150000"/>
                </a:lnSpc>
              </a:pPr>
              <a:r>
                <a:rPr lang="vi-VN" sz="2000" b="1" dirty="0">
                  <a:latin typeface="Arial" panose="020B0604020202020204" pitchFamily="34" charset="0"/>
                  <a:cs typeface="Arial" panose="020B0604020202020204" pitchFamily="34" charset="0"/>
                </a:rPr>
                <a:t>Nguyên lí làm việc của hệ thống nhiên liệu dùng bộ chế hòa khí</a:t>
              </a:r>
              <a:r>
                <a:rPr lang="vi-VN" sz="2000" b="1" dirty="0" smtClean="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p:txBody>
        </p:sp>
        <p:sp>
          <p:nvSpPr>
            <p:cNvPr id="26" name="5-Point Star 25"/>
            <p:cNvSpPr/>
            <p:nvPr/>
          </p:nvSpPr>
          <p:spPr>
            <a:xfrm>
              <a:off x="117675" y="1874292"/>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Lst>
          </a:blip>
          <a:stretch>
            <a:fillRect/>
          </a:stretch>
        </p:blipFill>
        <p:spPr>
          <a:xfrm>
            <a:off x="4244225" y="1282546"/>
            <a:ext cx="4856393" cy="3710695"/>
          </a:xfrm>
          <a:prstGeom prst="rect">
            <a:avLst/>
          </a:prstGeom>
        </p:spPr>
      </p:pic>
      <p:sp>
        <p:nvSpPr>
          <p:cNvPr id="9" name="TextBox 8"/>
          <p:cNvSpPr txBox="1"/>
          <p:nvPr/>
        </p:nvSpPr>
        <p:spPr>
          <a:xfrm>
            <a:off x="0" y="1097611"/>
            <a:ext cx="4244225" cy="553998"/>
          </a:xfrm>
          <a:prstGeom prst="homePlate">
            <a:avLst/>
          </a:prstGeom>
          <a:solidFill>
            <a:srgbClr val="7F4A78"/>
          </a:solidFill>
          <a:ln>
            <a:noFill/>
          </a:ln>
        </p:spPr>
        <p:txBody>
          <a:bodyPr wrap="square" rtlCol="0">
            <a:spAutoFit/>
          </a:bodyPr>
          <a:lstStyle/>
          <a:p>
            <a:pPr algn="just">
              <a:lnSpc>
                <a:spcPct val="150000"/>
              </a:lnSpc>
            </a:pPr>
            <a:r>
              <a:rPr lang="en-US" sz="2000" b="1" dirty="0" smtClean="0">
                <a:solidFill>
                  <a:schemeClr val="accent6"/>
                </a:solidFill>
                <a:latin typeface="Arial" panose="020B0604020202020204" pitchFamily="34" charset="0"/>
                <a:cs typeface="Arial" panose="020B0604020202020204" pitchFamily="34" charset="0"/>
              </a:rPr>
              <a:t>b) Cấu </a:t>
            </a:r>
            <a:r>
              <a:rPr lang="en-US" sz="2000" b="1" dirty="0">
                <a:solidFill>
                  <a:schemeClr val="accent6"/>
                </a:solidFill>
                <a:latin typeface="Arial" panose="020B0604020202020204" pitchFamily="34" charset="0"/>
                <a:cs typeface="Arial" panose="020B0604020202020204" pitchFamily="34" charset="0"/>
              </a:rPr>
              <a:t>tạo và nguyên lí làm việc</a:t>
            </a:r>
            <a:endParaRPr lang="en-US" sz="2000" b="1" dirty="0" smtClean="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56637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326383"/>
            <a:ext cx="9144000" cy="1998176"/>
          </a:xfrm>
          <a:prstGeom prst="rect">
            <a:avLst/>
          </a:prstGeom>
          <a:noFill/>
        </p:spPr>
        <p:txBody>
          <a:bodyPr wrap="square" rtlCol="0">
            <a:spAutoFit/>
          </a:bodyPr>
          <a:lstStyle/>
          <a:p>
            <a:pPr algn="ctr">
              <a:lnSpc>
                <a:spcPct val="150000"/>
              </a:lnSpc>
            </a:pPr>
            <a:r>
              <a:rPr lang="vi-VN" sz="4400" b="1">
                <a:solidFill>
                  <a:schemeClr val="tx2">
                    <a:lumMod val="50000"/>
                  </a:schemeClr>
                </a:solidFill>
              </a:rPr>
              <a:t>BÀI </a:t>
            </a:r>
            <a:r>
              <a:rPr lang="en-US" sz="4400" b="1" smtClean="0">
                <a:solidFill>
                  <a:schemeClr val="tx2">
                    <a:lumMod val="50000"/>
                  </a:schemeClr>
                </a:solidFill>
              </a:rPr>
              <a:t>20</a:t>
            </a:r>
            <a:r>
              <a:rPr lang="vi-VN" sz="4400" b="1" smtClean="0">
                <a:solidFill>
                  <a:schemeClr val="tx2">
                    <a:lumMod val="50000"/>
                  </a:schemeClr>
                </a:solidFill>
              </a:rPr>
              <a:t>: </a:t>
            </a:r>
            <a:r>
              <a:rPr lang="vi-VN" sz="4400" b="1">
                <a:solidFill>
                  <a:schemeClr val="tx2">
                    <a:lumMod val="50000"/>
                  </a:schemeClr>
                </a:solidFill>
              </a:rPr>
              <a:t>CÁC </a:t>
            </a:r>
            <a:r>
              <a:rPr lang="en-US" sz="4400" b="1" smtClean="0">
                <a:solidFill>
                  <a:schemeClr val="tx2">
                    <a:lumMod val="50000"/>
                  </a:schemeClr>
                </a:solidFill>
              </a:rPr>
              <a:t>HỆ THỐNG </a:t>
            </a:r>
          </a:p>
          <a:p>
            <a:pPr algn="ctr">
              <a:lnSpc>
                <a:spcPct val="150000"/>
              </a:lnSpc>
            </a:pPr>
            <a:r>
              <a:rPr lang="en-US" sz="4400" b="1" smtClean="0">
                <a:solidFill>
                  <a:schemeClr val="tx2">
                    <a:lumMod val="50000"/>
                  </a:schemeClr>
                </a:solidFill>
              </a:rPr>
              <a:t>TRONG ĐỘNG CƠ ĐỐT TRONG</a:t>
            </a:r>
            <a:endParaRPr lang="vi-VN" sz="4400" b="1">
              <a:solidFill>
                <a:schemeClr val="tx2">
                  <a:lumMod val="50000"/>
                </a:schemeClr>
              </a:solidFill>
            </a:endParaRPr>
          </a:p>
        </p:txBody>
      </p:sp>
    </p:spTree>
    <p:extLst>
      <p:ext uri="{BB962C8B-B14F-4D97-AF65-F5344CB8AC3E}">
        <p14:creationId xmlns:p14="http://schemas.microsoft.com/office/powerpoint/2010/main" val="21208880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209" y="135201"/>
            <a:ext cx="6281377" cy="692497"/>
          </a:xfrm>
          <a:prstGeom prst="rect">
            <a:avLst/>
          </a:prstGeom>
          <a:noFill/>
        </p:spPr>
        <p:txBody>
          <a:bodyPr wrap="square" rtlCol="0">
            <a:spAutoFit/>
          </a:bodyPr>
          <a:lstStyle/>
          <a:p>
            <a:pPr algn="ctr">
              <a:lnSpc>
                <a:spcPct val="150000"/>
              </a:lnSpc>
            </a:pPr>
            <a:r>
              <a:rPr lang="vi-VN" sz="2600" b="1" dirty="0">
                <a:solidFill>
                  <a:srgbClr val="703672"/>
                </a:solidFill>
              </a:rPr>
              <a:t>1. Hệ thống nhiên liệu động cơ xăng</a:t>
            </a:r>
          </a:p>
        </p:txBody>
      </p:sp>
      <p:sp>
        <p:nvSpPr>
          <p:cNvPr id="19" name="TextBox 18"/>
          <p:cNvSpPr txBox="1"/>
          <p:nvPr/>
        </p:nvSpPr>
        <p:spPr>
          <a:xfrm>
            <a:off x="4383610" y="677155"/>
            <a:ext cx="4399438" cy="553998"/>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Quan sát Hình 20.6 và trả lời câu hỏi:</a:t>
            </a:r>
          </a:p>
        </p:txBody>
      </p:sp>
      <p:grpSp>
        <p:nvGrpSpPr>
          <p:cNvPr id="2" name="Group 1"/>
          <p:cNvGrpSpPr/>
          <p:nvPr/>
        </p:nvGrpSpPr>
        <p:grpSpPr>
          <a:xfrm>
            <a:off x="-1" y="1200533"/>
            <a:ext cx="8445081" cy="532357"/>
            <a:chOff x="832045" y="2205524"/>
            <a:chExt cx="7571726" cy="546941"/>
          </a:xfrm>
        </p:grpSpPr>
        <p:sp>
          <p:nvSpPr>
            <p:cNvPr id="18" name="TextBox 17"/>
            <p:cNvSpPr txBox="1"/>
            <p:nvPr/>
          </p:nvSpPr>
          <p:spPr>
            <a:xfrm>
              <a:off x="959838" y="2241050"/>
              <a:ext cx="7443933" cy="511415"/>
            </a:xfrm>
            <a:prstGeom prst="roundRect">
              <a:avLst>
                <a:gd name="adj" fmla="val 5751"/>
              </a:avLst>
            </a:prstGeom>
            <a:solidFill>
              <a:schemeClr val="accent6"/>
            </a:solidFill>
            <a:ln>
              <a:solidFill>
                <a:srgbClr val="703672"/>
              </a:solidFill>
            </a:ln>
          </p:spPr>
          <p:txBody>
            <a:bodyPr wrap="square" rtlCol="0">
              <a:spAutoFit/>
            </a:bodyPr>
            <a:lstStyle/>
            <a:p>
              <a:pPr algn="just">
                <a:lnSpc>
                  <a:spcPct val="150000"/>
                </a:lnSpc>
              </a:pPr>
              <a:r>
                <a:rPr lang="en-US" sz="2000" i="1" dirty="0" smtClean="0">
                  <a:latin typeface="Arial" panose="020B0604020202020204" pitchFamily="34" charset="0"/>
                  <a:cs typeface="Arial" panose="020B0604020202020204" pitchFamily="34" charset="0"/>
                </a:rPr>
                <a:t>      </a:t>
              </a:r>
              <a:r>
                <a:rPr lang="vi-VN" sz="2000" i="1" dirty="0" smtClean="0">
                  <a:latin typeface="Arial" panose="020B0604020202020204" pitchFamily="34" charset="0"/>
                  <a:cs typeface="Arial" panose="020B0604020202020204" pitchFamily="34" charset="0"/>
                </a:rPr>
                <a:t>Nêu </a:t>
              </a:r>
              <a:r>
                <a:rPr lang="vi-VN" sz="2000" i="1" dirty="0">
                  <a:latin typeface="Arial" panose="020B0604020202020204" pitchFamily="34" charset="0"/>
                  <a:cs typeface="Arial" panose="020B0604020202020204" pitchFamily="34" charset="0"/>
                </a:rPr>
                <a:t>nguyên lí hoạt động của hệ thống nhiên liệu phun xăng.</a:t>
              </a:r>
            </a:p>
          </p:txBody>
        </p:sp>
        <p:pic>
          <p:nvPicPr>
            <p:cNvPr id="21" name="Picture 14"/>
            <p:cNvPicPr>
              <a:picLocks noChangeAspect="1"/>
            </p:cNvPicPr>
            <p:nvPr/>
          </p:nvPicPr>
          <p:blipFill>
            <a:blip r:embed="rId2"/>
            <a:srcRect/>
            <a:stretch>
              <a:fillRect/>
            </a:stretch>
          </p:blipFill>
          <p:spPr>
            <a:xfrm>
              <a:off x="832045" y="2205524"/>
              <a:ext cx="474660" cy="477045"/>
            </a:xfrm>
            <a:prstGeom prst="rect">
              <a:avLst/>
            </a:prstGeom>
          </p:spPr>
        </p:pic>
      </p:grpSp>
      <p:pic>
        <p:nvPicPr>
          <p:cNvPr id="11" name="Picture 10"/>
          <p:cNvPicPr>
            <a:picLocks noChangeAspect="1"/>
          </p:cNvPicPr>
          <p:nvPr/>
        </p:nvPicPr>
        <p:blipFill>
          <a:blip r:embed="rId3"/>
          <a:stretch>
            <a:fillRect/>
          </a:stretch>
        </p:blipFill>
        <p:spPr>
          <a:xfrm>
            <a:off x="976314" y="1764128"/>
            <a:ext cx="7468767" cy="3389474"/>
          </a:xfrm>
          <a:prstGeom prst="rect">
            <a:avLst/>
          </a:prstGeom>
        </p:spPr>
      </p:pic>
      <p:sp>
        <p:nvSpPr>
          <p:cNvPr id="12" name="TextBox 11"/>
          <p:cNvSpPr txBox="1"/>
          <p:nvPr/>
        </p:nvSpPr>
        <p:spPr>
          <a:xfrm>
            <a:off x="0" y="692539"/>
            <a:ext cx="4247535" cy="553998"/>
          </a:xfrm>
          <a:prstGeom prst="homePlate">
            <a:avLst/>
          </a:prstGeom>
          <a:solidFill>
            <a:srgbClr val="7F4A78"/>
          </a:solidFill>
          <a:ln>
            <a:noFill/>
          </a:ln>
        </p:spPr>
        <p:txBody>
          <a:bodyPr wrap="square" rtlCol="0">
            <a:spAutoFit/>
          </a:bodyPr>
          <a:lstStyle/>
          <a:p>
            <a:pPr algn="just">
              <a:lnSpc>
                <a:spcPct val="150000"/>
              </a:lnSpc>
            </a:pPr>
            <a:r>
              <a:rPr lang="en-US" sz="2000" b="1" dirty="0" smtClean="0">
                <a:solidFill>
                  <a:schemeClr val="accent6"/>
                </a:solidFill>
                <a:latin typeface="Arial" panose="020B0604020202020204" pitchFamily="34" charset="0"/>
                <a:cs typeface="Arial" panose="020B0604020202020204" pitchFamily="34" charset="0"/>
              </a:rPr>
              <a:t>b) Cấu </a:t>
            </a:r>
            <a:r>
              <a:rPr lang="en-US" sz="2000" b="1" dirty="0">
                <a:solidFill>
                  <a:schemeClr val="accent6"/>
                </a:solidFill>
                <a:latin typeface="Arial" panose="020B0604020202020204" pitchFamily="34" charset="0"/>
                <a:cs typeface="Arial" panose="020B0604020202020204" pitchFamily="34" charset="0"/>
              </a:rPr>
              <a:t>tạo và nguyên lí làm việc</a:t>
            </a:r>
            <a:endParaRPr lang="en-US" sz="2000" b="1" dirty="0" smtClean="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14939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186645" y="1986116"/>
            <a:ext cx="6957354" cy="3157384"/>
          </a:xfrm>
          <a:prstGeom prst="rect">
            <a:avLst/>
          </a:prstGeom>
        </p:spPr>
      </p:pic>
      <p:grpSp>
        <p:nvGrpSpPr>
          <p:cNvPr id="10" name="Group 9"/>
          <p:cNvGrpSpPr/>
          <p:nvPr/>
        </p:nvGrpSpPr>
        <p:grpSpPr>
          <a:xfrm>
            <a:off x="29493" y="155585"/>
            <a:ext cx="7502017" cy="496996"/>
            <a:chOff x="153022" y="549059"/>
            <a:chExt cx="9114705" cy="496996"/>
          </a:xfrm>
        </p:grpSpPr>
        <p:sp>
          <p:nvSpPr>
            <p:cNvPr id="12" name="TextBox 11"/>
            <p:cNvSpPr txBox="1"/>
            <p:nvPr/>
          </p:nvSpPr>
          <p:spPr>
            <a:xfrm>
              <a:off x="241401" y="549059"/>
              <a:ext cx="9026326" cy="496996"/>
            </a:xfrm>
            <a:prstGeom prst="rect">
              <a:avLst/>
            </a:prstGeom>
            <a:noFill/>
          </p:spPr>
          <p:txBody>
            <a:bodyPr wrap="square" rtlCol="0">
              <a:spAutoFit/>
            </a:bodyPr>
            <a:lstStyle/>
            <a:p>
              <a:pPr algn="ctr">
                <a:lnSpc>
                  <a:spcPct val="150000"/>
                </a:lnSpc>
              </a:pPr>
              <a:r>
                <a:rPr lang="vi-VN" sz="2000" b="1" dirty="0">
                  <a:latin typeface="Arial" panose="020B0604020202020204" pitchFamily="34" charset="0"/>
                  <a:cs typeface="Arial" panose="020B0604020202020204" pitchFamily="34" charset="0"/>
                </a:rPr>
                <a:t>Nguyên lí làm việc của hệ thống nhiên liệu dùng vòi phun: </a:t>
              </a:r>
              <a:endParaRPr lang="vi-VN" sz="2000" dirty="0">
                <a:latin typeface="Arial" panose="020B0604020202020204" pitchFamily="34" charset="0"/>
                <a:cs typeface="Arial" panose="020B0604020202020204" pitchFamily="34" charset="0"/>
              </a:endParaRPr>
            </a:p>
          </p:txBody>
        </p:sp>
        <p:sp>
          <p:nvSpPr>
            <p:cNvPr id="14" name="5-Point Star 13"/>
            <p:cNvSpPr/>
            <p:nvPr/>
          </p:nvSpPr>
          <p:spPr>
            <a:xfrm>
              <a:off x="153022" y="727771"/>
              <a:ext cx="259246" cy="217024"/>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93409" y="551321"/>
            <a:ext cx="9237409" cy="1938992"/>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vi-VN" sz="2000" dirty="0">
                <a:latin typeface="Arial" panose="020B0604020202020204" pitchFamily="34" charset="0"/>
                <a:cs typeface="Arial" panose="020B0604020202020204" pitchFamily="34" charset="0"/>
              </a:rPr>
              <a:t>Xăng được bơm </a:t>
            </a:r>
            <a:r>
              <a:rPr lang="vi-VN" sz="2000" dirty="0" smtClean="0">
                <a:latin typeface="Arial" panose="020B0604020202020204" pitchFamily="34" charset="0"/>
                <a:cs typeface="Arial" panose="020B0604020202020204" pitchFamily="34" charset="0"/>
              </a:rPr>
              <a:t>hút </a:t>
            </a:r>
            <a:r>
              <a:rPr lang="vi-VN" sz="2000" dirty="0">
                <a:latin typeface="Arial" panose="020B0604020202020204" pitchFamily="34" charset="0"/>
                <a:cs typeface="Arial" panose="020B0604020202020204" pitchFamily="34" charset="0"/>
              </a:rPr>
              <a:t>từ thùng xăng, qua bầu lọc và bộ điều chỉnh áp suất </a:t>
            </a:r>
            <a:r>
              <a:rPr lang="en-US" sz="2000" dirty="0">
                <a:latin typeface="Arial" panose="020B0604020202020204" pitchFamily="34" charset="0"/>
                <a:cs typeface="Arial" panose="020B0604020202020204" pitchFamily="34" charset="0"/>
              </a:rPr>
              <a:t>đ</a:t>
            </a:r>
            <a:r>
              <a:rPr lang="vi-VN" sz="2000" dirty="0" smtClean="0">
                <a:latin typeface="Arial" panose="020B0604020202020204" pitchFamily="34" charset="0"/>
                <a:cs typeface="Arial" panose="020B0604020202020204" pitchFamily="34" charset="0"/>
              </a:rPr>
              <a:t>ến </a:t>
            </a:r>
            <a:r>
              <a:rPr lang="vi-VN" sz="2000" dirty="0">
                <a:latin typeface="Arial" panose="020B0604020202020204" pitchFamily="34" charset="0"/>
                <a:cs typeface="Arial" panose="020B0604020202020204" pitchFamily="34" charset="0"/>
              </a:rPr>
              <a:t>vòi phun với áp suất cao và ổn định. </a:t>
            </a:r>
            <a:endParaRPr lang="en-US" sz="2000" dirty="0" smtClean="0">
              <a:latin typeface="Arial" panose="020B0604020202020204" pitchFamily="34" charset="0"/>
              <a:cs typeface="Arial" panose="020B0604020202020204" pitchFamily="34" charset="0"/>
            </a:endParaRPr>
          </a:p>
          <a:p>
            <a:pPr marL="342900" indent="-342900" algn="just">
              <a:lnSpc>
                <a:spcPct val="150000"/>
              </a:lnSpc>
              <a:buFont typeface="Courier New" panose="02070309020205020404" pitchFamily="49" charset="0"/>
              <a:buChar char="o"/>
            </a:pPr>
            <a:r>
              <a:rPr lang="vi-VN" sz="2000" dirty="0" smtClean="0">
                <a:latin typeface="Arial" panose="020B0604020202020204" pitchFamily="34" charset="0"/>
                <a:cs typeface="Arial" panose="020B0604020202020204" pitchFamily="34" charset="0"/>
              </a:rPr>
              <a:t>Sau </a:t>
            </a:r>
            <a:r>
              <a:rPr lang="vi-VN" sz="2000" dirty="0">
                <a:latin typeface="Arial" panose="020B0604020202020204" pitchFamily="34" charset="0"/>
                <a:cs typeface="Arial" panose="020B0604020202020204" pitchFamily="34" charset="0"/>
              </a:rPr>
              <a:t>đó xăng được phun vào đường ống nạp để hòa trộn cùng với không khí và nạp vào xi lanh.</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0238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819" y="73016"/>
            <a:ext cx="6194323" cy="692497"/>
          </a:xfrm>
          <a:prstGeom prst="rect">
            <a:avLst/>
          </a:prstGeom>
          <a:noFill/>
        </p:spPr>
        <p:txBody>
          <a:bodyPr wrap="square" rtlCol="0">
            <a:spAutoFit/>
          </a:bodyPr>
          <a:lstStyle/>
          <a:p>
            <a:pPr algn="ctr">
              <a:lnSpc>
                <a:spcPct val="150000"/>
              </a:lnSpc>
            </a:pPr>
            <a:r>
              <a:rPr lang="vi-VN" sz="2600" b="1" dirty="0">
                <a:solidFill>
                  <a:srgbClr val="703672"/>
                </a:solidFill>
              </a:rPr>
              <a:t>2. Hệ thống nhiên liệu động cơ Diesel</a:t>
            </a:r>
          </a:p>
        </p:txBody>
      </p:sp>
      <p:sp>
        <p:nvSpPr>
          <p:cNvPr id="9" name="TextBox 8"/>
          <p:cNvSpPr txBox="1"/>
          <p:nvPr/>
        </p:nvSpPr>
        <p:spPr>
          <a:xfrm>
            <a:off x="0" y="625942"/>
            <a:ext cx="3505200" cy="553998"/>
          </a:xfrm>
          <a:prstGeom prst="homePlate">
            <a:avLst/>
          </a:prstGeom>
          <a:solidFill>
            <a:srgbClr val="7F4A78"/>
          </a:solidFill>
          <a:ln>
            <a:noFill/>
          </a:ln>
        </p:spPr>
        <p:txBody>
          <a:bodyPr wrap="square" rtlCol="0">
            <a:spAutoFit/>
          </a:bodyPr>
          <a:lstStyle/>
          <a:p>
            <a:pPr algn="just">
              <a:lnSpc>
                <a:spcPct val="150000"/>
              </a:lnSpc>
            </a:pPr>
            <a:r>
              <a:rPr lang="en-US" sz="2000" b="1" dirty="0">
                <a:solidFill>
                  <a:schemeClr val="accent6"/>
                </a:solidFill>
                <a:latin typeface="Arial" panose="020B0604020202020204" pitchFamily="34" charset="0"/>
                <a:cs typeface="Arial" panose="020B0604020202020204" pitchFamily="34" charset="0"/>
              </a:rPr>
              <a:t>a) Nhiệm vụ và phân loại</a:t>
            </a:r>
            <a:endParaRPr lang="en-US" sz="2000" b="1" dirty="0" smtClean="0">
              <a:solidFill>
                <a:schemeClr val="accent6"/>
              </a:solidFill>
              <a:latin typeface="Arial" panose="020B0604020202020204" pitchFamily="34" charset="0"/>
              <a:cs typeface="Arial" panose="020B0604020202020204" pitchFamily="34" charset="0"/>
            </a:endParaRPr>
          </a:p>
        </p:txBody>
      </p:sp>
      <p:grpSp>
        <p:nvGrpSpPr>
          <p:cNvPr id="16" name="Group 15"/>
          <p:cNvGrpSpPr/>
          <p:nvPr/>
        </p:nvGrpSpPr>
        <p:grpSpPr>
          <a:xfrm>
            <a:off x="31182" y="1370565"/>
            <a:ext cx="4059037" cy="1805254"/>
            <a:chOff x="120102" y="1677009"/>
            <a:chExt cx="4808363" cy="1477328"/>
          </a:xfrm>
        </p:grpSpPr>
        <p:sp>
          <p:nvSpPr>
            <p:cNvPr id="17" name="TextBox 16"/>
            <p:cNvSpPr txBox="1"/>
            <p:nvPr/>
          </p:nvSpPr>
          <p:spPr>
            <a:xfrm>
              <a:off x="285596" y="1677009"/>
              <a:ext cx="4642869" cy="1477328"/>
            </a:xfrm>
            <a:prstGeom prst="rect">
              <a:avLst/>
            </a:prstGeom>
            <a:noFill/>
          </p:spPr>
          <p:txBody>
            <a:bodyPr wrap="square" rtlCol="0">
              <a:spAutoFit/>
            </a:bodyPr>
            <a:lstStyle/>
            <a:p>
              <a:pPr algn="just">
                <a:lnSpc>
                  <a:spcPct val="150000"/>
                </a:lnSpc>
              </a:pPr>
              <a:r>
                <a:rPr lang="en-US" sz="2000" b="1" i="1" dirty="0" smtClean="0">
                  <a:latin typeface="Arial" panose="020B0604020202020204" pitchFamily="34" charset="0"/>
                  <a:cs typeface="Arial" panose="020B0604020202020204" pitchFamily="34" charset="0"/>
                </a:rPr>
                <a:t>Nhiệm vụ: </a:t>
              </a:r>
              <a:r>
                <a:rPr lang="vi-VN" sz="2000" dirty="0">
                  <a:latin typeface="Arial" panose="020B0604020202020204" pitchFamily="34" charset="0"/>
                  <a:cs typeface="Arial" panose="020B0604020202020204" pitchFamily="34" charset="0"/>
                </a:rPr>
                <a:t>dự trữ, cung cấp không khí và dầu diesel vào trong xi lanh phù hợp với các chế độ làm việc của động cơ.</a:t>
              </a:r>
            </a:p>
          </p:txBody>
        </p:sp>
        <p:sp>
          <p:nvSpPr>
            <p:cNvPr id="18" name="5-Point Star 17"/>
            <p:cNvSpPr/>
            <p:nvPr/>
          </p:nvSpPr>
          <p:spPr>
            <a:xfrm>
              <a:off x="120102" y="1896775"/>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2383" y="3580582"/>
            <a:ext cx="6092443" cy="1384708"/>
            <a:chOff x="164994" y="1896775"/>
            <a:chExt cx="6147505" cy="1560156"/>
          </a:xfrm>
        </p:grpSpPr>
        <p:sp>
          <p:nvSpPr>
            <p:cNvPr id="20" name="TextBox 19"/>
            <p:cNvSpPr txBox="1"/>
            <p:nvPr/>
          </p:nvSpPr>
          <p:spPr>
            <a:xfrm>
              <a:off x="330488" y="1896775"/>
              <a:ext cx="5982011" cy="1560156"/>
            </a:xfrm>
            <a:prstGeom prst="rect">
              <a:avLst/>
            </a:prstGeom>
            <a:noFill/>
          </p:spPr>
          <p:txBody>
            <a:bodyPr wrap="square" rtlCol="0">
              <a:spAutoFit/>
            </a:bodyPr>
            <a:lstStyle/>
            <a:p>
              <a:pPr algn="just">
                <a:lnSpc>
                  <a:spcPct val="150000"/>
                </a:lnSpc>
              </a:pPr>
              <a:r>
                <a:rPr lang="en-US" sz="2000" b="1" i="1" dirty="0" smtClean="0">
                  <a:latin typeface="Arial" panose="020B0604020202020204" pitchFamily="34" charset="0"/>
                  <a:cs typeface="Arial" panose="020B0604020202020204" pitchFamily="34" charset="0"/>
                </a:rPr>
                <a:t>Phân loại</a:t>
              </a:r>
              <a:r>
                <a:rPr lang="vi-VN" sz="2000" b="1" i="1" dirty="0" smtClean="0">
                  <a:latin typeface="Arial" panose="020B0604020202020204" pitchFamily="34" charset="0"/>
                  <a:cs typeface="Arial" panose="020B0604020202020204" pitchFamily="34" charset="0"/>
                </a:rPr>
                <a:t>: </a:t>
              </a:r>
              <a:endParaRPr lang="en-US" sz="2000" b="1" i="1"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dirty="0" smtClean="0">
                  <a:latin typeface="Arial" panose="020B0604020202020204" pitchFamily="34" charset="0"/>
                  <a:cs typeface="Arial" panose="020B0604020202020204" pitchFamily="34" charset="0"/>
                </a:rPr>
                <a:t>hệ </a:t>
              </a:r>
              <a:r>
                <a:rPr lang="vi-VN" sz="2000" dirty="0">
                  <a:latin typeface="Arial" panose="020B0604020202020204" pitchFamily="34" charset="0"/>
                  <a:cs typeface="Arial" panose="020B0604020202020204" pitchFamily="34" charset="0"/>
                </a:rPr>
                <a:t>thống nhiên liệu diesel thông </a:t>
              </a:r>
              <a:r>
                <a:rPr lang="vi-VN" sz="2000" dirty="0" smtClean="0">
                  <a:latin typeface="Arial" panose="020B0604020202020204" pitchFamily="34" charset="0"/>
                  <a:cs typeface="Arial" panose="020B0604020202020204" pitchFamily="34" charset="0"/>
                </a:rPr>
                <a:t>thường</a:t>
              </a:r>
              <a:endParaRPr lang="en-US"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dirty="0" smtClean="0">
                  <a:latin typeface="Arial" panose="020B0604020202020204" pitchFamily="34" charset="0"/>
                  <a:cs typeface="Arial" panose="020B0604020202020204" pitchFamily="34" charset="0"/>
                </a:rPr>
                <a:t>hệ </a:t>
              </a:r>
              <a:r>
                <a:rPr lang="vi-VN" sz="2000" dirty="0">
                  <a:latin typeface="Arial" panose="020B0604020202020204" pitchFamily="34" charset="0"/>
                  <a:cs typeface="Arial" panose="020B0604020202020204" pitchFamily="34" charset="0"/>
                </a:rPr>
                <a:t>thống  nhiên liệu diesel điều khiển điện tử.</a:t>
              </a:r>
            </a:p>
          </p:txBody>
        </p:sp>
        <p:sp>
          <p:nvSpPr>
            <p:cNvPr id="21" name="5-Point Star 20"/>
            <p:cNvSpPr/>
            <p:nvPr/>
          </p:nvSpPr>
          <p:spPr>
            <a:xfrm>
              <a:off x="164994" y="2039357"/>
              <a:ext cx="165494" cy="151239"/>
            </a:xfrm>
            <a:prstGeom prst="star5">
              <a:avLst>
                <a:gd name="adj" fmla="val 26206"/>
                <a:gd name="hf" fmla="val 105146"/>
                <a:gd name="vf" fmla="val 110557"/>
              </a:avLst>
            </a:prstGeom>
            <a:solidFill>
              <a:srgbClr val="FDB47D"/>
            </a:solidFill>
            <a:ln>
              <a:solidFill>
                <a:srgbClr val="FDB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2" name="Picture 2" descr="https://news.oto-hui.com/wp-content/uploads/2019/08/C%E1%BA%A5u-t%E1%BA%A1o-h%E1%BB%87-th%E1%BB%91ng-nhi%C3%AAn-li%E1%BB%87u-%C4%91%E1%BB%99ng-c%C6%A1-Diesel.png"/>
          <p:cNvPicPr>
            <a:picLocks noChangeAspect="1" noChangeArrowheads="1"/>
          </p:cNvPicPr>
          <p:nvPr/>
        </p:nvPicPr>
        <p:blipFill>
          <a:blip r:embed="rId2">
            <a:clrChange>
              <a:clrFrom>
                <a:srgbClr val="D0E6E6"/>
              </a:clrFrom>
              <a:clrTo>
                <a:srgbClr val="D0E6E6">
                  <a:alpha val="0"/>
                </a:srgbClr>
              </a:clrTo>
            </a:clrChange>
            <a:extLst>
              <a:ext uri="{28A0092B-C50C-407E-A947-70E740481C1C}">
                <a14:useLocalDpi xmlns:a14="http://schemas.microsoft.com/office/drawing/2010/main" val="0"/>
              </a:ext>
            </a:extLst>
          </a:blip>
          <a:srcRect/>
          <a:stretch>
            <a:fillRect/>
          </a:stretch>
        </p:blipFill>
        <p:spPr bwMode="auto">
          <a:xfrm>
            <a:off x="4186972" y="95951"/>
            <a:ext cx="4957028" cy="379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9531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randombar(horizontal)">
                                      <p:cBhvr>
                                        <p:cTn id="2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987" y="34059"/>
            <a:ext cx="6204155" cy="692497"/>
          </a:xfrm>
          <a:prstGeom prst="rect">
            <a:avLst/>
          </a:prstGeom>
          <a:noFill/>
        </p:spPr>
        <p:txBody>
          <a:bodyPr wrap="square" rtlCol="0">
            <a:spAutoFit/>
          </a:bodyPr>
          <a:lstStyle/>
          <a:p>
            <a:pPr algn="ctr">
              <a:lnSpc>
                <a:spcPct val="150000"/>
              </a:lnSpc>
            </a:pPr>
            <a:r>
              <a:rPr lang="vi-VN" sz="2600" b="1" dirty="0">
                <a:solidFill>
                  <a:srgbClr val="703672"/>
                </a:solidFill>
              </a:rPr>
              <a:t>2. Hệ thống nhiên liệu động cơ Diesel</a:t>
            </a:r>
          </a:p>
        </p:txBody>
      </p:sp>
      <p:grpSp>
        <p:nvGrpSpPr>
          <p:cNvPr id="5" name="Group 4"/>
          <p:cNvGrpSpPr/>
          <p:nvPr/>
        </p:nvGrpSpPr>
        <p:grpSpPr>
          <a:xfrm>
            <a:off x="0" y="572288"/>
            <a:ext cx="8939460" cy="1026681"/>
            <a:chOff x="102507" y="662636"/>
            <a:chExt cx="10472097" cy="1834120"/>
          </a:xfrm>
        </p:grpSpPr>
        <p:sp>
          <p:nvSpPr>
            <p:cNvPr id="12" name="TextBox 11"/>
            <p:cNvSpPr txBox="1"/>
            <p:nvPr/>
          </p:nvSpPr>
          <p:spPr>
            <a:xfrm>
              <a:off x="523421" y="1779716"/>
              <a:ext cx="10051183" cy="708292"/>
            </a:xfrm>
            <a:prstGeom prst="roundRect">
              <a:avLst>
                <a:gd name="adj" fmla="val 5751"/>
              </a:avLst>
            </a:prstGeom>
            <a:solidFill>
              <a:schemeClr val="accent6"/>
            </a:solidFill>
            <a:ln>
              <a:solidFill>
                <a:srgbClr val="703672"/>
              </a:solidFill>
            </a:ln>
          </p:spPr>
          <p:txBody>
            <a:bodyPr wrap="square" rtlCol="0">
              <a:spAutoFit/>
            </a:bodyPr>
            <a:lstStyle/>
            <a:p>
              <a:pPr algn="r">
                <a:lnSpc>
                  <a:spcPct val="150000"/>
                </a:lnSpc>
              </a:pPr>
              <a:r>
                <a:rPr lang="vi-VN" sz="2000" i="1" dirty="0">
                  <a:latin typeface="Arial" panose="020B0604020202020204" pitchFamily="34" charset="0"/>
                  <a:cs typeface="Arial" panose="020B0604020202020204" pitchFamily="34" charset="0"/>
                </a:rPr>
                <a:t>Nêu cấu </a:t>
              </a:r>
              <a:r>
                <a:rPr lang="vi-VN" sz="2000" i="1" dirty="0" smtClean="0">
                  <a:latin typeface="Arial" panose="020B0604020202020204" pitchFamily="34" charset="0"/>
                  <a:cs typeface="Arial" panose="020B0604020202020204" pitchFamily="34" charset="0"/>
                </a:rPr>
                <a:t>tạo</a:t>
              </a:r>
              <a:r>
                <a:rPr lang="en-US" sz="2000" i="1" dirty="0" smtClean="0">
                  <a:latin typeface="Arial" panose="020B0604020202020204" pitchFamily="34" charset="0"/>
                  <a:cs typeface="Arial" panose="020B0604020202020204" pitchFamily="34" charset="0"/>
                </a:rPr>
                <a:t>,</a:t>
              </a:r>
              <a:r>
                <a:rPr lang="vi-VN" sz="2000" i="1" dirty="0" smtClean="0">
                  <a:latin typeface="Arial" panose="020B0604020202020204" pitchFamily="34" charset="0"/>
                  <a:cs typeface="Arial" panose="020B0604020202020204" pitchFamily="34" charset="0"/>
                </a:rPr>
                <a:t> </a:t>
              </a:r>
              <a:r>
                <a:rPr lang="vi-VN" sz="2000" i="1" dirty="0">
                  <a:latin typeface="Arial" panose="020B0604020202020204" pitchFamily="34" charset="0"/>
                  <a:cs typeface="Arial" panose="020B0604020202020204" pitchFamily="34" charset="0"/>
                </a:rPr>
                <a:t>nguyên lí hoạt động của hệ thống nhiên liệu động cơ Diesel.</a:t>
              </a:r>
            </a:p>
          </p:txBody>
        </p:sp>
        <p:sp>
          <p:nvSpPr>
            <p:cNvPr id="13" name="TextBox 12"/>
            <p:cNvSpPr txBox="1"/>
            <p:nvPr/>
          </p:nvSpPr>
          <p:spPr>
            <a:xfrm>
              <a:off x="5203590" y="662636"/>
              <a:ext cx="5301171" cy="688322"/>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Quan sát Hình 20.7 và trả lời câu hỏi:</a:t>
              </a:r>
            </a:p>
          </p:txBody>
        </p:sp>
        <p:pic>
          <p:nvPicPr>
            <p:cNvPr id="15"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07" y="1864467"/>
              <a:ext cx="420914" cy="6322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2370148" y="1775937"/>
            <a:ext cx="6011852" cy="3156509"/>
            <a:chOff x="2370148" y="2959100"/>
            <a:chExt cx="3968738" cy="2013986"/>
          </a:xfrm>
        </p:grpSpPr>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Lst>
            </a:blip>
            <a:stretch>
              <a:fillRect/>
            </a:stretch>
          </p:blipFill>
          <p:spPr>
            <a:xfrm>
              <a:off x="2370148" y="2959100"/>
              <a:ext cx="3968738" cy="2013986"/>
            </a:xfrm>
            <a:prstGeom prst="rect">
              <a:avLst/>
            </a:prstGeom>
          </p:spPr>
        </p:pic>
        <p:pic>
          <p:nvPicPr>
            <p:cNvPr id="2" name="Picture 1"/>
            <p:cNvPicPr>
              <a:picLocks noChangeAspect="1"/>
            </p:cNvPicPr>
            <p:nvPr/>
          </p:nvPicPr>
          <p:blipFill>
            <a:blip r:embed="rId5"/>
            <a:stretch>
              <a:fillRect/>
            </a:stretch>
          </p:blipFill>
          <p:spPr>
            <a:xfrm>
              <a:off x="5005388" y="4414838"/>
              <a:ext cx="1333498" cy="558248"/>
            </a:xfrm>
            <a:prstGeom prst="rect">
              <a:avLst/>
            </a:prstGeom>
          </p:spPr>
        </p:pic>
      </p:grpSp>
      <p:sp>
        <p:nvSpPr>
          <p:cNvPr id="23" name="TextBox 22"/>
          <p:cNvSpPr txBox="1"/>
          <p:nvPr/>
        </p:nvSpPr>
        <p:spPr>
          <a:xfrm>
            <a:off x="-44921" y="627999"/>
            <a:ext cx="4399438"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Cấu </a:t>
            </a:r>
            <a:r>
              <a:rPr lang="en-US" sz="2000" b="1">
                <a:solidFill>
                  <a:schemeClr val="accent6"/>
                </a:solidFill>
                <a:latin typeface="Arial" panose="020B0604020202020204" pitchFamily="34" charset="0"/>
                <a:cs typeface="Arial" panose="020B0604020202020204" pitchFamily="34" charset="0"/>
              </a:rPr>
              <a:t>tạo và nguyên lí làm việc</a:t>
            </a:r>
            <a:endParaRPr lang="en-US" sz="2000" b="1" smtClean="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54463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322" y="0"/>
            <a:ext cx="6780944" cy="692497"/>
          </a:xfrm>
          <a:prstGeom prst="rect">
            <a:avLst/>
          </a:prstGeom>
          <a:noFill/>
        </p:spPr>
        <p:txBody>
          <a:bodyPr wrap="square" rtlCol="0">
            <a:spAutoFit/>
          </a:bodyPr>
          <a:lstStyle/>
          <a:p>
            <a:pPr algn="ctr">
              <a:lnSpc>
                <a:spcPct val="150000"/>
              </a:lnSpc>
            </a:pPr>
            <a:r>
              <a:rPr lang="vi-VN" sz="2600" b="1" dirty="0">
                <a:solidFill>
                  <a:srgbClr val="703672"/>
                </a:solidFill>
              </a:rPr>
              <a:t>2. Hệ thống nhiên liệu động cơ Diesel</a:t>
            </a:r>
          </a:p>
        </p:txBody>
      </p:sp>
      <p:grpSp>
        <p:nvGrpSpPr>
          <p:cNvPr id="4" name="Group 3"/>
          <p:cNvGrpSpPr/>
          <p:nvPr/>
        </p:nvGrpSpPr>
        <p:grpSpPr>
          <a:xfrm>
            <a:off x="4315487" y="914400"/>
            <a:ext cx="4828513" cy="3123343"/>
            <a:chOff x="2370148" y="2959100"/>
            <a:chExt cx="3968738" cy="2013986"/>
          </a:xfrm>
        </p:grpSpPr>
        <p:pic>
          <p:nvPicPr>
            <p:cNvPr id="22" name="Picture 21"/>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Lst>
            </a:blip>
            <a:stretch>
              <a:fillRect/>
            </a:stretch>
          </p:blipFill>
          <p:spPr>
            <a:xfrm>
              <a:off x="2370148" y="2959100"/>
              <a:ext cx="3968738" cy="2013986"/>
            </a:xfrm>
            <a:prstGeom prst="rect">
              <a:avLst/>
            </a:prstGeom>
          </p:spPr>
        </p:pic>
        <p:pic>
          <p:nvPicPr>
            <p:cNvPr id="2" name="Picture 1"/>
            <p:cNvPicPr>
              <a:picLocks noChangeAspect="1"/>
            </p:cNvPicPr>
            <p:nvPr/>
          </p:nvPicPr>
          <p:blipFill>
            <a:blip r:embed="rId4"/>
            <a:stretch>
              <a:fillRect/>
            </a:stretch>
          </p:blipFill>
          <p:spPr>
            <a:xfrm>
              <a:off x="5005388" y="4414838"/>
              <a:ext cx="1333498" cy="558248"/>
            </a:xfrm>
            <a:prstGeom prst="rect">
              <a:avLst/>
            </a:prstGeom>
          </p:spPr>
        </p:pic>
      </p:grpSp>
      <p:sp>
        <p:nvSpPr>
          <p:cNvPr id="10" name="TextBox 9"/>
          <p:cNvSpPr txBox="1"/>
          <p:nvPr/>
        </p:nvSpPr>
        <p:spPr>
          <a:xfrm>
            <a:off x="113357" y="1137901"/>
            <a:ext cx="4088773" cy="378565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Ở</a:t>
            </a:r>
            <a:r>
              <a:rPr lang="vi-VN" sz="2000" dirty="0" smtClean="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kì nạp, không khí được hút qua bầu lọc khí, qua đường ống nạp đi vào xi lanh. </a:t>
            </a:r>
            <a:endParaRPr lang="en-US"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dirty="0" smtClean="0">
                <a:latin typeface="Arial" panose="020B0604020202020204" pitchFamily="34" charset="0"/>
                <a:cs typeface="Arial" panose="020B0604020202020204" pitchFamily="34" charset="0"/>
              </a:rPr>
              <a:t>Dầu </a:t>
            </a:r>
            <a:r>
              <a:rPr lang="vi-VN" sz="2000" dirty="0">
                <a:latin typeface="Arial" panose="020B0604020202020204" pitchFamily="34" charset="0"/>
                <a:cs typeface="Arial" panose="020B0604020202020204" pitchFamily="34" charset="0"/>
              </a:rPr>
              <a:t>diesel được bơm </a:t>
            </a:r>
            <a:r>
              <a:rPr lang="en-US" sz="2000" dirty="0" smtClean="0">
                <a:latin typeface="Arial" panose="020B0604020202020204" pitchFamily="34" charset="0"/>
                <a:cs typeface="Arial" panose="020B0604020202020204" pitchFamily="34" charset="0"/>
              </a:rPr>
              <a:t>chuyển </a:t>
            </a:r>
            <a:r>
              <a:rPr lang="vi-VN" sz="2000" dirty="0" smtClean="0">
                <a:latin typeface="Arial" panose="020B0604020202020204" pitchFamily="34" charset="0"/>
                <a:cs typeface="Arial" panose="020B0604020202020204" pitchFamily="34" charset="0"/>
              </a:rPr>
              <a:t>hút </a:t>
            </a:r>
            <a:r>
              <a:rPr lang="vi-VN" sz="2000" dirty="0">
                <a:latin typeface="Arial" panose="020B0604020202020204" pitchFamily="34" charset="0"/>
                <a:cs typeface="Arial" panose="020B0604020202020204" pitchFamily="34" charset="0"/>
              </a:rPr>
              <a:t>từ thùng chứa qua bầu lọc thô đến bầu lọc tinh và đưa tới khoang chứa của bơm cao áp để tạo áp suất cao</a:t>
            </a:r>
            <a:r>
              <a:rPr lang="vi-VN" sz="2000" dirty="0" smtClean="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p:txBody>
      </p:sp>
      <p:sp>
        <p:nvSpPr>
          <p:cNvPr id="14" name="TextBox 13"/>
          <p:cNvSpPr txBox="1"/>
          <p:nvPr/>
        </p:nvSpPr>
        <p:spPr>
          <a:xfrm>
            <a:off x="0" y="583903"/>
            <a:ext cx="4399438" cy="553998"/>
          </a:xfrm>
          <a:prstGeom prst="homePlate">
            <a:avLst/>
          </a:prstGeom>
          <a:solidFill>
            <a:srgbClr val="7F4A78"/>
          </a:solidFill>
          <a:ln>
            <a:noFill/>
          </a:ln>
        </p:spPr>
        <p:txBody>
          <a:bodyPr wrap="square" rtlCol="0">
            <a:spAutoFit/>
          </a:bodyPr>
          <a:lstStyle/>
          <a:p>
            <a:pPr algn="just">
              <a:lnSpc>
                <a:spcPct val="150000"/>
              </a:lnSpc>
            </a:pPr>
            <a:r>
              <a:rPr lang="en-US" sz="2000" b="1" dirty="0" smtClean="0">
                <a:solidFill>
                  <a:schemeClr val="accent6"/>
                </a:solidFill>
                <a:latin typeface="Arial" panose="020B0604020202020204" pitchFamily="34" charset="0"/>
                <a:cs typeface="Arial" panose="020B0604020202020204" pitchFamily="34" charset="0"/>
              </a:rPr>
              <a:t>b) Cấu </a:t>
            </a:r>
            <a:r>
              <a:rPr lang="en-US" sz="2000" b="1" dirty="0">
                <a:solidFill>
                  <a:schemeClr val="accent6"/>
                </a:solidFill>
                <a:latin typeface="Arial" panose="020B0604020202020204" pitchFamily="34" charset="0"/>
                <a:cs typeface="Arial" panose="020B0604020202020204" pitchFamily="34" charset="0"/>
              </a:rPr>
              <a:t>tạo và nguyên lí làm việc</a:t>
            </a:r>
            <a:endParaRPr lang="en-US" sz="2000" b="1" dirty="0" smtClean="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05852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333" y="162496"/>
            <a:ext cx="6150080" cy="692497"/>
          </a:xfrm>
          <a:prstGeom prst="rect">
            <a:avLst/>
          </a:prstGeom>
          <a:noFill/>
        </p:spPr>
        <p:txBody>
          <a:bodyPr wrap="square" rtlCol="0">
            <a:spAutoFit/>
          </a:bodyPr>
          <a:lstStyle/>
          <a:p>
            <a:pPr algn="ctr">
              <a:lnSpc>
                <a:spcPct val="150000"/>
              </a:lnSpc>
            </a:pPr>
            <a:r>
              <a:rPr lang="vi-VN" sz="2600" b="1" dirty="0">
                <a:solidFill>
                  <a:srgbClr val="703672"/>
                </a:solidFill>
              </a:rPr>
              <a:t>2. Hệ thống nhiên liệu động cơ Diesel</a:t>
            </a:r>
          </a:p>
        </p:txBody>
      </p:sp>
      <p:sp>
        <p:nvSpPr>
          <p:cNvPr id="10" name="TextBox 9"/>
          <p:cNvSpPr txBox="1"/>
          <p:nvPr/>
        </p:nvSpPr>
        <p:spPr>
          <a:xfrm>
            <a:off x="172620" y="1386719"/>
            <a:ext cx="3752110" cy="286232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C</a:t>
            </a:r>
            <a:r>
              <a:rPr lang="vi-VN" sz="2000" dirty="0" smtClean="0">
                <a:latin typeface="Arial" panose="020B0604020202020204" pitchFamily="34" charset="0"/>
                <a:cs typeface="Arial" panose="020B0604020202020204" pitchFamily="34" charset="0"/>
              </a:rPr>
              <a:t>uối </a:t>
            </a:r>
            <a:r>
              <a:rPr lang="vi-VN" sz="2000" dirty="0">
                <a:latin typeface="Arial" panose="020B0604020202020204" pitchFamily="34" charset="0"/>
                <a:cs typeface="Arial" panose="020B0604020202020204" pitchFamily="34" charset="0"/>
              </a:rPr>
              <a:t>kì nén, dầu diesel được vòi phun phun với áp suất cao vào trong xi lanh và hòa trộn với không khí có nhiệt độ và áp suất cao nên tự bốc cháy.</a:t>
            </a:r>
            <a:endParaRPr lang="en-US" sz="2000" dirty="0" smtClean="0">
              <a:latin typeface="Arial" panose="020B0604020202020204" pitchFamily="34" charset="0"/>
              <a:cs typeface="Arial" panose="020B0604020202020204" pitchFamily="34" charset="0"/>
            </a:endParaRPr>
          </a:p>
        </p:txBody>
      </p:sp>
      <p:grpSp>
        <p:nvGrpSpPr>
          <p:cNvPr id="8" name="Group 7"/>
          <p:cNvGrpSpPr/>
          <p:nvPr/>
        </p:nvGrpSpPr>
        <p:grpSpPr>
          <a:xfrm>
            <a:off x="4011017" y="1399106"/>
            <a:ext cx="5132983" cy="3744394"/>
            <a:chOff x="2370148" y="2959100"/>
            <a:chExt cx="3968738" cy="2013986"/>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Lst>
            </a:blip>
            <a:stretch>
              <a:fillRect/>
            </a:stretch>
          </p:blipFill>
          <p:spPr>
            <a:xfrm>
              <a:off x="2370148" y="2959100"/>
              <a:ext cx="3968738" cy="2013986"/>
            </a:xfrm>
            <a:prstGeom prst="rect">
              <a:avLst/>
            </a:prstGeom>
          </p:spPr>
        </p:pic>
        <p:pic>
          <p:nvPicPr>
            <p:cNvPr id="12" name="Picture 11"/>
            <p:cNvPicPr>
              <a:picLocks noChangeAspect="1"/>
            </p:cNvPicPr>
            <p:nvPr/>
          </p:nvPicPr>
          <p:blipFill>
            <a:blip r:embed="rId4"/>
            <a:stretch>
              <a:fillRect/>
            </a:stretch>
          </p:blipFill>
          <p:spPr>
            <a:xfrm>
              <a:off x="5005388" y="4414838"/>
              <a:ext cx="1333498" cy="558248"/>
            </a:xfrm>
            <a:prstGeom prst="rect">
              <a:avLst/>
            </a:prstGeom>
          </p:spPr>
        </p:pic>
      </p:grpSp>
      <p:sp>
        <p:nvSpPr>
          <p:cNvPr id="13" name="TextBox 12"/>
          <p:cNvSpPr txBox="1"/>
          <p:nvPr/>
        </p:nvSpPr>
        <p:spPr>
          <a:xfrm>
            <a:off x="86333" y="832721"/>
            <a:ext cx="4399438"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Cấu </a:t>
            </a:r>
            <a:r>
              <a:rPr lang="en-US" sz="2000" b="1">
                <a:solidFill>
                  <a:schemeClr val="accent6"/>
                </a:solidFill>
                <a:latin typeface="Arial" panose="020B0604020202020204" pitchFamily="34" charset="0"/>
                <a:cs typeface="Arial" panose="020B0604020202020204" pitchFamily="34" charset="0"/>
              </a:rPr>
              <a:t>tạo và nguyên lí làm việc</a:t>
            </a:r>
            <a:endParaRPr lang="en-US" sz="2000" b="1" smtClean="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6080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468" y="29660"/>
            <a:ext cx="6524090" cy="692497"/>
          </a:xfrm>
          <a:prstGeom prst="rect">
            <a:avLst/>
          </a:prstGeom>
          <a:noFill/>
        </p:spPr>
        <p:txBody>
          <a:bodyPr wrap="square" rtlCol="0">
            <a:spAutoFit/>
          </a:bodyPr>
          <a:lstStyle/>
          <a:p>
            <a:pPr algn="ctr">
              <a:lnSpc>
                <a:spcPct val="150000"/>
              </a:lnSpc>
            </a:pPr>
            <a:r>
              <a:rPr lang="vi-VN" sz="2600" b="1" dirty="0">
                <a:solidFill>
                  <a:srgbClr val="703672"/>
                </a:solidFill>
              </a:rPr>
              <a:t>2. Hệ thống nhiên liệu động cơ Diesel</a:t>
            </a:r>
          </a:p>
        </p:txBody>
      </p:sp>
      <p:grpSp>
        <p:nvGrpSpPr>
          <p:cNvPr id="16" name="Group 15"/>
          <p:cNvGrpSpPr/>
          <p:nvPr/>
        </p:nvGrpSpPr>
        <p:grpSpPr>
          <a:xfrm>
            <a:off x="92468" y="1622272"/>
            <a:ext cx="3195262" cy="3487560"/>
            <a:chOff x="452469" y="1943709"/>
            <a:chExt cx="4256410" cy="2726591"/>
          </a:xfrm>
        </p:grpSpPr>
        <p:sp>
          <p:nvSpPr>
            <p:cNvPr id="17" name="TextBox 16"/>
            <p:cNvSpPr txBox="1"/>
            <p:nvPr/>
          </p:nvSpPr>
          <p:spPr>
            <a:xfrm>
              <a:off x="452469" y="1943709"/>
              <a:ext cx="4256410" cy="2726591"/>
            </a:xfrm>
            <a:prstGeom prst="wedgeEllipseCallout">
              <a:avLst>
                <a:gd name="adj1" fmla="val -45593"/>
                <a:gd name="adj2" fmla="val 44933"/>
              </a:avLst>
            </a:prstGeom>
            <a:solidFill>
              <a:schemeClr val="accent6"/>
            </a:solidFill>
            <a:ln>
              <a:solidFill>
                <a:schemeClr val="accent2">
                  <a:lumMod val="75000"/>
                </a:schemeClr>
              </a:solidFill>
            </a:ln>
          </p:spPr>
          <p:txBody>
            <a:bodyPr wrap="square" rtlCol="0">
              <a:spAutoFit/>
            </a:bodyPr>
            <a:lstStyle/>
            <a:p>
              <a:pPr algn="just">
                <a:lnSpc>
                  <a:spcPct val="150000"/>
                </a:lnSpc>
              </a:pPr>
              <a:r>
                <a:rPr lang="vi-VN" sz="2000" i="1" dirty="0">
                  <a:latin typeface="Arial" panose="020B0604020202020204" pitchFamily="34" charset="0"/>
                  <a:cs typeface="Arial" panose="020B0604020202020204" pitchFamily="34" charset="0"/>
                </a:rPr>
                <a:t>Quan sát hình 20.7 và cho biết các bầu lọc trên hệ thống có thể hoán đổi vị trí được không?</a:t>
              </a:r>
              <a:endParaRPr lang="en-US" sz="2000" i="1" dirty="0" smtClean="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971" y="2391159"/>
              <a:ext cx="443516" cy="411098"/>
            </a:xfrm>
            <a:prstGeom prst="rect">
              <a:avLst/>
            </a:prstGeom>
          </p:spPr>
        </p:pic>
      </p:grpSp>
      <p:grpSp>
        <p:nvGrpSpPr>
          <p:cNvPr id="19" name="Group 18"/>
          <p:cNvGrpSpPr/>
          <p:nvPr/>
        </p:nvGrpSpPr>
        <p:grpSpPr>
          <a:xfrm>
            <a:off x="3287730" y="1387011"/>
            <a:ext cx="5856269" cy="3630201"/>
            <a:chOff x="2370148" y="2959100"/>
            <a:chExt cx="3968738" cy="2013986"/>
          </a:xfrm>
        </p:grpSpPr>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Lst>
            </a:blip>
            <a:stretch>
              <a:fillRect/>
            </a:stretch>
          </p:blipFill>
          <p:spPr>
            <a:xfrm>
              <a:off x="2370148" y="2959100"/>
              <a:ext cx="3968738" cy="2013986"/>
            </a:xfrm>
            <a:prstGeom prst="rect">
              <a:avLst/>
            </a:prstGeom>
          </p:spPr>
        </p:pic>
        <p:pic>
          <p:nvPicPr>
            <p:cNvPr id="21" name="Picture 20"/>
            <p:cNvPicPr>
              <a:picLocks noChangeAspect="1"/>
            </p:cNvPicPr>
            <p:nvPr/>
          </p:nvPicPr>
          <p:blipFill>
            <a:blip r:embed="rId5"/>
            <a:stretch>
              <a:fillRect/>
            </a:stretch>
          </p:blipFill>
          <p:spPr>
            <a:xfrm>
              <a:off x="5005388" y="4414838"/>
              <a:ext cx="1333498" cy="558248"/>
            </a:xfrm>
            <a:prstGeom prst="rect">
              <a:avLst/>
            </a:prstGeom>
          </p:spPr>
        </p:pic>
      </p:grpSp>
      <p:sp>
        <p:nvSpPr>
          <p:cNvPr id="23" name="TextBox 22"/>
          <p:cNvSpPr txBox="1"/>
          <p:nvPr/>
        </p:nvSpPr>
        <p:spPr>
          <a:xfrm>
            <a:off x="117823" y="563714"/>
            <a:ext cx="4399438" cy="553998"/>
          </a:xfrm>
          <a:prstGeom prst="homePlate">
            <a:avLst/>
          </a:prstGeom>
          <a:solidFill>
            <a:srgbClr val="7F4A78"/>
          </a:solidFill>
          <a:ln>
            <a:noFill/>
          </a:ln>
        </p:spPr>
        <p:txBody>
          <a:bodyPr wrap="square" rtlCol="0">
            <a:spAutoFit/>
          </a:bodyPr>
          <a:lstStyle/>
          <a:p>
            <a:pPr algn="just">
              <a:lnSpc>
                <a:spcPct val="150000"/>
              </a:lnSpc>
            </a:pPr>
            <a:r>
              <a:rPr lang="en-US" sz="2000" b="1" dirty="0" smtClean="0">
                <a:solidFill>
                  <a:schemeClr val="accent6"/>
                </a:solidFill>
                <a:latin typeface="Arial" panose="020B0604020202020204" pitchFamily="34" charset="0"/>
                <a:cs typeface="Arial" panose="020B0604020202020204" pitchFamily="34" charset="0"/>
              </a:rPr>
              <a:t>b) Cấu </a:t>
            </a:r>
            <a:r>
              <a:rPr lang="en-US" sz="2000" b="1" dirty="0">
                <a:solidFill>
                  <a:schemeClr val="accent6"/>
                </a:solidFill>
                <a:latin typeface="Arial" panose="020B0604020202020204" pitchFamily="34" charset="0"/>
                <a:cs typeface="Arial" panose="020B0604020202020204" pitchFamily="34" charset="0"/>
              </a:rPr>
              <a:t>tạo và nguyên lí làm việc</a:t>
            </a:r>
            <a:endParaRPr lang="en-US" sz="2000" b="1" dirty="0" smtClean="0">
              <a:solidFill>
                <a:schemeClr val="accent6"/>
              </a:solidFill>
              <a:latin typeface="Arial" panose="020B0604020202020204" pitchFamily="34" charset="0"/>
              <a:cs typeface="Arial" panose="020B0604020202020204" pitchFamily="34" charset="0"/>
            </a:endParaRPr>
          </a:p>
        </p:txBody>
      </p:sp>
      <p:grpSp>
        <p:nvGrpSpPr>
          <p:cNvPr id="24" name="Group 23"/>
          <p:cNvGrpSpPr/>
          <p:nvPr/>
        </p:nvGrpSpPr>
        <p:grpSpPr>
          <a:xfrm>
            <a:off x="92468" y="1133645"/>
            <a:ext cx="2554757" cy="517527"/>
            <a:chOff x="275529" y="1082728"/>
            <a:chExt cx="2554757" cy="517527"/>
          </a:xfrm>
        </p:grpSpPr>
        <p:sp>
          <p:nvSpPr>
            <p:cNvPr id="25" name="TextBox 24"/>
            <p:cNvSpPr txBox="1"/>
            <p:nvPr/>
          </p:nvSpPr>
          <p:spPr>
            <a:xfrm>
              <a:off x="614000" y="1082728"/>
              <a:ext cx="2216286" cy="496996"/>
            </a:xfrm>
            <a:prstGeom prst="rect">
              <a:avLst/>
            </a:prstGeom>
            <a:noFill/>
          </p:spPr>
          <p:txBody>
            <a:bodyPr wrap="square" rtlCol="0">
              <a:spAutoFit/>
            </a:bodyPr>
            <a:lstStyle/>
            <a:p>
              <a:pPr algn="just">
                <a:lnSpc>
                  <a:spcPct val="150000"/>
                </a:lnSpc>
              </a:pPr>
              <a:r>
                <a:rPr lang="en-US" sz="2000" b="1" dirty="0" smtClean="0">
                  <a:solidFill>
                    <a:schemeClr val="accent2">
                      <a:lumMod val="75000"/>
                    </a:schemeClr>
                  </a:solidFill>
                  <a:latin typeface="Arial" panose="020B0604020202020204" pitchFamily="34" charset="0"/>
                  <a:cs typeface="Arial" panose="020B0604020202020204" pitchFamily="34" charset="0"/>
                </a:rPr>
                <a:t>Khám phá</a:t>
              </a:r>
              <a:endParaRPr lang="vi-VN" sz="2000" dirty="0">
                <a:solidFill>
                  <a:schemeClr val="accent2">
                    <a:lumMod val="75000"/>
                  </a:schemeClr>
                </a:solidFill>
                <a:latin typeface="Arial" panose="020B0604020202020204" pitchFamily="34" charset="0"/>
                <a:cs typeface="Arial" panose="020B0604020202020204" pitchFamily="34" charset="0"/>
              </a:endParaRPr>
            </a:p>
          </p:txBody>
        </p:sp>
        <p:pic>
          <p:nvPicPr>
            <p:cNvPr id="26" name="Picture 2" descr="Kid Magnifying Glass Clipart Transparent Background, Magnifying Glass Icon  In Trendy Style Isolated Background, Style Icons, Background Icons, Glass  Icons PNG Image For Free Download"/>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529" y="1175800"/>
              <a:ext cx="424455" cy="4244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63814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6355"/>
            <a:ext cx="6513816" cy="692497"/>
          </a:xfrm>
          <a:prstGeom prst="rect">
            <a:avLst/>
          </a:prstGeom>
          <a:noFill/>
        </p:spPr>
        <p:txBody>
          <a:bodyPr wrap="square" rtlCol="0">
            <a:spAutoFit/>
          </a:bodyPr>
          <a:lstStyle/>
          <a:p>
            <a:pPr algn="ctr">
              <a:lnSpc>
                <a:spcPct val="150000"/>
              </a:lnSpc>
            </a:pPr>
            <a:r>
              <a:rPr lang="vi-VN" sz="2600" b="1" dirty="0">
                <a:solidFill>
                  <a:srgbClr val="703672"/>
                </a:solidFill>
              </a:rPr>
              <a:t>2. Hệ thống nhiên liệu động cơ Diesel</a:t>
            </a:r>
          </a:p>
        </p:txBody>
      </p:sp>
      <p:grpSp>
        <p:nvGrpSpPr>
          <p:cNvPr id="19" name="Group 18"/>
          <p:cNvGrpSpPr/>
          <p:nvPr/>
        </p:nvGrpSpPr>
        <p:grpSpPr>
          <a:xfrm>
            <a:off x="4118329" y="1300648"/>
            <a:ext cx="4964280" cy="3561308"/>
            <a:chOff x="2370148" y="2959100"/>
            <a:chExt cx="3968738" cy="2013986"/>
          </a:xfrm>
        </p:grpSpPr>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rightnessContrast bright="9000"/>
                      </a14:imgEffect>
                    </a14:imgLayer>
                  </a14:imgProps>
                </a:ext>
              </a:extLst>
            </a:blip>
            <a:stretch>
              <a:fillRect/>
            </a:stretch>
          </p:blipFill>
          <p:spPr>
            <a:xfrm>
              <a:off x="2370148" y="2959100"/>
              <a:ext cx="3968738" cy="2013986"/>
            </a:xfrm>
            <a:prstGeom prst="rect">
              <a:avLst/>
            </a:prstGeom>
          </p:spPr>
        </p:pic>
        <p:pic>
          <p:nvPicPr>
            <p:cNvPr id="21" name="Picture 20"/>
            <p:cNvPicPr>
              <a:picLocks noChangeAspect="1"/>
            </p:cNvPicPr>
            <p:nvPr/>
          </p:nvPicPr>
          <p:blipFill>
            <a:blip r:embed="rId4"/>
            <a:stretch>
              <a:fillRect/>
            </a:stretch>
          </p:blipFill>
          <p:spPr>
            <a:xfrm>
              <a:off x="5005388" y="4414838"/>
              <a:ext cx="1333498" cy="558248"/>
            </a:xfrm>
            <a:prstGeom prst="rect">
              <a:avLst/>
            </a:prstGeom>
          </p:spPr>
        </p:pic>
      </p:grpSp>
      <p:grpSp>
        <p:nvGrpSpPr>
          <p:cNvPr id="22" name="Group 21"/>
          <p:cNvGrpSpPr/>
          <p:nvPr/>
        </p:nvGrpSpPr>
        <p:grpSpPr>
          <a:xfrm>
            <a:off x="-77680" y="1359224"/>
            <a:ext cx="4064053" cy="3784276"/>
            <a:chOff x="335342" y="2225496"/>
            <a:chExt cx="4994040" cy="2935066"/>
          </a:xfrm>
        </p:grpSpPr>
        <p:sp>
          <p:nvSpPr>
            <p:cNvPr id="23" name="Right Arrow 22"/>
            <p:cNvSpPr/>
            <p:nvPr/>
          </p:nvSpPr>
          <p:spPr>
            <a:xfrm>
              <a:off x="335342" y="2470472"/>
              <a:ext cx="467850" cy="45403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65344" y="2225496"/>
              <a:ext cx="4364038" cy="2935066"/>
            </a:xfrm>
            <a:prstGeom prst="roundRect">
              <a:avLst>
                <a:gd name="adj" fmla="val 10184"/>
              </a:avLst>
            </a:prstGeom>
            <a:solidFill>
              <a:schemeClr val="accent6"/>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en-US" sz="2000">
                  <a:solidFill>
                    <a:srgbClr val="000000"/>
                  </a:solidFill>
                </a:rPr>
                <a:t>K</a:t>
              </a:r>
              <a:r>
                <a:rPr lang="vi-VN" sz="2000" smtClean="0">
                  <a:solidFill>
                    <a:srgbClr val="000000"/>
                  </a:solidFill>
                </a:rPr>
                <a:t>hông </a:t>
              </a:r>
              <a:r>
                <a:rPr lang="vi-VN" sz="2000">
                  <a:solidFill>
                    <a:srgbClr val="000000"/>
                  </a:solidFill>
                </a:rPr>
                <a:t>thể hoán đổi vị </a:t>
              </a:r>
              <a:r>
                <a:rPr lang="vi-VN" sz="2000" smtClean="0">
                  <a:solidFill>
                    <a:srgbClr val="000000"/>
                  </a:solidFill>
                </a:rPr>
                <a:t>trí</a:t>
              </a:r>
              <a:r>
                <a:rPr lang="en-US" sz="2000" smtClean="0">
                  <a:solidFill>
                    <a:srgbClr val="000000"/>
                  </a:solidFill>
                </a:rPr>
                <a:t>.</a:t>
              </a:r>
            </a:p>
            <a:p>
              <a:pPr marL="342900" indent="-342900" algn="just">
                <a:lnSpc>
                  <a:spcPct val="150000"/>
                </a:lnSpc>
                <a:buFont typeface="Arial" panose="020B0604020202020204" pitchFamily="34" charset="0"/>
                <a:buChar char="•"/>
              </a:pPr>
              <a:r>
                <a:rPr lang="vi-VN" sz="2000" smtClean="0">
                  <a:solidFill>
                    <a:srgbClr val="000000"/>
                  </a:solidFill>
                </a:rPr>
                <a:t>Trong </a:t>
              </a:r>
              <a:r>
                <a:rPr lang="vi-VN" sz="2000">
                  <a:solidFill>
                    <a:srgbClr val="000000"/>
                  </a:solidFill>
                </a:rPr>
                <a:t>trường hợp hoán đổi, hệ thống và động cơ vẫn làm việc, nhưng điều kiện làm việc không được đảm bảo, </a:t>
              </a:r>
              <a:r>
                <a:rPr lang="vi-VN" sz="2000" smtClean="0">
                  <a:solidFill>
                    <a:srgbClr val="000000"/>
                  </a:solidFill>
                </a:rPr>
                <a:t>bơm </a:t>
              </a:r>
              <a:r>
                <a:rPr lang="vi-VN" sz="2000">
                  <a:solidFill>
                    <a:srgbClr val="000000"/>
                  </a:solidFill>
                </a:rPr>
                <a:t>cao áp có thể nhanh bị hỏng.</a:t>
              </a:r>
            </a:p>
          </p:txBody>
        </p:sp>
      </p:grpSp>
      <p:sp>
        <p:nvSpPr>
          <p:cNvPr id="25" name="TextBox 24"/>
          <p:cNvSpPr txBox="1"/>
          <p:nvPr/>
        </p:nvSpPr>
        <p:spPr>
          <a:xfrm>
            <a:off x="0" y="674109"/>
            <a:ext cx="4399438" cy="553998"/>
          </a:xfrm>
          <a:prstGeom prst="homePlate">
            <a:avLst/>
          </a:prstGeom>
          <a:solidFill>
            <a:srgbClr val="7F4A78"/>
          </a:solidFill>
          <a:ln>
            <a:noFill/>
          </a:ln>
        </p:spPr>
        <p:txBody>
          <a:bodyPr wrap="square" rtlCol="0">
            <a:spAutoFit/>
          </a:bodyPr>
          <a:lstStyle/>
          <a:p>
            <a:pPr algn="just">
              <a:lnSpc>
                <a:spcPct val="150000"/>
              </a:lnSpc>
            </a:pPr>
            <a:r>
              <a:rPr lang="en-US" sz="2000" b="1" dirty="0" smtClean="0">
                <a:solidFill>
                  <a:schemeClr val="accent6"/>
                </a:solidFill>
                <a:latin typeface="Arial" panose="020B0604020202020204" pitchFamily="34" charset="0"/>
                <a:cs typeface="Arial" panose="020B0604020202020204" pitchFamily="34" charset="0"/>
              </a:rPr>
              <a:t>b) Cấu </a:t>
            </a:r>
            <a:r>
              <a:rPr lang="en-US" sz="2000" b="1" dirty="0">
                <a:solidFill>
                  <a:schemeClr val="accent6"/>
                </a:solidFill>
                <a:latin typeface="Arial" panose="020B0604020202020204" pitchFamily="34" charset="0"/>
                <a:cs typeface="Arial" panose="020B0604020202020204" pitchFamily="34" charset="0"/>
              </a:rPr>
              <a:t>tạo và nguyên lí làm việc</a:t>
            </a:r>
            <a:endParaRPr lang="en-US" sz="2000" b="1" dirty="0" smtClean="0">
              <a:solidFill>
                <a:schemeClr val="accent6"/>
              </a:solidFill>
              <a:latin typeface="Arial" panose="020B0604020202020204" pitchFamily="34" charset="0"/>
              <a:cs typeface="Arial" panose="020B0604020202020204" pitchFamily="34" charset="0"/>
            </a:endParaRPr>
          </a:p>
        </p:txBody>
      </p:sp>
      <p:grpSp>
        <p:nvGrpSpPr>
          <p:cNvPr id="26" name="Group 25"/>
          <p:cNvGrpSpPr/>
          <p:nvPr/>
        </p:nvGrpSpPr>
        <p:grpSpPr>
          <a:xfrm>
            <a:off x="4715839" y="731111"/>
            <a:ext cx="2554757" cy="496996"/>
            <a:chOff x="275529" y="1103259"/>
            <a:chExt cx="2554757" cy="496996"/>
          </a:xfrm>
        </p:grpSpPr>
        <p:sp>
          <p:nvSpPr>
            <p:cNvPr id="27" name="TextBox 26"/>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dirty="0" smtClean="0">
                  <a:solidFill>
                    <a:schemeClr val="accent2">
                      <a:lumMod val="75000"/>
                    </a:schemeClr>
                  </a:solidFill>
                  <a:latin typeface="Arial" panose="020B0604020202020204" pitchFamily="34" charset="0"/>
                  <a:cs typeface="Arial" panose="020B0604020202020204" pitchFamily="34" charset="0"/>
                </a:rPr>
                <a:t>Khám phá</a:t>
              </a:r>
              <a:endParaRPr lang="vi-VN" sz="2000" dirty="0">
                <a:solidFill>
                  <a:schemeClr val="accent2">
                    <a:lumMod val="75000"/>
                  </a:schemeClr>
                </a:solidFill>
                <a:latin typeface="Arial" panose="020B0604020202020204" pitchFamily="34" charset="0"/>
                <a:cs typeface="Arial" panose="020B0604020202020204" pitchFamily="34" charset="0"/>
              </a:endParaRPr>
            </a:p>
          </p:txBody>
        </p:sp>
        <p:pic>
          <p:nvPicPr>
            <p:cNvPr id="28" name="Picture 2" descr="Kid Magnifying Glass Clipart Transparent Background, Magnifying Glass Icon  In Trendy Style Isolated Background, Style Icons, Background Icons, Glass  Icons PNG Image For Free Download"/>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529" y="1175800"/>
              <a:ext cx="424455" cy="4244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979496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572000" y="1125446"/>
            <a:ext cx="2412249" cy="496996"/>
            <a:chOff x="418037" y="1103259"/>
            <a:chExt cx="2412249" cy="496996"/>
          </a:xfrm>
        </p:grpSpPr>
        <p:sp>
          <p:nvSpPr>
            <p:cNvPr id="8" name="TextBox 7"/>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Kết nối năng lực</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9" name="Picture 4" descr="Puzzle - Free hobbies and free time ic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037" y="1241775"/>
              <a:ext cx="238825" cy="23882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vi-VN" sz="2600" b="1">
                <a:solidFill>
                  <a:srgbClr val="703672"/>
                </a:solidFill>
              </a:rPr>
              <a:t>2. Hệ thống nhiên liệu động cơ Diesel</a:t>
            </a:r>
          </a:p>
        </p:txBody>
      </p:sp>
      <p:grpSp>
        <p:nvGrpSpPr>
          <p:cNvPr id="2" name="Group 1"/>
          <p:cNvGrpSpPr/>
          <p:nvPr/>
        </p:nvGrpSpPr>
        <p:grpSpPr>
          <a:xfrm>
            <a:off x="124400" y="2340041"/>
            <a:ext cx="5449801" cy="1062293"/>
            <a:chOff x="124400" y="2340041"/>
            <a:chExt cx="5449801" cy="1062293"/>
          </a:xfrm>
        </p:grpSpPr>
        <p:sp>
          <p:nvSpPr>
            <p:cNvPr id="10" name="TextBox 9"/>
            <p:cNvSpPr txBox="1"/>
            <p:nvPr/>
          </p:nvSpPr>
          <p:spPr>
            <a:xfrm>
              <a:off x="242012" y="2415859"/>
              <a:ext cx="5332189" cy="986475"/>
            </a:xfrm>
            <a:prstGeom prst="roundRect">
              <a:avLst>
                <a:gd name="adj" fmla="val 5751"/>
              </a:avLst>
            </a:prstGeom>
            <a:solidFill>
              <a:schemeClr val="accent6"/>
            </a:solidFill>
            <a:ln>
              <a:solidFill>
                <a:srgbClr val="703672"/>
              </a:solidFill>
            </a:ln>
          </p:spPr>
          <p:txBody>
            <a:bodyPr wrap="square" rtlCol="0">
              <a:spAutoFit/>
            </a:bodyPr>
            <a:lstStyle/>
            <a:p>
              <a:pPr algn="just">
                <a:lnSpc>
                  <a:spcPct val="150000"/>
                </a:lnSpc>
              </a:pPr>
              <a:r>
                <a:rPr lang="en-US" sz="2000" i="1" smtClean="0">
                  <a:latin typeface="Arial" panose="020B0604020202020204" pitchFamily="34" charset="0"/>
                  <a:cs typeface="Arial" panose="020B0604020202020204" pitchFamily="34" charset="0"/>
                </a:rPr>
                <a:t>     </a:t>
              </a:r>
              <a:r>
                <a:rPr lang="vi-VN" sz="2000" i="1">
                  <a:latin typeface="Arial" panose="020B0604020202020204" pitchFamily="34" charset="0"/>
                  <a:cs typeface="Arial" panose="020B0604020202020204" pitchFamily="34" charset="0"/>
                </a:rPr>
                <a:t>Tại sao dầu diesel cần phải được phun tơi với áp suất cao</a:t>
              </a:r>
              <a:r>
                <a:rPr lang="vi-VN" sz="2000" i="1" smtClean="0">
                  <a:latin typeface="Arial" panose="020B0604020202020204" pitchFamily="34" charset="0"/>
                  <a:cs typeface="Arial" panose="020B0604020202020204" pitchFamily="34" charset="0"/>
                </a:rPr>
                <a:t>?</a:t>
              </a:r>
              <a:endParaRPr lang="vi-VN" sz="2000" i="1">
                <a:latin typeface="Arial" panose="020B0604020202020204" pitchFamily="34" charset="0"/>
                <a:cs typeface="Arial" panose="020B0604020202020204" pitchFamily="34" charset="0"/>
              </a:endParaRPr>
            </a:p>
          </p:txBody>
        </p:sp>
        <p:pic>
          <p:nvPicPr>
            <p:cNvPr id="16" name="Picture 14"/>
            <p:cNvPicPr>
              <a:picLocks noChangeAspect="1"/>
            </p:cNvPicPr>
            <p:nvPr/>
          </p:nvPicPr>
          <p:blipFill>
            <a:blip r:embed="rId3"/>
            <a:srcRect/>
            <a:stretch>
              <a:fillRect/>
            </a:stretch>
          </p:blipFill>
          <p:spPr>
            <a:xfrm>
              <a:off x="124400" y="2340041"/>
              <a:ext cx="474660" cy="477045"/>
            </a:xfrm>
            <a:prstGeom prst="rect">
              <a:avLst/>
            </a:prstGeom>
          </p:spPr>
        </p:pic>
      </p:grpSp>
      <p:grpSp>
        <p:nvGrpSpPr>
          <p:cNvPr id="4" name="Group 3"/>
          <p:cNvGrpSpPr/>
          <p:nvPr/>
        </p:nvGrpSpPr>
        <p:grpSpPr>
          <a:xfrm>
            <a:off x="124400" y="3615969"/>
            <a:ext cx="5449801" cy="1124100"/>
            <a:chOff x="124400" y="3615969"/>
            <a:chExt cx="5449801" cy="1124100"/>
          </a:xfrm>
        </p:grpSpPr>
        <p:sp>
          <p:nvSpPr>
            <p:cNvPr id="12" name="TextBox 11"/>
            <p:cNvSpPr txBox="1"/>
            <p:nvPr/>
          </p:nvSpPr>
          <p:spPr>
            <a:xfrm>
              <a:off x="242012" y="3753594"/>
              <a:ext cx="5332189" cy="986475"/>
            </a:xfrm>
            <a:prstGeom prst="roundRect">
              <a:avLst>
                <a:gd name="adj" fmla="val 5751"/>
              </a:avLst>
            </a:prstGeom>
            <a:solidFill>
              <a:schemeClr val="accent6"/>
            </a:solidFill>
            <a:ln>
              <a:solidFill>
                <a:srgbClr val="703672"/>
              </a:solidFill>
            </a:ln>
          </p:spPr>
          <p:txBody>
            <a:bodyPr wrap="square" rtlCol="0">
              <a:spAutoFit/>
            </a:bodyPr>
            <a:lstStyle/>
            <a:p>
              <a:pPr algn="just">
                <a:lnSpc>
                  <a:spcPct val="150000"/>
                </a:lnSpc>
              </a:pPr>
              <a:r>
                <a:rPr lang="en-US" sz="2000" i="1" smtClean="0">
                  <a:latin typeface="Arial" panose="020B0604020202020204" pitchFamily="34" charset="0"/>
                  <a:cs typeface="Arial" panose="020B0604020202020204" pitchFamily="34" charset="0"/>
                </a:rPr>
                <a:t>     </a:t>
              </a:r>
              <a:r>
                <a:rPr lang="vi-VN" sz="2000" i="1">
                  <a:latin typeface="Arial" panose="020B0604020202020204" pitchFamily="34" charset="0"/>
                  <a:cs typeface="Arial" panose="020B0604020202020204" pitchFamily="34" charset="0"/>
                </a:rPr>
                <a:t>Thông thường áp suất dầu diesel phun có giá trị khoảng bao nhiêu?</a:t>
              </a:r>
            </a:p>
          </p:txBody>
        </p:sp>
        <p:pic>
          <p:nvPicPr>
            <p:cNvPr id="17" name="Picture 14"/>
            <p:cNvPicPr>
              <a:picLocks noChangeAspect="1"/>
            </p:cNvPicPr>
            <p:nvPr/>
          </p:nvPicPr>
          <p:blipFill>
            <a:blip r:embed="rId3"/>
            <a:srcRect/>
            <a:stretch>
              <a:fillRect/>
            </a:stretch>
          </p:blipFill>
          <p:spPr>
            <a:xfrm>
              <a:off x="124400" y="3615969"/>
              <a:ext cx="474660" cy="477045"/>
            </a:xfrm>
            <a:prstGeom prst="rect">
              <a:avLst/>
            </a:prstGeom>
          </p:spPr>
        </p:pic>
      </p:grpSp>
      <p:pic>
        <p:nvPicPr>
          <p:cNvPr id="16386" name="Picture 2" descr="Xuất khẩu dầu diesel của Trung Đông sang châu Âu sụt giảm trong tháng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844" y="2610645"/>
            <a:ext cx="2861453" cy="201064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0" y="1721249"/>
            <a:ext cx="9144000" cy="496996"/>
          </a:xfrm>
          <a:prstGeom prst="rect">
            <a:avLst/>
          </a:prstGeom>
          <a:noFill/>
        </p:spPr>
        <p:txBody>
          <a:bodyPr wrap="square" rtlCol="0">
            <a:spAutoFit/>
          </a:bodyPr>
          <a:lstStyle/>
          <a:p>
            <a:pPr algn="ctr">
              <a:lnSpc>
                <a:spcPct val="150000"/>
              </a:lnSpc>
            </a:pPr>
            <a:r>
              <a:rPr lang="en-US" sz="2000">
                <a:latin typeface="Arial" panose="020B0604020202020204" pitchFamily="34" charset="0"/>
                <a:cs typeface="Arial" panose="020B0604020202020204" pitchFamily="34" charset="0"/>
              </a:rPr>
              <a:t>Qua bài học </a:t>
            </a:r>
            <a:r>
              <a:rPr lang="en-US" sz="2000" smtClean="0">
                <a:latin typeface="Arial" panose="020B0604020202020204" pitchFamily="34" charset="0"/>
                <a:cs typeface="Arial" panose="020B0604020202020204" pitchFamily="34" charset="0"/>
              </a:rPr>
              <a:t>kết </a:t>
            </a:r>
            <a:r>
              <a:rPr lang="en-US" sz="2000">
                <a:latin typeface="Arial" panose="020B0604020202020204" pitchFamily="34" charset="0"/>
                <a:cs typeface="Arial" panose="020B0604020202020204" pitchFamily="34" charset="0"/>
              </a:rPr>
              <a:t>hợp tìm </a:t>
            </a:r>
            <a:r>
              <a:rPr lang="en-US" sz="2000" smtClean="0">
                <a:latin typeface="Arial" panose="020B0604020202020204" pitchFamily="34" charset="0"/>
                <a:cs typeface="Arial" panose="020B0604020202020204" pitchFamily="34" charset="0"/>
              </a:rPr>
              <a:t>hiểu trong </a:t>
            </a:r>
            <a:r>
              <a:rPr lang="en-US" sz="2000">
                <a:latin typeface="Arial" panose="020B0604020202020204" pitchFamily="34" charset="0"/>
                <a:cs typeface="Arial" panose="020B0604020202020204" pitchFamily="34" charset="0"/>
              </a:rPr>
              <a:t>sách báo, </a:t>
            </a:r>
            <a:r>
              <a:rPr lang="en-US" sz="2000" smtClean="0">
                <a:latin typeface="Arial" panose="020B0604020202020204" pitchFamily="34" charset="0"/>
                <a:cs typeface="Arial" panose="020B0604020202020204" pitchFamily="34" charset="0"/>
              </a:rPr>
              <a:t>internet, </a:t>
            </a:r>
            <a:r>
              <a:rPr lang="en-US" sz="2000">
                <a:latin typeface="Arial" panose="020B0604020202020204" pitchFamily="34" charset="0"/>
                <a:cs typeface="Arial" panose="020B0604020202020204" pitchFamily="34" charset="0"/>
              </a:rPr>
              <a:t>em hãy cho biết:</a:t>
            </a:r>
            <a:endParaRPr lang="en-US" sz="2000" smtClean="0">
              <a:latin typeface="Arial" panose="020B0604020202020204" pitchFamily="34" charset="0"/>
              <a:cs typeface="Arial" panose="020B0604020202020204" pitchFamily="34" charset="0"/>
            </a:endParaRPr>
          </a:p>
        </p:txBody>
      </p:sp>
      <p:sp>
        <p:nvSpPr>
          <p:cNvPr id="19" name="TextBox 18"/>
          <p:cNvSpPr txBox="1"/>
          <p:nvPr/>
        </p:nvSpPr>
        <p:spPr>
          <a:xfrm>
            <a:off x="0" y="1097611"/>
            <a:ext cx="4399438"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Cấu </a:t>
            </a:r>
            <a:r>
              <a:rPr lang="en-US" sz="2000" b="1">
                <a:solidFill>
                  <a:schemeClr val="accent6"/>
                </a:solidFill>
                <a:latin typeface="Arial" panose="020B0604020202020204" pitchFamily="34" charset="0"/>
                <a:cs typeface="Arial" panose="020B0604020202020204" pitchFamily="34" charset="0"/>
              </a:rPr>
              <a:t>tạo và nguyên lí làm việc</a:t>
            </a:r>
            <a:endParaRPr lang="en-US" sz="2000" b="1" smtClean="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15338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16386"/>
                                        </p:tgtEl>
                                        <p:attrNameLst>
                                          <p:attrName>style.visibility</p:attrName>
                                        </p:attrNameLst>
                                      </p:cBhvr>
                                      <p:to>
                                        <p:strVal val="visible"/>
                                      </p:to>
                                    </p:set>
                                    <p:animEffect transition="in" filter="randombar(horizontal)">
                                      <p:cBhvr>
                                        <p:cTn id="31"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623"/>
            <a:ext cx="9144000" cy="618374"/>
          </a:xfrm>
          <a:prstGeom prst="rect">
            <a:avLst/>
          </a:prstGeom>
          <a:noFill/>
        </p:spPr>
        <p:txBody>
          <a:bodyPr wrap="square" rtlCol="0">
            <a:spAutoFit/>
          </a:bodyPr>
          <a:lstStyle/>
          <a:p>
            <a:pPr algn="ctr">
              <a:lnSpc>
                <a:spcPct val="150000"/>
              </a:lnSpc>
            </a:pPr>
            <a:r>
              <a:rPr lang="vi-VN" sz="2600" b="1">
                <a:solidFill>
                  <a:srgbClr val="703672"/>
                </a:solidFill>
              </a:rPr>
              <a:t>2. Hệ thống nhiên liệu động cơ Diesel</a:t>
            </a:r>
          </a:p>
        </p:txBody>
      </p:sp>
      <p:pic>
        <p:nvPicPr>
          <p:cNvPr id="16386" name="Picture 2" descr="Xuất khẩu dầu diesel của Trung Đông sang châu Âu sụt giảm trong tháng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844" y="2610645"/>
            <a:ext cx="2861453" cy="201064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281632" y="1801591"/>
            <a:ext cx="5381983" cy="3208741"/>
            <a:chOff x="539572" y="2470472"/>
            <a:chExt cx="5530038" cy="3425372"/>
          </a:xfrm>
        </p:grpSpPr>
        <p:sp>
          <p:nvSpPr>
            <p:cNvPr id="15" name="Rounded Rectangle 14"/>
            <p:cNvSpPr/>
            <p:nvPr/>
          </p:nvSpPr>
          <p:spPr>
            <a:xfrm>
              <a:off x="965344" y="2470472"/>
              <a:ext cx="5104266" cy="3425372"/>
            </a:xfrm>
            <a:prstGeom prst="roundRect">
              <a:avLst>
                <a:gd name="adj" fmla="val 10184"/>
              </a:avLst>
            </a:prstGeom>
            <a:solidFill>
              <a:schemeClr val="accent6"/>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Do dầu diesel phun vào xi lanh động cơ ở cuối kì nén nên thời gian hòa trộn với không khí để hình thành hỗn hợp không khí và nhiên liệu rất </a:t>
              </a:r>
              <a:r>
                <a:rPr lang="vi-VN" sz="2000" smtClean="0">
                  <a:solidFill>
                    <a:srgbClr val="000000"/>
                  </a:solidFill>
                </a:rPr>
                <a:t>ngắn</a:t>
              </a:r>
              <a:r>
                <a:rPr lang="en-US" sz="2000">
                  <a:solidFill>
                    <a:srgbClr val="000000"/>
                  </a:solidFill>
                </a:rPr>
                <a:t> </a:t>
              </a:r>
              <a:r>
                <a:rPr lang="en-US" sz="2000" smtClean="0">
                  <a:solidFill>
                    <a:srgbClr val="000000"/>
                  </a:solidFill>
                  <a:sym typeface="Wingdings" panose="05000000000000000000" pitchFamily="2" charset="2"/>
                </a:rPr>
                <a:t> </a:t>
              </a:r>
              <a:r>
                <a:rPr lang="vi-VN" sz="2000" smtClean="0">
                  <a:solidFill>
                    <a:srgbClr val="000000"/>
                  </a:solidFill>
                </a:rPr>
                <a:t>cần </a:t>
              </a:r>
              <a:r>
                <a:rPr lang="vi-VN" sz="2000">
                  <a:solidFill>
                    <a:srgbClr val="000000"/>
                  </a:solidFill>
                </a:rPr>
                <a:t>được phun với áp suất cao để dầu diesel được xé tơi dễ hóa hơi và hòa trộn với không khí.</a:t>
              </a:r>
            </a:p>
          </p:txBody>
        </p:sp>
        <p:sp>
          <p:nvSpPr>
            <p:cNvPr id="14" name="Right Arrow 13"/>
            <p:cNvSpPr/>
            <p:nvPr/>
          </p:nvSpPr>
          <p:spPr>
            <a:xfrm>
              <a:off x="539572" y="2813172"/>
              <a:ext cx="532731" cy="6033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572000" y="1125446"/>
            <a:ext cx="2412249" cy="496996"/>
            <a:chOff x="418037" y="1103259"/>
            <a:chExt cx="2412249" cy="496996"/>
          </a:xfrm>
        </p:grpSpPr>
        <p:sp>
          <p:nvSpPr>
            <p:cNvPr id="20" name="TextBox 19"/>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Kết nối năng lực</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21" name="Picture 4" descr="Puzzle - Free hobbies and free time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037" y="1241775"/>
              <a:ext cx="238825" cy="23882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0" y="1097611"/>
            <a:ext cx="4399438" cy="553998"/>
          </a:xfrm>
          <a:prstGeom prst="homePlate">
            <a:avLst/>
          </a:prstGeom>
          <a:solidFill>
            <a:srgbClr val="7F4A78"/>
          </a:solidFill>
          <a:ln>
            <a:noFill/>
          </a:ln>
        </p:spPr>
        <p:txBody>
          <a:bodyPr wrap="square" rtlCol="0">
            <a:spAutoFit/>
          </a:bodyPr>
          <a:lstStyle/>
          <a:p>
            <a:pPr algn="just">
              <a:lnSpc>
                <a:spcPct val="150000"/>
              </a:lnSpc>
            </a:pPr>
            <a:r>
              <a:rPr lang="en-US" sz="2000" b="1" smtClean="0">
                <a:solidFill>
                  <a:schemeClr val="accent6"/>
                </a:solidFill>
                <a:latin typeface="Arial" panose="020B0604020202020204" pitchFamily="34" charset="0"/>
                <a:cs typeface="Arial" panose="020B0604020202020204" pitchFamily="34" charset="0"/>
              </a:rPr>
              <a:t>b) Cấu </a:t>
            </a:r>
            <a:r>
              <a:rPr lang="en-US" sz="2000" b="1">
                <a:solidFill>
                  <a:schemeClr val="accent6"/>
                </a:solidFill>
                <a:latin typeface="Arial" panose="020B0604020202020204" pitchFamily="34" charset="0"/>
                <a:cs typeface="Arial" panose="020B0604020202020204" pitchFamily="34" charset="0"/>
              </a:rPr>
              <a:t>tạo và nguyên lí làm việc</a:t>
            </a:r>
            <a:endParaRPr lang="en-US" sz="2000" b="1" smtClean="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55634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13509"/>
            <a:ext cx="9144000" cy="820674"/>
          </a:xfrm>
          <a:prstGeom prst="rect">
            <a:avLst/>
          </a:prstGeom>
          <a:noFill/>
        </p:spPr>
        <p:txBody>
          <a:bodyPr wrap="square" rtlCol="0">
            <a:spAutoFit/>
          </a:bodyPr>
          <a:lstStyle/>
          <a:p>
            <a:pPr algn="ctr">
              <a:lnSpc>
                <a:spcPct val="150000"/>
              </a:lnSpc>
            </a:pPr>
            <a:r>
              <a:rPr lang="en-US" sz="3600" b="1" smtClean="0">
                <a:solidFill>
                  <a:schemeClr val="tx2">
                    <a:lumMod val="50000"/>
                  </a:schemeClr>
                </a:solidFill>
              </a:rPr>
              <a:t>NỘI DUNG BÀI HỌC</a:t>
            </a:r>
            <a:endParaRPr lang="vi-VN" sz="3600" b="1">
              <a:solidFill>
                <a:schemeClr val="tx2">
                  <a:lumMod val="50000"/>
                </a:schemeClr>
              </a:solidFill>
            </a:endParaRPr>
          </a:p>
        </p:txBody>
      </p:sp>
      <p:sp>
        <p:nvSpPr>
          <p:cNvPr id="15" name="Google Shape;749;p44"/>
          <p:cNvSpPr/>
          <p:nvPr/>
        </p:nvSpPr>
        <p:spPr>
          <a:xfrm>
            <a:off x="239267" y="2754911"/>
            <a:ext cx="600172" cy="522300"/>
          </a:xfrm>
          <a:prstGeom prst="rect">
            <a:avLst/>
          </a:prstGeom>
          <a:solidFill>
            <a:srgbClr val="703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j-lt"/>
            </a:endParaRPr>
          </a:p>
        </p:txBody>
      </p:sp>
      <p:sp>
        <p:nvSpPr>
          <p:cNvPr id="16" name="Google Shape;750;p44"/>
          <p:cNvSpPr txBox="1"/>
          <p:nvPr/>
        </p:nvSpPr>
        <p:spPr>
          <a:xfrm>
            <a:off x="239266" y="2752746"/>
            <a:ext cx="600172" cy="52249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smtClean="0">
                <a:solidFill>
                  <a:schemeClr val="lt1"/>
                </a:solidFill>
                <a:latin typeface="+mj-lt"/>
                <a:ea typeface="Rosario"/>
                <a:cs typeface="Rosario"/>
                <a:sym typeface="Rosario"/>
              </a:rPr>
              <a:t>II</a:t>
            </a:r>
            <a:endParaRPr sz="2000" b="1">
              <a:solidFill>
                <a:schemeClr val="lt1"/>
              </a:solidFill>
              <a:latin typeface="+mj-lt"/>
              <a:ea typeface="Rosario"/>
              <a:cs typeface="Rosario"/>
              <a:sym typeface="Rosario"/>
            </a:endParaRPr>
          </a:p>
        </p:txBody>
      </p:sp>
      <p:sp>
        <p:nvSpPr>
          <p:cNvPr id="18" name="Google Shape;752;p44"/>
          <p:cNvSpPr/>
          <p:nvPr/>
        </p:nvSpPr>
        <p:spPr>
          <a:xfrm>
            <a:off x="239268" y="4027607"/>
            <a:ext cx="600172" cy="522300"/>
          </a:xfrm>
          <a:prstGeom prst="rect">
            <a:avLst/>
          </a:prstGeom>
          <a:solidFill>
            <a:srgbClr val="703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j-lt"/>
            </a:endParaRPr>
          </a:p>
        </p:txBody>
      </p:sp>
      <p:sp>
        <p:nvSpPr>
          <p:cNvPr id="19" name="Google Shape;753;p44"/>
          <p:cNvSpPr txBox="1"/>
          <p:nvPr/>
        </p:nvSpPr>
        <p:spPr>
          <a:xfrm>
            <a:off x="239266" y="4027607"/>
            <a:ext cx="600173" cy="52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smtClean="0">
                <a:solidFill>
                  <a:schemeClr val="lt1"/>
                </a:solidFill>
                <a:latin typeface="+mj-lt"/>
                <a:ea typeface="Rosario"/>
                <a:cs typeface="Rosario"/>
                <a:sym typeface="Rosario"/>
              </a:rPr>
              <a:t>III</a:t>
            </a:r>
            <a:endParaRPr sz="2000" b="1">
              <a:solidFill>
                <a:schemeClr val="lt1"/>
              </a:solidFill>
              <a:latin typeface="+mj-lt"/>
              <a:ea typeface="Rosario"/>
              <a:cs typeface="Rosario"/>
              <a:sym typeface="Rosario"/>
            </a:endParaRPr>
          </a:p>
        </p:txBody>
      </p:sp>
      <p:sp>
        <p:nvSpPr>
          <p:cNvPr id="20" name="Google Shape;758;p44"/>
          <p:cNvSpPr txBox="1">
            <a:spLocks/>
          </p:cNvSpPr>
          <p:nvPr/>
        </p:nvSpPr>
        <p:spPr>
          <a:xfrm>
            <a:off x="839442" y="1591286"/>
            <a:ext cx="4360698" cy="52217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b="1" smtClean="0">
                <a:latin typeface="+mj-lt"/>
              </a:rPr>
              <a:t>Hệ thống bôi trơn</a:t>
            </a:r>
            <a:endParaRPr lang="en-US" sz="2000" b="1">
              <a:latin typeface="+mj-lt"/>
            </a:endParaRPr>
          </a:p>
        </p:txBody>
      </p:sp>
      <p:sp>
        <p:nvSpPr>
          <p:cNvPr id="21" name="Google Shape;759;p44"/>
          <p:cNvSpPr txBox="1">
            <a:spLocks/>
          </p:cNvSpPr>
          <p:nvPr/>
        </p:nvSpPr>
        <p:spPr>
          <a:xfrm>
            <a:off x="839440" y="2754911"/>
            <a:ext cx="4312118" cy="52032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b="1" smtClean="0">
                <a:latin typeface="+mj-lt"/>
              </a:rPr>
              <a:t>Hệ thống làm mát</a:t>
            </a:r>
            <a:endParaRPr lang="en-US" sz="2000" b="1">
              <a:latin typeface="+mj-lt"/>
            </a:endParaRPr>
          </a:p>
        </p:txBody>
      </p:sp>
      <p:sp>
        <p:nvSpPr>
          <p:cNvPr id="22" name="Google Shape;760;p44"/>
          <p:cNvSpPr txBox="1">
            <a:spLocks/>
          </p:cNvSpPr>
          <p:nvPr/>
        </p:nvSpPr>
        <p:spPr>
          <a:xfrm>
            <a:off x="839442" y="4027607"/>
            <a:ext cx="4162666" cy="522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b="1" smtClean="0">
                <a:latin typeface="+mj-lt"/>
              </a:rPr>
              <a:t>Hệ thống nhiên liệu</a:t>
            </a:r>
            <a:endParaRPr lang="en-US" sz="2000" b="1">
              <a:solidFill>
                <a:srgbClr val="C00000"/>
              </a:solidFill>
              <a:latin typeface="+mj-lt"/>
            </a:endParaRPr>
          </a:p>
        </p:txBody>
      </p:sp>
      <p:sp>
        <p:nvSpPr>
          <p:cNvPr id="24" name="Google Shape;762;p44"/>
          <p:cNvSpPr/>
          <p:nvPr/>
        </p:nvSpPr>
        <p:spPr>
          <a:xfrm>
            <a:off x="239269" y="1591286"/>
            <a:ext cx="600172" cy="522300"/>
          </a:xfrm>
          <a:prstGeom prst="rect">
            <a:avLst/>
          </a:prstGeom>
          <a:solidFill>
            <a:srgbClr val="703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j-lt"/>
            </a:endParaRPr>
          </a:p>
        </p:txBody>
      </p:sp>
      <p:sp>
        <p:nvSpPr>
          <p:cNvPr id="25" name="Google Shape;763;p44"/>
          <p:cNvSpPr txBox="1"/>
          <p:nvPr/>
        </p:nvSpPr>
        <p:spPr>
          <a:xfrm>
            <a:off x="239269" y="1589311"/>
            <a:ext cx="600171" cy="52415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mj-lt"/>
                <a:ea typeface="Rosario"/>
                <a:cs typeface="Rosario"/>
                <a:sym typeface="Rosario"/>
              </a:rPr>
              <a:t>I</a:t>
            </a:r>
            <a:endParaRPr sz="2000" b="1">
              <a:solidFill>
                <a:schemeClr val="lt1"/>
              </a:solidFill>
              <a:latin typeface="+mj-lt"/>
              <a:ea typeface="Rosario"/>
              <a:cs typeface="Rosario"/>
              <a:sym typeface="Rosario"/>
            </a:endParaRPr>
          </a:p>
        </p:txBody>
      </p:sp>
      <p:sp>
        <p:nvSpPr>
          <p:cNvPr id="12" name="Google Shape;749;p44"/>
          <p:cNvSpPr/>
          <p:nvPr/>
        </p:nvSpPr>
        <p:spPr>
          <a:xfrm>
            <a:off x="3665329" y="2763881"/>
            <a:ext cx="600172" cy="522300"/>
          </a:xfrm>
          <a:prstGeom prst="rect">
            <a:avLst/>
          </a:prstGeom>
          <a:solidFill>
            <a:srgbClr val="703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j-lt"/>
            </a:endParaRPr>
          </a:p>
        </p:txBody>
      </p:sp>
      <p:sp>
        <p:nvSpPr>
          <p:cNvPr id="13" name="Google Shape;750;p44"/>
          <p:cNvSpPr txBox="1"/>
          <p:nvPr/>
        </p:nvSpPr>
        <p:spPr>
          <a:xfrm>
            <a:off x="3665328" y="2761780"/>
            <a:ext cx="600172" cy="52242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smtClean="0">
                <a:solidFill>
                  <a:schemeClr val="lt1"/>
                </a:solidFill>
                <a:latin typeface="+mj-lt"/>
                <a:ea typeface="Rosario"/>
                <a:cs typeface="Rosario"/>
                <a:sym typeface="Rosario"/>
              </a:rPr>
              <a:t>V</a:t>
            </a:r>
            <a:endParaRPr sz="2000" b="1">
              <a:solidFill>
                <a:schemeClr val="lt1"/>
              </a:solidFill>
              <a:latin typeface="+mj-lt"/>
              <a:ea typeface="Rosario"/>
              <a:cs typeface="Rosario"/>
              <a:sym typeface="Rosario"/>
            </a:endParaRPr>
          </a:p>
        </p:txBody>
      </p:sp>
      <p:sp>
        <p:nvSpPr>
          <p:cNvPr id="14" name="Google Shape;752;p44"/>
          <p:cNvSpPr/>
          <p:nvPr/>
        </p:nvSpPr>
        <p:spPr>
          <a:xfrm>
            <a:off x="3665330" y="4029710"/>
            <a:ext cx="600172" cy="522300"/>
          </a:xfrm>
          <a:prstGeom prst="rect">
            <a:avLst/>
          </a:prstGeom>
          <a:solidFill>
            <a:srgbClr val="703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j-lt"/>
            </a:endParaRPr>
          </a:p>
        </p:txBody>
      </p:sp>
      <p:sp>
        <p:nvSpPr>
          <p:cNvPr id="17" name="Google Shape;753;p44"/>
          <p:cNvSpPr txBox="1"/>
          <p:nvPr/>
        </p:nvSpPr>
        <p:spPr>
          <a:xfrm>
            <a:off x="3665328" y="4027608"/>
            <a:ext cx="600173" cy="5244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smtClean="0">
                <a:solidFill>
                  <a:schemeClr val="lt1"/>
                </a:solidFill>
                <a:latin typeface="+mj-lt"/>
                <a:ea typeface="Rosario"/>
                <a:cs typeface="Rosario"/>
                <a:sym typeface="Rosario"/>
              </a:rPr>
              <a:t>VI</a:t>
            </a:r>
            <a:endParaRPr sz="2000" b="1">
              <a:solidFill>
                <a:schemeClr val="lt1"/>
              </a:solidFill>
              <a:latin typeface="+mj-lt"/>
              <a:ea typeface="Rosario"/>
              <a:cs typeface="Rosario"/>
              <a:sym typeface="Rosario"/>
            </a:endParaRPr>
          </a:p>
        </p:txBody>
      </p:sp>
      <p:sp>
        <p:nvSpPr>
          <p:cNvPr id="23" name="Google Shape;758;p44"/>
          <p:cNvSpPr txBox="1">
            <a:spLocks/>
          </p:cNvSpPr>
          <p:nvPr/>
        </p:nvSpPr>
        <p:spPr>
          <a:xfrm>
            <a:off x="4265502" y="1610188"/>
            <a:ext cx="4360698" cy="52217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b="1" smtClean="0">
                <a:latin typeface="+mj-lt"/>
              </a:rPr>
              <a:t>Hệ thống khởi động</a:t>
            </a:r>
            <a:endParaRPr lang="en-US" sz="2000" b="1">
              <a:latin typeface="+mj-lt"/>
            </a:endParaRPr>
          </a:p>
        </p:txBody>
      </p:sp>
      <p:sp>
        <p:nvSpPr>
          <p:cNvPr id="26" name="Google Shape;759;p44"/>
          <p:cNvSpPr txBox="1">
            <a:spLocks/>
          </p:cNvSpPr>
          <p:nvPr/>
        </p:nvSpPr>
        <p:spPr>
          <a:xfrm>
            <a:off x="4265501" y="2763881"/>
            <a:ext cx="4878499" cy="52032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b="1" smtClean="0">
                <a:latin typeface="+mj-lt"/>
              </a:rPr>
              <a:t>Hệ thống đánh lửa trên động cơ xăng</a:t>
            </a:r>
            <a:endParaRPr lang="en-US" sz="2000" b="1">
              <a:latin typeface="+mj-lt"/>
            </a:endParaRPr>
          </a:p>
        </p:txBody>
      </p:sp>
      <p:sp>
        <p:nvSpPr>
          <p:cNvPr id="27" name="Google Shape;760;p44"/>
          <p:cNvSpPr txBox="1">
            <a:spLocks/>
          </p:cNvSpPr>
          <p:nvPr/>
        </p:nvSpPr>
        <p:spPr>
          <a:xfrm>
            <a:off x="4265503" y="4029710"/>
            <a:ext cx="4465529" cy="522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b="1" smtClean="0">
                <a:latin typeface="+mj-lt"/>
              </a:rPr>
              <a:t>Hệ thống xử lí khí thải của động cơ</a:t>
            </a:r>
            <a:endParaRPr lang="en-US" sz="2000" b="1">
              <a:solidFill>
                <a:srgbClr val="C00000"/>
              </a:solidFill>
              <a:latin typeface="+mj-lt"/>
            </a:endParaRPr>
          </a:p>
        </p:txBody>
      </p:sp>
      <p:sp>
        <p:nvSpPr>
          <p:cNvPr id="28" name="Google Shape;762;p44"/>
          <p:cNvSpPr/>
          <p:nvPr/>
        </p:nvSpPr>
        <p:spPr>
          <a:xfrm>
            <a:off x="3665329" y="1610188"/>
            <a:ext cx="600172" cy="522300"/>
          </a:xfrm>
          <a:prstGeom prst="rect">
            <a:avLst/>
          </a:prstGeom>
          <a:solidFill>
            <a:srgbClr val="703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j-lt"/>
            </a:endParaRPr>
          </a:p>
        </p:txBody>
      </p:sp>
      <p:sp>
        <p:nvSpPr>
          <p:cNvPr id="29" name="Google Shape;763;p44"/>
          <p:cNvSpPr txBox="1"/>
          <p:nvPr/>
        </p:nvSpPr>
        <p:spPr>
          <a:xfrm>
            <a:off x="3665328" y="1608213"/>
            <a:ext cx="600172" cy="52415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smtClean="0">
                <a:solidFill>
                  <a:schemeClr val="lt1"/>
                </a:solidFill>
                <a:latin typeface="+mj-lt"/>
                <a:ea typeface="Rosario"/>
                <a:cs typeface="Rosario"/>
                <a:sym typeface="Rosario"/>
              </a:rPr>
              <a:t>IV</a:t>
            </a:r>
            <a:endParaRPr sz="2000" b="1">
              <a:solidFill>
                <a:schemeClr val="lt1"/>
              </a:solidFill>
              <a:latin typeface="+mj-lt"/>
              <a:ea typeface="Rosario"/>
              <a:cs typeface="Rosario"/>
              <a:sym typeface="Rosario"/>
            </a:endParaRPr>
          </a:p>
        </p:txBody>
      </p:sp>
    </p:spTree>
    <p:extLst>
      <p:ext uri="{BB962C8B-B14F-4D97-AF65-F5344CB8AC3E}">
        <p14:creationId xmlns:p14="http://schemas.microsoft.com/office/powerpoint/2010/main" val="12889054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randombar(horizontal)">
                                      <p:cBhvr>
                                        <p:cTn id="40" dur="500"/>
                                        <p:tgtEl>
                                          <p:spTgt spid="25"/>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randombar(horizontal)">
                                      <p:cBhvr>
                                        <p:cTn id="46" dur="500"/>
                                        <p:tgtEl>
                                          <p:spTgt spid="1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randombar(horizontal)">
                                      <p:cBhvr>
                                        <p:cTn id="49" dur="500"/>
                                        <p:tgtEl>
                                          <p:spTgt spid="1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randombar(horizontal)">
                                      <p:cBhvr>
                                        <p:cTn id="52" dur="500"/>
                                        <p:tgtEl>
                                          <p:spTgt spid="1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randombar(horizontal)">
                                      <p:cBhvr>
                                        <p:cTn id="55" dur="500"/>
                                        <p:tgtEl>
                                          <p:spTgt spid="28"/>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randombar(horizontal)">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animBg="1"/>
      <p:bldP spid="19" grpId="0"/>
      <p:bldP spid="20" grpId="0"/>
      <p:bldP spid="21" grpId="0"/>
      <p:bldP spid="22" grpId="0"/>
      <p:bldP spid="24" grpId="0" animBg="1"/>
      <p:bldP spid="25" grpId="0"/>
      <p:bldP spid="12" grpId="0" animBg="1"/>
      <p:bldP spid="13" grpId="0"/>
      <p:bldP spid="14" grpId="0" animBg="1"/>
      <p:bldP spid="17" grpId="0"/>
      <p:bldP spid="23" grpId="0"/>
      <p:bldP spid="26" grpId="0"/>
      <p:bldP spid="27" grpId="0"/>
      <p:bldP spid="28" grpId="0" animBg="1"/>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472" y="-16125"/>
            <a:ext cx="6421348" cy="692497"/>
          </a:xfrm>
          <a:prstGeom prst="rect">
            <a:avLst/>
          </a:prstGeom>
          <a:noFill/>
        </p:spPr>
        <p:txBody>
          <a:bodyPr wrap="square" rtlCol="0">
            <a:spAutoFit/>
          </a:bodyPr>
          <a:lstStyle/>
          <a:p>
            <a:pPr algn="ctr">
              <a:lnSpc>
                <a:spcPct val="150000"/>
              </a:lnSpc>
            </a:pPr>
            <a:r>
              <a:rPr lang="vi-VN" sz="2600" b="1" dirty="0">
                <a:solidFill>
                  <a:srgbClr val="703672"/>
                </a:solidFill>
              </a:rPr>
              <a:t>2. Hệ thống nhiên liệu động cơ Diesel</a:t>
            </a:r>
          </a:p>
        </p:txBody>
      </p:sp>
      <p:pic>
        <p:nvPicPr>
          <p:cNvPr id="16386" name="Picture 2" descr="Xuất khẩu dầu diesel của Trung Đông sang châu Âu sụt giảm trong tháng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726" y="1359256"/>
            <a:ext cx="4943274" cy="34734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0" y="1672475"/>
            <a:ext cx="4191856" cy="3279669"/>
            <a:chOff x="250192" y="1676513"/>
            <a:chExt cx="4307172" cy="3127882"/>
          </a:xfrm>
        </p:grpSpPr>
        <p:sp>
          <p:nvSpPr>
            <p:cNvPr id="15" name="Rounded Rectangle 14"/>
            <p:cNvSpPr/>
            <p:nvPr/>
          </p:nvSpPr>
          <p:spPr>
            <a:xfrm>
              <a:off x="838599" y="1676513"/>
              <a:ext cx="3718765" cy="3127882"/>
            </a:xfrm>
            <a:prstGeom prst="roundRect">
              <a:avLst>
                <a:gd name="adj" fmla="val 10184"/>
              </a:avLst>
            </a:prstGeom>
            <a:solidFill>
              <a:schemeClr val="accent6"/>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 </a:t>
              </a:r>
              <a:r>
                <a:rPr lang="vi-VN" sz="2000" smtClean="0">
                  <a:solidFill>
                    <a:srgbClr val="000000"/>
                  </a:solidFill>
                </a:rPr>
                <a:t>Các </a:t>
              </a:r>
              <a:r>
                <a:rPr lang="vi-VN" sz="2000">
                  <a:solidFill>
                    <a:srgbClr val="000000"/>
                  </a:solidFill>
                </a:rPr>
                <a:t>hệ thống nhiên liệu động cơ Diesel thông thường có áp suất phun từ 180 đến 220 </a:t>
              </a:r>
              <a:r>
                <a:rPr lang="vi-VN" sz="2000" smtClean="0">
                  <a:solidFill>
                    <a:srgbClr val="000000"/>
                  </a:solidFill>
                </a:rPr>
                <a:t>bar</a:t>
              </a:r>
              <a:r>
                <a:rPr lang="en-US" sz="2000" smtClean="0">
                  <a:solidFill>
                    <a:srgbClr val="000000"/>
                  </a:solidFill>
                </a:rPr>
                <a:t>, </a:t>
              </a:r>
              <a:r>
                <a:rPr lang="vi-VN" sz="2000" smtClean="0">
                  <a:solidFill>
                    <a:srgbClr val="000000"/>
                  </a:solidFill>
                </a:rPr>
                <a:t>hệ </a:t>
              </a:r>
              <a:r>
                <a:rPr lang="vi-VN" sz="2000">
                  <a:solidFill>
                    <a:srgbClr val="000000"/>
                  </a:solidFill>
                </a:rPr>
                <a:t>thống nhiên liệu động cơ Diesel điều khiển điện tử có áp suất lên tới hàng nghìn bar.</a:t>
              </a:r>
            </a:p>
          </p:txBody>
        </p:sp>
        <p:sp>
          <p:nvSpPr>
            <p:cNvPr id="14" name="Right Arrow 13"/>
            <p:cNvSpPr/>
            <p:nvPr/>
          </p:nvSpPr>
          <p:spPr>
            <a:xfrm>
              <a:off x="250192" y="1904080"/>
              <a:ext cx="571879" cy="6033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58871" y="1083353"/>
            <a:ext cx="2455111" cy="496996"/>
            <a:chOff x="-3841359" y="1648756"/>
            <a:chExt cx="2455111" cy="496996"/>
          </a:xfrm>
        </p:grpSpPr>
        <p:sp>
          <p:nvSpPr>
            <p:cNvPr id="16" name="TextBox 15"/>
            <p:cNvSpPr txBox="1"/>
            <p:nvPr/>
          </p:nvSpPr>
          <p:spPr>
            <a:xfrm>
              <a:off x="-3602534" y="1648756"/>
              <a:ext cx="2216286" cy="496996"/>
            </a:xfrm>
            <a:prstGeom prst="rect">
              <a:avLst/>
            </a:prstGeom>
            <a:noFill/>
          </p:spPr>
          <p:txBody>
            <a:bodyPr wrap="square" rtlCol="0">
              <a:spAutoFit/>
            </a:bodyPr>
            <a:lstStyle/>
            <a:p>
              <a:pPr algn="just">
                <a:lnSpc>
                  <a:spcPct val="150000"/>
                </a:lnSpc>
              </a:pPr>
              <a:r>
                <a:rPr lang="en-US" sz="2000" b="1" dirty="0" smtClean="0">
                  <a:solidFill>
                    <a:schemeClr val="accent2">
                      <a:lumMod val="75000"/>
                    </a:schemeClr>
                  </a:solidFill>
                  <a:latin typeface="Arial" panose="020B0604020202020204" pitchFamily="34" charset="0"/>
                  <a:cs typeface="Arial" panose="020B0604020202020204" pitchFamily="34" charset="0"/>
                </a:rPr>
                <a:t>Kết nối năng lực</a:t>
              </a:r>
              <a:endParaRPr lang="vi-VN" sz="2000" dirty="0">
                <a:solidFill>
                  <a:schemeClr val="accent2">
                    <a:lumMod val="75000"/>
                  </a:schemeClr>
                </a:solidFill>
                <a:latin typeface="Arial" panose="020B0604020202020204" pitchFamily="34" charset="0"/>
                <a:cs typeface="Arial" panose="020B0604020202020204" pitchFamily="34" charset="0"/>
              </a:endParaRPr>
            </a:p>
          </p:txBody>
        </p:sp>
        <p:pic>
          <p:nvPicPr>
            <p:cNvPr id="17" name="Picture 4" descr="Puzzle - Free hobbies and free time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1359" y="1805247"/>
              <a:ext cx="238825" cy="23882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0" y="578522"/>
            <a:ext cx="4399438" cy="553998"/>
          </a:xfrm>
          <a:prstGeom prst="homePlate">
            <a:avLst/>
          </a:prstGeom>
          <a:solidFill>
            <a:srgbClr val="7F4A78"/>
          </a:solidFill>
          <a:ln>
            <a:noFill/>
          </a:ln>
        </p:spPr>
        <p:txBody>
          <a:bodyPr wrap="square" rtlCol="0">
            <a:spAutoFit/>
          </a:bodyPr>
          <a:lstStyle/>
          <a:p>
            <a:pPr algn="just">
              <a:lnSpc>
                <a:spcPct val="150000"/>
              </a:lnSpc>
            </a:pPr>
            <a:r>
              <a:rPr lang="en-US" sz="2000" b="1" dirty="0" smtClean="0">
                <a:solidFill>
                  <a:schemeClr val="accent6"/>
                </a:solidFill>
                <a:latin typeface="Arial" panose="020B0604020202020204" pitchFamily="34" charset="0"/>
                <a:cs typeface="Arial" panose="020B0604020202020204" pitchFamily="34" charset="0"/>
              </a:rPr>
              <a:t>b) Cấu </a:t>
            </a:r>
            <a:r>
              <a:rPr lang="en-US" sz="2000" b="1" dirty="0">
                <a:solidFill>
                  <a:schemeClr val="accent6"/>
                </a:solidFill>
                <a:latin typeface="Arial" panose="020B0604020202020204" pitchFamily="34" charset="0"/>
                <a:cs typeface="Arial" panose="020B0604020202020204" pitchFamily="34" charset="0"/>
              </a:rPr>
              <a:t>tạo và nguyên lí làm việc</a:t>
            </a:r>
            <a:endParaRPr lang="en-US" sz="2000" b="1" dirty="0" smtClean="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06654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2457"/>
        <p:cNvGrpSpPr/>
        <p:nvPr/>
      </p:nvGrpSpPr>
      <p:grpSpPr>
        <a:xfrm>
          <a:off x="0" y="0"/>
          <a:ext cx="0" cy="0"/>
          <a:chOff x="0" y="0"/>
          <a:chExt cx="0" cy="0"/>
        </a:xfrm>
      </p:grpSpPr>
      <p:grpSp>
        <p:nvGrpSpPr>
          <p:cNvPr id="2458" name="Google Shape;2458;p28"/>
          <p:cNvGrpSpPr/>
          <p:nvPr/>
        </p:nvGrpSpPr>
        <p:grpSpPr>
          <a:xfrm>
            <a:off x="6353333" y="300784"/>
            <a:ext cx="4089250" cy="2392691"/>
            <a:chOff x="5490925" y="397700"/>
            <a:chExt cx="3012783" cy="1762831"/>
          </a:xfrm>
        </p:grpSpPr>
        <p:sp>
          <p:nvSpPr>
            <p:cNvPr id="2459" name="Google Shape;2459;p28"/>
            <p:cNvSpPr/>
            <p:nvPr/>
          </p:nvSpPr>
          <p:spPr>
            <a:xfrm>
              <a:off x="5667179" y="397700"/>
              <a:ext cx="2836529" cy="764704"/>
            </a:xfrm>
            <a:custGeom>
              <a:avLst/>
              <a:gdLst/>
              <a:ahLst/>
              <a:cxnLst/>
              <a:rect l="l" t="t" r="r" b="b"/>
              <a:pathLst>
                <a:path w="47138" h="12708" extrusionOk="0">
                  <a:moveTo>
                    <a:pt x="22447" y="1"/>
                  </a:moveTo>
                  <a:cubicBezTo>
                    <a:pt x="21420" y="1"/>
                    <a:pt x="19822" y="115"/>
                    <a:pt x="17996" y="229"/>
                  </a:cubicBezTo>
                  <a:cubicBezTo>
                    <a:pt x="15443" y="389"/>
                    <a:pt x="12462" y="586"/>
                    <a:pt x="9833" y="586"/>
                  </a:cubicBezTo>
                  <a:cubicBezTo>
                    <a:pt x="8702" y="586"/>
                    <a:pt x="7635" y="549"/>
                    <a:pt x="6697" y="457"/>
                  </a:cubicBezTo>
                  <a:cubicBezTo>
                    <a:pt x="6123" y="410"/>
                    <a:pt x="5589" y="385"/>
                    <a:pt x="5094" y="385"/>
                  </a:cubicBezTo>
                  <a:cubicBezTo>
                    <a:pt x="3229" y="385"/>
                    <a:pt x="1924" y="733"/>
                    <a:pt x="1142" y="1485"/>
                  </a:cubicBezTo>
                  <a:cubicBezTo>
                    <a:pt x="1" y="2512"/>
                    <a:pt x="1" y="4072"/>
                    <a:pt x="1" y="5441"/>
                  </a:cubicBezTo>
                  <a:lnTo>
                    <a:pt x="1" y="12708"/>
                  </a:lnTo>
                  <a:lnTo>
                    <a:pt x="305" y="12708"/>
                  </a:lnTo>
                  <a:lnTo>
                    <a:pt x="305" y="5441"/>
                  </a:lnTo>
                  <a:cubicBezTo>
                    <a:pt x="305" y="4072"/>
                    <a:pt x="305" y="2626"/>
                    <a:pt x="1332" y="1713"/>
                  </a:cubicBezTo>
                  <a:cubicBezTo>
                    <a:pt x="2081" y="1024"/>
                    <a:pt x="3325" y="689"/>
                    <a:pt x="5102" y="689"/>
                  </a:cubicBezTo>
                  <a:cubicBezTo>
                    <a:pt x="5582" y="689"/>
                    <a:pt x="6100" y="713"/>
                    <a:pt x="6659" y="762"/>
                  </a:cubicBezTo>
                  <a:cubicBezTo>
                    <a:pt x="7609" y="853"/>
                    <a:pt x="8683" y="890"/>
                    <a:pt x="9820" y="890"/>
                  </a:cubicBezTo>
                  <a:cubicBezTo>
                    <a:pt x="12462" y="890"/>
                    <a:pt x="15443" y="693"/>
                    <a:pt x="17996" y="534"/>
                  </a:cubicBezTo>
                  <a:cubicBezTo>
                    <a:pt x="19860" y="419"/>
                    <a:pt x="21458" y="305"/>
                    <a:pt x="22447" y="305"/>
                  </a:cubicBezTo>
                  <a:cubicBezTo>
                    <a:pt x="28572" y="305"/>
                    <a:pt x="46947" y="762"/>
                    <a:pt x="47138" y="762"/>
                  </a:cubicBezTo>
                  <a:lnTo>
                    <a:pt x="47138" y="457"/>
                  </a:lnTo>
                  <a:cubicBezTo>
                    <a:pt x="46947" y="457"/>
                    <a:pt x="28572" y="1"/>
                    <a:pt x="2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8"/>
            <p:cNvSpPr/>
            <p:nvPr/>
          </p:nvSpPr>
          <p:spPr>
            <a:xfrm>
              <a:off x="5648885" y="677034"/>
              <a:ext cx="55000" cy="109940"/>
            </a:xfrm>
            <a:custGeom>
              <a:avLst/>
              <a:gdLst/>
              <a:ahLst/>
              <a:cxnLst/>
              <a:rect l="l" t="t" r="r" b="b"/>
              <a:pathLst>
                <a:path w="914" h="1827" extrusionOk="0">
                  <a:moveTo>
                    <a:pt x="1" y="0"/>
                  </a:moveTo>
                  <a:lnTo>
                    <a:pt x="1" y="1826"/>
                  </a:lnTo>
                  <a:lnTo>
                    <a:pt x="914" y="1826"/>
                  </a:lnTo>
                  <a:lnTo>
                    <a:pt x="9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8"/>
            <p:cNvSpPr/>
            <p:nvPr/>
          </p:nvSpPr>
          <p:spPr>
            <a:xfrm>
              <a:off x="5619099" y="1162348"/>
              <a:ext cx="114573" cy="43567"/>
            </a:xfrm>
            <a:custGeom>
              <a:avLst/>
              <a:gdLst/>
              <a:ahLst/>
              <a:cxnLst/>
              <a:rect l="l" t="t" r="r" b="b"/>
              <a:pathLst>
                <a:path w="1904" h="724" extrusionOk="0">
                  <a:moveTo>
                    <a:pt x="1" y="1"/>
                  </a:moveTo>
                  <a:lnTo>
                    <a:pt x="1" y="723"/>
                  </a:lnTo>
                  <a:lnTo>
                    <a:pt x="1903" y="723"/>
                  </a:lnTo>
                  <a:lnTo>
                    <a:pt x="1903" y="1"/>
                  </a:ln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8"/>
            <p:cNvSpPr/>
            <p:nvPr/>
          </p:nvSpPr>
          <p:spPr>
            <a:xfrm>
              <a:off x="5490925" y="1205855"/>
              <a:ext cx="1000470" cy="954676"/>
            </a:xfrm>
            <a:custGeom>
              <a:avLst/>
              <a:gdLst/>
              <a:ahLst/>
              <a:cxnLst/>
              <a:rect l="l" t="t" r="r" b="b"/>
              <a:pathLst>
                <a:path w="16626" h="15865" extrusionOk="0">
                  <a:moveTo>
                    <a:pt x="0" y="0"/>
                  </a:moveTo>
                  <a:lnTo>
                    <a:pt x="0" y="15865"/>
                  </a:lnTo>
                  <a:lnTo>
                    <a:pt x="16626" y="15865"/>
                  </a:lnTo>
                  <a:lnTo>
                    <a:pt x="166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8"/>
            <p:cNvSpPr/>
            <p:nvPr/>
          </p:nvSpPr>
          <p:spPr>
            <a:xfrm>
              <a:off x="5543578" y="1253935"/>
              <a:ext cx="892877" cy="858517"/>
            </a:xfrm>
            <a:custGeom>
              <a:avLst/>
              <a:gdLst/>
              <a:ahLst/>
              <a:cxnLst/>
              <a:rect l="l" t="t" r="r" b="b"/>
              <a:pathLst>
                <a:path w="14838" h="14267" extrusionOk="0">
                  <a:moveTo>
                    <a:pt x="0" y="0"/>
                  </a:moveTo>
                  <a:lnTo>
                    <a:pt x="0" y="14267"/>
                  </a:lnTo>
                  <a:lnTo>
                    <a:pt x="14838" y="14267"/>
                  </a:lnTo>
                  <a:lnTo>
                    <a:pt x="148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8"/>
            <p:cNvSpPr/>
            <p:nvPr/>
          </p:nvSpPr>
          <p:spPr>
            <a:xfrm>
              <a:off x="5607665" y="1279089"/>
              <a:ext cx="25274" cy="45853"/>
            </a:xfrm>
            <a:custGeom>
              <a:avLst/>
              <a:gdLst/>
              <a:ahLst/>
              <a:cxnLst/>
              <a:rect l="l" t="t" r="r" b="b"/>
              <a:pathLst>
                <a:path w="420" h="762" extrusionOk="0">
                  <a:moveTo>
                    <a:pt x="1" y="1"/>
                  </a:moveTo>
                  <a:lnTo>
                    <a:pt x="1"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8"/>
            <p:cNvSpPr/>
            <p:nvPr/>
          </p:nvSpPr>
          <p:spPr>
            <a:xfrm>
              <a:off x="5694679" y="1279089"/>
              <a:ext cx="25213" cy="45853"/>
            </a:xfrm>
            <a:custGeom>
              <a:avLst/>
              <a:gdLst/>
              <a:ahLst/>
              <a:cxnLst/>
              <a:rect l="l" t="t" r="r" b="b"/>
              <a:pathLst>
                <a:path w="419" h="762" extrusionOk="0">
                  <a:moveTo>
                    <a:pt x="0" y="1"/>
                  </a:moveTo>
                  <a:lnTo>
                    <a:pt x="0"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8"/>
            <p:cNvSpPr/>
            <p:nvPr/>
          </p:nvSpPr>
          <p:spPr>
            <a:xfrm>
              <a:off x="5781692" y="1279089"/>
              <a:ext cx="25213" cy="45853"/>
            </a:xfrm>
            <a:custGeom>
              <a:avLst/>
              <a:gdLst/>
              <a:ahLst/>
              <a:cxnLst/>
              <a:rect l="l" t="t" r="r" b="b"/>
              <a:pathLst>
                <a:path w="419" h="762" extrusionOk="0">
                  <a:moveTo>
                    <a:pt x="0" y="1"/>
                  </a:moveTo>
                  <a:lnTo>
                    <a:pt x="0"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8"/>
            <p:cNvSpPr/>
            <p:nvPr/>
          </p:nvSpPr>
          <p:spPr>
            <a:xfrm>
              <a:off x="5868646" y="1279089"/>
              <a:ext cx="25274" cy="45853"/>
            </a:xfrm>
            <a:custGeom>
              <a:avLst/>
              <a:gdLst/>
              <a:ahLst/>
              <a:cxnLst/>
              <a:rect l="l" t="t" r="r" b="b"/>
              <a:pathLst>
                <a:path w="420" h="762" extrusionOk="0">
                  <a:moveTo>
                    <a:pt x="1" y="1"/>
                  </a:moveTo>
                  <a:lnTo>
                    <a:pt x="1"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8"/>
            <p:cNvSpPr/>
            <p:nvPr/>
          </p:nvSpPr>
          <p:spPr>
            <a:xfrm>
              <a:off x="5953373" y="1279089"/>
              <a:ext cx="27500" cy="45853"/>
            </a:xfrm>
            <a:custGeom>
              <a:avLst/>
              <a:gdLst/>
              <a:ahLst/>
              <a:cxnLst/>
              <a:rect l="l" t="t" r="r" b="b"/>
              <a:pathLst>
                <a:path w="457" h="762" extrusionOk="0">
                  <a:moveTo>
                    <a:pt x="0" y="1"/>
                  </a:moveTo>
                  <a:lnTo>
                    <a:pt x="0" y="762"/>
                  </a:lnTo>
                  <a:lnTo>
                    <a:pt x="457" y="762"/>
                  </a:lnTo>
                  <a:lnTo>
                    <a:pt x="4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8"/>
            <p:cNvSpPr/>
            <p:nvPr/>
          </p:nvSpPr>
          <p:spPr>
            <a:xfrm>
              <a:off x="6040386" y="1279089"/>
              <a:ext cx="25213" cy="45853"/>
            </a:xfrm>
            <a:custGeom>
              <a:avLst/>
              <a:gdLst/>
              <a:ahLst/>
              <a:cxnLst/>
              <a:rect l="l" t="t" r="r" b="b"/>
              <a:pathLst>
                <a:path w="419" h="762" extrusionOk="0">
                  <a:moveTo>
                    <a:pt x="0" y="1"/>
                  </a:moveTo>
                  <a:lnTo>
                    <a:pt x="0" y="762"/>
                  </a:lnTo>
                  <a:lnTo>
                    <a:pt x="419" y="762"/>
                  </a:lnTo>
                  <a:lnTo>
                    <a:pt x="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8"/>
            <p:cNvSpPr/>
            <p:nvPr/>
          </p:nvSpPr>
          <p:spPr>
            <a:xfrm>
              <a:off x="5571018" y="1853703"/>
              <a:ext cx="57347" cy="185520"/>
            </a:xfrm>
            <a:custGeom>
              <a:avLst/>
              <a:gdLst/>
              <a:ahLst/>
              <a:cxnLst/>
              <a:rect l="l" t="t" r="r" b="b"/>
              <a:pathLst>
                <a:path w="953" h="3083" extrusionOk="0">
                  <a:moveTo>
                    <a:pt x="686" y="1"/>
                  </a:moveTo>
                  <a:cubicBezTo>
                    <a:pt x="686" y="1"/>
                    <a:pt x="724" y="838"/>
                    <a:pt x="419" y="1485"/>
                  </a:cubicBezTo>
                  <a:cubicBezTo>
                    <a:pt x="191" y="1979"/>
                    <a:pt x="39" y="2550"/>
                    <a:pt x="1" y="3083"/>
                  </a:cubicBezTo>
                  <a:lnTo>
                    <a:pt x="191" y="3083"/>
                  </a:lnTo>
                  <a:cubicBezTo>
                    <a:pt x="267" y="2588"/>
                    <a:pt x="381" y="2017"/>
                    <a:pt x="610" y="1561"/>
                  </a:cubicBezTo>
                  <a:cubicBezTo>
                    <a:pt x="952" y="876"/>
                    <a:pt x="914" y="39"/>
                    <a:pt x="9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8"/>
            <p:cNvSpPr/>
            <p:nvPr/>
          </p:nvSpPr>
          <p:spPr>
            <a:xfrm>
              <a:off x="5655745" y="1853703"/>
              <a:ext cx="71007" cy="185520"/>
            </a:xfrm>
            <a:custGeom>
              <a:avLst/>
              <a:gdLst/>
              <a:ahLst/>
              <a:cxnLst/>
              <a:rect l="l" t="t" r="r" b="b"/>
              <a:pathLst>
                <a:path w="1180" h="3083" extrusionOk="0">
                  <a:moveTo>
                    <a:pt x="191" y="1"/>
                  </a:moveTo>
                  <a:cubicBezTo>
                    <a:pt x="191" y="77"/>
                    <a:pt x="1" y="1903"/>
                    <a:pt x="647" y="2702"/>
                  </a:cubicBezTo>
                  <a:cubicBezTo>
                    <a:pt x="762" y="2816"/>
                    <a:pt x="876" y="2968"/>
                    <a:pt x="914" y="3083"/>
                  </a:cubicBezTo>
                  <a:lnTo>
                    <a:pt x="1180" y="3083"/>
                  </a:lnTo>
                  <a:cubicBezTo>
                    <a:pt x="1066" y="2930"/>
                    <a:pt x="952" y="2740"/>
                    <a:pt x="800" y="2588"/>
                  </a:cubicBezTo>
                  <a:cubicBezTo>
                    <a:pt x="191" y="1865"/>
                    <a:pt x="381" y="39"/>
                    <a:pt x="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8"/>
            <p:cNvSpPr/>
            <p:nvPr/>
          </p:nvSpPr>
          <p:spPr>
            <a:xfrm>
              <a:off x="5655745" y="1858337"/>
              <a:ext cx="73353" cy="180886"/>
            </a:xfrm>
            <a:custGeom>
              <a:avLst/>
              <a:gdLst/>
              <a:ahLst/>
              <a:cxnLst/>
              <a:rect l="l" t="t" r="r" b="b"/>
              <a:pathLst>
                <a:path w="1219" h="3006" extrusionOk="0">
                  <a:moveTo>
                    <a:pt x="990" y="0"/>
                  </a:moveTo>
                  <a:cubicBezTo>
                    <a:pt x="990" y="0"/>
                    <a:pt x="1028" y="685"/>
                    <a:pt x="990" y="1332"/>
                  </a:cubicBezTo>
                  <a:cubicBezTo>
                    <a:pt x="990" y="1636"/>
                    <a:pt x="800" y="1864"/>
                    <a:pt x="571" y="2131"/>
                  </a:cubicBezTo>
                  <a:cubicBezTo>
                    <a:pt x="343" y="2397"/>
                    <a:pt x="77" y="2663"/>
                    <a:pt x="1" y="3006"/>
                  </a:cubicBezTo>
                  <a:lnTo>
                    <a:pt x="229" y="3006"/>
                  </a:lnTo>
                  <a:cubicBezTo>
                    <a:pt x="305" y="2739"/>
                    <a:pt x="495" y="2511"/>
                    <a:pt x="723" y="2283"/>
                  </a:cubicBezTo>
                  <a:cubicBezTo>
                    <a:pt x="952" y="1978"/>
                    <a:pt x="1218" y="1712"/>
                    <a:pt x="1218" y="1370"/>
                  </a:cubicBezTo>
                  <a:cubicBezTo>
                    <a:pt x="1218" y="685"/>
                    <a:pt x="1218" y="0"/>
                    <a:pt x="1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8"/>
            <p:cNvSpPr/>
            <p:nvPr/>
          </p:nvSpPr>
          <p:spPr>
            <a:xfrm>
              <a:off x="5763339" y="1858337"/>
              <a:ext cx="75640" cy="180886"/>
            </a:xfrm>
            <a:custGeom>
              <a:avLst/>
              <a:gdLst/>
              <a:ahLst/>
              <a:cxnLst/>
              <a:rect l="l" t="t" r="r" b="b"/>
              <a:pathLst>
                <a:path w="1257" h="3006" extrusionOk="0">
                  <a:moveTo>
                    <a:pt x="191" y="0"/>
                  </a:moveTo>
                  <a:cubicBezTo>
                    <a:pt x="191" y="38"/>
                    <a:pt x="1" y="1141"/>
                    <a:pt x="647" y="1940"/>
                  </a:cubicBezTo>
                  <a:cubicBezTo>
                    <a:pt x="838" y="2207"/>
                    <a:pt x="952" y="2587"/>
                    <a:pt x="1028" y="3006"/>
                  </a:cubicBezTo>
                  <a:lnTo>
                    <a:pt x="1256" y="3006"/>
                  </a:lnTo>
                  <a:cubicBezTo>
                    <a:pt x="1180" y="2549"/>
                    <a:pt x="1028" y="2092"/>
                    <a:pt x="800" y="1788"/>
                  </a:cubicBezTo>
                  <a:cubicBezTo>
                    <a:pt x="229" y="1103"/>
                    <a:pt x="381" y="38"/>
                    <a:pt x="381" y="38"/>
                  </a:cubicBezTo>
                  <a:lnTo>
                    <a:pt x="1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8"/>
            <p:cNvSpPr/>
            <p:nvPr/>
          </p:nvSpPr>
          <p:spPr>
            <a:xfrm>
              <a:off x="5870932" y="1853703"/>
              <a:ext cx="25274" cy="185520"/>
            </a:xfrm>
            <a:custGeom>
              <a:avLst/>
              <a:gdLst/>
              <a:ahLst/>
              <a:cxnLst/>
              <a:rect l="l" t="t" r="r" b="b"/>
              <a:pathLst>
                <a:path w="420" h="3083" extrusionOk="0">
                  <a:moveTo>
                    <a:pt x="191" y="1"/>
                  </a:moveTo>
                  <a:cubicBezTo>
                    <a:pt x="191" y="1"/>
                    <a:pt x="153" y="914"/>
                    <a:pt x="115" y="1713"/>
                  </a:cubicBezTo>
                  <a:cubicBezTo>
                    <a:pt x="115" y="2131"/>
                    <a:pt x="39" y="2626"/>
                    <a:pt x="1" y="3083"/>
                  </a:cubicBezTo>
                  <a:lnTo>
                    <a:pt x="191" y="3083"/>
                  </a:lnTo>
                  <a:cubicBezTo>
                    <a:pt x="267" y="2626"/>
                    <a:pt x="305" y="2131"/>
                    <a:pt x="343" y="1713"/>
                  </a:cubicBezTo>
                  <a:cubicBezTo>
                    <a:pt x="343" y="914"/>
                    <a:pt x="419" y="1"/>
                    <a:pt x="4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8"/>
            <p:cNvSpPr/>
            <p:nvPr/>
          </p:nvSpPr>
          <p:spPr>
            <a:xfrm>
              <a:off x="5937366" y="1858337"/>
              <a:ext cx="73293" cy="180886"/>
            </a:xfrm>
            <a:custGeom>
              <a:avLst/>
              <a:gdLst/>
              <a:ahLst/>
              <a:cxnLst/>
              <a:rect l="l" t="t" r="r" b="b"/>
              <a:pathLst>
                <a:path w="1218" h="3006" extrusionOk="0">
                  <a:moveTo>
                    <a:pt x="76" y="0"/>
                  </a:moveTo>
                  <a:cubicBezTo>
                    <a:pt x="76" y="38"/>
                    <a:pt x="0" y="1256"/>
                    <a:pt x="76" y="1674"/>
                  </a:cubicBezTo>
                  <a:cubicBezTo>
                    <a:pt x="114" y="1826"/>
                    <a:pt x="266" y="2054"/>
                    <a:pt x="495" y="2283"/>
                  </a:cubicBezTo>
                  <a:cubicBezTo>
                    <a:pt x="685" y="2511"/>
                    <a:pt x="913" y="2739"/>
                    <a:pt x="1027" y="3006"/>
                  </a:cubicBezTo>
                  <a:lnTo>
                    <a:pt x="1217" y="3006"/>
                  </a:lnTo>
                  <a:cubicBezTo>
                    <a:pt x="1103" y="2701"/>
                    <a:pt x="837" y="2397"/>
                    <a:pt x="647" y="2131"/>
                  </a:cubicBezTo>
                  <a:cubicBezTo>
                    <a:pt x="457" y="1940"/>
                    <a:pt x="304" y="1750"/>
                    <a:pt x="266" y="1636"/>
                  </a:cubicBezTo>
                  <a:cubicBezTo>
                    <a:pt x="190" y="1256"/>
                    <a:pt x="266" y="38"/>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8"/>
            <p:cNvSpPr/>
            <p:nvPr/>
          </p:nvSpPr>
          <p:spPr>
            <a:xfrm>
              <a:off x="5941939" y="1858337"/>
              <a:ext cx="61860" cy="180886"/>
            </a:xfrm>
            <a:custGeom>
              <a:avLst/>
              <a:gdLst/>
              <a:ahLst/>
              <a:cxnLst/>
              <a:rect l="l" t="t" r="r" b="b"/>
              <a:pathLst>
                <a:path w="1028" h="3006" extrusionOk="0">
                  <a:moveTo>
                    <a:pt x="837" y="0"/>
                  </a:moveTo>
                  <a:cubicBezTo>
                    <a:pt x="837" y="0"/>
                    <a:pt x="837" y="1027"/>
                    <a:pt x="647" y="1484"/>
                  </a:cubicBezTo>
                  <a:cubicBezTo>
                    <a:pt x="571" y="1674"/>
                    <a:pt x="495" y="1902"/>
                    <a:pt x="381" y="2131"/>
                  </a:cubicBezTo>
                  <a:cubicBezTo>
                    <a:pt x="228" y="2435"/>
                    <a:pt x="76" y="2739"/>
                    <a:pt x="0" y="3006"/>
                  </a:cubicBezTo>
                  <a:lnTo>
                    <a:pt x="190" y="3006"/>
                  </a:lnTo>
                  <a:cubicBezTo>
                    <a:pt x="305" y="2777"/>
                    <a:pt x="419" y="2511"/>
                    <a:pt x="533" y="2245"/>
                  </a:cubicBezTo>
                  <a:cubicBezTo>
                    <a:pt x="647" y="1978"/>
                    <a:pt x="761" y="1750"/>
                    <a:pt x="837" y="1560"/>
                  </a:cubicBezTo>
                  <a:cubicBezTo>
                    <a:pt x="1027" y="1065"/>
                    <a:pt x="1027" y="38"/>
                    <a:pt x="1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8"/>
            <p:cNvSpPr/>
            <p:nvPr/>
          </p:nvSpPr>
          <p:spPr>
            <a:xfrm>
              <a:off x="6035753" y="1858337"/>
              <a:ext cx="75640" cy="180886"/>
            </a:xfrm>
            <a:custGeom>
              <a:avLst/>
              <a:gdLst/>
              <a:ahLst/>
              <a:cxnLst/>
              <a:rect l="l" t="t" r="r" b="b"/>
              <a:pathLst>
                <a:path w="1257" h="3006" extrusionOk="0">
                  <a:moveTo>
                    <a:pt x="229" y="0"/>
                  </a:moveTo>
                  <a:lnTo>
                    <a:pt x="229" y="0"/>
                  </a:lnTo>
                  <a:cubicBezTo>
                    <a:pt x="191" y="38"/>
                    <a:pt x="1" y="1217"/>
                    <a:pt x="458" y="1788"/>
                  </a:cubicBezTo>
                  <a:cubicBezTo>
                    <a:pt x="686" y="2054"/>
                    <a:pt x="914" y="2511"/>
                    <a:pt x="1066" y="3006"/>
                  </a:cubicBezTo>
                  <a:lnTo>
                    <a:pt x="1256" y="3006"/>
                  </a:lnTo>
                  <a:cubicBezTo>
                    <a:pt x="1104" y="2473"/>
                    <a:pt x="876" y="1978"/>
                    <a:pt x="610" y="1674"/>
                  </a:cubicBezTo>
                  <a:cubicBezTo>
                    <a:pt x="191" y="1141"/>
                    <a:pt x="419" y="38"/>
                    <a:pt x="419" y="38"/>
                  </a:cubicBezTo>
                  <a:lnTo>
                    <a:pt x="2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8"/>
            <p:cNvSpPr/>
            <p:nvPr/>
          </p:nvSpPr>
          <p:spPr>
            <a:xfrm>
              <a:off x="5543578" y="2023157"/>
              <a:ext cx="892877" cy="34360"/>
            </a:xfrm>
            <a:custGeom>
              <a:avLst/>
              <a:gdLst/>
              <a:ahLst/>
              <a:cxnLst/>
              <a:rect l="l" t="t" r="r" b="b"/>
              <a:pathLst>
                <a:path w="14838" h="571" extrusionOk="0">
                  <a:moveTo>
                    <a:pt x="0" y="0"/>
                  </a:moveTo>
                  <a:lnTo>
                    <a:pt x="0" y="571"/>
                  </a:lnTo>
                  <a:lnTo>
                    <a:pt x="14838" y="571"/>
                  </a:lnTo>
                  <a:lnTo>
                    <a:pt x="14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8"/>
            <p:cNvSpPr/>
            <p:nvPr/>
          </p:nvSpPr>
          <p:spPr>
            <a:xfrm>
              <a:off x="5609952" y="1734676"/>
              <a:ext cx="16127" cy="61860"/>
            </a:xfrm>
            <a:custGeom>
              <a:avLst/>
              <a:gdLst/>
              <a:ahLst/>
              <a:cxnLst/>
              <a:rect l="l" t="t" r="r" b="b"/>
              <a:pathLst>
                <a:path w="268" h="1028" extrusionOk="0">
                  <a:moveTo>
                    <a:pt x="1" y="1"/>
                  </a:moveTo>
                  <a:lnTo>
                    <a:pt x="1"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8"/>
            <p:cNvSpPr/>
            <p:nvPr/>
          </p:nvSpPr>
          <p:spPr>
            <a:xfrm>
              <a:off x="5605379" y="1782756"/>
              <a:ext cx="27560" cy="29847"/>
            </a:xfrm>
            <a:custGeom>
              <a:avLst/>
              <a:gdLst/>
              <a:ahLst/>
              <a:cxnLst/>
              <a:rect l="l" t="t" r="r" b="b"/>
              <a:pathLst>
                <a:path w="458" h="496" extrusionOk="0">
                  <a:moveTo>
                    <a:pt x="229" y="1"/>
                  </a:moveTo>
                  <a:cubicBezTo>
                    <a:pt x="77" y="1"/>
                    <a:pt x="1" y="77"/>
                    <a:pt x="1" y="229"/>
                  </a:cubicBezTo>
                  <a:lnTo>
                    <a:pt x="1" y="267"/>
                  </a:lnTo>
                  <a:cubicBezTo>
                    <a:pt x="1" y="381"/>
                    <a:pt x="77" y="495"/>
                    <a:pt x="229" y="495"/>
                  </a:cubicBezTo>
                  <a:cubicBezTo>
                    <a:pt x="343" y="495"/>
                    <a:pt x="457" y="381"/>
                    <a:pt x="457" y="267"/>
                  </a:cubicBezTo>
                  <a:lnTo>
                    <a:pt x="457" y="229"/>
                  </a:lnTo>
                  <a:cubicBezTo>
                    <a:pt x="457"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8"/>
            <p:cNvSpPr/>
            <p:nvPr/>
          </p:nvSpPr>
          <p:spPr>
            <a:xfrm>
              <a:off x="5605379" y="1796476"/>
              <a:ext cx="27560" cy="71067"/>
            </a:xfrm>
            <a:custGeom>
              <a:avLst/>
              <a:gdLst/>
              <a:ahLst/>
              <a:cxnLst/>
              <a:rect l="l" t="t" r="r" b="b"/>
              <a:pathLst>
                <a:path w="458" h="1181" extrusionOk="0">
                  <a:moveTo>
                    <a:pt x="1" y="1"/>
                  </a:moveTo>
                  <a:lnTo>
                    <a:pt x="1" y="952"/>
                  </a:lnTo>
                  <a:cubicBezTo>
                    <a:pt x="1" y="1066"/>
                    <a:pt x="77" y="1180"/>
                    <a:pt x="229" y="1180"/>
                  </a:cubicBezTo>
                  <a:cubicBezTo>
                    <a:pt x="343"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8"/>
            <p:cNvSpPr/>
            <p:nvPr/>
          </p:nvSpPr>
          <p:spPr>
            <a:xfrm>
              <a:off x="5614525" y="1785043"/>
              <a:ext cx="6920" cy="6920"/>
            </a:xfrm>
            <a:custGeom>
              <a:avLst/>
              <a:gdLst/>
              <a:ahLst/>
              <a:cxnLst/>
              <a:rect l="l" t="t" r="r" b="b"/>
              <a:pathLst>
                <a:path w="115" h="115" extrusionOk="0">
                  <a:moveTo>
                    <a:pt x="77" y="1"/>
                  </a:moveTo>
                  <a:cubicBezTo>
                    <a:pt x="39" y="1"/>
                    <a:pt x="1" y="39"/>
                    <a:pt x="1" y="77"/>
                  </a:cubicBezTo>
                  <a:cubicBezTo>
                    <a:pt x="1" y="77"/>
                    <a:pt x="39" y="115"/>
                    <a:pt x="77" y="115"/>
                  </a:cubicBezTo>
                  <a:cubicBezTo>
                    <a:pt x="115" y="115"/>
                    <a:pt x="115" y="77"/>
                    <a:pt x="115" y="77"/>
                  </a:cubicBezTo>
                  <a:cubicBezTo>
                    <a:pt x="115" y="39"/>
                    <a:pt x="115"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8"/>
            <p:cNvSpPr/>
            <p:nvPr/>
          </p:nvSpPr>
          <p:spPr>
            <a:xfrm>
              <a:off x="5664892" y="1734676"/>
              <a:ext cx="18414" cy="61860"/>
            </a:xfrm>
            <a:custGeom>
              <a:avLst/>
              <a:gdLst/>
              <a:ahLst/>
              <a:cxnLst/>
              <a:rect l="l" t="t" r="r" b="b"/>
              <a:pathLst>
                <a:path w="306" h="1028" extrusionOk="0">
                  <a:moveTo>
                    <a:pt x="1" y="1"/>
                  </a:moveTo>
                  <a:lnTo>
                    <a:pt x="1" y="1028"/>
                  </a:lnTo>
                  <a:lnTo>
                    <a:pt x="305" y="1028"/>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8"/>
            <p:cNvSpPr/>
            <p:nvPr/>
          </p:nvSpPr>
          <p:spPr>
            <a:xfrm>
              <a:off x="5660319" y="1782756"/>
              <a:ext cx="27560" cy="29847"/>
            </a:xfrm>
            <a:custGeom>
              <a:avLst/>
              <a:gdLst/>
              <a:ahLst/>
              <a:cxnLst/>
              <a:rect l="l" t="t" r="r" b="b"/>
              <a:pathLst>
                <a:path w="458" h="496" extrusionOk="0">
                  <a:moveTo>
                    <a:pt x="229" y="1"/>
                  </a:moveTo>
                  <a:cubicBezTo>
                    <a:pt x="77" y="1"/>
                    <a:pt x="1" y="77"/>
                    <a:pt x="1" y="229"/>
                  </a:cubicBezTo>
                  <a:lnTo>
                    <a:pt x="1" y="267"/>
                  </a:lnTo>
                  <a:cubicBezTo>
                    <a:pt x="1" y="381"/>
                    <a:pt x="77" y="495"/>
                    <a:pt x="229" y="495"/>
                  </a:cubicBezTo>
                  <a:cubicBezTo>
                    <a:pt x="343" y="495"/>
                    <a:pt x="457" y="381"/>
                    <a:pt x="457" y="267"/>
                  </a:cubicBezTo>
                  <a:lnTo>
                    <a:pt x="457" y="229"/>
                  </a:lnTo>
                  <a:cubicBezTo>
                    <a:pt x="457"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8"/>
            <p:cNvSpPr/>
            <p:nvPr/>
          </p:nvSpPr>
          <p:spPr>
            <a:xfrm>
              <a:off x="5660319" y="1796476"/>
              <a:ext cx="27560" cy="71067"/>
            </a:xfrm>
            <a:custGeom>
              <a:avLst/>
              <a:gdLst/>
              <a:ahLst/>
              <a:cxnLst/>
              <a:rect l="l" t="t" r="r" b="b"/>
              <a:pathLst>
                <a:path w="458" h="1181" extrusionOk="0">
                  <a:moveTo>
                    <a:pt x="1" y="1"/>
                  </a:moveTo>
                  <a:lnTo>
                    <a:pt x="1" y="952"/>
                  </a:lnTo>
                  <a:cubicBezTo>
                    <a:pt x="1" y="1066"/>
                    <a:pt x="77" y="1180"/>
                    <a:pt x="229" y="1180"/>
                  </a:cubicBezTo>
                  <a:cubicBezTo>
                    <a:pt x="343"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8"/>
            <p:cNvSpPr/>
            <p:nvPr/>
          </p:nvSpPr>
          <p:spPr>
            <a:xfrm>
              <a:off x="5669465" y="1785043"/>
              <a:ext cx="6980" cy="6920"/>
            </a:xfrm>
            <a:custGeom>
              <a:avLst/>
              <a:gdLst/>
              <a:ahLst/>
              <a:cxnLst/>
              <a:rect l="l" t="t" r="r" b="b"/>
              <a:pathLst>
                <a:path w="116" h="115" extrusionOk="0">
                  <a:moveTo>
                    <a:pt x="77" y="1"/>
                  </a:moveTo>
                  <a:cubicBezTo>
                    <a:pt x="39" y="1"/>
                    <a:pt x="1" y="39"/>
                    <a:pt x="1" y="77"/>
                  </a:cubicBezTo>
                  <a:cubicBezTo>
                    <a:pt x="1" y="77"/>
                    <a:pt x="39" y="115"/>
                    <a:pt x="77" y="115"/>
                  </a:cubicBezTo>
                  <a:cubicBezTo>
                    <a:pt x="115" y="115"/>
                    <a:pt x="115" y="77"/>
                    <a:pt x="115" y="77"/>
                  </a:cubicBezTo>
                  <a:cubicBezTo>
                    <a:pt x="115" y="39"/>
                    <a:pt x="115"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8"/>
            <p:cNvSpPr/>
            <p:nvPr/>
          </p:nvSpPr>
          <p:spPr>
            <a:xfrm>
              <a:off x="5717545" y="1734676"/>
              <a:ext cx="16127" cy="61860"/>
            </a:xfrm>
            <a:custGeom>
              <a:avLst/>
              <a:gdLst/>
              <a:ahLst/>
              <a:cxnLst/>
              <a:rect l="l" t="t" r="r" b="b"/>
              <a:pathLst>
                <a:path w="268" h="1028" extrusionOk="0">
                  <a:moveTo>
                    <a:pt x="1" y="1"/>
                  </a:moveTo>
                  <a:lnTo>
                    <a:pt x="1"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8"/>
            <p:cNvSpPr/>
            <p:nvPr/>
          </p:nvSpPr>
          <p:spPr>
            <a:xfrm>
              <a:off x="5710685"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81" y="495"/>
                    <a:pt x="457" y="381"/>
                    <a:pt x="457" y="267"/>
                  </a:cubicBezTo>
                  <a:lnTo>
                    <a:pt x="457" y="229"/>
                  </a:lnTo>
                  <a:cubicBezTo>
                    <a:pt x="457" y="77"/>
                    <a:pt x="381"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8"/>
            <p:cNvSpPr/>
            <p:nvPr/>
          </p:nvSpPr>
          <p:spPr>
            <a:xfrm>
              <a:off x="5710685" y="1796476"/>
              <a:ext cx="27560" cy="71067"/>
            </a:xfrm>
            <a:custGeom>
              <a:avLst/>
              <a:gdLst/>
              <a:ahLst/>
              <a:cxnLst/>
              <a:rect l="l" t="t" r="r" b="b"/>
              <a:pathLst>
                <a:path w="458" h="1181" extrusionOk="0">
                  <a:moveTo>
                    <a:pt x="1" y="1"/>
                  </a:moveTo>
                  <a:lnTo>
                    <a:pt x="1" y="952"/>
                  </a:lnTo>
                  <a:cubicBezTo>
                    <a:pt x="1" y="1066"/>
                    <a:pt x="115" y="1180"/>
                    <a:pt x="229" y="1180"/>
                  </a:cubicBezTo>
                  <a:cubicBezTo>
                    <a:pt x="381"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8"/>
            <p:cNvSpPr/>
            <p:nvPr/>
          </p:nvSpPr>
          <p:spPr>
            <a:xfrm>
              <a:off x="5722119" y="1785043"/>
              <a:ext cx="6980" cy="6920"/>
            </a:xfrm>
            <a:custGeom>
              <a:avLst/>
              <a:gdLst/>
              <a:ahLst/>
              <a:cxnLst/>
              <a:rect l="l" t="t" r="r" b="b"/>
              <a:pathLst>
                <a:path w="116" h="115" extrusionOk="0">
                  <a:moveTo>
                    <a:pt x="77" y="1"/>
                  </a:moveTo>
                  <a:cubicBezTo>
                    <a:pt x="39" y="1"/>
                    <a:pt x="1" y="39"/>
                    <a:pt x="1" y="77"/>
                  </a:cubicBezTo>
                  <a:cubicBezTo>
                    <a:pt x="1" y="77"/>
                    <a:pt x="39" y="115"/>
                    <a:pt x="77" y="115"/>
                  </a:cubicBezTo>
                  <a:cubicBezTo>
                    <a:pt x="77" y="115"/>
                    <a:pt x="115" y="77"/>
                    <a:pt x="115" y="77"/>
                  </a:cubicBezTo>
                  <a:cubicBezTo>
                    <a:pt x="115" y="39"/>
                    <a:pt x="77"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8"/>
            <p:cNvSpPr/>
            <p:nvPr/>
          </p:nvSpPr>
          <p:spPr>
            <a:xfrm>
              <a:off x="5772486" y="1734676"/>
              <a:ext cx="16127" cy="61860"/>
            </a:xfrm>
            <a:custGeom>
              <a:avLst/>
              <a:gdLst/>
              <a:ahLst/>
              <a:cxnLst/>
              <a:rect l="l" t="t" r="r" b="b"/>
              <a:pathLst>
                <a:path w="268" h="1028" extrusionOk="0">
                  <a:moveTo>
                    <a:pt x="1" y="1"/>
                  </a:moveTo>
                  <a:lnTo>
                    <a:pt x="1"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8"/>
            <p:cNvSpPr/>
            <p:nvPr/>
          </p:nvSpPr>
          <p:spPr>
            <a:xfrm>
              <a:off x="5767912" y="1782756"/>
              <a:ext cx="27560" cy="29847"/>
            </a:xfrm>
            <a:custGeom>
              <a:avLst/>
              <a:gdLst/>
              <a:ahLst/>
              <a:cxnLst/>
              <a:rect l="l" t="t" r="r" b="b"/>
              <a:pathLst>
                <a:path w="458" h="496" extrusionOk="0">
                  <a:moveTo>
                    <a:pt x="229" y="1"/>
                  </a:moveTo>
                  <a:cubicBezTo>
                    <a:pt x="77" y="1"/>
                    <a:pt x="1" y="77"/>
                    <a:pt x="1" y="229"/>
                  </a:cubicBezTo>
                  <a:lnTo>
                    <a:pt x="1" y="267"/>
                  </a:lnTo>
                  <a:cubicBezTo>
                    <a:pt x="1" y="381"/>
                    <a:pt x="77" y="495"/>
                    <a:pt x="229" y="495"/>
                  </a:cubicBezTo>
                  <a:cubicBezTo>
                    <a:pt x="343" y="495"/>
                    <a:pt x="457" y="381"/>
                    <a:pt x="457" y="267"/>
                  </a:cubicBezTo>
                  <a:lnTo>
                    <a:pt x="457" y="229"/>
                  </a:lnTo>
                  <a:cubicBezTo>
                    <a:pt x="457"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8"/>
            <p:cNvSpPr/>
            <p:nvPr/>
          </p:nvSpPr>
          <p:spPr>
            <a:xfrm>
              <a:off x="5767912" y="1796476"/>
              <a:ext cx="27560" cy="71067"/>
            </a:xfrm>
            <a:custGeom>
              <a:avLst/>
              <a:gdLst/>
              <a:ahLst/>
              <a:cxnLst/>
              <a:rect l="l" t="t" r="r" b="b"/>
              <a:pathLst>
                <a:path w="458" h="1181" extrusionOk="0">
                  <a:moveTo>
                    <a:pt x="1" y="1"/>
                  </a:moveTo>
                  <a:lnTo>
                    <a:pt x="1" y="952"/>
                  </a:lnTo>
                  <a:cubicBezTo>
                    <a:pt x="1" y="1066"/>
                    <a:pt x="77" y="1180"/>
                    <a:pt x="229" y="1180"/>
                  </a:cubicBezTo>
                  <a:cubicBezTo>
                    <a:pt x="343"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8"/>
            <p:cNvSpPr/>
            <p:nvPr/>
          </p:nvSpPr>
          <p:spPr>
            <a:xfrm>
              <a:off x="5777059" y="1785043"/>
              <a:ext cx="6980" cy="6920"/>
            </a:xfrm>
            <a:custGeom>
              <a:avLst/>
              <a:gdLst/>
              <a:ahLst/>
              <a:cxnLst/>
              <a:rect l="l" t="t" r="r" b="b"/>
              <a:pathLst>
                <a:path w="116" h="115" extrusionOk="0">
                  <a:moveTo>
                    <a:pt x="77" y="1"/>
                  </a:moveTo>
                  <a:cubicBezTo>
                    <a:pt x="39" y="1"/>
                    <a:pt x="1" y="39"/>
                    <a:pt x="1" y="77"/>
                  </a:cubicBezTo>
                  <a:cubicBezTo>
                    <a:pt x="1" y="77"/>
                    <a:pt x="39" y="115"/>
                    <a:pt x="77" y="115"/>
                  </a:cubicBezTo>
                  <a:cubicBezTo>
                    <a:pt x="115" y="115"/>
                    <a:pt x="115" y="77"/>
                    <a:pt x="115" y="77"/>
                  </a:cubicBezTo>
                  <a:cubicBezTo>
                    <a:pt x="115" y="39"/>
                    <a:pt x="115" y="1"/>
                    <a:pt x="77"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8"/>
            <p:cNvSpPr/>
            <p:nvPr/>
          </p:nvSpPr>
          <p:spPr>
            <a:xfrm>
              <a:off x="5884713" y="1734676"/>
              <a:ext cx="16067" cy="61860"/>
            </a:xfrm>
            <a:custGeom>
              <a:avLst/>
              <a:gdLst/>
              <a:ahLst/>
              <a:cxnLst/>
              <a:rect l="l" t="t" r="r" b="b"/>
              <a:pathLst>
                <a:path w="267" h="1028" extrusionOk="0">
                  <a:moveTo>
                    <a:pt x="0" y="1"/>
                  </a:moveTo>
                  <a:lnTo>
                    <a:pt x="0" y="1028"/>
                  </a:lnTo>
                  <a:lnTo>
                    <a:pt x="266" y="1028"/>
                  </a:ln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8"/>
            <p:cNvSpPr/>
            <p:nvPr/>
          </p:nvSpPr>
          <p:spPr>
            <a:xfrm>
              <a:off x="5877792"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81" y="495"/>
                    <a:pt x="457" y="381"/>
                    <a:pt x="457" y="267"/>
                  </a:cubicBezTo>
                  <a:lnTo>
                    <a:pt x="457" y="229"/>
                  </a:lnTo>
                  <a:cubicBezTo>
                    <a:pt x="457" y="77"/>
                    <a:pt x="381"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8"/>
            <p:cNvSpPr/>
            <p:nvPr/>
          </p:nvSpPr>
          <p:spPr>
            <a:xfrm>
              <a:off x="5877792" y="1796476"/>
              <a:ext cx="27560" cy="71067"/>
            </a:xfrm>
            <a:custGeom>
              <a:avLst/>
              <a:gdLst/>
              <a:ahLst/>
              <a:cxnLst/>
              <a:rect l="l" t="t" r="r" b="b"/>
              <a:pathLst>
                <a:path w="458" h="1181" extrusionOk="0">
                  <a:moveTo>
                    <a:pt x="1" y="1"/>
                  </a:moveTo>
                  <a:lnTo>
                    <a:pt x="1" y="952"/>
                  </a:lnTo>
                  <a:cubicBezTo>
                    <a:pt x="1" y="1066"/>
                    <a:pt x="115" y="1180"/>
                    <a:pt x="229" y="1180"/>
                  </a:cubicBezTo>
                  <a:cubicBezTo>
                    <a:pt x="381"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8"/>
            <p:cNvSpPr/>
            <p:nvPr/>
          </p:nvSpPr>
          <p:spPr>
            <a:xfrm>
              <a:off x="5889286" y="1785043"/>
              <a:ext cx="6920" cy="6920"/>
            </a:xfrm>
            <a:custGeom>
              <a:avLst/>
              <a:gdLst/>
              <a:ahLst/>
              <a:cxnLst/>
              <a:rect l="l" t="t" r="r" b="b"/>
              <a:pathLst>
                <a:path w="115" h="115" extrusionOk="0">
                  <a:moveTo>
                    <a:pt x="38" y="1"/>
                  </a:moveTo>
                  <a:cubicBezTo>
                    <a:pt x="38" y="1"/>
                    <a:pt x="0" y="39"/>
                    <a:pt x="0" y="77"/>
                  </a:cubicBezTo>
                  <a:cubicBezTo>
                    <a:pt x="0" y="77"/>
                    <a:pt x="38" y="115"/>
                    <a:pt x="38" y="115"/>
                  </a:cubicBezTo>
                  <a:cubicBezTo>
                    <a:pt x="76" y="115"/>
                    <a:pt x="114" y="77"/>
                    <a:pt x="114" y="77"/>
                  </a:cubicBezTo>
                  <a:cubicBezTo>
                    <a:pt x="114" y="39"/>
                    <a:pt x="76" y="1"/>
                    <a:pt x="38"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8"/>
            <p:cNvSpPr/>
            <p:nvPr/>
          </p:nvSpPr>
          <p:spPr>
            <a:xfrm>
              <a:off x="5939653" y="1734676"/>
              <a:ext cx="16067" cy="61860"/>
            </a:xfrm>
            <a:custGeom>
              <a:avLst/>
              <a:gdLst/>
              <a:ahLst/>
              <a:cxnLst/>
              <a:rect l="l" t="t" r="r" b="b"/>
              <a:pathLst>
                <a:path w="267" h="1028" extrusionOk="0">
                  <a:moveTo>
                    <a:pt x="0" y="1"/>
                  </a:moveTo>
                  <a:lnTo>
                    <a:pt x="0" y="1028"/>
                  </a:lnTo>
                  <a:lnTo>
                    <a:pt x="266" y="1028"/>
                  </a:ln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8"/>
            <p:cNvSpPr/>
            <p:nvPr/>
          </p:nvSpPr>
          <p:spPr>
            <a:xfrm>
              <a:off x="5932733"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81" y="495"/>
                    <a:pt x="458" y="381"/>
                    <a:pt x="458" y="267"/>
                  </a:cubicBezTo>
                  <a:lnTo>
                    <a:pt x="458" y="229"/>
                  </a:lnTo>
                  <a:cubicBezTo>
                    <a:pt x="458" y="77"/>
                    <a:pt x="381"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8"/>
            <p:cNvSpPr/>
            <p:nvPr/>
          </p:nvSpPr>
          <p:spPr>
            <a:xfrm>
              <a:off x="5932733" y="1796476"/>
              <a:ext cx="27560" cy="71067"/>
            </a:xfrm>
            <a:custGeom>
              <a:avLst/>
              <a:gdLst/>
              <a:ahLst/>
              <a:cxnLst/>
              <a:rect l="l" t="t" r="r" b="b"/>
              <a:pathLst>
                <a:path w="458" h="1181" extrusionOk="0">
                  <a:moveTo>
                    <a:pt x="1" y="1"/>
                  </a:moveTo>
                  <a:lnTo>
                    <a:pt x="1" y="952"/>
                  </a:lnTo>
                  <a:cubicBezTo>
                    <a:pt x="1" y="1066"/>
                    <a:pt x="115" y="1180"/>
                    <a:pt x="229" y="1180"/>
                  </a:cubicBezTo>
                  <a:cubicBezTo>
                    <a:pt x="381" y="1180"/>
                    <a:pt x="458" y="1066"/>
                    <a:pt x="458" y="952"/>
                  </a:cubicBezTo>
                  <a:lnTo>
                    <a:pt x="4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8"/>
            <p:cNvSpPr/>
            <p:nvPr/>
          </p:nvSpPr>
          <p:spPr>
            <a:xfrm>
              <a:off x="5944226" y="1785043"/>
              <a:ext cx="6920" cy="6920"/>
            </a:xfrm>
            <a:custGeom>
              <a:avLst/>
              <a:gdLst/>
              <a:ahLst/>
              <a:cxnLst/>
              <a:rect l="l" t="t" r="r" b="b"/>
              <a:pathLst>
                <a:path w="115" h="115" extrusionOk="0">
                  <a:moveTo>
                    <a:pt x="76" y="1"/>
                  </a:moveTo>
                  <a:cubicBezTo>
                    <a:pt x="38" y="1"/>
                    <a:pt x="0" y="39"/>
                    <a:pt x="0" y="77"/>
                  </a:cubicBezTo>
                  <a:cubicBezTo>
                    <a:pt x="0" y="77"/>
                    <a:pt x="38" y="115"/>
                    <a:pt x="76" y="115"/>
                  </a:cubicBezTo>
                  <a:cubicBezTo>
                    <a:pt x="76" y="115"/>
                    <a:pt x="114" y="77"/>
                    <a:pt x="114" y="77"/>
                  </a:cubicBezTo>
                  <a:cubicBezTo>
                    <a:pt x="114" y="39"/>
                    <a:pt x="76" y="1"/>
                    <a:pt x="76"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8"/>
            <p:cNvSpPr/>
            <p:nvPr/>
          </p:nvSpPr>
          <p:spPr>
            <a:xfrm>
              <a:off x="5992306" y="1734676"/>
              <a:ext cx="16067" cy="61860"/>
            </a:xfrm>
            <a:custGeom>
              <a:avLst/>
              <a:gdLst/>
              <a:ahLst/>
              <a:cxnLst/>
              <a:rect l="l" t="t" r="r" b="b"/>
              <a:pathLst>
                <a:path w="267" h="1028" extrusionOk="0">
                  <a:moveTo>
                    <a:pt x="0" y="1"/>
                  </a:moveTo>
                  <a:lnTo>
                    <a:pt x="0" y="1028"/>
                  </a:lnTo>
                  <a:lnTo>
                    <a:pt x="266" y="1028"/>
                  </a:ln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8"/>
            <p:cNvSpPr/>
            <p:nvPr/>
          </p:nvSpPr>
          <p:spPr>
            <a:xfrm>
              <a:off x="5985386" y="1782756"/>
              <a:ext cx="27560" cy="29847"/>
            </a:xfrm>
            <a:custGeom>
              <a:avLst/>
              <a:gdLst/>
              <a:ahLst/>
              <a:cxnLst/>
              <a:rect l="l" t="t" r="r" b="b"/>
              <a:pathLst>
                <a:path w="458" h="496" extrusionOk="0">
                  <a:moveTo>
                    <a:pt x="229" y="1"/>
                  </a:moveTo>
                  <a:cubicBezTo>
                    <a:pt x="115" y="1"/>
                    <a:pt x="1" y="77"/>
                    <a:pt x="1" y="229"/>
                  </a:cubicBezTo>
                  <a:lnTo>
                    <a:pt x="1" y="267"/>
                  </a:lnTo>
                  <a:cubicBezTo>
                    <a:pt x="1" y="381"/>
                    <a:pt x="115" y="495"/>
                    <a:pt x="229" y="495"/>
                  </a:cubicBezTo>
                  <a:cubicBezTo>
                    <a:pt x="343" y="495"/>
                    <a:pt x="458" y="381"/>
                    <a:pt x="458" y="267"/>
                  </a:cubicBezTo>
                  <a:lnTo>
                    <a:pt x="458" y="229"/>
                  </a:lnTo>
                  <a:cubicBezTo>
                    <a:pt x="458" y="77"/>
                    <a:pt x="343"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8"/>
            <p:cNvSpPr/>
            <p:nvPr/>
          </p:nvSpPr>
          <p:spPr>
            <a:xfrm>
              <a:off x="5985386" y="1796476"/>
              <a:ext cx="27560" cy="71067"/>
            </a:xfrm>
            <a:custGeom>
              <a:avLst/>
              <a:gdLst/>
              <a:ahLst/>
              <a:cxnLst/>
              <a:rect l="l" t="t" r="r" b="b"/>
              <a:pathLst>
                <a:path w="458" h="1181" extrusionOk="0">
                  <a:moveTo>
                    <a:pt x="1" y="1"/>
                  </a:moveTo>
                  <a:lnTo>
                    <a:pt x="1" y="952"/>
                  </a:lnTo>
                  <a:cubicBezTo>
                    <a:pt x="1" y="1066"/>
                    <a:pt x="115" y="1180"/>
                    <a:pt x="229" y="1180"/>
                  </a:cubicBezTo>
                  <a:cubicBezTo>
                    <a:pt x="343" y="1180"/>
                    <a:pt x="458" y="1066"/>
                    <a:pt x="458" y="952"/>
                  </a:cubicBezTo>
                  <a:lnTo>
                    <a:pt x="4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8"/>
            <p:cNvSpPr/>
            <p:nvPr/>
          </p:nvSpPr>
          <p:spPr>
            <a:xfrm>
              <a:off x="5996879" y="1785043"/>
              <a:ext cx="6920" cy="6920"/>
            </a:xfrm>
            <a:custGeom>
              <a:avLst/>
              <a:gdLst/>
              <a:ahLst/>
              <a:cxnLst/>
              <a:rect l="l" t="t" r="r" b="b"/>
              <a:pathLst>
                <a:path w="115" h="115" extrusionOk="0">
                  <a:moveTo>
                    <a:pt x="38" y="1"/>
                  </a:moveTo>
                  <a:cubicBezTo>
                    <a:pt x="0" y="1"/>
                    <a:pt x="0" y="39"/>
                    <a:pt x="0" y="77"/>
                  </a:cubicBezTo>
                  <a:cubicBezTo>
                    <a:pt x="0" y="77"/>
                    <a:pt x="0" y="115"/>
                    <a:pt x="38" y="115"/>
                  </a:cubicBezTo>
                  <a:cubicBezTo>
                    <a:pt x="76" y="115"/>
                    <a:pt x="114" y="77"/>
                    <a:pt x="114" y="77"/>
                  </a:cubicBezTo>
                  <a:cubicBezTo>
                    <a:pt x="114" y="39"/>
                    <a:pt x="76" y="1"/>
                    <a:pt x="38"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8"/>
            <p:cNvSpPr/>
            <p:nvPr/>
          </p:nvSpPr>
          <p:spPr>
            <a:xfrm>
              <a:off x="6047246" y="1734676"/>
              <a:ext cx="16067" cy="61860"/>
            </a:xfrm>
            <a:custGeom>
              <a:avLst/>
              <a:gdLst/>
              <a:ahLst/>
              <a:cxnLst/>
              <a:rect l="l" t="t" r="r" b="b"/>
              <a:pathLst>
                <a:path w="267" h="1028" extrusionOk="0">
                  <a:moveTo>
                    <a:pt x="0" y="1"/>
                  </a:moveTo>
                  <a:lnTo>
                    <a:pt x="0" y="1028"/>
                  </a:lnTo>
                  <a:lnTo>
                    <a:pt x="267" y="1028"/>
                  </a:lnTo>
                  <a:lnTo>
                    <a:pt x="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8"/>
            <p:cNvSpPr/>
            <p:nvPr/>
          </p:nvSpPr>
          <p:spPr>
            <a:xfrm>
              <a:off x="6040386" y="1782756"/>
              <a:ext cx="27500" cy="29847"/>
            </a:xfrm>
            <a:custGeom>
              <a:avLst/>
              <a:gdLst/>
              <a:ahLst/>
              <a:cxnLst/>
              <a:rect l="l" t="t" r="r" b="b"/>
              <a:pathLst>
                <a:path w="457" h="496" extrusionOk="0">
                  <a:moveTo>
                    <a:pt x="228" y="1"/>
                  </a:moveTo>
                  <a:cubicBezTo>
                    <a:pt x="114" y="1"/>
                    <a:pt x="0" y="77"/>
                    <a:pt x="0" y="229"/>
                  </a:cubicBezTo>
                  <a:lnTo>
                    <a:pt x="0" y="267"/>
                  </a:lnTo>
                  <a:cubicBezTo>
                    <a:pt x="0" y="381"/>
                    <a:pt x="114" y="495"/>
                    <a:pt x="228" y="495"/>
                  </a:cubicBezTo>
                  <a:cubicBezTo>
                    <a:pt x="381" y="495"/>
                    <a:pt x="457" y="381"/>
                    <a:pt x="457" y="267"/>
                  </a:cubicBezTo>
                  <a:lnTo>
                    <a:pt x="457" y="229"/>
                  </a:lnTo>
                  <a:cubicBezTo>
                    <a:pt x="457" y="77"/>
                    <a:pt x="381"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8"/>
            <p:cNvSpPr/>
            <p:nvPr/>
          </p:nvSpPr>
          <p:spPr>
            <a:xfrm>
              <a:off x="6040386" y="1796476"/>
              <a:ext cx="27500" cy="71067"/>
            </a:xfrm>
            <a:custGeom>
              <a:avLst/>
              <a:gdLst/>
              <a:ahLst/>
              <a:cxnLst/>
              <a:rect l="l" t="t" r="r" b="b"/>
              <a:pathLst>
                <a:path w="457" h="1181" extrusionOk="0">
                  <a:moveTo>
                    <a:pt x="0" y="1"/>
                  </a:moveTo>
                  <a:lnTo>
                    <a:pt x="0" y="952"/>
                  </a:lnTo>
                  <a:cubicBezTo>
                    <a:pt x="0" y="1066"/>
                    <a:pt x="114" y="1180"/>
                    <a:pt x="228" y="1180"/>
                  </a:cubicBezTo>
                  <a:cubicBezTo>
                    <a:pt x="381" y="1180"/>
                    <a:pt x="457" y="1066"/>
                    <a:pt x="457" y="952"/>
                  </a:cubicBez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8"/>
            <p:cNvSpPr/>
            <p:nvPr/>
          </p:nvSpPr>
          <p:spPr>
            <a:xfrm>
              <a:off x="6051820" y="1785043"/>
              <a:ext cx="6920" cy="6920"/>
            </a:xfrm>
            <a:custGeom>
              <a:avLst/>
              <a:gdLst/>
              <a:ahLst/>
              <a:cxnLst/>
              <a:rect l="l" t="t" r="r" b="b"/>
              <a:pathLst>
                <a:path w="115" h="115" extrusionOk="0">
                  <a:moveTo>
                    <a:pt x="38" y="1"/>
                  </a:moveTo>
                  <a:cubicBezTo>
                    <a:pt x="38" y="1"/>
                    <a:pt x="0" y="39"/>
                    <a:pt x="0" y="77"/>
                  </a:cubicBezTo>
                  <a:cubicBezTo>
                    <a:pt x="0" y="77"/>
                    <a:pt x="38" y="115"/>
                    <a:pt x="38" y="115"/>
                  </a:cubicBezTo>
                  <a:cubicBezTo>
                    <a:pt x="76" y="115"/>
                    <a:pt x="114" y="77"/>
                    <a:pt x="114" y="77"/>
                  </a:cubicBezTo>
                  <a:cubicBezTo>
                    <a:pt x="114" y="39"/>
                    <a:pt x="76" y="1"/>
                    <a:pt x="38" y="1"/>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8"/>
            <p:cNvSpPr/>
            <p:nvPr/>
          </p:nvSpPr>
          <p:spPr>
            <a:xfrm>
              <a:off x="5639739" y="1537782"/>
              <a:ext cx="16067" cy="64207"/>
            </a:xfrm>
            <a:custGeom>
              <a:avLst/>
              <a:gdLst/>
              <a:ahLst/>
              <a:cxnLst/>
              <a:rect l="l" t="t" r="r" b="b"/>
              <a:pathLst>
                <a:path w="267" h="1067" extrusionOk="0">
                  <a:moveTo>
                    <a:pt x="0" y="1"/>
                  </a:moveTo>
                  <a:lnTo>
                    <a:pt x="0" y="1066"/>
                  </a:lnTo>
                  <a:lnTo>
                    <a:pt x="267" y="1066"/>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8"/>
            <p:cNvSpPr/>
            <p:nvPr/>
          </p:nvSpPr>
          <p:spPr>
            <a:xfrm>
              <a:off x="5692392" y="1537782"/>
              <a:ext cx="16067" cy="64207"/>
            </a:xfrm>
            <a:custGeom>
              <a:avLst/>
              <a:gdLst/>
              <a:ahLst/>
              <a:cxnLst/>
              <a:rect l="l" t="t" r="r" b="b"/>
              <a:pathLst>
                <a:path w="267" h="1067" extrusionOk="0">
                  <a:moveTo>
                    <a:pt x="0" y="1"/>
                  </a:moveTo>
                  <a:lnTo>
                    <a:pt x="0" y="1066"/>
                  </a:lnTo>
                  <a:lnTo>
                    <a:pt x="267" y="1066"/>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8"/>
            <p:cNvSpPr/>
            <p:nvPr/>
          </p:nvSpPr>
          <p:spPr>
            <a:xfrm>
              <a:off x="5745046" y="1537782"/>
              <a:ext cx="16067" cy="64207"/>
            </a:xfrm>
            <a:custGeom>
              <a:avLst/>
              <a:gdLst/>
              <a:ahLst/>
              <a:cxnLst/>
              <a:rect l="l" t="t" r="r" b="b"/>
              <a:pathLst>
                <a:path w="267" h="1067" extrusionOk="0">
                  <a:moveTo>
                    <a:pt x="0" y="1"/>
                  </a:moveTo>
                  <a:lnTo>
                    <a:pt x="0" y="1066"/>
                  </a:lnTo>
                  <a:lnTo>
                    <a:pt x="267" y="1066"/>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8"/>
            <p:cNvSpPr/>
            <p:nvPr/>
          </p:nvSpPr>
          <p:spPr>
            <a:xfrm>
              <a:off x="5912153" y="1537782"/>
              <a:ext cx="18353" cy="64207"/>
            </a:xfrm>
            <a:custGeom>
              <a:avLst/>
              <a:gdLst/>
              <a:ahLst/>
              <a:cxnLst/>
              <a:rect l="l" t="t" r="r" b="b"/>
              <a:pathLst>
                <a:path w="305" h="1067" extrusionOk="0">
                  <a:moveTo>
                    <a:pt x="1" y="1"/>
                  </a:moveTo>
                  <a:lnTo>
                    <a:pt x="1" y="1066"/>
                  </a:lnTo>
                  <a:lnTo>
                    <a:pt x="305" y="1066"/>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8"/>
            <p:cNvSpPr/>
            <p:nvPr/>
          </p:nvSpPr>
          <p:spPr>
            <a:xfrm>
              <a:off x="5964806" y="1537782"/>
              <a:ext cx="18353" cy="64207"/>
            </a:xfrm>
            <a:custGeom>
              <a:avLst/>
              <a:gdLst/>
              <a:ahLst/>
              <a:cxnLst/>
              <a:rect l="l" t="t" r="r" b="b"/>
              <a:pathLst>
                <a:path w="305" h="1067" extrusionOk="0">
                  <a:moveTo>
                    <a:pt x="1" y="1"/>
                  </a:moveTo>
                  <a:lnTo>
                    <a:pt x="1" y="1066"/>
                  </a:lnTo>
                  <a:lnTo>
                    <a:pt x="305" y="1066"/>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8"/>
            <p:cNvSpPr/>
            <p:nvPr/>
          </p:nvSpPr>
          <p:spPr>
            <a:xfrm>
              <a:off x="6209780" y="1844556"/>
              <a:ext cx="18353" cy="178660"/>
            </a:xfrm>
            <a:custGeom>
              <a:avLst/>
              <a:gdLst/>
              <a:ahLst/>
              <a:cxnLst/>
              <a:rect l="l" t="t" r="r" b="b"/>
              <a:pathLst>
                <a:path w="305" h="2969" extrusionOk="0">
                  <a:moveTo>
                    <a:pt x="0" y="1"/>
                  </a:moveTo>
                  <a:lnTo>
                    <a:pt x="0" y="2968"/>
                  </a:lnTo>
                  <a:lnTo>
                    <a:pt x="305" y="2968"/>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8"/>
            <p:cNvSpPr/>
            <p:nvPr/>
          </p:nvSpPr>
          <p:spPr>
            <a:xfrm>
              <a:off x="6209780" y="2057457"/>
              <a:ext cx="18353" cy="55000"/>
            </a:xfrm>
            <a:custGeom>
              <a:avLst/>
              <a:gdLst/>
              <a:ahLst/>
              <a:cxnLst/>
              <a:rect l="l" t="t" r="r" b="b"/>
              <a:pathLst>
                <a:path w="305" h="914" extrusionOk="0">
                  <a:moveTo>
                    <a:pt x="0" y="1"/>
                  </a:moveTo>
                  <a:lnTo>
                    <a:pt x="0" y="914"/>
                  </a:lnTo>
                  <a:lnTo>
                    <a:pt x="305" y="914"/>
                  </a:lnTo>
                  <a:lnTo>
                    <a:pt x="305" y="1"/>
                  </a:ln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8"/>
            <p:cNvSpPr/>
            <p:nvPr/>
          </p:nvSpPr>
          <p:spPr>
            <a:xfrm>
              <a:off x="6017459" y="1537782"/>
              <a:ext cx="18353" cy="64207"/>
            </a:xfrm>
            <a:custGeom>
              <a:avLst/>
              <a:gdLst/>
              <a:ahLst/>
              <a:cxnLst/>
              <a:rect l="l" t="t" r="r" b="b"/>
              <a:pathLst>
                <a:path w="305" h="1067" extrusionOk="0">
                  <a:moveTo>
                    <a:pt x="1" y="1"/>
                  </a:moveTo>
                  <a:lnTo>
                    <a:pt x="1" y="1066"/>
                  </a:lnTo>
                  <a:lnTo>
                    <a:pt x="305" y="1066"/>
                  </a:lnTo>
                  <a:lnTo>
                    <a:pt x="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8"/>
            <p:cNvSpPr/>
            <p:nvPr/>
          </p:nvSpPr>
          <p:spPr>
            <a:xfrm>
              <a:off x="5584799" y="1324882"/>
              <a:ext cx="506012" cy="212959"/>
            </a:xfrm>
            <a:custGeom>
              <a:avLst/>
              <a:gdLst/>
              <a:ahLst/>
              <a:cxnLst/>
              <a:rect l="l" t="t" r="r" b="b"/>
              <a:pathLst>
                <a:path w="8409" h="3539" extrusionOk="0">
                  <a:moveTo>
                    <a:pt x="0" y="1"/>
                  </a:moveTo>
                  <a:lnTo>
                    <a:pt x="0" y="3539"/>
                  </a:lnTo>
                  <a:lnTo>
                    <a:pt x="8408" y="3539"/>
                  </a:lnTo>
                  <a:lnTo>
                    <a:pt x="84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8"/>
            <p:cNvSpPr/>
            <p:nvPr/>
          </p:nvSpPr>
          <p:spPr>
            <a:xfrm>
              <a:off x="5616812" y="1345522"/>
              <a:ext cx="75640" cy="75580"/>
            </a:xfrm>
            <a:custGeom>
              <a:avLst/>
              <a:gdLst/>
              <a:ahLst/>
              <a:cxnLst/>
              <a:rect l="l" t="t" r="r" b="b"/>
              <a:pathLst>
                <a:path w="1257" h="1256" extrusionOk="0">
                  <a:moveTo>
                    <a:pt x="648" y="0"/>
                  </a:moveTo>
                  <a:cubicBezTo>
                    <a:pt x="305" y="0"/>
                    <a:pt x="1" y="305"/>
                    <a:pt x="1" y="647"/>
                  </a:cubicBezTo>
                  <a:cubicBezTo>
                    <a:pt x="1" y="989"/>
                    <a:pt x="305" y="1256"/>
                    <a:pt x="648" y="1256"/>
                  </a:cubicBezTo>
                  <a:cubicBezTo>
                    <a:pt x="990" y="1256"/>
                    <a:pt x="1256" y="989"/>
                    <a:pt x="1256" y="647"/>
                  </a:cubicBezTo>
                  <a:cubicBezTo>
                    <a:pt x="1256" y="305"/>
                    <a:pt x="990"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8"/>
            <p:cNvSpPr/>
            <p:nvPr/>
          </p:nvSpPr>
          <p:spPr>
            <a:xfrm>
              <a:off x="5799986" y="1345522"/>
              <a:ext cx="73293" cy="75580"/>
            </a:xfrm>
            <a:custGeom>
              <a:avLst/>
              <a:gdLst/>
              <a:ahLst/>
              <a:cxnLst/>
              <a:rect l="l" t="t" r="r" b="b"/>
              <a:pathLst>
                <a:path w="1218" h="1256" extrusionOk="0">
                  <a:moveTo>
                    <a:pt x="609" y="0"/>
                  </a:moveTo>
                  <a:cubicBezTo>
                    <a:pt x="267" y="0"/>
                    <a:pt x="0" y="305"/>
                    <a:pt x="0" y="647"/>
                  </a:cubicBezTo>
                  <a:cubicBezTo>
                    <a:pt x="0" y="989"/>
                    <a:pt x="267" y="1256"/>
                    <a:pt x="609" y="1256"/>
                  </a:cubicBezTo>
                  <a:cubicBezTo>
                    <a:pt x="952" y="1256"/>
                    <a:pt x="1218" y="989"/>
                    <a:pt x="1218" y="647"/>
                  </a:cubicBezTo>
                  <a:cubicBezTo>
                    <a:pt x="1218" y="305"/>
                    <a:pt x="952"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8"/>
            <p:cNvSpPr/>
            <p:nvPr/>
          </p:nvSpPr>
          <p:spPr>
            <a:xfrm>
              <a:off x="5978526" y="1345522"/>
              <a:ext cx="73353" cy="75580"/>
            </a:xfrm>
            <a:custGeom>
              <a:avLst/>
              <a:gdLst/>
              <a:ahLst/>
              <a:cxnLst/>
              <a:rect l="l" t="t" r="r" b="b"/>
              <a:pathLst>
                <a:path w="1219" h="1256" extrusionOk="0">
                  <a:moveTo>
                    <a:pt x="610" y="0"/>
                  </a:moveTo>
                  <a:cubicBezTo>
                    <a:pt x="267" y="0"/>
                    <a:pt x="1" y="305"/>
                    <a:pt x="1" y="647"/>
                  </a:cubicBezTo>
                  <a:cubicBezTo>
                    <a:pt x="1" y="989"/>
                    <a:pt x="267" y="1256"/>
                    <a:pt x="610" y="1256"/>
                  </a:cubicBezTo>
                  <a:cubicBezTo>
                    <a:pt x="952" y="1256"/>
                    <a:pt x="1218" y="989"/>
                    <a:pt x="1218" y="647"/>
                  </a:cubicBezTo>
                  <a:cubicBezTo>
                    <a:pt x="1218" y="305"/>
                    <a:pt x="952" y="0"/>
                    <a:pt x="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8"/>
            <p:cNvSpPr/>
            <p:nvPr/>
          </p:nvSpPr>
          <p:spPr>
            <a:xfrm>
              <a:off x="5710685" y="1441682"/>
              <a:ext cx="75640" cy="73293"/>
            </a:xfrm>
            <a:custGeom>
              <a:avLst/>
              <a:gdLst/>
              <a:ahLst/>
              <a:cxnLst/>
              <a:rect l="l" t="t" r="r" b="b"/>
              <a:pathLst>
                <a:path w="1257" h="1218" extrusionOk="0">
                  <a:moveTo>
                    <a:pt x="609" y="0"/>
                  </a:moveTo>
                  <a:cubicBezTo>
                    <a:pt x="267" y="0"/>
                    <a:pt x="1" y="266"/>
                    <a:pt x="1" y="609"/>
                  </a:cubicBezTo>
                  <a:cubicBezTo>
                    <a:pt x="1" y="951"/>
                    <a:pt x="267" y="1217"/>
                    <a:pt x="609" y="1217"/>
                  </a:cubicBezTo>
                  <a:cubicBezTo>
                    <a:pt x="952" y="1217"/>
                    <a:pt x="1256" y="951"/>
                    <a:pt x="1256" y="609"/>
                  </a:cubicBezTo>
                  <a:cubicBezTo>
                    <a:pt x="1256" y="266"/>
                    <a:pt x="952"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8"/>
            <p:cNvSpPr/>
            <p:nvPr/>
          </p:nvSpPr>
          <p:spPr>
            <a:xfrm>
              <a:off x="5889286" y="1441682"/>
              <a:ext cx="73293" cy="73293"/>
            </a:xfrm>
            <a:custGeom>
              <a:avLst/>
              <a:gdLst/>
              <a:ahLst/>
              <a:cxnLst/>
              <a:rect l="l" t="t" r="r" b="b"/>
              <a:pathLst>
                <a:path w="1218" h="1218" extrusionOk="0">
                  <a:moveTo>
                    <a:pt x="609" y="0"/>
                  </a:moveTo>
                  <a:cubicBezTo>
                    <a:pt x="266" y="0"/>
                    <a:pt x="0" y="266"/>
                    <a:pt x="0" y="609"/>
                  </a:cubicBezTo>
                  <a:cubicBezTo>
                    <a:pt x="0" y="951"/>
                    <a:pt x="266" y="1217"/>
                    <a:pt x="609" y="1217"/>
                  </a:cubicBezTo>
                  <a:cubicBezTo>
                    <a:pt x="951" y="1217"/>
                    <a:pt x="1218" y="951"/>
                    <a:pt x="1218" y="609"/>
                  </a:cubicBezTo>
                  <a:cubicBezTo>
                    <a:pt x="1218" y="266"/>
                    <a:pt x="951"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8"/>
            <p:cNvSpPr/>
            <p:nvPr/>
          </p:nvSpPr>
          <p:spPr>
            <a:xfrm>
              <a:off x="5637452" y="1366102"/>
              <a:ext cx="34360" cy="34420"/>
            </a:xfrm>
            <a:custGeom>
              <a:avLst/>
              <a:gdLst/>
              <a:ahLst/>
              <a:cxnLst/>
              <a:rect l="l" t="t" r="r" b="b"/>
              <a:pathLst>
                <a:path w="571" h="572" extrusionOk="0">
                  <a:moveTo>
                    <a:pt x="305" y="1"/>
                  </a:moveTo>
                  <a:cubicBezTo>
                    <a:pt x="114" y="1"/>
                    <a:pt x="0" y="115"/>
                    <a:pt x="0" y="305"/>
                  </a:cubicBezTo>
                  <a:cubicBezTo>
                    <a:pt x="0" y="457"/>
                    <a:pt x="114" y="571"/>
                    <a:pt x="305" y="571"/>
                  </a:cubicBezTo>
                  <a:cubicBezTo>
                    <a:pt x="457" y="571"/>
                    <a:pt x="571" y="457"/>
                    <a:pt x="571" y="305"/>
                  </a:cubicBezTo>
                  <a:cubicBezTo>
                    <a:pt x="571" y="115"/>
                    <a:pt x="457" y="1"/>
                    <a:pt x="30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8"/>
            <p:cNvSpPr/>
            <p:nvPr/>
          </p:nvSpPr>
          <p:spPr>
            <a:xfrm>
              <a:off x="5729039" y="1459976"/>
              <a:ext cx="36647" cy="36707"/>
            </a:xfrm>
            <a:custGeom>
              <a:avLst/>
              <a:gdLst/>
              <a:ahLst/>
              <a:cxnLst/>
              <a:rect l="l" t="t" r="r" b="b"/>
              <a:pathLst>
                <a:path w="609" h="610" extrusionOk="0">
                  <a:moveTo>
                    <a:pt x="304" y="0"/>
                  </a:moveTo>
                  <a:cubicBezTo>
                    <a:pt x="152" y="0"/>
                    <a:pt x="0" y="153"/>
                    <a:pt x="0" y="305"/>
                  </a:cubicBezTo>
                  <a:cubicBezTo>
                    <a:pt x="0" y="457"/>
                    <a:pt x="152" y="609"/>
                    <a:pt x="304" y="609"/>
                  </a:cubicBezTo>
                  <a:cubicBezTo>
                    <a:pt x="457" y="609"/>
                    <a:pt x="609" y="457"/>
                    <a:pt x="609" y="305"/>
                  </a:cubicBezTo>
                  <a:cubicBezTo>
                    <a:pt x="609" y="153"/>
                    <a:pt x="457" y="0"/>
                    <a:pt x="304" y="0"/>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8"/>
            <p:cNvSpPr/>
            <p:nvPr/>
          </p:nvSpPr>
          <p:spPr>
            <a:xfrm>
              <a:off x="5996879" y="1366102"/>
              <a:ext cx="36647" cy="34420"/>
            </a:xfrm>
            <a:custGeom>
              <a:avLst/>
              <a:gdLst/>
              <a:ahLst/>
              <a:cxnLst/>
              <a:rect l="l" t="t" r="r" b="b"/>
              <a:pathLst>
                <a:path w="609" h="572" extrusionOk="0">
                  <a:moveTo>
                    <a:pt x="305" y="1"/>
                  </a:moveTo>
                  <a:cubicBezTo>
                    <a:pt x="152" y="1"/>
                    <a:pt x="0" y="115"/>
                    <a:pt x="0" y="305"/>
                  </a:cubicBezTo>
                  <a:cubicBezTo>
                    <a:pt x="0" y="457"/>
                    <a:pt x="152" y="571"/>
                    <a:pt x="305" y="571"/>
                  </a:cubicBezTo>
                  <a:cubicBezTo>
                    <a:pt x="457" y="571"/>
                    <a:pt x="609" y="457"/>
                    <a:pt x="609" y="305"/>
                  </a:cubicBezTo>
                  <a:cubicBezTo>
                    <a:pt x="609" y="115"/>
                    <a:pt x="457" y="1"/>
                    <a:pt x="30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8"/>
            <p:cNvSpPr/>
            <p:nvPr/>
          </p:nvSpPr>
          <p:spPr>
            <a:xfrm>
              <a:off x="5818279" y="1366102"/>
              <a:ext cx="36707" cy="34420"/>
            </a:xfrm>
            <a:custGeom>
              <a:avLst/>
              <a:gdLst/>
              <a:ahLst/>
              <a:cxnLst/>
              <a:rect l="l" t="t" r="r" b="b"/>
              <a:pathLst>
                <a:path w="610" h="572" extrusionOk="0">
                  <a:moveTo>
                    <a:pt x="305" y="1"/>
                  </a:moveTo>
                  <a:cubicBezTo>
                    <a:pt x="153" y="1"/>
                    <a:pt x="1" y="115"/>
                    <a:pt x="1" y="305"/>
                  </a:cubicBezTo>
                  <a:cubicBezTo>
                    <a:pt x="1" y="457"/>
                    <a:pt x="153" y="571"/>
                    <a:pt x="305" y="571"/>
                  </a:cubicBezTo>
                  <a:cubicBezTo>
                    <a:pt x="457" y="571"/>
                    <a:pt x="609" y="457"/>
                    <a:pt x="609" y="305"/>
                  </a:cubicBezTo>
                  <a:cubicBezTo>
                    <a:pt x="609" y="115"/>
                    <a:pt x="457" y="1"/>
                    <a:pt x="30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8"/>
            <p:cNvSpPr/>
            <p:nvPr/>
          </p:nvSpPr>
          <p:spPr>
            <a:xfrm>
              <a:off x="5907579" y="1459976"/>
              <a:ext cx="36707" cy="36707"/>
            </a:xfrm>
            <a:custGeom>
              <a:avLst/>
              <a:gdLst/>
              <a:ahLst/>
              <a:cxnLst/>
              <a:rect l="l" t="t" r="r" b="b"/>
              <a:pathLst>
                <a:path w="610" h="610" extrusionOk="0">
                  <a:moveTo>
                    <a:pt x="305" y="0"/>
                  </a:moveTo>
                  <a:cubicBezTo>
                    <a:pt x="153" y="0"/>
                    <a:pt x="0" y="153"/>
                    <a:pt x="0" y="305"/>
                  </a:cubicBezTo>
                  <a:cubicBezTo>
                    <a:pt x="0" y="457"/>
                    <a:pt x="153" y="609"/>
                    <a:pt x="305" y="609"/>
                  </a:cubicBezTo>
                  <a:cubicBezTo>
                    <a:pt x="457" y="609"/>
                    <a:pt x="609" y="457"/>
                    <a:pt x="609" y="305"/>
                  </a:cubicBezTo>
                  <a:cubicBezTo>
                    <a:pt x="609" y="153"/>
                    <a:pt x="457" y="0"/>
                    <a:pt x="305" y="0"/>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8"/>
            <p:cNvSpPr/>
            <p:nvPr/>
          </p:nvSpPr>
          <p:spPr>
            <a:xfrm>
              <a:off x="5584799" y="1601929"/>
              <a:ext cx="231253" cy="132806"/>
            </a:xfrm>
            <a:custGeom>
              <a:avLst/>
              <a:gdLst/>
              <a:ahLst/>
              <a:cxnLst/>
              <a:rect l="l" t="t" r="r" b="b"/>
              <a:pathLst>
                <a:path w="3843" h="2207" extrusionOk="0">
                  <a:moveTo>
                    <a:pt x="0" y="0"/>
                  </a:moveTo>
                  <a:lnTo>
                    <a:pt x="0" y="2207"/>
                  </a:lnTo>
                  <a:lnTo>
                    <a:pt x="3843" y="2207"/>
                  </a:lnTo>
                  <a:lnTo>
                    <a:pt x="3843" y="0"/>
                  </a:lnTo>
                  <a:close/>
                </a:path>
              </a:pathLst>
            </a:custGeom>
            <a:solidFill>
              <a:srgbClr val="5B5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8"/>
            <p:cNvSpPr/>
            <p:nvPr/>
          </p:nvSpPr>
          <p:spPr>
            <a:xfrm>
              <a:off x="5619099" y="1638516"/>
              <a:ext cx="162653" cy="59573"/>
            </a:xfrm>
            <a:custGeom>
              <a:avLst/>
              <a:gdLst/>
              <a:ahLst/>
              <a:cxnLst/>
              <a:rect l="l" t="t" r="r" b="b"/>
              <a:pathLst>
                <a:path w="2703" h="990" extrusionOk="0">
                  <a:moveTo>
                    <a:pt x="1" y="1"/>
                  </a:moveTo>
                  <a:lnTo>
                    <a:pt x="1" y="990"/>
                  </a:lnTo>
                  <a:lnTo>
                    <a:pt x="2702" y="990"/>
                  </a:lnTo>
                  <a:lnTo>
                    <a:pt x="2702" y="1"/>
                  </a:lnTo>
                  <a:close/>
                </a:path>
              </a:pathLst>
            </a:custGeom>
            <a:solidFill>
              <a:srgbClr val="7C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8"/>
            <p:cNvSpPr/>
            <p:nvPr/>
          </p:nvSpPr>
          <p:spPr>
            <a:xfrm>
              <a:off x="5857212" y="1601929"/>
              <a:ext cx="233599" cy="132806"/>
            </a:xfrm>
            <a:custGeom>
              <a:avLst/>
              <a:gdLst/>
              <a:ahLst/>
              <a:cxnLst/>
              <a:rect l="l" t="t" r="r" b="b"/>
              <a:pathLst>
                <a:path w="3882" h="2207" extrusionOk="0">
                  <a:moveTo>
                    <a:pt x="1" y="0"/>
                  </a:moveTo>
                  <a:lnTo>
                    <a:pt x="1" y="2207"/>
                  </a:lnTo>
                  <a:lnTo>
                    <a:pt x="3881" y="2207"/>
                  </a:lnTo>
                  <a:lnTo>
                    <a:pt x="3881" y="0"/>
                  </a:lnTo>
                  <a:close/>
                </a:path>
              </a:pathLst>
            </a:custGeom>
            <a:solidFill>
              <a:srgbClr val="5B5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8"/>
            <p:cNvSpPr/>
            <p:nvPr/>
          </p:nvSpPr>
          <p:spPr>
            <a:xfrm>
              <a:off x="5893859" y="1638516"/>
              <a:ext cx="160306" cy="59573"/>
            </a:xfrm>
            <a:custGeom>
              <a:avLst/>
              <a:gdLst/>
              <a:ahLst/>
              <a:cxnLst/>
              <a:rect l="l" t="t" r="r" b="b"/>
              <a:pathLst>
                <a:path w="2664" h="990" extrusionOk="0">
                  <a:moveTo>
                    <a:pt x="0" y="1"/>
                  </a:moveTo>
                  <a:lnTo>
                    <a:pt x="0" y="990"/>
                  </a:lnTo>
                  <a:lnTo>
                    <a:pt x="2663" y="990"/>
                  </a:lnTo>
                  <a:lnTo>
                    <a:pt x="2663" y="1"/>
                  </a:lnTo>
                  <a:close/>
                </a:path>
              </a:pathLst>
            </a:custGeom>
            <a:solidFill>
              <a:srgbClr val="7C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8"/>
            <p:cNvSpPr/>
            <p:nvPr/>
          </p:nvSpPr>
          <p:spPr>
            <a:xfrm>
              <a:off x="5660319" y="1638516"/>
              <a:ext cx="25274" cy="59573"/>
            </a:xfrm>
            <a:custGeom>
              <a:avLst/>
              <a:gdLst/>
              <a:ahLst/>
              <a:cxnLst/>
              <a:rect l="l" t="t" r="r" b="b"/>
              <a:pathLst>
                <a:path w="420" h="990" extrusionOk="0">
                  <a:moveTo>
                    <a:pt x="1" y="1"/>
                  </a:moveTo>
                  <a:lnTo>
                    <a:pt x="1" y="990"/>
                  </a:lnTo>
                  <a:lnTo>
                    <a:pt x="419" y="990"/>
                  </a:lnTo>
                  <a:lnTo>
                    <a:pt x="4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8"/>
            <p:cNvSpPr/>
            <p:nvPr/>
          </p:nvSpPr>
          <p:spPr>
            <a:xfrm>
              <a:off x="5717545" y="1638516"/>
              <a:ext cx="25274" cy="59573"/>
            </a:xfrm>
            <a:custGeom>
              <a:avLst/>
              <a:gdLst/>
              <a:ahLst/>
              <a:cxnLst/>
              <a:rect l="l" t="t" r="r" b="b"/>
              <a:pathLst>
                <a:path w="420" h="990" extrusionOk="0">
                  <a:moveTo>
                    <a:pt x="1" y="1"/>
                  </a:moveTo>
                  <a:lnTo>
                    <a:pt x="1" y="990"/>
                  </a:lnTo>
                  <a:lnTo>
                    <a:pt x="419" y="990"/>
                  </a:lnTo>
                  <a:lnTo>
                    <a:pt x="4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8"/>
            <p:cNvSpPr/>
            <p:nvPr/>
          </p:nvSpPr>
          <p:spPr>
            <a:xfrm>
              <a:off x="5960233" y="1638516"/>
              <a:ext cx="25213" cy="59573"/>
            </a:xfrm>
            <a:custGeom>
              <a:avLst/>
              <a:gdLst/>
              <a:ahLst/>
              <a:cxnLst/>
              <a:rect l="l" t="t" r="r" b="b"/>
              <a:pathLst>
                <a:path w="419" h="990" extrusionOk="0">
                  <a:moveTo>
                    <a:pt x="1" y="1"/>
                  </a:moveTo>
                  <a:lnTo>
                    <a:pt x="1" y="990"/>
                  </a:lnTo>
                  <a:lnTo>
                    <a:pt x="419" y="990"/>
                  </a:lnTo>
                  <a:lnTo>
                    <a:pt x="4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8"/>
            <p:cNvSpPr/>
            <p:nvPr/>
          </p:nvSpPr>
          <p:spPr>
            <a:xfrm>
              <a:off x="5543578" y="2057457"/>
              <a:ext cx="595251" cy="55000"/>
            </a:xfrm>
            <a:custGeom>
              <a:avLst/>
              <a:gdLst/>
              <a:ahLst/>
              <a:cxnLst/>
              <a:rect l="l" t="t" r="r" b="b"/>
              <a:pathLst>
                <a:path w="9892" h="914" extrusionOk="0">
                  <a:moveTo>
                    <a:pt x="0" y="1"/>
                  </a:moveTo>
                  <a:lnTo>
                    <a:pt x="0" y="914"/>
                  </a:lnTo>
                  <a:lnTo>
                    <a:pt x="9892" y="914"/>
                  </a:lnTo>
                  <a:lnTo>
                    <a:pt x="98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8"/>
            <p:cNvSpPr/>
            <p:nvPr/>
          </p:nvSpPr>
          <p:spPr>
            <a:xfrm>
              <a:off x="6138773" y="1253935"/>
              <a:ext cx="36707" cy="494518"/>
            </a:xfrm>
            <a:custGeom>
              <a:avLst/>
              <a:gdLst/>
              <a:ahLst/>
              <a:cxnLst/>
              <a:rect l="l" t="t" r="r" b="b"/>
              <a:pathLst>
                <a:path w="610" h="8218" extrusionOk="0">
                  <a:moveTo>
                    <a:pt x="1" y="0"/>
                  </a:moveTo>
                  <a:lnTo>
                    <a:pt x="1" y="8218"/>
                  </a:lnTo>
                  <a:lnTo>
                    <a:pt x="610" y="8218"/>
                  </a:lnTo>
                  <a:lnTo>
                    <a:pt x="6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8"/>
            <p:cNvSpPr/>
            <p:nvPr/>
          </p:nvSpPr>
          <p:spPr>
            <a:xfrm>
              <a:off x="6138773" y="1748396"/>
              <a:ext cx="297686" cy="96220"/>
            </a:xfrm>
            <a:custGeom>
              <a:avLst/>
              <a:gdLst/>
              <a:ahLst/>
              <a:cxnLst/>
              <a:rect l="l" t="t" r="r" b="b"/>
              <a:pathLst>
                <a:path w="4947" h="1599" extrusionOk="0">
                  <a:moveTo>
                    <a:pt x="1" y="1"/>
                  </a:moveTo>
                  <a:lnTo>
                    <a:pt x="1" y="1599"/>
                  </a:lnTo>
                  <a:lnTo>
                    <a:pt x="4947" y="1599"/>
                  </a:lnTo>
                  <a:lnTo>
                    <a:pt x="49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8"/>
            <p:cNvSpPr/>
            <p:nvPr/>
          </p:nvSpPr>
          <p:spPr>
            <a:xfrm>
              <a:off x="6196060" y="1290582"/>
              <a:ext cx="240399" cy="116800"/>
            </a:xfrm>
            <a:custGeom>
              <a:avLst/>
              <a:gdLst/>
              <a:ahLst/>
              <a:cxnLst/>
              <a:rect l="l" t="t" r="r" b="b"/>
              <a:pathLst>
                <a:path w="3995" h="1941" extrusionOk="0">
                  <a:moveTo>
                    <a:pt x="0" y="0"/>
                  </a:moveTo>
                  <a:lnTo>
                    <a:pt x="0" y="1940"/>
                  </a:lnTo>
                  <a:lnTo>
                    <a:pt x="3995" y="1940"/>
                  </a:lnTo>
                  <a:lnTo>
                    <a:pt x="3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8"/>
            <p:cNvSpPr/>
            <p:nvPr/>
          </p:nvSpPr>
          <p:spPr>
            <a:xfrm>
              <a:off x="6225787" y="1311162"/>
              <a:ext cx="75640" cy="75580"/>
            </a:xfrm>
            <a:custGeom>
              <a:avLst/>
              <a:gdLst/>
              <a:ahLst/>
              <a:cxnLst/>
              <a:rect l="l" t="t" r="r" b="b"/>
              <a:pathLst>
                <a:path w="1257" h="1256" extrusionOk="0">
                  <a:moveTo>
                    <a:pt x="609" y="1"/>
                  </a:moveTo>
                  <a:cubicBezTo>
                    <a:pt x="267" y="1"/>
                    <a:pt x="1" y="267"/>
                    <a:pt x="1" y="647"/>
                  </a:cubicBezTo>
                  <a:cubicBezTo>
                    <a:pt x="1" y="990"/>
                    <a:pt x="267" y="1256"/>
                    <a:pt x="609" y="1256"/>
                  </a:cubicBezTo>
                  <a:cubicBezTo>
                    <a:pt x="952" y="1256"/>
                    <a:pt x="1256" y="990"/>
                    <a:pt x="1256" y="647"/>
                  </a:cubicBezTo>
                  <a:cubicBezTo>
                    <a:pt x="1256" y="267"/>
                    <a:pt x="952"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8"/>
            <p:cNvSpPr/>
            <p:nvPr/>
          </p:nvSpPr>
          <p:spPr>
            <a:xfrm>
              <a:off x="6246427" y="1331742"/>
              <a:ext cx="34360" cy="34420"/>
            </a:xfrm>
            <a:custGeom>
              <a:avLst/>
              <a:gdLst/>
              <a:ahLst/>
              <a:cxnLst/>
              <a:rect l="l" t="t" r="r" b="b"/>
              <a:pathLst>
                <a:path w="571" h="572" extrusionOk="0">
                  <a:moveTo>
                    <a:pt x="266" y="1"/>
                  </a:moveTo>
                  <a:cubicBezTo>
                    <a:pt x="114" y="1"/>
                    <a:pt x="0" y="115"/>
                    <a:pt x="0" y="305"/>
                  </a:cubicBezTo>
                  <a:cubicBezTo>
                    <a:pt x="0" y="457"/>
                    <a:pt x="114" y="572"/>
                    <a:pt x="266" y="572"/>
                  </a:cubicBezTo>
                  <a:cubicBezTo>
                    <a:pt x="457" y="572"/>
                    <a:pt x="571" y="457"/>
                    <a:pt x="571" y="305"/>
                  </a:cubicBezTo>
                  <a:cubicBezTo>
                    <a:pt x="571" y="115"/>
                    <a:pt x="457" y="1"/>
                    <a:pt x="266"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8"/>
            <p:cNvSpPr/>
            <p:nvPr/>
          </p:nvSpPr>
          <p:spPr>
            <a:xfrm>
              <a:off x="6196060" y="1443969"/>
              <a:ext cx="240399" cy="116800"/>
            </a:xfrm>
            <a:custGeom>
              <a:avLst/>
              <a:gdLst/>
              <a:ahLst/>
              <a:cxnLst/>
              <a:rect l="l" t="t" r="r" b="b"/>
              <a:pathLst>
                <a:path w="3995" h="1941" extrusionOk="0">
                  <a:moveTo>
                    <a:pt x="0" y="0"/>
                  </a:moveTo>
                  <a:lnTo>
                    <a:pt x="0" y="1940"/>
                  </a:lnTo>
                  <a:lnTo>
                    <a:pt x="3995" y="1940"/>
                  </a:lnTo>
                  <a:lnTo>
                    <a:pt x="3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8"/>
            <p:cNvSpPr/>
            <p:nvPr/>
          </p:nvSpPr>
          <p:spPr>
            <a:xfrm>
              <a:off x="6225787" y="1466836"/>
              <a:ext cx="75640" cy="73293"/>
            </a:xfrm>
            <a:custGeom>
              <a:avLst/>
              <a:gdLst/>
              <a:ahLst/>
              <a:cxnLst/>
              <a:rect l="l" t="t" r="r" b="b"/>
              <a:pathLst>
                <a:path w="1257" h="1218" extrusionOk="0">
                  <a:moveTo>
                    <a:pt x="609" y="1"/>
                  </a:moveTo>
                  <a:cubicBezTo>
                    <a:pt x="267" y="1"/>
                    <a:pt x="1" y="267"/>
                    <a:pt x="1" y="609"/>
                  </a:cubicBezTo>
                  <a:cubicBezTo>
                    <a:pt x="1" y="952"/>
                    <a:pt x="267" y="1218"/>
                    <a:pt x="609" y="1218"/>
                  </a:cubicBezTo>
                  <a:cubicBezTo>
                    <a:pt x="952" y="1218"/>
                    <a:pt x="1256" y="952"/>
                    <a:pt x="1256" y="609"/>
                  </a:cubicBezTo>
                  <a:cubicBezTo>
                    <a:pt x="1256" y="267"/>
                    <a:pt x="952"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8"/>
            <p:cNvSpPr/>
            <p:nvPr/>
          </p:nvSpPr>
          <p:spPr>
            <a:xfrm>
              <a:off x="6246427" y="1485129"/>
              <a:ext cx="34360" cy="36707"/>
            </a:xfrm>
            <a:custGeom>
              <a:avLst/>
              <a:gdLst/>
              <a:ahLst/>
              <a:cxnLst/>
              <a:rect l="l" t="t" r="r" b="b"/>
              <a:pathLst>
                <a:path w="571" h="610" extrusionOk="0">
                  <a:moveTo>
                    <a:pt x="266" y="1"/>
                  </a:moveTo>
                  <a:cubicBezTo>
                    <a:pt x="114" y="1"/>
                    <a:pt x="0" y="153"/>
                    <a:pt x="0" y="305"/>
                  </a:cubicBezTo>
                  <a:cubicBezTo>
                    <a:pt x="0" y="457"/>
                    <a:pt x="114" y="610"/>
                    <a:pt x="266" y="610"/>
                  </a:cubicBezTo>
                  <a:cubicBezTo>
                    <a:pt x="457" y="610"/>
                    <a:pt x="571" y="457"/>
                    <a:pt x="571" y="305"/>
                  </a:cubicBezTo>
                  <a:cubicBezTo>
                    <a:pt x="571" y="153"/>
                    <a:pt x="457" y="1"/>
                    <a:pt x="266"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8"/>
            <p:cNvSpPr/>
            <p:nvPr/>
          </p:nvSpPr>
          <p:spPr>
            <a:xfrm>
              <a:off x="6196060" y="1597356"/>
              <a:ext cx="240399" cy="116800"/>
            </a:xfrm>
            <a:custGeom>
              <a:avLst/>
              <a:gdLst/>
              <a:ahLst/>
              <a:cxnLst/>
              <a:rect l="l" t="t" r="r" b="b"/>
              <a:pathLst>
                <a:path w="3995" h="1941" extrusionOk="0">
                  <a:moveTo>
                    <a:pt x="0" y="0"/>
                  </a:moveTo>
                  <a:lnTo>
                    <a:pt x="0" y="1940"/>
                  </a:lnTo>
                  <a:lnTo>
                    <a:pt x="3995" y="1940"/>
                  </a:lnTo>
                  <a:lnTo>
                    <a:pt x="3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8"/>
            <p:cNvSpPr/>
            <p:nvPr/>
          </p:nvSpPr>
          <p:spPr>
            <a:xfrm>
              <a:off x="6225787" y="1620223"/>
              <a:ext cx="75640" cy="73293"/>
            </a:xfrm>
            <a:custGeom>
              <a:avLst/>
              <a:gdLst/>
              <a:ahLst/>
              <a:cxnLst/>
              <a:rect l="l" t="t" r="r" b="b"/>
              <a:pathLst>
                <a:path w="1257" h="1218" extrusionOk="0">
                  <a:moveTo>
                    <a:pt x="609" y="0"/>
                  </a:moveTo>
                  <a:cubicBezTo>
                    <a:pt x="267" y="0"/>
                    <a:pt x="1" y="267"/>
                    <a:pt x="1" y="609"/>
                  </a:cubicBezTo>
                  <a:cubicBezTo>
                    <a:pt x="1" y="952"/>
                    <a:pt x="267" y="1218"/>
                    <a:pt x="609" y="1218"/>
                  </a:cubicBezTo>
                  <a:cubicBezTo>
                    <a:pt x="952" y="1218"/>
                    <a:pt x="1256" y="952"/>
                    <a:pt x="1256" y="609"/>
                  </a:cubicBezTo>
                  <a:cubicBezTo>
                    <a:pt x="1256" y="267"/>
                    <a:pt x="952" y="0"/>
                    <a:pt x="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8"/>
            <p:cNvSpPr/>
            <p:nvPr/>
          </p:nvSpPr>
          <p:spPr>
            <a:xfrm>
              <a:off x="6246427" y="1638516"/>
              <a:ext cx="34360" cy="36707"/>
            </a:xfrm>
            <a:custGeom>
              <a:avLst/>
              <a:gdLst/>
              <a:ahLst/>
              <a:cxnLst/>
              <a:rect l="l" t="t" r="r" b="b"/>
              <a:pathLst>
                <a:path w="571" h="610" extrusionOk="0">
                  <a:moveTo>
                    <a:pt x="266" y="1"/>
                  </a:moveTo>
                  <a:cubicBezTo>
                    <a:pt x="114" y="1"/>
                    <a:pt x="0" y="153"/>
                    <a:pt x="0" y="305"/>
                  </a:cubicBezTo>
                  <a:cubicBezTo>
                    <a:pt x="0" y="457"/>
                    <a:pt x="114" y="610"/>
                    <a:pt x="266" y="610"/>
                  </a:cubicBezTo>
                  <a:cubicBezTo>
                    <a:pt x="457" y="610"/>
                    <a:pt x="571" y="457"/>
                    <a:pt x="571" y="305"/>
                  </a:cubicBezTo>
                  <a:cubicBezTo>
                    <a:pt x="571" y="153"/>
                    <a:pt x="457" y="1"/>
                    <a:pt x="266"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8"/>
            <p:cNvSpPr/>
            <p:nvPr/>
          </p:nvSpPr>
          <p:spPr>
            <a:xfrm>
              <a:off x="6331093" y="1322595"/>
              <a:ext cx="105366" cy="13780"/>
            </a:xfrm>
            <a:custGeom>
              <a:avLst/>
              <a:gdLst/>
              <a:ahLst/>
              <a:cxnLst/>
              <a:rect l="l" t="t" r="r" b="b"/>
              <a:pathLst>
                <a:path w="1751" h="229" extrusionOk="0">
                  <a:moveTo>
                    <a:pt x="1" y="1"/>
                  </a:moveTo>
                  <a:lnTo>
                    <a:pt x="1" y="229"/>
                  </a:lnTo>
                  <a:lnTo>
                    <a:pt x="1751" y="229"/>
                  </a:lnTo>
                  <a:lnTo>
                    <a:pt x="175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8"/>
            <p:cNvSpPr/>
            <p:nvPr/>
          </p:nvSpPr>
          <p:spPr>
            <a:xfrm>
              <a:off x="6331093" y="1361529"/>
              <a:ext cx="105366" cy="13780"/>
            </a:xfrm>
            <a:custGeom>
              <a:avLst/>
              <a:gdLst/>
              <a:ahLst/>
              <a:cxnLst/>
              <a:rect l="l" t="t" r="r" b="b"/>
              <a:pathLst>
                <a:path w="1751" h="229" extrusionOk="0">
                  <a:moveTo>
                    <a:pt x="1" y="0"/>
                  </a:moveTo>
                  <a:lnTo>
                    <a:pt x="1" y="229"/>
                  </a:lnTo>
                  <a:lnTo>
                    <a:pt x="1751" y="229"/>
                  </a:lnTo>
                  <a:lnTo>
                    <a:pt x="1751" y="0"/>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8"/>
            <p:cNvSpPr/>
            <p:nvPr/>
          </p:nvSpPr>
          <p:spPr>
            <a:xfrm>
              <a:off x="6331093" y="1475982"/>
              <a:ext cx="105366" cy="13780"/>
            </a:xfrm>
            <a:custGeom>
              <a:avLst/>
              <a:gdLst/>
              <a:ahLst/>
              <a:cxnLst/>
              <a:rect l="l" t="t" r="r" b="b"/>
              <a:pathLst>
                <a:path w="1751" h="229" extrusionOk="0">
                  <a:moveTo>
                    <a:pt x="1" y="1"/>
                  </a:moveTo>
                  <a:lnTo>
                    <a:pt x="1" y="229"/>
                  </a:lnTo>
                  <a:lnTo>
                    <a:pt x="1751" y="229"/>
                  </a:lnTo>
                  <a:lnTo>
                    <a:pt x="175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8"/>
            <p:cNvSpPr/>
            <p:nvPr/>
          </p:nvSpPr>
          <p:spPr>
            <a:xfrm>
              <a:off x="6331093" y="1512629"/>
              <a:ext cx="105366" cy="16067"/>
            </a:xfrm>
            <a:custGeom>
              <a:avLst/>
              <a:gdLst/>
              <a:ahLst/>
              <a:cxnLst/>
              <a:rect l="l" t="t" r="r" b="b"/>
              <a:pathLst>
                <a:path w="1751" h="267" extrusionOk="0">
                  <a:moveTo>
                    <a:pt x="1" y="0"/>
                  </a:moveTo>
                  <a:lnTo>
                    <a:pt x="1" y="267"/>
                  </a:lnTo>
                  <a:lnTo>
                    <a:pt x="1751" y="267"/>
                  </a:lnTo>
                  <a:lnTo>
                    <a:pt x="1751" y="0"/>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8"/>
            <p:cNvSpPr/>
            <p:nvPr/>
          </p:nvSpPr>
          <p:spPr>
            <a:xfrm>
              <a:off x="6331093" y="1629369"/>
              <a:ext cx="105366" cy="16067"/>
            </a:xfrm>
            <a:custGeom>
              <a:avLst/>
              <a:gdLst/>
              <a:ahLst/>
              <a:cxnLst/>
              <a:rect l="l" t="t" r="r" b="b"/>
              <a:pathLst>
                <a:path w="1751" h="267" extrusionOk="0">
                  <a:moveTo>
                    <a:pt x="1" y="1"/>
                  </a:moveTo>
                  <a:lnTo>
                    <a:pt x="1" y="267"/>
                  </a:lnTo>
                  <a:lnTo>
                    <a:pt x="1751" y="267"/>
                  </a:lnTo>
                  <a:lnTo>
                    <a:pt x="1751" y="1"/>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8"/>
            <p:cNvSpPr/>
            <p:nvPr/>
          </p:nvSpPr>
          <p:spPr>
            <a:xfrm>
              <a:off x="6331093" y="1668303"/>
              <a:ext cx="105366" cy="13780"/>
            </a:xfrm>
            <a:custGeom>
              <a:avLst/>
              <a:gdLst/>
              <a:ahLst/>
              <a:cxnLst/>
              <a:rect l="l" t="t" r="r" b="b"/>
              <a:pathLst>
                <a:path w="1751" h="229" extrusionOk="0">
                  <a:moveTo>
                    <a:pt x="1" y="0"/>
                  </a:moveTo>
                  <a:lnTo>
                    <a:pt x="1" y="229"/>
                  </a:lnTo>
                  <a:lnTo>
                    <a:pt x="1751" y="229"/>
                  </a:lnTo>
                  <a:lnTo>
                    <a:pt x="1751" y="0"/>
                  </a:ln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8"/>
            <p:cNvSpPr/>
            <p:nvPr/>
          </p:nvSpPr>
          <p:spPr>
            <a:xfrm>
              <a:off x="6179993" y="1876630"/>
              <a:ext cx="84787" cy="116800"/>
            </a:xfrm>
            <a:custGeom>
              <a:avLst/>
              <a:gdLst/>
              <a:ahLst/>
              <a:cxnLst/>
              <a:rect l="l" t="t" r="r" b="b"/>
              <a:pathLst>
                <a:path w="1409" h="1941" extrusionOk="0">
                  <a:moveTo>
                    <a:pt x="1" y="0"/>
                  </a:moveTo>
                  <a:lnTo>
                    <a:pt x="1" y="1941"/>
                  </a:lnTo>
                  <a:lnTo>
                    <a:pt x="1408" y="1941"/>
                  </a:lnTo>
                  <a:lnTo>
                    <a:pt x="14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8"/>
            <p:cNvSpPr/>
            <p:nvPr/>
          </p:nvSpPr>
          <p:spPr>
            <a:xfrm>
              <a:off x="6308227" y="1876630"/>
              <a:ext cx="87013" cy="116800"/>
            </a:xfrm>
            <a:custGeom>
              <a:avLst/>
              <a:gdLst/>
              <a:ahLst/>
              <a:cxnLst/>
              <a:rect l="l" t="t" r="r" b="b"/>
              <a:pathLst>
                <a:path w="1446" h="1941" extrusionOk="0">
                  <a:moveTo>
                    <a:pt x="0" y="0"/>
                  </a:moveTo>
                  <a:lnTo>
                    <a:pt x="0" y="1941"/>
                  </a:lnTo>
                  <a:lnTo>
                    <a:pt x="1446" y="1941"/>
                  </a:lnTo>
                  <a:lnTo>
                    <a:pt x="14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28"/>
          <p:cNvGrpSpPr/>
          <p:nvPr/>
        </p:nvGrpSpPr>
        <p:grpSpPr>
          <a:xfrm>
            <a:off x="7373014" y="1729007"/>
            <a:ext cx="1306646" cy="3300796"/>
            <a:chOff x="6421850" y="1653250"/>
            <a:chExt cx="1306646" cy="3300796"/>
          </a:xfrm>
        </p:grpSpPr>
        <p:sp>
          <p:nvSpPr>
            <p:cNvPr id="2560" name="Google Shape;2560;p28"/>
            <p:cNvSpPr/>
            <p:nvPr/>
          </p:nvSpPr>
          <p:spPr>
            <a:xfrm>
              <a:off x="6920675" y="2111400"/>
              <a:ext cx="180011" cy="203649"/>
            </a:xfrm>
            <a:custGeom>
              <a:avLst/>
              <a:gdLst/>
              <a:ahLst/>
              <a:cxnLst/>
              <a:rect l="l" t="t" r="r" b="b"/>
              <a:pathLst>
                <a:path w="2018" h="2283" extrusionOk="0">
                  <a:moveTo>
                    <a:pt x="115" y="0"/>
                  </a:moveTo>
                  <a:cubicBezTo>
                    <a:pt x="115" y="0"/>
                    <a:pt x="153" y="647"/>
                    <a:pt x="77" y="1027"/>
                  </a:cubicBezTo>
                  <a:cubicBezTo>
                    <a:pt x="1" y="1256"/>
                    <a:pt x="1180" y="2283"/>
                    <a:pt x="1180" y="2283"/>
                  </a:cubicBezTo>
                  <a:cubicBezTo>
                    <a:pt x="1180" y="2283"/>
                    <a:pt x="1941" y="1598"/>
                    <a:pt x="2017" y="1027"/>
                  </a:cubicBezTo>
                  <a:cubicBezTo>
                    <a:pt x="1979" y="571"/>
                    <a:pt x="1941" y="0"/>
                    <a:pt x="1941" y="0"/>
                  </a:cubicBezTo>
                  <a:close/>
                </a:path>
              </a:pathLst>
            </a:custGeom>
            <a:solidFill>
              <a:srgbClr val="ED8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8"/>
            <p:cNvSpPr/>
            <p:nvPr/>
          </p:nvSpPr>
          <p:spPr>
            <a:xfrm>
              <a:off x="6822284" y="1907748"/>
              <a:ext cx="70470" cy="88400"/>
            </a:xfrm>
            <a:custGeom>
              <a:avLst/>
              <a:gdLst/>
              <a:ahLst/>
              <a:cxnLst/>
              <a:rect l="l" t="t" r="r" b="b"/>
              <a:pathLst>
                <a:path w="790" h="991" extrusionOk="0">
                  <a:moveTo>
                    <a:pt x="400" y="1"/>
                  </a:moveTo>
                  <a:cubicBezTo>
                    <a:pt x="324" y="1"/>
                    <a:pt x="229" y="39"/>
                    <a:pt x="153" y="191"/>
                  </a:cubicBezTo>
                  <a:cubicBezTo>
                    <a:pt x="1" y="495"/>
                    <a:pt x="305" y="990"/>
                    <a:pt x="571" y="990"/>
                  </a:cubicBezTo>
                  <a:cubicBezTo>
                    <a:pt x="575" y="990"/>
                    <a:pt x="580" y="991"/>
                    <a:pt x="584" y="991"/>
                  </a:cubicBezTo>
                  <a:cubicBezTo>
                    <a:pt x="790" y="991"/>
                    <a:pt x="533" y="39"/>
                    <a:pt x="533" y="39"/>
                  </a:cubicBezTo>
                  <a:cubicBezTo>
                    <a:pt x="533" y="39"/>
                    <a:pt x="476" y="1"/>
                    <a:pt x="400" y="1"/>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8"/>
            <p:cNvSpPr/>
            <p:nvPr/>
          </p:nvSpPr>
          <p:spPr>
            <a:xfrm>
              <a:off x="7151444" y="1916311"/>
              <a:ext cx="77785" cy="86794"/>
            </a:xfrm>
            <a:custGeom>
              <a:avLst/>
              <a:gdLst/>
              <a:ahLst/>
              <a:cxnLst/>
              <a:rect l="l" t="t" r="r" b="b"/>
              <a:pathLst>
                <a:path w="872" h="973" extrusionOk="0">
                  <a:moveTo>
                    <a:pt x="518" y="0"/>
                  </a:moveTo>
                  <a:cubicBezTo>
                    <a:pt x="462" y="0"/>
                    <a:pt x="419" y="19"/>
                    <a:pt x="419" y="19"/>
                  </a:cubicBezTo>
                  <a:cubicBezTo>
                    <a:pt x="419" y="19"/>
                    <a:pt x="1" y="970"/>
                    <a:pt x="267" y="970"/>
                  </a:cubicBezTo>
                  <a:cubicBezTo>
                    <a:pt x="278" y="971"/>
                    <a:pt x="288" y="972"/>
                    <a:pt x="299" y="972"/>
                  </a:cubicBezTo>
                  <a:cubicBezTo>
                    <a:pt x="560" y="972"/>
                    <a:pt x="871" y="539"/>
                    <a:pt x="762" y="247"/>
                  </a:cubicBezTo>
                  <a:cubicBezTo>
                    <a:pt x="716" y="42"/>
                    <a:pt x="602" y="0"/>
                    <a:pt x="518" y="0"/>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8"/>
            <p:cNvSpPr/>
            <p:nvPr/>
          </p:nvSpPr>
          <p:spPr>
            <a:xfrm>
              <a:off x="6863050" y="1731303"/>
              <a:ext cx="322467" cy="420857"/>
            </a:xfrm>
            <a:custGeom>
              <a:avLst/>
              <a:gdLst/>
              <a:ahLst/>
              <a:cxnLst/>
              <a:rect l="l" t="t" r="r" b="b"/>
              <a:pathLst>
                <a:path w="3615" h="4718" extrusionOk="0">
                  <a:moveTo>
                    <a:pt x="1826" y="0"/>
                  </a:moveTo>
                  <a:cubicBezTo>
                    <a:pt x="837" y="0"/>
                    <a:pt x="0" y="1027"/>
                    <a:pt x="0" y="2359"/>
                  </a:cubicBezTo>
                  <a:cubicBezTo>
                    <a:pt x="0" y="3653"/>
                    <a:pt x="837" y="4718"/>
                    <a:pt x="1826" y="4718"/>
                  </a:cubicBezTo>
                  <a:cubicBezTo>
                    <a:pt x="2815" y="4718"/>
                    <a:pt x="3614" y="3653"/>
                    <a:pt x="3614" y="2359"/>
                  </a:cubicBezTo>
                  <a:cubicBezTo>
                    <a:pt x="3614" y="1027"/>
                    <a:pt x="2815" y="0"/>
                    <a:pt x="1826" y="0"/>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8"/>
            <p:cNvSpPr/>
            <p:nvPr/>
          </p:nvSpPr>
          <p:spPr>
            <a:xfrm>
              <a:off x="6856181" y="1801774"/>
              <a:ext cx="336115" cy="123010"/>
            </a:xfrm>
            <a:custGeom>
              <a:avLst/>
              <a:gdLst/>
              <a:ahLst/>
              <a:cxnLst/>
              <a:rect l="l" t="t" r="r" b="b"/>
              <a:pathLst>
                <a:path w="3768" h="1379" extrusionOk="0">
                  <a:moveTo>
                    <a:pt x="1454" y="0"/>
                  </a:moveTo>
                  <a:cubicBezTo>
                    <a:pt x="1402" y="0"/>
                    <a:pt x="1361" y="3"/>
                    <a:pt x="1333" y="9"/>
                  </a:cubicBezTo>
                  <a:cubicBezTo>
                    <a:pt x="1142" y="47"/>
                    <a:pt x="153" y="656"/>
                    <a:pt x="1" y="1227"/>
                  </a:cubicBezTo>
                  <a:cubicBezTo>
                    <a:pt x="1" y="1227"/>
                    <a:pt x="153" y="1303"/>
                    <a:pt x="191" y="1303"/>
                  </a:cubicBezTo>
                  <a:cubicBezTo>
                    <a:pt x="215" y="1305"/>
                    <a:pt x="240" y="1306"/>
                    <a:pt x="264" y="1306"/>
                  </a:cubicBezTo>
                  <a:cubicBezTo>
                    <a:pt x="653" y="1306"/>
                    <a:pt x="1001" y="1028"/>
                    <a:pt x="1180" y="884"/>
                  </a:cubicBezTo>
                  <a:cubicBezTo>
                    <a:pt x="1333" y="694"/>
                    <a:pt x="1599" y="123"/>
                    <a:pt x="1599" y="123"/>
                  </a:cubicBezTo>
                  <a:cubicBezTo>
                    <a:pt x="1599" y="123"/>
                    <a:pt x="2093" y="770"/>
                    <a:pt x="2398" y="960"/>
                  </a:cubicBezTo>
                  <a:cubicBezTo>
                    <a:pt x="2930" y="1265"/>
                    <a:pt x="3691" y="1379"/>
                    <a:pt x="3691" y="1379"/>
                  </a:cubicBezTo>
                  <a:lnTo>
                    <a:pt x="3767" y="1303"/>
                  </a:lnTo>
                  <a:cubicBezTo>
                    <a:pt x="3767" y="1303"/>
                    <a:pt x="3767" y="694"/>
                    <a:pt x="3006" y="390"/>
                  </a:cubicBezTo>
                  <a:cubicBezTo>
                    <a:pt x="2361" y="99"/>
                    <a:pt x="1742" y="0"/>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8"/>
            <p:cNvSpPr/>
            <p:nvPr/>
          </p:nvSpPr>
          <p:spPr>
            <a:xfrm>
              <a:off x="6839232" y="1653250"/>
              <a:ext cx="380181" cy="227466"/>
            </a:xfrm>
            <a:custGeom>
              <a:avLst/>
              <a:gdLst/>
              <a:ahLst/>
              <a:cxnLst/>
              <a:rect l="l" t="t" r="r" b="b"/>
              <a:pathLst>
                <a:path w="4262" h="2550" extrusionOk="0">
                  <a:moveTo>
                    <a:pt x="2131" y="0"/>
                  </a:moveTo>
                  <a:cubicBezTo>
                    <a:pt x="1" y="0"/>
                    <a:pt x="153" y="2473"/>
                    <a:pt x="153" y="2473"/>
                  </a:cubicBezTo>
                  <a:lnTo>
                    <a:pt x="2131" y="1979"/>
                  </a:lnTo>
                  <a:lnTo>
                    <a:pt x="4110" y="2549"/>
                  </a:lnTo>
                  <a:cubicBezTo>
                    <a:pt x="4110" y="2549"/>
                    <a:pt x="4262" y="0"/>
                    <a:pt x="2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8"/>
            <p:cNvSpPr/>
            <p:nvPr/>
          </p:nvSpPr>
          <p:spPr>
            <a:xfrm>
              <a:off x="6852791" y="1775370"/>
              <a:ext cx="353063" cy="105348"/>
            </a:xfrm>
            <a:custGeom>
              <a:avLst/>
              <a:gdLst/>
              <a:ahLst/>
              <a:cxnLst/>
              <a:rect l="l" t="t" r="r" b="b"/>
              <a:pathLst>
                <a:path w="3958" h="1181" extrusionOk="0">
                  <a:moveTo>
                    <a:pt x="1979" y="1"/>
                  </a:moveTo>
                  <a:cubicBezTo>
                    <a:pt x="724" y="1"/>
                    <a:pt x="1" y="1104"/>
                    <a:pt x="1" y="1104"/>
                  </a:cubicBezTo>
                  <a:cubicBezTo>
                    <a:pt x="1" y="1104"/>
                    <a:pt x="61" y="1134"/>
                    <a:pt x="188" y="1134"/>
                  </a:cubicBezTo>
                  <a:cubicBezTo>
                    <a:pt x="347" y="1134"/>
                    <a:pt x="610" y="1087"/>
                    <a:pt x="990" y="876"/>
                  </a:cubicBezTo>
                  <a:cubicBezTo>
                    <a:pt x="1221" y="754"/>
                    <a:pt x="1505" y="709"/>
                    <a:pt x="1792" y="709"/>
                  </a:cubicBezTo>
                  <a:cubicBezTo>
                    <a:pt x="2310" y="709"/>
                    <a:pt x="2838" y="854"/>
                    <a:pt x="3083" y="952"/>
                  </a:cubicBezTo>
                  <a:cubicBezTo>
                    <a:pt x="3463" y="1142"/>
                    <a:pt x="3958" y="1180"/>
                    <a:pt x="3958" y="1180"/>
                  </a:cubicBezTo>
                  <a:cubicBezTo>
                    <a:pt x="3958" y="1180"/>
                    <a:pt x="3349" y="1"/>
                    <a:pt x="1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8"/>
            <p:cNvSpPr/>
            <p:nvPr/>
          </p:nvSpPr>
          <p:spPr>
            <a:xfrm>
              <a:off x="6852791" y="1816136"/>
              <a:ext cx="353063" cy="101869"/>
            </a:xfrm>
            <a:custGeom>
              <a:avLst/>
              <a:gdLst/>
              <a:ahLst/>
              <a:cxnLst/>
              <a:rect l="l" t="t" r="r" b="b"/>
              <a:pathLst>
                <a:path w="3958" h="1142" extrusionOk="0">
                  <a:moveTo>
                    <a:pt x="1979" y="0"/>
                  </a:moveTo>
                  <a:cubicBezTo>
                    <a:pt x="648" y="0"/>
                    <a:pt x="1" y="647"/>
                    <a:pt x="1" y="647"/>
                  </a:cubicBezTo>
                  <a:lnTo>
                    <a:pt x="39" y="1066"/>
                  </a:lnTo>
                  <a:cubicBezTo>
                    <a:pt x="39" y="1066"/>
                    <a:pt x="1028" y="419"/>
                    <a:pt x="1979" y="419"/>
                  </a:cubicBezTo>
                  <a:cubicBezTo>
                    <a:pt x="3159" y="419"/>
                    <a:pt x="3805" y="1142"/>
                    <a:pt x="3805" y="1142"/>
                  </a:cubicBezTo>
                  <a:lnTo>
                    <a:pt x="3958" y="723"/>
                  </a:lnTo>
                  <a:cubicBezTo>
                    <a:pt x="3958" y="723"/>
                    <a:pt x="3197" y="0"/>
                    <a:pt x="1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8"/>
            <p:cNvSpPr/>
            <p:nvPr/>
          </p:nvSpPr>
          <p:spPr>
            <a:xfrm>
              <a:off x="7545098" y="3414575"/>
              <a:ext cx="129076" cy="363500"/>
            </a:xfrm>
            <a:custGeom>
              <a:avLst/>
              <a:gdLst/>
              <a:ahLst/>
              <a:cxnLst/>
              <a:rect l="l" t="t" r="r" b="b"/>
              <a:pathLst>
                <a:path w="1447" h="4075" extrusionOk="0">
                  <a:moveTo>
                    <a:pt x="39" y="0"/>
                  </a:moveTo>
                  <a:cubicBezTo>
                    <a:pt x="1" y="152"/>
                    <a:pt x="39" y="419"/>
                    <a:pt x="39" y="419"/>
                  </a:cubicBezTo>
                  <a:cubicBezTo>
                    <a:pt x="39" y="419"/>
                    <a:pt x="762" y="571"/>
                    <a:pt x="1028" y="3158"/>
                  </a:cubicBezTo>
                  <a:cubicBezTo>
                    <a:pt x="1105" y="3864"/>
                    <a:pt x="1188" y="4075"/>
                    <a:pt x="1259" y="4075"/>
                  </a:cubicBezTo>
                  <a:cubicBezTo>
                    <a:pt x="1365" y="4075"/>
                    <a:pt x="1447" y="3614"/>
                    <a:pt x="1447" y="3614"/>
                  </a:cubicBezTo>
                  <a:cubicBezTo>
                    <a:pt x="1447" y="3614"/>
                    <a:pt x="1142"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8"/>
            <p:cNvSpPr/>
            <p:nvPr/>
          </p:nvSpPr>
          <p:spPr>
            <a:xfrm>
              <a:off x="7341536" y="2620395"/>
              <a:ext cx="251194" cy="880964"/>
            </a:xfrm>
            <a:custGeom>
              <a:avLst/>
              <a:gdLst/>
              <a:ahLst/>
              <a:cxnLst/>
              <a:rect l="l" t="t" r="r" b="b"/>
              <a:pathLst>
                <a:path w="2816" h="9876" extrusionOk="0">
                  <a:moveTo>
                    <a:pt x="2093" y="1"/>
                  </a:moveTo>
                  <a:lnTo>
                    <a:pt x="0" y="648"/>
                  </a:lnTo>
                  <a:cubicBezTo>
                    <a:pt x="0" y="648"/>
                    <a:pt x="609" y="2093"/>
                    <a:pt x="723" y="3273"/>
                  </a:cubicBezTo>
                  <a:cubicBezTo>
                    <a:pt x="799" y="4224"/>
                    <a:pt x="1218" y="6811"/>
                    <a:pt x="1066" y="7724"/>
                  </a:cubicBezTo>
                  <a:cubicBezTo>
                    <a:pt x="951" y="8332"/>
                    <a:pt x="647" y="9093"/>
                    <a:pt x="761" y="9436"/>
                  </a:cubicBezTo>
                  <a:cubicBezTo>
                    <a:pt x="767" y="9454"/>
                    <a:pt x="772" y="9462"/>
                    <a:pt x="777" y="9462"/>
                  </a:cubicBezTo>
                  <a:cubicBezTo>
                    <a:pt x="800" y="9462"/>
                    <a:pt x="818" y="9309"/>
                    <a:pt x="905" y="9309"/>
                  </a:cubicBezTo>
                  <a:cubicBezTo>
                    <a:pt x="919" y="9309"/>
                    <a:pt x="934" y="9313"/>
                    <a:pt x="951" y="9322"/>
                  </a:cubicBezTo>
                  <a:cubicBezTo>
                    <a:pt x="1027" y="9360"/>
                    <a:pt x="1066" y="9626"/>
                    <a:pt x="1180" y="9702"/>
                  </a:cubicBezTo>
                  <a:cubicBezTo>
                    <a:pt x="1358" y="9799"/>
                    <a:pt x="1564" y="9876"/>
                    <a:pt x="1765" y="9876"/>
                  </a:cubicBezTo>
                  <a:cubicBezTo>
                    <a:pt x="2036" y="9876"/>
                    <a:pt x="2298" y="9737"/>
                    <a:pt x="2473" y="9322"/>
                  </a:cubicBezTo>
                  <a:cubicBezTo>
                    <a:pt x="2816" y="8523"/>
                    <a:pt x="2093" y="8104"/>
                    <a:pt x="2283" y="7495"/>
                  </a:cubicBezTo>
                  <a:cubicBezTo>
                    <a:pt x="2435" y="6849"/>
                    <a:pt x="2701" y="3539"/>
                    <a:pt x="2701" y="2930"/>
                  </a:cubicBezTo>
                  <a:cubicBezTo>
                    <a:pt x="2701" y="1979"/>
                    <a:pt x="2093" y="1"/>
                    <a:pt x="2093" y="1"/>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8"/>
            <p:cNvSpPr/>
            <p:nvPr/>
          </p:nvSpPr>
          <p:spPr>
            <a:xfrm>
              <a:off x="6493123" y="2203012"/>
              <a:ext cx="1052054" cy="851884"/>
            </a:xfrm>
            <a:custGeom>
              <a:avLst/>
              <a:gdLst/>
              <a:ahLst/>
              <a:cxnLst/>
              <a:rect l="l" t="t" r="r" b="b"/>
              <a:pathLst>
                <a:path w="11794" h="9550" extrusionOk="0">
                  <a:moveTo>
                    <a:pt x="4870" y="0"/>
                  </a:moveTo>
                  <a:cubicBezTo>
                    <a:pt x="4870" y="0"/>
                    <a:pt x="2625" y="952"/>
                    <a:pt x="1902" y="1256"/>
                  </a:cubicBezTo>
                  <a:cubicBezTo>
                    <a:pt x="1712" y="1332"/>
                    <a:pt x="1104" y="1903"/>
                    <a:pt x="723" y="2930"/>
                  </a:cubicBezTo>
                  <a:cubicBezTo>
                    <a:pt x="419" y="3805"/>
                    <a:pt x="0" y="5327"/>
                    <a:pt x="0" y="5327"/>
                  </a:cubicBezTo>
                  <a:lnTo>
                    <a:pt x="2055" y="5212"/>
                  </a:lnTo>
                  <a:lnTo>
                    <a:pt x="2435" y="4299"/>
                  </a:lnTo>
                  <a:lnTo>
                    <a:pt x="2777" y="9549"/>
                  </a:lnTo>
                  <a:lnTo>
                    <a:pt x="7875" y="9549"/>
                  </a:lnTo>
                  <a:cubicBezTo>
                    <a:pt x="7913" y="9093"/>
                    <a:pt x="7951" y="8598"/>
                    <a:pt x="7913" y="8522"/>
                  </a:cubicBezTo>
                  <a:cubicBezTo>
                    <a:pt x="7799" y="8370"/>
                    <a:pt x="7571" y="8332"/>
                    <a:pt x="7038" y="8294"/>
                  </a:cubicBezTo>
                  <a:cubicBezTo>
                    <a:pt x="6506" y="8294"/>
                    <a:pt x="6962" y="7837"/>
                    <a:pt x="7419" y="7495"/>
                  </a:cubicBezTo>
                  <a:cubicBezTo>
                    <a:pt x="7837" y="7191"/>
                    <a:pt x="8180" y="6658"/>
                    <a:pt x="8294" y="5745"/>
                  </a:cubicBezTo>
                  <a:cubicBezTo>
                    <a:pt x="8332" y="5327"/>
                    <a:pt x="8750" y="3995"/>
                    <a:pt x="8750" y="3615"/>
                  </a:cubicBezTo>
                  <a:cubicBezTo>
                    <a:pt x="8758" y="3508"/>
                    <a:pt x="8784" y="3464"/>
                    <a:pt x="8821" y="3464"/>
                  </a:cubicBezTo>
                  <a:cubicBezTo>
                    <a:pt x="8971" y="3464"/>
                    <a:pt x="9306" y="4170"/>
                    <a:pt x="9397" y="4414"/>
                  </a:cubicBezTo>
                  <a:cubicBezTo>
                    <a:pt x="9511" y="4718"/>
                    <a:pt x="9740" y="5289"/>
                    <a:pt x="9892" y="5669"/>
                  </a:cubicBezTo>
                  <a:lnTo>
                    <a:pt x="11794" y="5212"/>
                  </a:lnTo>
                  <a:cubicBezTo>
                    <a:pt x="11794" y="5212"/>
                    <a:pt x="11223" y="3386"/>
                    <a:pt x="10957" y="2816"/>
                  </a:cubicBezTo>
                  <a:cubicBezTo>
                    <a:pt x="10615" y="1941"/>
                    <a:pt x="10234" y="1598"/>
                    <a:pt x="9321" y="1104"/>
                  </a:cubicBezTo>
                  <a:cubicBezTo>
                    <a:pt x="8712" y="761"/>
                    <a:pt x="6810" y="0"/>
                    <a:pt x="6810" y="0"/>
                  </a:cubicBezTo>
                  <a:cubicBezTo>
                    <a:pt x="6810" y="0"/>
                    <a:pt x="6620" y="533"/>
                    <a:pt x="5821" y="533"/>
                  </a:cubicBezTo>
                  <a:cubicBezTo>
                    <a:pt x="5174" y="533"/>
                    <a:pt x="4870" y="0"/>
                    <a:pt x="4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8"/>
            <p:cNvSpPr/>
            <p:nvPr/>
          </p:nvSpPr>
          <p:spPr>
            <a:xfrm>
              <a:off x="7073391" y="2457599"/>
              <a:ext cx="319077" cy="597300"/>
            </a:xfrm>
            <a:custGeom>
              <a:avLst/>
              <a:gdLst/>
              <a:ahLst/>
              <a:cxnLst/>
              <a:rect l="l" t="t" r="r" b="b"/>
              <a:pathLst>
                <a:path w="3577" h="6696" extrusionOk="0">
                  <a:moveTo>
                    <a:pt x="2195" y="1"/>
                  </a:moveTo>
                  <a:cubicBezTo>
                    <a:pt x="2117" y="1"/>
                    <a:pt x="2051" y="98"/>
                    <a:pt x="2017" y="304"/>
                  </a:cubicBezTo>
                  <a:cubicBezTo>
                    <a:pt x="1941" y="1027"/>
                    <a:pt x="1865" y="2206"/>
                    <a:pt x="1789" y="2891"/>
                  </a:cubicBezTo>
                  <a:cubicBezTo>
                    <a:pt x="1675" y="3804"/>
                    <a:pt x="1332" y="4337"/>
                    <a:pt x="914" y="4641"/>
                  </a:cubicBezTo>
                  <a:cubicBezTo>
                    <a:pt x="457" y="4983"/>
                    <a:pt x="1" y="5440"/>
                    <a:pt x="533" y="5440"/>
                  </a:cubicBezTo>
                  <a:cubicBezTo>
                    <a:pt x="1066" y="5478"/>
                    <a:pt x="1294" y="5516"/>
                    <a:pt x="1408" y="5668"/>
                  </a:cubicBezTo>
                  <a:cubicBezTo>
                    <a:pt x="1446" y="5744"/>
                    <a:pt x="1408" y="6239"/>
                    <a:pt x="1370" y="6695"/>
                  </a:cubicBezTo>
                  <a:lnTo>
                    <a:pt x="2245" y="6695"/>
                  </a:lnTo>
                  <a:lnTo>
                    <a:pt x="2512" y="1255"/>
                  </a:lnTo>
                  <a:lnTo>
                    <a:pt x="3120" y="2853"/>
                  </a:lnTo>
                  <a:lnTo>
                    <a:pt x="3577" y="2739"/>
                  </a:lnTo>
                  <a:cubicBezTo>
                    <a:pt x="3463" y="2358"/>
                    <a:pt x="3197" y="1864"/>
                    <a:pt x="3082" y="1560"/>
                  </a:cubicBezTo>
                  <a:cubicBezTo>
                    <a:pt x="2930" y="1217"/>
                    <a:pt x="2702" y="837"/>
                    <a:pt x="2512" y="418"/>
                  </a:cubicBezTo>
                  <a:cubicBezTo>
                    <a:pt x="2407" y="146"/>
                    <a:pt x="2291" y="1"/>
                    <a:pt x="21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8"/>
            <p:cNvSpPr/>
            <p:nvPr/>
          </p:nvSpPr>
          <p:spPr>
            <a:xfrm>
              <a:off x="6659398" y="4666814"/>
              <a:ext cx="220687" cy="262880"/>
            </a:xfrm>
            <a:custGeom>
              <a:avLst/>
              <a:gdLst/>
              <a:ahLst/>
              <a:cxnLst/>
              <a:rect l="l" t="t" r="r" b="b"/>
              <a:pathLst>
                <a:path w="2474" h="2947" extrusionOk="0">
                  <a:moveTo>
                    <a:pt x="2473" y="0"/>
                  </a:moveTo>
                  <a:lnTo>
                    <a:pt x="799" y="76"/>
                  </a:lnTo>
                  <a:cubicBezTo>
                    <a:pt x="799" y="76"/>
                    <a:pt x="571" y="647"/>
                    <a:pt x="305" y="1294"/>
                  </a:cubicBezTo>
                  <a:cubicBezTo>
                    <a:pt x="115" y="1750"/>
                    <a:pt x="0" y="2321"/>
                    <a:pt x="38" y="2663"/>
                  </a:cubicBezTo>
                  <a:cubicBezTo>
                    <a:pt x="153" y="2587"/>
                    <a:pt x="305" y="2549"/>
                    <a:pt x="419" y="2549"/>
                  </a:cubicBezTo>
                  <a:cubicBezTo>
                    <a:pt x="624" y="2549"/>
                    <a:pt x="828" y="2947"/>
                    <a:pt x="1060" y="2947"/>
                  </a:cubicBezTo>
                  <a:cubicBezTo>
                    <a:pt x="1087" y="2947"/>
                    <a:pt x="1114" y="2942"/>
                    <a:pt x="1142" y="2930"/>
                  </a:cubicBezTo>
                  <a:cubicBezTo>
                    <a:pt x="1408" y="2854"/>
                    <a:pt x="2017" y="2207"/>
                    <a:pt x="2207" y="1750"/>
                  </a:cubicBezTo>
                  <a:cubicBezTo>
                    <a:pt x="2397" y="1332"/>
                    <a:pt x="2473" y="1142"/>
                    <a:pt x="2435" y="761"/>
                  </a:cubicBezTo>
                  <a:cubicBezTo>
                    <a:pt x="2397" y="533"/>
                    <a:pt x="2435" y="229"/>
                    <a:pt x="24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8"/>
            <p:cNvSpPr/>
            <p:nvPr/>
          </p:nvSpPr>
          <p:spPr>
            <a:xfrm>
              <a:off x="6662788" y="4663425"/>
              <a:ext cx="247805" cy="290622"/>
            </a:xfrm>
            <a:custGeom>
              <a:avLst/>
              <a:gdLst/>
              <a:ahLst/>
              <a:cxnLst/>
              <a:rect l="l" t="t" r="r" b="b"/>
              <a:pathLst>
                <a:path w="2778" h="3258" extrusionOk="0">
                  <a:moveTo>
                    <a:pt x="2626" y="0"/>
                  </a:moveTo>
                  <a:lnTo>
                    <a:pt x="2435" y="38"/>
                  </a:lnTo>
                  <a:cubicBezTo>
                    <a:pt x="2397" y="267"/>
                    <a:pt x="2359" y="571"/>
                    <a:pt x="2397" y="799"/>
                  </a:cubicBezTo>
                  <a:cubicBezTo>
                    <a:pt x="2435" y="1180"/>
                    <a:pt x="2359" y="1370"/>
                    <a:pt x="2169" y="1788"/>
                  </a:cubicBezTo>
                  <a:cubicBezTo>
                    <a:pt x="1979" y="2245"/>
                    <a:pt x="1370" y="2892"/>
                    <a:pt x="1104" y="2968"/>
                  </a:cubicBezTo>
                  <a:cubicBezTo>
                    <a:pt x="1076" y="2980"/>
                    <a:pt x="1049" y="2985"/>
                    <a:pt x="1022" y="2985"/>
                  </a:cubicBezTo>
                  <a:cubicBezTo>
                    <a:pt x="790" y="2985"/>
                    <a:pt x="586" y="2587"/>
                    <a:pt x="381" y="2587"/>
                  </a:cubicBezTo>
                  <a:cubicBezTo>
                    <a:pt x="267" y="2587"/>
                    <a:pt x="115" y="2625"/>
                    <a:pt x="0" y="2701"/>
                  </a:cubicBezTo>
                  <a:cubicBezTo>
                    <a:pt x="0" y="2816"/>
                    <a:pt x="38" y="2930"/>
                    <a:pt x="77" y="2968"/>
                  </a:cubicBezTo>
                  <a:cubicBezTo>
                    <a:pt x="229" y="3154"/>
                    <a:pt x="473" y="3258"/>
                    <a:pt x="743" y="3258"/>
                  </a:cubicBezTo>
                  <a:cubicBezTo>
                    <a:pt x="1078" y="3258"/>
                    <a:pt x="1455" y="3098"/>
                    <a:pt x="1750" y="2740"/>
                  </a:cubicBezTo>
                  <a:cubicBezTo>
                    <a:pt x="2245" y="2131"/>
                    <a:pt x="2473" y="1712"/>
                    <a:pt x="2626" y="1218"/>
                  </a:cubicBezTo>
                  <a:cubicBezTo>
                    <a:pt x="2778" y="685"/>
                    <a:pt x="2626" y="0"/>
                    <a:pt x="2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8"/>
            <p:cNvSpPr/>
            <p:nvPr/>
          </p:nvSpPr>
          <p:spPr>
            <a:xfrm>
              <a:off x="6706944" y="4710881"/>
              <a:ext cx="78141" cy="127381"/>
            </a:xfrm>
            <a:custGeom>
              <a:avLst/>
              <a:gdLst/>
              <a:ahLst/>
              <a:cxnLst/>
              <a:rect l="l" t="t" r="r" b="b"/>
              <a:pathLst>
                <a:path w="876" h="1428" extrusionOk="0">
                  <a:moveTo>
                    <a:pt x="495" y="1"/>
                  </a:moveTo>
                  <a:cubicBezTo>
                    <a:pt x="495" y="1"/>
                    <a:pt x="304" y="572"/>
                    <a:pt x="152" y="838"/>
                  </a:cubicBezTo>
                  <a:cubicBezTo>
                    <a:pt x="0" y="1142"/>
                    <a:pt x="0" y="1332"/>
                    <a:pt x="152" y="1409"/>
                  </a:cubicBezTo>
                  <a:cubicBezTo>
                    <a:pt x="178" y="1421"/>
                    <a:pt x="207" y="1428"/>
                    <a:pt x="238" y="1428"/>
                  </a:cubicBezTo>
                  <a:cubicBezTo>
                    <a:pt x="391" y="1428"/>
                    <a:pt x="596" y="1275"/>
                    <a:pt x="723" y="990"/>
                  </a:cubicBezTo>
                  <a:cubicBezTo>
                    <a:pt x="875" y="610"/>
                    <a:pt x="837" y="1"/>
                    <a:pt x="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8"/>
            <p:cNvSpPr/>
            <p:nvPr/>
          </p:nvSpPr>
          <p:spPr>
            <a:xfrm>
              <a:off x="7297380" y="4666814"/>
              <a:ext cx="224077" cy="262880"/>
            </a:xfrm>
            <a:custGeom>
              <a:avLst/>
              <a:gdLst/>
              <a:ahLst/>
              <a:cxnLst/>
              <a:rect l="l" t="t" r="r" b="b"/>
              <a:pathLst>
                <a:path w="2512" h="2947" extrusionOk="0">
                  <a:moveTo>
                    <a:pt x="1" y="0"/>
                  </a:moveTo>
                  <a:lnTo>
                    <a:pt x="1" y="0"/>
                  </a:lnTo>
                  <a:cubicBezTo>
                    <a:pt x="77" y="229"/>
                    <a:pt x="115" y="533"/>
                    <a:pt x="77" y="761"/>
                  </a:cubicBezTo>
                  <a:cubicBezTo>
                    <a:pt x="39" y="1142"/>
                    <a:pt x="77" y="1332"/>
                    <a:pt x="305" y="1750"/>
                  </a:cubicBezTo>
                  <a:cubicBezTo>
                    <a:pt x="495" y="2207"/>
                    <a:pt x="1104" y="2854"/>
                    <a:pt x="1370" y="2930"/>
                  </a:cubicBezTo>
                  <a:cubicBezTo>
                    <a:pt x="1398" y="2942"/>
                    <a:pt x="1425" y="2947"/>
                    <a:pt x="1452" y="2947"/>
                  </a:cubicBezTo>
                  <a:cubicBezTo>
                    <a:pt x="1684" y="2947"/>
                    <a:pt x="1888" y="2549"/>
                    <a:pt x="2093" y="2549"/>
                  </a:cubicBezTo>
                  <a:cubicBezTo>
                    <a:pt x="2207" y="2549"/>
                    <a:pt x="2359" y="2587"/>
                    <a:pt x="2474" y="2663"/>
                  </a:cubicBezTo>
                  <a:cubicBezTo>
                    <a:pt x="2512" y="2321"/>
                    <a:pt x="2359" y="1750"/>
                    <a:pt x="2169" y="1294"/>
                  </a:cubicBezTo>
                  <a:cubicBezTo>
                    <a:pt x="1941" y="647"/>
                    <a:pt x="1713" y="76"/>
                    <a:pt x="1713" y="76"/>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8"/>
            <p:cNvSpPr/>
            <p:nvPr/>
          </p:nvSpPr>
          <p:spPr>
            <a:xfrm>
              <a:off x="7270263" y="4663425"/>
              <a:ext cx="247805" cy="290622"/>
            </a:xfrm>
            <a:custGeom>
              <a:avLst/>
              <a:gdLst/>
              <a:ahLst/>
              <a:cxnLst/>
              <a:rect l="l" t="t" r="r" b="b"/>
              <a:pathLst>
                <a:path w="2778" h="3258" extrusionOk="0">
                  <a:moveTo>
                    <a:pt x="153" y="0"/>
                  </a:moveTo>
                  <a:cubicBezTo>
                    <a:pt x="153" y="0"/>
                    <a:pt x="0" y="685"/>
                    <a:pt x="153" y="1218"/>
                  </a:cubicBezTo>
                  <a:cubicBezTo>
                    <a:pt x="305" y="1712"/>
                    <a:pt x="533" y="2131"/>
                    <a:pt x="1028" y="2740"/>
                  </a:cubicBezTo>
                  <a:cubicBezTo>
                    <a:pt x="1323" y="3098"/>
                    <a:pt x="1700" y="3258"/>
                    <a:pt x="2035" y="3258"/>
                  </a:cubicBezTo>
                  <a:cubicBezTo>
                    <a:pt x="2305" y="3258"/>
                    <a:pt x="2549" y="3154"/>
                    <a:pt x="2702" y="2968"/>
                  </a:cubicBezTo>
                  <a:cubicBezTo>
                    <a:pt x="2740" y="2930"/>
                    <a:pt x="2778" y="2816"/>
                    <a:pt x="2778" y="2701"/>
                  </a:cubicBezTo>
                  <a:cubicBezTo>
                    <a:pt x="2663" y="2625"/>
                    <a:pt x="2511" y="2587"/>
                    <a:pt x="2397" y="2587"/>
                  </a:cubicBezTo>
                  <a:cubicBezTo>
                    <a:pt x="2192" y="2587"/>
                    <a:pt x="1988" y="2985"/>
                    <a:pt x="1756" y="2985"/>
                  </a:cubicBezTo>
                  <a:cubicBezTo>
                    <a:pt x="1729" y="2985"/>
                    <a:pt x="1702" y="2980"/>
                    <a:pt x="1674" y="2968"/>
                  </a:cubicBezTo>
                  <a:cubicBezTo>
                    <a:pt x="1408" y="2892"/>
                    <a:pt x="799" y="2245"/>
                    <a:pt x="609" y="1788"/>
                  </a:cubicBezTo>
                  <a:cubicBezTo>
                    <a:pt x="381" y="1370"/>
                    <a:pt x="343" y="1180"/>
                    <a:pt x="381" y="799"/>
                  </a:cubicBezTo>
                  <a:cubicBezTo>
                    <a:pt x="419" y="571"/>
                    <a:pt x="381" y="267"/>
                    <a:pt x="305" y="38"/>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8"/>
            <p:cNvSpPr/>
            <p:nvPr/>
          </p:nvSpPr>
          <p:spPr>
            <a:xfrm>
              <a:off x="7395772" y="4710881"/>
              <a:ext cx="78231" cy="127381"/>
            </a:xfrm>
            <a:custGeom>
              <a:avLst/>
              <a:gdLst/>
              <a:ahLst/>
              <a:cxnLst/>
              <a:rect l="l" t="t" r="r" b="b"/>
              <a:pathLst>
                <a:path w="877" h="1428" extrusionOk="0">
                  <a:moveTo>
                    <a:pt x="1" y="1"/>
                  </a:moveTo>
                  <a:cubicBezTo>
                    <a:pt x="1" y="1"/>
                    <a:pt x="1" y="610"/>
                    <a:pt x="153" y="990"/>
                  </a:cubicBezTo>
                  <a:cubicBezTo>
                    <a:pt x="280" y="1275"/>
                    <a:pt x="485" y="1428"/>
                    <a:pt x="638" y="1428"/>
                  </a:cubicBezTo>
                  <a:cubicBezTo>
                    <a:pt x="669" y="1428"/>
                    <a:pt x="698" y="1421"/>
                    <a:pt x="724" y="1409"/>
                  </a:cubicBezTo>
                  <a:cubicBezTo>
                    <a:pt x="876" y="1332"/>
                    <a:pt x="838" y="1142"/>
                    <a:pt x="724" y="838"/>
                  </a:cubicBezTo>
                  <a:cubicBezTo>
                    <a:pt x="572" y="572"/>
                    <a:pt x="381" y="1"/>
                    <a:pt x="3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8"/>
            <p:cNvSpPr/>
            <p:nvPr/>
          </p:nvSpPr>
          <p:spPr>
            <a:xfrm>
              <a:off x="6662788" y="3054817"/>
              <a:ext cx="831546" cy="1656134"/>
            </a:xfrm>
            <a:custGeom>
              <a:avLst/>
              <a:gdLst/>
              <a:ahLst/>
              <a:cxnLst/>
              <a:rect l="l" t="t" r="r" b="b"/>
              <a:pathLst>
                <a:path w="9322" h="18566" extrusionOk="0">
                  <a:moveTo>
                    <a:pt x="1028" y="0"/>
                  </a:moveTo>
                  <a:cubicBezTo>
                    <a:pt x="1028" y="0"/>
                    <a:pt x="761" y="3310"/>
                    <a:pt x="457" y="6354"/>
                  </a:cubicBezTo>
                  <a:cubicBezTo>
                    <a:pt x="191" y="8789"/>
                    <a:pt x="0" y="18566"/>
                    <a:pt x="0" y="18566"/>
                  </a:cubicBezTo>
                  <a:lnTo>
                    <a:pt x="2702" y="18566"/>
                  </a:lnTo>
                  <a:cubicBezTo>
                    <a:pt x="2702" y="18566"/>
                    <a:pt x="2816" y="10196"/>
                    <a:pt x="3006" y="9207"/>
                  </a:cubicBezTo>
                  <a:cubicBezTo>
                    <a:pt x="3158" y="8218"/>
                    <a:pt x="3919" y="3386"/>
                    <a:pt x="3919" y="3386"/>
                  </a:cubicBezTo>
                  <a:cubicBezTo>
                    <a:pt x="3919" y="3386"/>
                    <a:pt x="5060" y="7914"/>
                    <a:pt x="5251" y="9283"/>
                  </a:cubicBezTo>
                  <a:cubicBezTo>
                    <a:pt x="5403" y="10653"/>
                    <a:pt x="6772" y="18566"/>
                    <a:pt x="6772" y="18566"/>
                  </a:cubicBezTo>
                  <a:lnTo>
                    <a:pt x="9321" y="18566"/>
                  </a:lnTo>
                  <a:cubicBezTo>
                    <a:pt x="9321" y="18566"/>
                    <a:pt x="8484" y="10577"/>
                    <a:pt x="8218" y="9055"/>
                  </a:cubicBezTo>
                  <a:cubicBezTo>
                    <a:pt x="7990" y="7533"/>
                    <a:pt x="6848" y="0"/>
                    <a:pt x="68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8"/>
            <p:cNvSpPr/>
            <p:nvPr/>
          </p:nvSpPr>
          <p:spPr>
            <a:xfrm>
              <a:off x="6934234" y="3054817"/>
              <a:ext cx="390439" cy="444674"/>
            </a:xfrm>
            <a:custGeom>
              <a:avLst/>
              <a:gdLst/>
              <a:ahLst/>
              <a:cxnLst/>
              <a:rect l="l" t="t" r="r" b="b"/>
              <a:pathLst>
                <a:path w="4377" h="4985" extrusionOk="0">
                  <a:moveTo>
                    <a:pt x="1" y="0"/>
                  </a:moveTo>
                  <a:lnTo>
                    <a:pt x="1" y="4984"/>
                  </a:lnTo>
                  <a:lnTo>
                    <a:pt x="4376" y="4984"/>
                  </a:lnTo>
                  <a:lnTo>
                    <a:pt x="43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8"/>
            <p:cNvSpPr/>
            <p:nvPr/>
          </p:nvSpPr>
          <p:spPr>
            <a:xfrm>
              <a:off x="6717113" y="3054817"/>
              <a:ext cx="607558" cy="132466"/>
            </a:xfrm>
            <a:custGeom>
              <a:avLst/>
              <a:gdLst/>
              <a:ahLst/>
              <a:cxnLst/>
              <a:rect l="l" t="t" r="r" b="b"/>
              <a:pathLst>
                <a:path w="6811" h="1485" extrusionOk="0">
                  <a:moveTo>
                    <a:pt x="0" y="0"/>
                  </a:moveTo>
                  <a:lnTo>
                    <a:pt x="0" y="1484"/>
                  </a:lnTo>
                  <a:lnTo>
                    <a:pt x="6810" y="1484"/>
                  </a:lnTo>
                  <a:lnTo>
                    <a:pt x="68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8"/>
            <p:cNvSpPr/>
            <p:nvPr/>
          </p:nvSpPr>
          <p:spPr>
            <a:xfrm>
              <a:off x="6717113" y="3054817"/>
              <a:ext cx="604169" cy="20427"/>
            </a:xfrm>
            <a:custGeom>
              <a:avLst/>
              <a:gdLst/>
              <a:ahLst/>
              <a:cxnLst/>
              <a:rect l="l" t="t" r="r" b="b"/>
              <a:pathLst>
                <a:path w="6773" h="229" extrusionOk="0">
                  <a:moveTo>
                    <a:pt x="0" y="0"/>
                  </a:moveTo>
                  <a:lnTo>
                    <a:pt x="0" y="229"/>
                  </a:lnTo>
                  <a:lnTo>
                    <a:pt x="6772" y="229"/>
                  </a:lnTo>
                  <a:lnTo>
                    <a:pt x="67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8"/>
            <p:cNvSpPr/>
            <p:nvPr/>
          </p:nvSpPr>
          <p:spPr>
            <a:xfrm>
              <a:off x="6421850" y="2653936"/>
              <a:ext cx="290533" cy="314082"/>
            </a:xfrm>
            <a:custGeom>
              <a:avLst/>
              <a:gdLst/>
              <a:ahLst/>
              <a:cxnLst/>
              <a:rect l="l" t="t" r="r" b="b"/>
              <a:pathLst>
                <a:path w="3257" h="3521" extrusionOk="0">
                  <a:moveTo>
                    <a:pt x="1149" y="0"/>
                  </a:moveTo>
                  <a:cubicBezTo>
                    <a:pt x="1022" y="0"/>
                    <a:pt x="904" y="46"/>
                    <a:pt x="799" y="157"/>
                  </a:cubicBezTo>
                  <a:cubicBezTo>
                    <a:pt x="305" y="728"/>
                    <a:pt x="0" y="2022"/>
                    <a:pt x="381" y="3125"/>
                  </a:cubicBezTo>
                  <a:cubicBezTo>
                    <a:pt x="467" y="3356"/>
                    <a:pt x="729" y="3521"/>
                    <a:pt x="1033" y="3521"/>
                  </a:cubicBezTo>
                  <a:cubicBezTo>
                    <a:pt x="1130" y="3521"/>
                    <a:pt x="1231" y="3504"/>
                    <a:pt x="1332" y="3467"/>
                  </a:cubicBezTo>
                  <a:cubicBezTo>
                    <a:pt x="1712" y="3315"/>
                    <a:pt x="2435" y="2859"/>
                    <a:pt x="2701" y="2478"/>
                  </a:cubicBezTo>
                  <a:cubicBezTo>
                    <a:pt x="3256" y="1665"/>
                    <a:pt x="3200" y="1031"/>
                    <a:pt x="2987" y="1031"/>
                  </a:cubicBezTo>
                  <a:cubicBezTo>
                    <a:pt x="2980" y="1031"/>
                    <a:pt x="2974" y="1031"/>
                    <a:pt x="2968" y="1032"/>
                  </a:cubicBezTo>
                  <a:cubicBezTo>
                    <a:pt x="2962" y="1033"/>
                    <a:pt x="2956" y="1033"/>
                    <a:pt x="2950" y="1033"/>
                  </a:cubicBezTo>
                  <a:cubicBezTo>
                    <a:pt x="2535" y="1033"/>
                    <a:pt x="1749" y="0"/>
                    <a:pt x="1149" y="0"/>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8"/>
            <p:cNvSpPr/>
            <p:nvPr/>
          </p:nvSpPr>
          <p:spPr>
            <a:xfrm>
              <a:off x="6554228" y="2695059"/>
              <a:ext cx="149325" cy="156194"/>
            </a:xfrm>
            <a:custGeom>
              <a:avLst/>
              <a:gdLst/>
              <a:ahLst/>
              <a:cxnLst/>
              <a:rect l="l" t="t" r="r" b="b"/>
              <a:pathLst>
                <a:path w="1674" h="1751" extrusionOk="0">
                  <a:moveTo>
                    <a:pt x="913" y="1"/>
                  </a:moveTo>
                  <a:lnTo>
                    <a:pt x="266" y="495"/>
                  </a:lnTo>
                  <a:cubicBezTo>
                    <a:pt x="76" y="533"/>
                    <a:pt x="0" y="533"/>
                    <a:pt x="0" y="533"/>
                  </a:cubicBezTo>
                  <a:cubicBezTo>
                    <a:pt x="0" y="533"/>
                    <a:pt x="114" y="762"/>
                    <a:pt x="152" y="1066"/>
                  </a:cubicBezTo>
                  <a:cubicBezTo>
                    <a:pt x="190" y="1294"/>
                    <a:pt x="190" y="1751"/>
                    <a:pt x="190" y="1751"/>
                  </a:cubicBezTo>
                  <a:cubicBezTo>
                    <a:pt x="190" y="1751"/>
                    <a:pt x="1636" y="838"/>
                    <a:pt x="1674" y="533"/>
                  </a:cubicBezTo>
                  <a:cubicBezTo>
                    <a:pt x="1674" y="229"/>
                    <a:pt x="913" y="1"/>
                    <a:pt x="913" y="1"/>
                  </a:cubicBezTo>
                  <a:close/>
                </a:path>
              </a:pathLst>
            </a:custGeom>
            <a:solidFill>
              <a:srgbClr val="ED8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8"/>
            <p:cNvSpPr/>
            <p:nvPr/>
          </p:nvSpPr>
          <p:spPr>
            <a:xfrm>
              <a:off x="6632281" y="2203814"/>
              <a:ext cx="186701" cy="966777"/>
            </a:xfrm>
            <a:custGeom>
              <a:avLst/>
              <a:gdLst/>
              <a:ahLst/>
              <a:cxnLst/>
              <a:rect l="l" t="t" r="r" b="b"/>
              <a:pathLst>
                <a:path w="2093" h="10838" extrusionOk="0">
                  <a:moveTo>
                    <a:pt x="1745" y="1"/>
                  </a:moveTo>
                  <a:cubicBezTo>
                    <a:pt x="1684" y="1"/>
                    <a:pt x="1617" y="48"/>
                    <a:pt x="1598" y="144"/>
                  </a:cubicBezTo>
                  <a:cubicBezTo>
                    <a:pt x="1560" y="1285"/>
                    <a:pt x="1408" y="2388"/>
                    <a:pt x="1217" y="3491"/>
                  </a:cubicBezTo>
                  <a:cubicBezTo>
                    <a:pt x="1217" y="2616"/>
                    <a:pt x="1103" y="1779"/>
                    <a:pt x="875" y="943"/>
                  </a:cubicBezTo>
                  <a:cubicBezTo>
                    <a:pt x="842" y="792"/>
                    <a:pt x="771" y="730"/>
                    <a:pt x="707" y="730"/>
                  </a:cubicBezTo>
                  <a:cubicBezTo>
                    <a:pt x="624" y="730"/>
                    <a:pt x="549" y="831"/>
                    <a:pt x="571" y="981"/>
                  </a:cubicBezTo>
                  <a:cubicBezTo>
                    <a:pt x="761" y="2046"/>
                    <a:pt x="799" y="3111"/>
                    <a:pt x="799" y="4176"/>
                  </a:cubicBezTo>
                  <a:cubicBezTo>
                    <a:pt x="685" y="2959"/>
                    <a:pt x="495" y="1741"/>
                    <a:pt x="190" y="600"/>
                  </a:cubicBezTo>
                  <a:cubicBezTo>
                    <a:pt x="190" y="529"/>
                    <a:pt x="149" y="500"/>
                    <a:pt x="105" y="500"/>
                  </a:cubicBezTo>
                  <a:cubicBezTo>
                    <a:pt x="55" y="500"/>
                    <a:pt x="0" y="539"/>
                    <a:pt x="0" y="600"/>
                  </a:cubicBezTo>
                  <a:cubicBezTo>
                    <a:pt x="76" y="3339"/>
                    <a:pt x="533" y="5926"/>
                    <a:pt x="266" y="8589"/>
                  </a:cubicBezTo>
                  <a:cubicBezTo>
                    <a:pt x="228" y="9160"/>
                    <a:pt x="114" y="10111"/>
                    <a:pt x="38" y="10492"/>
                  </a:cubicBezTo>
                  <a:cubicBezTo>
                    <a:pt x="16" y="10690"/>
                    <a:pt x="109" y="10837"/>
                    <a:pt x="228" y="10837"/>
                  </a:cubicBezTo>
                  <a:cubicBezTo>
                    <a:pt x="314" y="10837"/>
                    <a:pt x="415" y="10760"/>
                    <a:pt x="495" y="10568"/>
                  </a:cubicBezTo>
                  <a:cubicBezTo>
                    <a:pt x="723" y="9959"/>
                    <a:pt x="2092" y="2883"/>
                    <a:pt x="1864" y="144"/>
                  </a:cubicBezTo>
                  <a:cubicBezTo>
                    <a:pt x="1864" y="48"/>
                    <a:pt x="1807" y="1"/>
                    <a:pt x="1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8"/>
            <p:cNvSpPr/>
            <p:nvPr/>
          </p:nvSpPr>
          <p:spPr>
            <a:xfrm>
              <a:off x="6545040" y="2274285"/>
              <a:ext cx="107667" cy="908706"/>
            </a:xfrm>
            <a:custGeom>
              <a:avLst/>
              <a:gdLst/>
              <a:ahLst/>
              <a:cxnLst/>
              <a:rect l="l" t="t" r="r" b="b"/>
              <a:pathLst>
                <a:path w="1207" h="10187" extrusionOk="0">
                  <a:moveTo>
                    <a:pt x="391" y="1"/>
                  </a:moveTo>
                  <a:cubicBezTo>
                    <a:pt x="302" y="1"/>
                    <a:pt x="209" y="106"/>
                    <a:pt x="255" y="267"/>
                  </a:cubicBezTo>
                  <a:cubicBezTo>
                    <a:pt x="712" y="2397"/>
                    <a:pt x="674" y="4756"/>
                    <a:pt x="522" y="6924"/>
                  </a:cubicBezTo>
                  <a:cubicBezTo>
                    <a:pt x="445" y="7875"/>
                    <a:pt x="65" y="9740"/>
                    <a:pt x="65" y="9854"/>
                  </a:cubicBezTo>
                  <a:cubicBezTo>
                    <a:pt x="0" y="10069"/>
                    <a:pt x="94" y="10187"/>
                    <a:pt x="208" y="10187"/>
                  </a:cubicBezTo>
                  <a:cubicBezTo>
                    <a:pt x="296" y="10187"/>
                    <a:pt x="396" y="10117"/>
                    <a:pt x="445" y="9968"/>
                  </a:cubicBezTo>
                  <a:cubicBezTo>
                    <a:pt x="1206" y="6962"/>
                    <a:pt x="1168" y="3158"/>
                    <a:pt x="522" y="153"/>
                  </a:cubicBezTo>
                  <a:cubicBezTo>
                    <a:pt x="506" y="47"/>
                    <a:pt x="449"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8"/>
            <p:cNvSpPr/>
            <p:nvPr/>
          </p:nvSpPr>
          <p:spPr>
            <a:xfrm>
              <a:off x="6988559" y="2250557"/>
              <a:ext cx="51024" cy="329246"/>
            </a:xfrm>
            <a:custGeom>
              <a:avLst/>
              <a:gdLst/>
              <a:ahLst/>
              <a:cxnLst/>
              <a:rect l="l" t="t" r="r" b="b"/>
              <a:pathLst>
                <a:path w="572" h="3691" extrusionOk="0">
                  <a:moveTo>
                    <a:pt x="267" y="0"/>
                  </a:moveTo>
                  <a:lnTo>
                    <a:pt x="1" y="304"/>
                  </a:lnTo>
                  <a:lnTo>
                    <a:pt x="1" y="3690"/>
                  </a:lnTo>
                  <a:lnTo>
                    <a:pt x="571" y="3690"/>
                  </a:lnTo>
                  <a:lnTo>
                    <a:pt x="571" y="304"/>
                  </a:lnTo>
                  <a:lnTo>
                    <a:pt x="2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8"/>
            <p:cNvSpPr/>
            <p:nvPr/>
          </p:nvSpPr>
          <p:spPr>
            <a:xfrm>
              <a:off x="6863050" y="2172504"/>
              <a:ext cx="149325" cy="142546"/>
            </a:xfrm>
            <a:custGeom>
              <a:avLst/>
              <a:gdLst/>
              <a:ahLst/>
              <a:cxnLst/>
              <a:rect l="l" t="t" r="r" b="b"/>
              <a:pathLst>
                <a:path w="1674" h="1598" extrusionOk="0">
                  <a:moveTo>
                    <a:pt x="571" y="0"/>
                  </a:moveTo>
                  <a:lnTo>
                    <a:pt x="0" y="647"/>
                  </a:lnTo>
                  <a:lnTo>
                    <a:pt x="1065" y="1598"/>
                  </a:lnTo>
                  <a:lnTo>
                    <a:pt x="1674" y="875"/>
                  </a:lnTo>
                  <a:lnTo>
                    <a:pt x="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8"/>
            <p:cNvSpPr/>
            <p:nvPr/>
          </p:nvSpPr>
          <p:spPr>
            <a:xfrm>
              <a:off x="7012376" y="2172504"/>
              <a:ext cx="149325" cy="142546"/>
            </a:xfrm>
            <a:custGeom>
              <a:avLst/>
              <a:gdLst/>
              <a:ahLst/>
              <a:cxnLst/>
              <a:rect l="l" t="t" r="r" b="b"/>
              <a:pathLst>
                <a:path w="1674" h="1598" extrusionOk="0">
                  <a:moveTo>
                    <a:pt x="1141" y="0"/>
                  </a:moveTo>
                  <a:lnTo>
                    <a:pt x="0" y="875"/>
                  </a:lnTo>
                  <a:lnTo>
                    <a:pt x="609" y="1598"/>
                  </a:lnTo>
                  <a:lnTo>
                    <a:pt x="1674" y="647"/>
                  </a:lnTo>
                  <a:lnTo>
                    <a:pt x="1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8"/>
            <p:cNvSpPr/>
            <p:nvPr/>
          </p:nvSpPr>
          <p:spPr>
            <a:xfrm>
              <a:off x="6493123" y="2552422"/>
              <a:ext cx="295349" cy="203828"/>
            </a:xfrm>
            <a:custGeom>
              <a:avLst/>
              <a:gdLst/>
              <a:ahLst/>
              <a:cxnLst/>
              <a:rect l="l" t="t" r="r" b="b"/>
              <a:pathLst>
                <a:path w="3311" h="2285" extrusionOk="0">
                  <a:moveTo>
                    <a:pt x="1912" y="1"/>
                  </a:moveTo>
                  <a:cubicBezTo>
                    <a:pt x="1804" y="1"/>
                    <a:pt x="1698" y="13"/>
                    <a:pt x="1598" y="40"/>
                  </a:cubicBezTo>
                  <a:cubicBezTo>
                    <a:pt x="1180" y="154"/>
                    <a:pt x="0" y="1295"/>
                    <a:pt x="0" y="1295"/>
                  </a:cubicBezTo>
                  <a:lnTo>
                    <a:pt x="457" y="2285"/>
                  </a:lnTo>
                  <a:cubicBezTo>
                    <a:pt x="457" y="2285"/>
                    <a:pt x="1180" y="2094"/>
                    <a:pt x="1484" y="2094"/>
                  </a:cubicBezTo>
                  <a:cubicBezTo>
                    <a:pt x="1750" y="2094"/>
                    <a:pt x="2701" y="2018"/>
                    <a:pt x="2968" y="1790"/>
                  </a:cubicBezTo>
                  <a:cubicBezTo>
                    <a:pt x="3272" y="1600"/>
                    <a:pt x="3310" y="1333"/>
                    <a:pt x="3196" y="1067"/>
                  </a:cubicBezTo>
                  <a:cubicBezTo>
                    <a:pt x="3082" y="763"/>
                    <a:pt x="3006" y="497"/>
                    <a:pt x="2777" y="268"/>
                  </a:cubicBezTo>
                  <a:cubicBezTo>
                    <a:pt x="2604" y="123"/>
                    <a:pt x="2254" y="1"/>
                    <a:pt x="1912" y="1"/>
                  </a:cubicBezTo>
                  <a:close/>
                </a:path>
              </a:pathLst>
            </a:custGeom>
            <a:solidFill>
              <a:srgbClr val="FFB6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8"/>
            <p:cNvSpPr/>
            <p:nvPr/>
          </p:nvSpPr>
          <p:spPr>
            <a:xfrm>
              <a:off x="6998728" y="2308183"/>
              <a:ext cx="30686" cy="30686"/>
            </a:xfrm>
            <a:custGeom>
              <a:avLst/>
              <a:gdLst/>
              <a:ahLst/>
              <a:cxnLst/>
              <a:rect l="l" t="t" r="r" b="b"/>
              <a:pathLst>
                <a:path w="344" h="344" extrusionOk="0">
                  <a:moveTo>
                    <a:pt x="153" y="1"/>
                  </a:moveTo>
                  <a:cubicBezTo>
                    <a:pt x="77" y="1"/>
                    <a:pt x="1" y="77"/>
                    <a:pt x="1" y="191"/>
                  </a:cubicBezTo>
                  <a:cubicBezTo>
                    <a:pt x="1" y="267"/>
                    <a:pt x="77" y="343"/>
                    <a:pt x="153" y="343"/>
                  </a:cubicBezTo>
                  <a:cubicBezTo>
                    <a:pt x="267" y="343"/>
                    <a:pt x="343" y="267"/>
                    <a:pt x="343" y="191"/>
                  </a:cubicBezTo>
                  <a:cubicBezTo>
                    <a:pt x="343" y="77"/>
                    <a:pt x="267"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8"/>
            <p:cNvSpPr/>
            <p:nvPr/>
          </p:nvSpPr>
          <p:spPr>
            <a:xfrm>
              <a:off x="6998728" y="2389626"/>
              <a:ext cx="30686" cy="27296"/>
            </a:xfrm>
            <a:custGeom>
              <a:avLst/>
              <a:gdLst/>
              <a:ahLst/>
              <a:cxnLst/>
              <a:rect l="l" t="t" r="r" b="b"/>
              <a:pathLst>
                <a:path w="344" h="306" extrusionOk="0">
                  <a:moveTo>
                    <a:pt x="153" y="1"/>
                  </a:moveTo>
                  <a:cubicBezTo>
                    <a:pt x="77" y="1"/>
                    <a:pt x="1" y="77"/>
                    <a:pt x="1" y="153"/>
                  </a:cubicBezTo>
                  <a:cubicBezTo>
                    <a:pt x="1" y="267"/>
                    <a:pt x="77" y="305"/>
                    <a:pt x="153" y="305"/>
                  </a:cubicBezTo>
                  <a:cubicBezTo>
                    <a:pt x="267" y="305"/>
                    <a:pt x="343" y="267"/>
                    <a:pt x="343" y="153"/>
                  </a:cubicBezTo>
                  <a:cubicBezTo>
                    <a:pt x="343" y="77"/>
                    <a:pt x="267"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8"/>
            <p:cNvSpPr/>
            <p:nvPr/>
          </p:nvSpPr>
          <p:spPr>
            <a:xfrm>
              <a:off x="6998728" y="2477848"/>
              <a:ext cx="30686" cy="30686"/>
            </a:xfrm>
            <a:custGeom>
              <a:avLst/>
              <a:gdLst/>
              <a:ahLst/>
              <a:cxnLst/>
              <a:rect l="l" t="t" r="r" b="b"/>
              <a:pathLst>
                <a:path w="344" h="344" extrusionOk="0">
                  <a:moveTo>
                    <a:pt x="153" y="1"/>
                  </a:moveTo>
                  <a:cubicBezTo>
                    <a:pt x="77" y="1"/>
                    <a:pt x="1" y="77"/>
                    <a:pt x="1" y="191"/>
                  </a:cubicBezTo>
                  <a:cubicBezTo>
                    <a:pt x="1" y="267"/>
                    <a:pt x="77" y="343"/>
                    <a:pt x="153" y="343"/>
                  </a:cubicBezTo>
                  <a:cubicBezTo>
                    <a:pt x="267" y="343"/>
                    <a:pt x="343" y="267"/>
                    <a:pt x="343" y="191"/>
                  </a:cubicBezTo>
                  <a:cubicBezTo>
                    <a:pt x="343" y="77"/>
                    <a:pt x="267"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8"/>
            <p:cNvSpPr/>
            <p:nvPr/>
          </p:nvSpPr>
          <p:spPr>
            <a:xfrm>
              <a:off x="7154834" y="3010036"/>
              <a:ext cx="84921" cy="238260"/>
            </a:xfrm>
            <a:custGeom>
              <a:avLst/>
              <a:gdLst/>
              <a:ahLst/>
              <a:cxnLst/>
              <a:rect l="l" t="t" r="r" b="b"/>
              <a:pathLst>
                <a:path w="952" h="2671" extrusionOk="0">
                  <a:moveTo>
                    <a:pt x="722" y="0"/>
                  </a:moveTo>
                  <a:cubicBezTo>
                    <a:pt x="541" y="0"/>
                    <a:pt x="330" y="478"/>
                    <a:pt x="153" y="1187"/>
                  </a:cubicBezTo>
                  <a:cubicBezTo>
                    <a:pt x="1" y="1872"/>
                    <a:pt x="39" y="2557"/>
                    <a:pt x="39" y="2557"/>
                  </a:cubicBezTo>
                  <a:lnTo>
                    <a:pt x="343" y="2671"/>
                  </a:lnTo>
                  <a:cubicBezTo>
                    <a:pt x="343" y="2671"/>
                    <a:pt x="457" y="1834"/>
                    <a:pt x="533" y="1339"/>
                  </a:cubicBezTo>
                  <a:cubicBezTo>
                    <a:pt x="648" y="731"/>
                    <a:pt x="952" y="84"/>
                    <a:pt x="762" y="8"/>
                  </a:cubicBezTo>
                  <a:cubicBezTo>
                    <a:pt x="749" y="3"/>
                    <a:pt x="736"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8"/>
            <p:cNvSpPr/>
            <p:nvPr/>
          </p:nvSpPr>
          <p:spPr>
            <a:xfrm>
              <a:off x="7215938" y="3044469"/>
              <a:ext cx="132466" cy="220865"/>
            </a:xfrm>
            <a:custGeom>
              <a:avLst/>
              <a:gdLst/>
              <a:ahLst/>
              <a:cxnLst/>
              <a:rect l="l" t="t" r="r" b="b"/>
              <a:pathLst>
                <a:path w="1485" h="2476" extrusionOk="0">
                  <a:moveTo>
                    <a:pt x="1239" y="1"/>
                  </a:moveTo>
                  <a:cubicBezTo>
                    <a:pt x="1022" y="1"/>
                    <a:pt x="907" y="700"/>
                    <a:pt x="647" y="1182"/>
                  </a:cubicBezTo>
                  <a:cubicBezTo>
                    <a:pt x="419" y="1638"/>
                    <a:pt x="1" y="2361"/>
                    <a:pt x="1" y="2361"/>
                  </a:cubicBezTo>
                  <a:lnTo>
                    <a:pt x="343" y="2475"/>
                  </a:lnTo>
                  <a:cubicBezTo>
                    <a:pt x="343" y="2475"/>
                    <a:pt x="762" y="1943"/>
                    <a:pt x="1028" y="1334"/>
                  </a:cubicBezTo>
                  <a:cubicBezTo>
                    <a:pt x="1332" y="611"/>
                    <a:pt x="1484" y="40"/>
                    <a:pt x="1256" y="2"/>
                  </a:cubicBezTo>
                  <a:cubicBezTo>
                    <a:pt x="1250" y="1"/>
                    <a:pt x="1245" y="1"/>
                    <a:pt x="1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8"/>
            <p:cNvSpPr/>
            <p:nvPr/>
          </p:nvSpPr>
          <p:spPr>
            <a:xfrm>
              <a:off x="7046273" y="3010036"/>
              <a:ext cx="84921" cy="238260"/>
            </a:xfrm>
            <a:custGeom>
              <a:avLst/>
              <a:gdLst/>
              <a:ahLst/>
              <a:cxnLst/>
              <a:rect l="l" t="t" r="r" b="b"/>
              <a:pathLst>
                <a:path w="952" h="2671" extrusionOk="0">
                  <a:moveTo>
                    <a:pt x="230" y="0"/>
                  </a:moveTo>
                  <a:cubicBezTo>
                    <a:pt x="217" y="0"/>
                    <a:pt x="204" y="3"/>
                    <a:pt x="191" y="8"/>
                  </a:cubicBezTo>
                  <a:cubicBezTo>
                    <a:pt x="0" y="84"/>
                    <a:pt x="305" y="731"/>
                    <a:pt x="419" y="1339"/>
                  </a:cubicBezTo>
                  <a:cubicBezTo>
                    <a:pt x="495" y="1834"/>
                    <a:pt x="609" y="2671"/>
                    <a:pt x="609" y="2671"/>
                  </a:cubicBezTo>
                  <a:lnTo>
                    <a:pt x="914" y="2557"/>
                  </a:lnTo>
                  <a:cubicBezTo>
                    <a:pt x="914" y="2557"/>
                    <a:pt x="952" y="1872"/>
                    <a:pt x="799" y="1187"/>
                  </a:cubicBezTo>
                  <a:cubicBezTo>
                    <a:pt x="622" y="478"/>
                    <a:pt x="412" y="0"/>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8"/>
            <p:cNvSpPr/>
            <p:nvPr/>
          </p:nvSpPr>
          <p:spPr>
            <a:xfrm>
              <a:off x="6937713" y="3044469"/>
              <a:ext cx="132377" cy="220865"/>
            </a:xfrm>
            <a:custGeom>
              <a:avLst/>
              <a:gdLst/>
              <a:ahLst/>
              <a:cxnLst/>
              <a:rect l="l" t="t" r="r" b="b"/>
              <a:pathLst>
                <a:path w="1484" h="2476" extrusionOk="0">
                  <a:moveTo>
                    <a:pt x="245" y="1"/>
                  </a:moveTo>
                  <a:cubicBezTo>
                    <a:pt x="240" y="1"/>
                    <a:pt x="234" y="1"/>
                    <a:pt x="228" y="2"/>
                  </a:cubicBezTo>
                  <a:cubicBezTo>
                    <a:pt x="0" y="40"/>
                    <a:pt x="152" y="611"/>
                    <a:pt x="457" y="1334"/>
                  </a:cubicBezTo>
                  <a:cubicBezTo>
                    <a:pt x="723" y="1943"/>
                    <a:pt x="1141" y="2475"/>
                    <a:pt x="1141" y="2475"/>
                  </a:cubicBezTo>
                  <a:lnTo>
                    <a:pt x="1484" y="2361"/>
                  </a:lnTo>
                  <a:cubicBezTo>
                    <a:pt x="1484" y="2361"/>
                    <a:pt x="1065" y="1638"/>
                    <a:pt x="837" y="1182"/>
                  </a:cubicBezTo>
                  <a:cubicBezTo>
                    <a:pt x="577" y="700"/>
                    <a:pt x="462"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8"/>
            <p:cNvSpPr/>
            <p:nvPr/>
          </p:nvSpPr>
          <p:spPr>
            <a:xfrm>
              <a:off x="6988559" y="3234651"/>
              <a:ext cx="288570" cy="217297"/>
            </a:xfrm>
            <a:custGeom>
              <a:avLst/>
              <a:gdLst/>
              <a:ahLst/>
              <a:cxnLst/>
              <a:rect l="l" t="t" r="r" b="b"/>
              <a:pathLst>
                <a:path w="3235" h="2436" extrusionOk="0">
                  <a:moveTo>
                    <a:pt x="1" y="1"/>
                  </a:moveTo>
                  <a:lnTo>
                    <a:pt x="1" y="2436"/>
                  </a:lnTo>
                  <a:lnTo>
                    <a:pt x="3234" y="2436"/>
                  </a:lnTo>
                  <a:lnTo>
                    <a:pt x="3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8"/>
            <p:cNvSpPr/>
            <p:nvPr/>
          </p:nvSpPr>
          <p:spPr>
            <a:xfrm>
              <a:off x="7324587" y="3414575"/>
              <a:ext cx="122207" cy="358951"/>
            </a:xfrm>
            <a:custGeom>
              <a:avLst/>
              <a:gdLst/>
              <a:ahLst/>
              <a:cxnLst/>
              <a:rect l="l" t="t" r="r" b="b"/>
              <a:pathLst>
                <a:path w="1370" h="4024" extrusionOk="0">
                  <a:moveTo>
                    <a:pt x="1332" y="0"/>
                  </a:moveTo>
                  <a:cubicBezTo>
                    <a:pt x="228" y="0"/>
                    <a:pt x="0" y="3462"/>
                    <a:pt x="0" y="3462"/>
                  </a:cubicBezTo>
                  <a:cubicBezTo>
                    <a:pt x="0" y="3462"/>
                    <a:pt x="59" y="4023"/>
                    <a:pt x="150" y="4023"/>
                  </a:cubicBezTo>
                  <a:cubicBezTo>
                    <a:pt x="204" y="4023"/>
                    <a:pt x="271" y="3818"/>
                    <a:pt x="342" y="3158"/>
                  </a:cubicBezTo>
                  <a:cubicBezTo>
                    <a:pt x="609" y="571"/>
                    <a:pt x="1332" y="419"/>
                    <a:pt x="1332" y="419"/>
                  </a:cubicBezTo>
                  <a:cubicBezTo>
                    <a:pt x="1332" y="419"/>
                    <a:pt x="1370" y="152"/>
                    <a:pt x="1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8"/>
            <p:cNvSpPr/>
            <p:nvPr/>
          </p:nvSpPr>
          <p:spPr>
            <a:xfrm>
              <a:off x="7260093" y="3675852"/>
              <a:ext cx="468402" cy="488740"/>
            </a:xfrm>
            <a:custGeom>
              <a:avLst/>
              <a:gdLst/>
              <a:ahLst/>
              <a:cxnLst/>
              <a:rect l="l" t="t" r="r" b="b"/>
              <a:pathLst>
                <a:path w="5251" h="5479" extrusionOk="0">
                  <a:moveTo>
                    <a:pt x="1065" y="1"/>
                  </a:moveTo>
                  <a:cubicBezTo>
                    <a:pt x="1065" y="1"/>
                    <a:pt x="0" y="1370"/>
                    <a:pt x="0" y="2511"/>
                  </a:cubicBezTo>
                  <a:lnTo>
                    <a:pt x="0" y="5479"/>
                  </a:lnTo>
                  <a:lnTo>
                    <a:pt x="5250" y="5479"/>
                  </a:lnTo>
                  <a:lnTo>
                    <a:pt x="5250" y="2511"/>
                  </a:lnTo>
                  <a:cubicBezTo>
                    <a:pt x="5250" y="1370"/>
                    <a:pt x="4185" y="1"/>
                    <a:pt x="4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8"/>
            <p:cNvSpPr/>
            <p:nvPr/>
          </p:nvSpPr>
          <p:spPr>
            <a:xfrm>
              <a:off x="6947882" y="3462031"/>
              <a:ext cx="27207" cy="23906"/>
            </a:xfrm>
            <a:custGeom>
              <a:avLst/>
              <a:gdLst/>
              <a:ahLst/>
              <a:cxnLst/>
              <a:rect l="l" t="t" r="r" b="b"/>
              <a:pathLst>
                <a:path w="305" h="268" extrusionOk="0">
                  <a:moveTo>
                    <a:pt x="152" y="1"/>
                  </a:moveTo>
                  <a:cubicBezTo>
                    <a:pt x="76" y="1"/>
                    <a:pt x="0" y="39"/>
                    <a:pt x="0" y="115"/>
                  </a:cubicBezTo>
                  <a:cubicBezTo>
                    <a:pt x="0" y="191"/>
                    <a:pt x="76" y="267"/>
                    <a:pt x="152" y="267"/>
                  </a:cubicBezTo>
                  <a:cubicBezTo>
                    <a:pt x="228" y="267"/>
                    <a:pt x="305" y="191"/>
                    <a:pt x="305" y="115"/>
                  </a:cubicBezTo>
                  <a:cubicBezTo>
                    <a:pt x="305" y="39"/>
                    <a:pt x="228" y="1"/>
                    <a:pt x="1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8"/>
            <p:cNvSpPr/>
            <p:nvPr/>
          </p:nvSpPr>
          <p:spPr>
            <a:xfrm>
              <a:off x="6737451" y="3102362"/>
              <a:ext cx="23817" cy="27207"/>
            </a:xfrm>
            <a:custGeom>
              <a:avLst/>
              <a:gdLst/>
              <a:ahLst/>
              <a:cxnLst/>
              <a:rect l="l" t="t" r="r" b="b"/>
              <a:pathLst>
                <a:path w="267" h="305" extrusionOk="0">
                  <a:moveTo>
                    <a:pt x="153" y="0"/>
                  </a:moveTo>
                  <a:cubicBezTo>
                    <a:pt x="77" y="0"/>
                    <a:pt x="0" y="76"/>
                    <a:pt x="0" y="152"/>
                  </a:cubicBezTo>
                  <a:cubicBezTo>
                    <a:pt x="0" y="228"/>
                    <a:pt x="77" y="304"/>
                    <a:pt x="153" y="304"/>
                  </a:cubicBezTo>
                  <a:cubicBezTo>
                    <a:pt x="229" y="304"/>
                    <a:pt x="267" y="228"/>
                    <a:pt x="267" y="152"/>
                  </a:cubicBezTo>
                  <a:cubicBezTo>
                    <a:pt x="267" y="76"/>
                    <a:pt x="229"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8"/>
            <p:cNvSpPr/>
            <p:nvPr/>
          </p:nvSpPr>
          <p:spPr>
            <a:xfrm>
              <a:off x="6896947" y="3102362"/>
              <a:ext cx="23817" cy="27207"/>
            </a:xfrm>
            <a:custGeom>
              <a:avLst/>
              <a:gdLst/>
              <a:ahLst/>
              <a:cxnLst/>
              <a:rect l="l" t="t" r="r" b="b"/>
              <a:pathLst>
                <a:path w="267" h="305" extrusionOk="0">
                  <a:moveTo>
                    <a:pt x="153" y="0"/>
                  </a:moveTo>
                  <a:cubicBezTo>
                    <a:pt x="77" y="0"/>
                    <a:pt x="1" y="76"/>
                    <a:pt x="1" y="152"/>
                  </a:cubicBezTo>
                  <a:cubicBezTo>
                    <a:pt x="1" y="228"/>
                    <a:pt x="77" y="304"/>
                    <a:pt x="153" y="304"/>
                  </a:cubicBezTo>
                  <a:cubicBezTo>
                    <a:pt x="229" y="304"/>
                    <a:pt x="267" y="228"/>
                    <a:pt x="267" y="152"/>
                  </a:cubicBezTo>
                  <a:cubicBezTo>
                    <a:pt x="267" y="76"/>
                    <a:pt x="229"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8"/>
            <p:cNvSpPr/>
            <p:nvPr/>
          </p:nvSpPr>
          <p:spPr>
            <a:xfrm>
              <a:off x="7283822" y="3462031"/>
              <a:ext cx="27207" cy="23906"/>
            </a:xfrm>
            <a:custGeom>
              <a:avLst/>
              <a:gdLst/>
              <a:ahLst/>
              <a:cxnLst/>
              <a:rect l="l" t="t" r="r" b="b"/>
              <a:pathLst>
                <a:path w="305" h="268" extrusionOk="0">
                  <a:moveTo>
                    <a:pt x="153" y="1"/>
                  </a:moveTo>
                  <a:cubicBezTo>
                    <a:pt x="77" y="1"/>
                    <a:pt x="1" y="39"/>
                    <a:pt x="1" y="115"/>
                  </a:cubicBezTo>
                  <a:cubicBezTo>
                    <a:pt x="1" y="191"/>
                    <a:pt x="77" y="267"/>
                    <a:pt x="153" y="267"/>
                  </a:cubicBezTo>
                  <a:cubicBezTo>
                    <a:pt x="229" y="267"/>
                    <a:pt x="305" y="191"/>
                    <a:pt x="305" y="115"/>
                  </a:cubicBezTo>
                  <a:cubicBezTo>
                    <a:pt x="305" y="39"/>
                    <a:pt x="229"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8"/>
            <p:cNvSpPr/>
            <p:nvPr/>
          </p:nvSpPr>
          <p:spPr>
            <a:xfrm>
              <a:off x="7406030" y="3675852"/>
              <a:ext cx="176532" cy="275011"/>
            </a:xfrm>
            <a:custGeom>
              <a:avLst/>
              <a:gdLst/>
              <a:ahLst/>
              <a:cxnLst/>
              <a:rect l="l" t="t" r="r" b="b"/>
              <a:pathLst>
                <a:path w="1979" h="3083" extrusionOk="0">
                  <a:moveTo>
                    <a:pt x="228" y="1"/>
                  </a:moveTo>
                  <a:cubicBezTo>
                    <a:pt x="228" y="1"/>
                    <a:pt x="0" y="685"/>
                    <a:pt x="343" y="1674"/>
                  </a:cubicBezTo>
                  <a:cubicBezTo>
                    <a:pt x="609" y="2397"/>
                    <a:pt x="837" y="2892"/>
                    <a:pt x="951" y="3082"/>
                  </a:cubicBezTo>
                  <a:cubicBezTo>
                    <a:pt x="951" y="3082"/>
                    <a:pt x="1408" y="2397"/>
                    <a:pt x="1636" y="1674"/>
                  </a:cubicBezTo>
                  <a:cubicBezTo>
                    <a:pt x="1978" y="685"/>
                    <a:pt x="1750" y="1"/>
                    <a:pt x="1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8"/>
            <p:cNvSpPr/>
            <p:nvPr/>
          </p:nvSpPr>
          <p:spPr>
            <a:xfrm>
              <a:off x="7327977" y="3675852"/>
              <a:ext cx="132377" cy="322467"/>
            </a:xfrm>
            <a:custGeom>
              <a:avLst/>
              <a:gdLst/>
              <a:ahLst/>
              <a:cxnLst/>
              <a:rect l="l" t="t" r="r" b="b"/>
              <a:pathLst>
                <a:path w="1484" h="3615" extrusionOk="0">
                  <a:moveTo>
                    <a:pt x="304" y="1"/>
                  </a:moveTo>
                  <a:lnTo>
                    <a:pt x="0" y="419"/>
                  </a:lnTo>
                  <a:cubicBezTo>
                    <a:pt x="0" y="419"/>
                    <a:pt x="114" y="1370"/>
                    <a:pt x="495" y="2321"/>
                  </a:cubicBezTo>
                  <a:cubicBezTo>
                    <a:pt x="837" y="3196"/>
                    <a:pt x="1484" y="3615"/>
                    <a:pt x="1484" y="3615"/>
                  </a:cubicBezTo>
                  <a:cubicBezTo>
                    <a:pt x="1484" y="3615"/>
                    <a:pt x="1103" y="2854"/>
                    <a:pt x="761" y="2093"/>
                  </a:cubicBezTo>
                  <a:cubicBezTo>
                    <a:pt x="457" y="1294"/>
                    <a:pt x="304" y="1"/>
                    <a:pt x="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8"/>
            <p:cNvSpPr/>
            <p:nvPr/>
          </p:nvSpPr>
          <p:spPr>
            <a:xfrm>
              <a:off x="7531539" y="3675852"/>
              <a:ext cx="129076" cy="322467"/>
            </a:xfrm>
            <a:custGeom>
              <a:avLst/>
              <a:gdLst/>
              <a:ahLst/>
              <a:cxnLst/>
              <a:rect l="l" t="t" r="r" b="b"/>
              <a:pathLst>
                <a:path w="1447" h="3615" extrusionOk="0">
                  <a:moveTo>
                    <a:pt x="1142" y="1"/>
                  </a:moveTo>
                  <a:cubicBezTo>
                    <a:pt x="1142" y="1"/>
                    <a:pt x="1028" y="1294"/>
                    <a:pt x="686" y="2093"/>
                  </a:cubicBezTo>
                  <a:cubicBezTo>
                    <a:pt x="381" y="2854"/>
                    <a:pt x="1" y="3615"/>
                    <a:pt x="1" y="3615"/>
                  </a:cubicBezTo>
                  <a:cubicBezTo>
                    <a:pt x="1" y="3615"/>
                    <a:pt x="648" y="3196"/>
                    <a:pt x="990" y="2321"/>
                  </a:cubicBezTo>
                  <a:cubicBezTo>
                    <a:pt x="1370" y="1370"/>
                    <a:pt x="1446" y="419"/>
                    <a:pt x="1446" y="419"/>
                  </a:cubicBezTo>
                  <a:lnTo>
                    <a:pt x="11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8"/>
            <p:cNvSpPr/>
            <p:nvPr/>
          </p:nvSpPr>
          <p:spPr>
            <a:xfrm>
              <a:off x="7260093" y="4164509"/>
              <a:ext cx="468402" cy="40855"/>
            </a:xfrm>
            <a:custGeom>
              <a:avLst/>
              <a:gdLst/>
              <a:ahLst/>
              <a:cxnLst/>
              <a:rect l="l" t="t" r="r" b="b"/>
              <a:pathLst>
                <a:path w="5251" h="458" extrusionOk="0">
                  <a:moveTo>
                    <a:pt x="0" y="1"/>
                  </a:moveTo>
                  <a:lnTo>
                    <a:pt x="0" y="457"/>
                  </a:lnTo>
                  <a:lnTo>
                    <a:pt x="5250" y="457"/>
                  </a:lnTo>
                  <a:lnTo>
                    <a:pt x="52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8"/>
            <p:cNvSpPr/>
            <p:nvPr/>
          </p:nvSpPr>
          <p:spPr>
            <a:xfrm>
              <a:off x="7375433" y="3964336"/>
              <a:ext cx="37465" cy="85367"/>
            </a:xfrm>
            <a:custGeom>
              <a:avLst/>
              <a:gdLst/>
              <a:ahLst/>
              <a:cxnLst/>
              <a:rect l="l" t="t" r="r" b="b"/>
              <a:pathLst>
                <a:path w="420" h="957" extrusionOk="0">
                  <a:moveTo>
                    <a:pt x="229" y="0"/>
                  </a:moveTo>
                  <a:cubicBezTo>
                    <a:pt x="229" y="0"/>
                    <a:pt x="1" y="305"/>
                    <a:pt x="1" y="685"/>
                  </a:cubicBezTo>
                  <a:cubicBezTo>
                    <a:pt x="1" y="870"/>
                    <a:pt x="100" y="956"/>
                    <a:pt x="202" y="956"/>
                  </a:cubicBezTo>
                  <a:cubicBezTo>
                    <a:pt x="309" y="956"/>
                    <a:pt x="419" y="861"/>
                    <a:pt x="419" y="685"/>
                  </a:cubicBezTo>
                  <a:cubicBezTo>
                    <a:pt x="419" y="343"/>
                    <a:pt x="229" y="0"/>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8"/>
            <p:cNvSpPr/>
            <p:nvPr/>
          </p:nvSpPr>
          <p:spPr>
            <a:xfrm>
              <a:off x="7585864" y="3964336"/>
              <a:ext cx="37376" cy="85367"/>
            </a:xfrm>
            <a:custGeom>
              <a:avLst/>
              <a:gdLst/>
              <a:ahLst/>
              <a:cxnLst/>
              <a:rect l="l" t="t" r="r" b="b"/>
              <a:pathLst>
                <a:path w="419" h="957" extrusionOk="0">
                  <a:moveTo>
                    <a:pt x="191" y="0"/>
                  </a:moveTo>
                  <a:cubicBezTo>
                    <a:pt x="191" y="0"/>
                    <a:pt x="0" y="305"/>
                    <a:pt x="0" y="685"/>
                  </a:cubicBezTo>
                  <a:cubicBezTo>
                    <a:pt x="0" y="870"/>
                    <a:pt x="100" y="956"/>
                    <a:pt x="201" y="956"/>
                  </a:cubicBezTo>
                  <a:cubicBezTo>
                    <a:pt x="309" y="956"/>
                    <a:pt x="419" y="861"/>
                    <a:pt x="419" y="685"/>
                  </a:cubicBezTo>
                  <a:cubicBezTo>
                    <a:pt x="419" y="343"/>
                    <a:pt x="191" y="0"/>
                    <a:pt x="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TextBox 155"/>
          <p:cNvSpPr txBox="1"/>
          <p:nvPr/>
        </p:nvSpPr>
        <p:spPr>
          <a:xfrm>
            <a:off x="234597" y="1273550"/>
            <a:ext cx="5906126" cy="2862322"/>
          </a:xfrm>
          <a:prstGeom prst="rect">
            <a:avLst/>
          </a:prstGeom>
          <a:noFill/>
        </p:spPr>
        <p:txBody>
          <a:bodyPr wrap="square" rtlCol="0">
            <a:spAutoFit/>
          </a:bodyPr>
          <a:lstStyle/>
          <a:p>
            <a:pPr algn="ctr">
              <a:lnSpc>
                <a:spcPct val="150000"/>
              </a:lnSpc>
            </a:pPr>
            <a:r>
              <a:rPr lang="vi-VN" sz="4000" b="1">
                <a:solidFill>
                  <a:schemeClr val="tx2">
                    <a:lumMod val="50000"/>
                  </a:schemeClr>
                </a:solidFill>
              </a:rPr>
              <a:t>CẢM ƠN CÁC EM </a:t>
            </a:r>
            <a:endParaRPr lang="en-US" sz="4000" b="1" smtClean="0">
              <a:solidFill>
                <a:schemeClr val="tx2">
                  <a:lumMod val="50000"/>
                </a:schemeClr>
              </a:solidFill>
            </a:endParaRPr>
          </a:p>
          <a:p>
            <a:pPr algn="ctr">
              <a:lnSpc>
                <a:spcPct val="150000"/>
              </a:lnSpc>
            </a:pPr>
            <a:r>
              <a:rPr lang="vi-VN" sz="4000" b="1" smtClean="0">
                <a:solidFill>
                  <a:schemeClr val="tx2">
                    <a:lumMod val="50000"/>
                  </a:schemeClr>
                </a:solidFill>
              </a:rPr>
              <a:t>ĐÃ LẮNG </a:t>
            </a:r>
            <a:r>
              <a:rPr lang="vi-VN" sz="4000" b="1">
                <a:solidFill>
                  <a:schemeClr val="tx2">
                    <a:lumMod val="50000"/>
                  </a:schemeClr>
                </a:solidFill>
              </a:rPr>
              <a:t>NGHE, </a:t>
            </a:r>
            <a:endParaRPr lang="en-US" sz="4000" b="1" smtClean="0">
              <a:solidFill>
                <a:schemeClr val="tx2">
                  <a:lumMod val="50000"/>
                </a:schemeClr>
              </a:solidFill>
            </a:endParaRPr>
          </a:p>
          <a:p>
            <a:pPr algn="ctr">
              <a:lnSpc>
                <a:spcPct val="150000"/>
              </a:lnSpc>
            </a:pPr>
            <a:r>
              <a:rPr lang="vi-VN" sz="4000" b="1" smtClean="0">
                <a:solidFill>
                  <a:schemeClr val="tx2">
                    <a:lumMod val="50000"/>
                  </a:schemeClr>
                </a:solidFill>
              </a:rPr>
              <a:t>HẸN </a:t>
            </a:r>
            <a:r>
              <a:rPr lang="vi-VN" sz="4000" b="1">
                <a:solidFill>
                  <a:schemeClr val="tx2">
                    <a:lumMod val="50000"/>
                  </a:schemeClr>
                </a:solidFill>
              </a:rPr>
              <a:t>GẶP LẠI!</a:t>
            </a:r>
          </a:p>
        </p:txBody>
      </p:sp>
    </p:spTree>
    <p:extLst>
      <p:ext uri="{BB962C8B-B14F-4D97-AF65-F5344CB8AC3E}">
        <p14:creationId xmlns:p14="http://schemas.microsoft.com/office/powerpoint/2010/main" val="9414481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animEffect transition="in" filter="fade">
                                      <p:cBhvr>
                                        <p:cTn id="9"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3"/>
        <p:cNvGrpSpPr/>
        <p:nvPr/>
      </p:nvGrpSpPr>
      <p:grpSpPr>
        <a:xfrm>
          <a:off x="0" y="0"/>
          <a:ext cx="0" cy="0"/>
          <a:chOff x="0" y="0"/>
          <a:chExt cx="0" cy="0"/>
        </a:xfrm>
      </p:grpSpPr>
      <p:sp>
        <p:nvSpPr>
          <p:cNvPr id="2704" name="Google Shape;2704;p33"/>
          <p:cNvSpPr txBox="1">
            <a:spLocks noGrp="1"/>
          </p:cNvSpPr>
          <p:nvPr>
            <p:ph type="title"/>
          </p:nvPr>
        </p:nvSpPr>
        <p:spPr>
          <a:xfrm flipH="1">
            <a:off x="4078514" y="2920318"/>
            <a:ext cx="4352261" cy="841800"/>
          </a:xfrm>
          <a:prstGeom prst="rect">
            <a:avLst/>
          </a:prstGeom>
        </p:spPr>
        <p:txBody>
          <a:bodyPr spcFirstLastPara="1" wrap="square" lIns="91425" tIns="91425" rIns="91425" bIns="91425" anchor="ctr" anchorCtr="0">
            <a:noAutofit/>
          </a:bodyPr>
          <a:lstStyle/>
          <a:p>
            <a:pPr lvl="0">
              <a:lnSpc>
                <a:spcPct val="150000"/>
              </a:lnSpc>
            </a:pPr>
            <a:r>
              <a:rPr lang="vi-VN" sz="3600">
                <a:latin typeface="+mn-lt"/>
              </a:rPr>
              <a:t>Hệ thống </a:t>
            </a:r>
            <a:r>
              <a:rPr lang="en-US" sz="3600" smtClean="0">
                <a:latin typeface="+mn-lt"/>
              </a:rPr>
              <a:t/>
            </a:r>
            <a:br>
              <a:rPr lang="en-US" sz="3600" smtClean="0">
                <a:latin typeface="+mn-lt"/>
              </a:rPr>
            </a:br>
            <a:r>
              <a:rPr lang="vi-VN" sz="3600" smtClean="0">
                <a:latin typeface="+mn-lt"/>
              </a:rPr>
              <a:t>bôi </a:t>
            </a:r>
            <a:r>
              <a:rPr lang="vi-VN" sz="3600">
                <a:latin typeface="+mn-lt"/>
              </a:rPr>
              <a:t>trơn</a:t>
            </a:r>
          </a:p>
        </p:txBody>
      </p:sp>
      <p:sp>
        <p:nvSpPr>
          <p:cNvPr id="6" name="Google Shape;762;p44"/>
          <p:cNvSpPr/>
          <p:nvPr/>
        </p:nvSpPr>
        <p:spPr>
          <a:xfrm>
            <a:off x="7473289" y="1527075"/>
            <a:ext cx="957486" cy="833253"/>
          </a:xfrm>
          <a:prstGeom prst="rect">
            <a:avLst/>
          </a:prstGeom>
          <a:solidFill>
            <a:srgbClr val="7036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latin typeface="+mj-lt"/>
            </a:endParaRPr>
          </a:p>
        </p:txBody>
      </p:sp>
      <p:sp>
        <p:nvSpPr>
          <p:cNvPr id="7" name="Google Shape;763;p44"/>
          <p:cNvSpPr txBox="1"/>
          <p:nvPr/>
        </p:nvSpPr>
        <p:spPr>
          <a:xfrm>
            <a:off x="7473291" y="1523999"/>
            <a:ext cx="957484" cy="83620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lt1"/>
                </a:solidFill>
                <a:latin typeface="+mj-lt"/>
                <a:ea typeface="Rosario"/>
                <a:cs typeface="Rosario"/>
                <a:sym typeface="Rosario"/>
              </a:rPr>
              <a:t>I</a:t>
            </a:r>
            <a:endParaRPr sz="3600" b="1">
              <a:solidFill>
                <a:schemeClr val="lt1"/>
              </a:solidFill>
              <a:latin typeface="+mj-lt"/>
              <a:ea typeface="Rosario"/>
              <a:cs typeface="Rosario"/>
              <a:sym typeface="Rosario"/>
            </a:endParaRPr>
          </a:p>
        </p:txBody>
      </p:sp>
      <p:pic>
        <p:nvPicPr>
          <p:cNvPr id="54274" name="Picture 2" descr="https://dailychevrolet.vn/wp-content/uploads/2022/12/he-thong-boi-tron-bang-dau-m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57" y="1034744"/>
            <a:ext cx="4804229" cy="321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5520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04"/>
                                        </p:tgtEl>
                                        <p:attrNameLst>
                                          <p:attrName>style.visibility</p:attrName>
                                        </p:attrNameLst>
                                      </p:cBhvr>
                                      <p:to>
                                        <p:strVal val="visible"/>
                                      </p:to>
                                    </p:set>
                                    <p:animEffect transition="in" filter="randombar(horizontal)">
                                      <p:cBhvr>
                                        <p:cTn id="7" dur="500"/>
                                        <p:tgtEl>
                                          <p:spTgt spid="27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54274"/>
                                        </p:tgtEl>
                                        <p:attrNameLst>
                                          <p:attrName>style.visibility</p:attrName>
                                        </p:attrNameLst>
                                      </p:cBhvr>
                                      <p:to>
                                        <p:strVal val="visible"/>
                                      </p:to>
                                    </p:set>
                                    <p:animEffect transition="in" filter="randombar(horizontal)">
                                      <p:cBhvr>
                                        <p:cTn id="16"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4" grpId="0"/>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29623"/>
            <a:ext cx="9144000" cy="618374"/>
          </a:xfrm>
          <a:prstGeom prst="rect">
            <a:avLst/>
          </a:prstGeom>
          <a:noFill/>
        </p:spPr>
        <p:txBody>
          <a:bodyPr wrap="square" rtlCol="0">
            <a:spAutoFit/>
          </a:bodyPr>
          <a:lstStyle/>
          <a:p>
            <a:pPr algn="ctr">
              <a:lnSpc>
                <a:spcPct val="150000"/>
              </a:lnSpc>
            </a:pPr>
            <a:r>
              <a:rPr lang="en-US" sz="2600" b="1" smtClean="0">
                <a:solidFill>
                  <a:srgbClr val="703672"/>
                </a:solidFill>
              </a:rPr>
              <a:t>1. Nhiệm vụ và phân loại hệ thống bôi trơn</a:t>
            </a:r>
            <a:endParaRPr lang="vi-VN" sz="2600" b="1">
              <a:solidFill>
                <a:srgbClr val="703672"/>
              </a:solidFill>
            </a:endParaRPr>
          </a:p>
        </p:txBody>
      </p:sp>
      <p:grpSp>
        <p:nvGrpSpPr>
          <p:cNvPr id="2" name="Group 1"/>
          <p:cNvGrpSpPr/>
          <p:nvPr/>
        </p:nvGrpSpPr>
        <p:grpSpPr>
          <a:xfrm>
            <a:off x="3279992" y="1086800"/>
            <a:ext cx="2578875" cy="496996"/>
            <a:chOff x="178839" y="1293144"/>
            <a:chExt cx="2578875" cy="496996"/>
          </a:xfrm>
        </p:grpSpPr>
        <p:sp>
          <p:nvSpPr>
            <p:cNvPr id="10" name="TextBox 9"/>
            <p:cNvSpPr txBox="1"/>
            <p:nvPr/>
          </p:nvSpPr>
          <p:spPr>
            <a:xfrm>
              <a:off x="541428" y="1293144"/>
              <a:ext cx="2216286" cy="496996"/>
            </a:xfrm>
            <a:prstGeom prst="rect">
              <a:avLst/>
            </a:prstGeom>
            <a:noFill/>
          </p:spPr>
          <p:txBody>
            <a:bodyPr wrap="square" rtlCol="0">
              <a:spAutoFit/>
            </a:bodyPr>
            <a:lstStyle/>
            <a:p>
              <a:pPr algn="just">
                <a:lnSpc>
                  <a:spcPct val="150000"/>
                </a:lnSpc>
              </a:pPr>
              <a:r>
                <a:rPr lang="en-US" sz="2000" b="1" smtClean="0">
                  <a:solidFill>
                    <a:srgbClr val="0070C0"/>
                  </a:solidFill>
                  <a:latin typeface="Arial" panose="020B0604020202020204" pitchFamily="34" charset="0"/>
                  <a:cs typeface="Arial" panose="020B0604020202020204" pitchFamily="34" charset="0"/>
                </a:rPr>
                <a:t>Thảo luận nhóm</a:t>
              </a:r>
              <a:endParaRPr lang="vi-VN" sz="200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839" y="1350294"/>
              <a:ext cx="362589" cy="366237"/>
            </a:xfrm>
            <a:prstGeom prst="rect">
              <a:avLst/>
            </a:prstGeom>
          </p:spPr>
        </p:pic>
      </p:grpSp>
      <p:sp>
        <p:nvSpPr>
          <p:cNvPr id="15" name="TextBox 14"/>
          <p:cNvSpPr txBox="1"/>
          <p:nvPr/>
        </p:nvSpPr>
        <p:spPr>
          <a:xfrm>
            <a:off x="522949" y="1583796"/>
            <a:ext cx="8092964" cy="1477328"/>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Đọc nội dung mục I.1, thảo luận theo nhóm đôi và trả lời các câu hỏi:</a:t>
            </a:r>
          </a:p>
          <a:p>
            <a:pPr marL="342900" indent="-342900" algn="just">
              <a:lnSpc>
                <a:spcPct val="150000"/>
              </a:lnSpc>
              <a:buFont typeface="Arial" panose="020B0604020202020204" pitchFamily="34" charset="0"/>
              <a:buChar char="•"/>
            </a:pPr>
            <a:r>
              <a:rPr lang="vi-VN" sz="2000" i="1">
                <a:latin typeface="Arial" panose="020B0604020202020204" pitchFamily="34" charset="0"/>
                <a:cs typeface="Arial" panose="020B0604020202020204" pitchFamily="34" charset="0"/>
              </a:rPr>
              <a:t>Nêu nhiệm vụ và phân loại hệ thống bôi trơn</a:t>
            </a:r>
            <a:r>
              <a:rPr lang="vi-VN" sz="2000" i="1" smtClean="0">
                <a:latin typeface="Arial" panose="020B0604020202020204" pitchFamily="34" charset="0"/>
                <a:cs typeface="Arial" panose="020B0604020202020204" pitchFamily="34" charset="0"/>
              </a:rPr>
              <a:t>.</a:t>
            </a:r>
            <a:endParaRPr lang="en-US" sz="2000" i="1"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i="1">
                <a:latin typeface="Arial" panose="020B0604020202020204" pitchFamily="34" charset="0"/>
                <a:cs typeface="Arial" panose="020B0604020202020204" pitchFamily="34" charset="0"/>
              </a:rPr>
              <a:t>Nêu nguyên lí hoạt động của hệ thống bôi trơn cưỡng bức.</a:t>
            </a:r>
          </a:p>
        </p:txBody>
      </p:sp>
      <p:pic>
        <p:nvPicPr>
          <p:cNvPr id="16" name="Picture 15"/>
          <p:cNvPicPr>
            <a:picLocks noChangeAspect="1"/>
          </p:cNvPicPr>
          <p:nvPr/>
        </p:nvPicPr>
        <p:blipFill>
          <a:blip r:embed="rId3"/>
          <a:stretch>
            <a:fillRect/>
          </a:stretch>
        </p:blipFill>
        <p:spPr>
          <a:xfrm>
            <a:off x="2470369" y="3118274"/>
            <a:ext cx="4198123" cy="1889155"/>
          </a:xfrm>
          <a:prstGeom prst="rect">
            <a:avLst/>
          </a:prstGeom>
        </p:spPr>
      </p:pic>
    </p:spTree>
    <p:extLst>
      <p:ext uri="{BB962C8B-B14F-4D97-AF65-F5344CB8AC3E}">
        <p14:creationId xmlns:p14="http://schemas.microsoft.com/office/powerpoint/2010/main" val="24778314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29623"/>
            <a:ext cx="9144000" cy="618374"/>
          </a:xfrm>
          <a:prstGeom prst="rect">
            <a:avLst/>
          </a:prstGeom>
          <a:noFill/>
        </p:spPr>
        <p:txBody>
          <a:bodyPr wrap="square" rtlCol="0">
            <a:spAutoFit/>
          </a:bodyPr>
          <a:lstStyle/>
          <a:p>
            <a:pPr algn="ctr">
              <a:lnSpc>
                <a:spcPct val="150000"/>
              </a:lnSpc>
            </a:pPr>
            <a:r>
              <a:rPr lang="en-US" sz="2600" b="1" smtClean="0">
                <a:solidFill>
                  <a:srgbClr val="703672"/>
                </a:solidFill>
              </a:rPr>
              <a:t>1. Nhiệm vụ và phân loại hệ thống bôi trơn</a:t>
            </a:r>
            <a:endParaRPr lang="vi-VN" sz="2600" b="1">
              <a:solidFill>
                <a:srgbClr val="703672"/>
              </a:solidFill>
            </a:endParaRPr>
          </a:p>
        </p:txBody>
      </p:sp>
      <p:sp>
        <p:nvSpPr>
          <p:cNvPr id="15" name="TextBox 14"/>
          <p:cNvSpPr txBox="1"/>
          <p:nvPr/>
        </p:nvSpPr>
        <p:spPr>
          <a:xfrm>
            <a:off x="234562" y="1712519"/>
            <a:ext cx="8674875" cy="101566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b="1" i="1">
                <a:latin typeface="Arial" panose="020B0604020202020204" pitchFamily="34" charset="0"/>
                <a:cs typeface="Arial" panose="020B0604020202020204" pitchFamily="34" charset="0"/>
              </a:rPr>
              <a:t>N</a:t>
            </a:r>
            <a:r>
              <a:rPr lang="vi-VN" sz="2000" b="1" i="1" smtClean="0">
                <a:latin typeface="Arial" panose="020B0604020202020204" pitchFamily="34" charset="0"/>
                <a:cs typeface="Arial" panose="020B0604020202020204" pitchFamily="34" charset="0"/>
              </a:rPr>
              <a:t>hiệm vụ</a:t>
            </a:r>
            <a:r>
              <a:rPr lang="en-US" sz="2000" b="1" i="1" smtClean="0">
                <a:latin typeface="Arial" panose="020B0604020202020204" pitchFamily="34" charset="0"/>
                <a:cs typeface="Arial" panose="020B0604020202020204" pitchFamily="34" charset="0"/>
              </a:rPr>
              <a:t>:</a:t>
            </a:r>
            <a:r>
              <a:rPr lang="vi-VN" sz="2000" b="1" i="1"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đưa dầu bôi trơn đến các bề mặt làm việc của các chi tiết để giảm ma sát và nhiệt độ giữa các chi tiết. </a:t>
            </a:r>
            <a:endParaRPr lang="vi-VN" sz="2000" i="1">
              <a:latin typeface="Arial" panose="020B0604020202020204" pitchFamily="34" charset="0"/>
              <a:cs typeface="Arial" panose="020B0604020202020204" pitchFamily="34" charset="0"/>
            </a:endParaRPr>
          </a:p>
        </p:txBody>
      </p:sp>
      <p:sp>
        <p:nvSpPr>
          <p:cNvPr id="8" name="TextBox 7"/>
          <p:cNvSpPr txBox="1"/>
          <p:nvPr/>
        </p:nvSpPr>
        <p:spPr>
          <a:xfrm>
            <a:off x="234562" y="2783444"/>
            <a:ext cx="5104360" cy="193899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b="1" i="1" smtClean="0">
                <a:latin typeface="Arial" panose="020B0604020202020204" pitchFamily="34" charset="0"/>
                <a:cs typeface="Arial" panose="020B0604020202020204" pitchFamily="34" charset="0"/>
              </a:rPr>
              <a:t>Một số hệ thống bôi trơn:</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Bôi </a:t>
            </a:r>
            <a:r>
              <a:rPr lang="vi-VN" sz="2000">
                <a:latin typeface="Arial" panose="020B0604020202020204" pitchFamily="34" charset="0"/>
                <a:cs typeface="Arial" panose="020B0604020202020204" pitchFamily="34" charset="0"/>
              </a:rPr>
              <a:t>trơn bằng vung té.</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Bôi </a:t>
            </a:r>
            <a:r>
              <a:rPr lang="vi-VN" sz="2000">
                <a:latin typeface="Arial" panose="020B0604020202020204" pitchFamily="34" charset="0"/>
                <a:cs typeface="Arial" panose="020B0604020202020204" pitchFamily="34" charset="0"/>
              </a:rPr>
              <a:t>trơn qua nhiên liệu.</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Bôi </a:t>
            </a:r>
            <a:r>
              <a:rPr lang="vi-VN" sz="2000">
                <a:latin typeface="Arial" panose="020B0604020202020204" pitchFamily="34" charset="0"/>
                <a:cs typeface="Arial" panose="020B0604020202020204" pitchFamily="34" charset="0"/>
              </a:rPr>
              <a:t>trơn cưỡng bức</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4201990" y="2783444"/>
            <a:ext cx="4431676" cy="1994254"/>
          </a:xfrm>
          <a:prstGeom prst="rect">
            <a:avLst/>
          </a:prstGeom>
        </p:spPr>
      </p:pic>
      <p:grpSp>
        <p:nvGrpSpPr>
          <p:cNvPr id="12" name="Group 11"/>
          <p:cNvGrpSpPr/>
          <p:nvPr/>
        </p:nvGrpSpPr>
        <p:grpSpPr>
          <a:xfrm>
            <a:off x="3279992" y="1086800"/>
            <a:ext cx="2578875" cy="496996"/>
            <a:chOff x="178839" y="1293144"/>
            <a:chExt cx="2578875" cy="496996"/>
          </a:xfrm>
        </p:grpSpPr>
        <p:sp>
          <p:nvSpPr>
            <p:cNvPr id="13" name="TextBox 12"/>
            <p:cNvSpPr txBox="1"/>
            <p:nvPr/>
          </p:nvSpPr>
          <p:spPr>
            <a:xfrm>
              <a:off x="541428" y="1293144"/>
              <a:ext cx="2216286" cy="496996"/>
            </a:xfrm>
            <a:prstGeom prst="rect">
              <a:avLst/>
            </a:prstGeom>
            <a:noFill/>
          </p:spPr>
          <p:txBody>
            <a:bodyPr wrap="square" rtlCol="0">
              <a:spAutoFit/>
            </a:bodyPr>
            <a:lstStyle/>
            <a:p>
              <a:pPr algn="just">
                <a:lnSpc>
                  <a:spcPct val="150000"/>
                </a:lnSpc>
              </a:pPr>
              <a:r>
                <a:rPr lang="en-US" sz="2000" b="1" smtClean="0">
                  <a:solidFill>
                    <a:srgbClr val="0070C0"/>
                  </a:solidFill>
                  <a:latin typeface="Arial" panose="020B0604020202020204" pitchFamily="34" charset="0"/>
                  <a:cs typeface="Arial" panose="020B0604020202020204" pitchFamily="34" charset="0"/>
                </a:rPr>
                <a:t>Thảo luận nhóm</a:t>
              </a:r>
              <a:endParaRPr lang="vi-VN" sz="2000">
                <a:solidFill>
                  <a:srgbClr val="0070C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39" y="1350294"/>
              <a:ext cx="362589" cy="366237"/>
            </a:xfrm>
            <a:prstGeom prst="rect">
              <a:avLst/>
            </a:prstGeom>
          </p:spPr>
        </p:pic>
      </p:grpSp>
    </p:spTree>
    <p:extLst>
      <p:ext uri="{BB962C8B-B14F-4D97-AF65-F5344CB8AC3E}">
        <p14:creationId xmlns:p14="http://schemas.microsoft.com/office/powerpoint/2010/main" val="19138896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29623"/>
            <a:ext cx="9144000" cy="692497"/>
          </a:xfrm>
          <a:prstGeom prst="rect">
            <a:avLst/>
          </a:prstGeom>
          <a:noFill/>
        </p:spPr>
        <p:txBody>
          <a:bodyPr wrap="square" rtlCol="0">
            <a:spAutoFit/>
          </a:bodyPr>
          <a:lstStyle/>
          <a:p>
            <a:pPr algn="ctr">
              <a:lnSpc>
                <a:spcPct val="150000"/>
              </a:lnSpc>
            </a:pPr>
            <a:r>
              <a:rPr lang="en-US" sz="2600" b="1">
                <a:solidFill>
                  <a:srgbClr val="703672"/>
                </a:solidFill>
              </a:rPr>
              <a:t>2</a:t>
            </a:r>
            <a:r>
              <a:rPr lang="en-US" sz="2600" b="1" smtClean="0">
                <a:solidFill>
                  <a:srgbClr val="703672"/>
                </a:solidFill>
              </a:rPr>
              <a:t>. Hệ thống bôi trơn cưỡng bức</a:t>
            </a:r>
            <a:endParaRPr lang="vi-VN" sz="2600" b="1">
              <a:solidFill>
                <a:srgbClr val="703672"/>
              </a:solidFill>
            </a:endParaRPr>
          </a:p>
        </p:txBody>
      </p:sp>
      <p:grpSp>
        <p:nvGrpSpPr>
          <p:cNvPr id="3" name="Group 2"/>
          <p:cNvGrpSpPr/>
          <p:nvPr/>
        </p:nvGrpSpPr>
        <p:grpSpPr>
          <a:xfrm>
            <a:off x="275529" y="1103259"/>
            <a:ext cx="2554757" cy="496996"/>
            <a:chOff x="275529" y="1103259"/>
            <a:chExt cx="2554757" cy="496996"/>
          </a:xfrm>
        </p:grpSpPr>
        <p:sp>
          <p:nvSpPr>
            <p:cNvPr id="10" name="TextBox 9"/>
            <p:cNvSpPr txBox="1"/>
            <p:nvPr/>
          </p:nvSpPr>
          <p:spPr>
            <a:xfrm>
              <a:off x="614000" y="1103259"/>
              <a:ext cx="2216286" cy="496996"/>
            </a:xfrm>
            <a:prstGeom prst="rect">
              <a:avLst/>
            </a:prstGeom>
            <a:noFill/>
          </p:spPr>
          <p:txBody>
            <a:bodyPr wrap="square" rtlCol="0">
              <a:spAutoFit/>
            </a:bodyPr>
            <a:lstStyle/>
            <a:p>
              <a:pPr algn="just">
                <a:lnSpc>
                  <a:spcPct val="150000"/>
                </a:lnSpc>
              </a:pPr>
              <a:r>
                <a:rPr lang="en-US" sz="2000" b="1" smtClean="0">
                  <a:solidFill>
                    <a:schemeClr val="accent2">
                      <a:lumMod val="75000"/>
                    </a:schemeClr>
                  </a:solidFill>
                  <a:latin typeface="Arial" panose="020B0604020202020204" pitchFamily="34" charset="0"/>
                  <a:cs typeface="Arial" panose="020B0604020202020204" pitchFamily="34" charset="0"/>
                </a:rPr>
                <a:t>Khám phá</a:t>
              </a:r>
              <a:endParaRPr lang="vi-VN" sz="2000">
                <a:solidFill>
                  <a:schemeClr val="accent2">
                    <a:lumMod val="75000"/>
                  </a:schemeClr>
                </a:solidFill>
                <a:latin typeface="Arial" panose="020B0604020202020204" pitchFamily="34" charset="0"/>
                <a:cs typeface="Arial" panose="020B0604020202020204" pitchFamily="34" charset="0"/>
              </a:endParaRPr>
            </a:p>
          </p:txBody>
        </p:sp>
        <p:pic>
          <p:nvPicPr>
            <p:cNvPr id="12" name="Picture 2" descr="Kid Magnifying Glass Clipart Transparent Background, Magnifying Glass Icon  In Trendy Style Isolated Background, Style Icons, Background Icons, Glass  Icons PNG Image For Free Download"/>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529" y="1175800"/>
              <a:ext cx="424455" cy="424455"/>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p:cNvPicPr>
            <a:picLocks noChangeAspect="1"/>
          </p:cNvPicPr>
          <p:nvPr/>
        </p:nvPicPr>
        <p:blipFill>
          <a:blip r:embed="rId3"/>
          <a:stretch>
            <a:fillRect/>
          </a:stretch>
        </p:blipFill>
        <p:spPr>
          <a:xfrm>
            <a:off x="5602910" y="2575386"/>
            <a:ext cx="3328541" cy="1497844"/>
          </a:xfrm>
          <a:prstGeom prst="rect">
            <a:avLst/>
          </a:prstGeom>
        </p:spPr>
      </p:pic>
      <p:sp>
        <p:nvSpPr>
          <p:cNvPr id="17" name="TextBox 16"/>
          <p:cNvSpPr txBox="1"/>
          <p:nvPr/>
        </p:nvSpPr>
        <p:spPr>
          <a:xfrm>
            <a:off x="195481" y="2123979"/>
            <a:ext cx="5269610" cy="240065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i="1" smtClean="0">
                <a:latin typeface="Arial" panose="020B0604020202020204" pitchFamily="34" charset="0"/>
                <a:cs typeface="Arial" panose="020B0604020202020204" pitchFamily="34" charset="0"/>
              </a:rPr>
              <a:t>Gọi </a:t>
            </a:r>
            <a:r>
              <a:rPr lang="vi-VN" sz="2000" i="1">
                <a:latin typeface="Arial" panose="020B0604020202020204" pitchFamily="34" charset="0"/>
                <a:cs typeface="Arial" panose="020B0604020202020204" pitchFamily="34" charset="0"/>
              </a:rPr>
              <a:t>tên các chi tiết, bộ phận từ (1) </a:t>
            </a:r>
            <a:r>
              <a:rPr lang="en-US" sz="2000" i="1" smtClean="0">
                <a:latin typeface="Arial" panose="020B0604020202020204" pitchFamily="34" charset="0"/>
                <a:cs typeface="Arial" panose="020B0604020202020204" pitchFamily="34" charset="0"/>
                <a:sym typeface="Wingdings" panose="05000000000000000000" pitchFamily="2" charset="2"/>
              </a:rPr>
              <a:t></a:t>
            </a:r>
            <a:r>
              <a:rPr lang="vi-VN" sz="2000" i="1" smtClean="0">
                <a:latin typeface="Arial" panose="020B0604020202020204" pitchFamily="34" charset="0"/>
                <a:cs typeface="Arial" panose="020B0604020202020204" pitchFamily="34" charset="0"/>
              </a:rPr>
              <a:t> </a:t>
            </a:r>
            <a:r>
              <a:rPr lang="vi-VN" sz="2000" i="1">
                <a:latin typeface="Arial" panose="020B0604020202020204" pitchFamily="34" charset="0"/>
                <a:cs typeface="Arial" panose="020B0604020202020204" pitchFamily="34" charset="0"/>
              </a:rPr>
              <a:t>(14).</a:t>
            </a:r>
          </a:p>
          <a:p>
            <a:pPr marL="342900" indent="-342900" algn="just">
              <a:lnSpc>
                <a:spcPct val="150000"/>
              </a:lnSpc>
              <a:buFont typeface="Arial" panose="020B0604020202020204" pitchFamily="34" charset="0"/>
              <a:buChar char="•"/>
            </a:pPr>
            <a:r>
              <a:rPr lang="vi-VN" sz="2000" i="1" smtClean="0">
                <a:latin typeface="Arial" panose="020B0604020202020204" pitchFamily="34" charset="0"/>
                <a:cs typeface="Arial" panose="020B0604020202020204" pitchFamily="34" charset="0"/>
              </a:rPr>
              <a:t>Dầu </a:t>
            </a:r>
            <a:r>
              <a:rPr lang="vi-VN" sz="2000" i="1">
                <a:latin typeface="Arial" panose="020B0604020202020204" pitchFamily="34" charset="0"/>
                <a:cs typeface="Arial" panose="020B0604020202020204" pitchFamily="34" charset="0"/>
              </a:rPr>
              <a:t>bôi trơn được đưa đến bề mặt của những chi tiết nào?</a:t>
            </a:r>
          </a:p>
          <a:p>
            <a:pPr marL="342900" indent="-342900" algn="just">
              <a:lnSpc>
                <a:spcPct val="150000"/>
              </a:lnSpc>
              <a:buFont typeface="Arial" panose="020B0604020202020204" pitchFamily="34" charset="0"/>
              <a:buChar char="•"/>
            </a:pPr>
            <a:r>
              <a:rPr lang="vi-VN" sz="2000" i="1" smtClean="0">
                <a:latin typeface="Arial" panose="020B0604020202020204" pitchFamily="34" charset="0"/>
                <a:cs typeface="Arial" panose="020B0604020202020204" pitchFamily="34" charset="0"/>
              </a:rPr>
              <a:t>Bộ </a:t>
            </a:r>
            <a:r>
              <a:rPr lang="vi-VN" sz="2000" i="1">
                <a:latin typeface="Arial" panose="020B0604020202020204" pitchFamily="34" charset="0"/>
                <a:cs typeface="Arial" panose="020B0604020202020204" pitchFamily="34" charset="0"/>
              </a:rPr>
              <a:t>phận nào có chức năng làm sạch dầu, bộ phận nào làm mát dầu?</a:t>
            </a:r>
          </a:p>
        </p:txBody>
      </p:sp>
      <p:grpSp>
        <p:nvGrpSpPr>
          <p:cNvPr id="2" name="Group 1"/>
          <p:cNvGrpSpPr/>
          <p:nvPr/>
        </p:nvGrpSpPr>
        <p:grpSpPr>
          <a:xfrm>
            <a:off x="0" y="1600255"/>
            <a:ext cx="9143999" cy="496996"/>
            <a:chOff x="0" y="1600255"/>
            <a:chExt cx="9143999" cy="496996"/>
          </a:xfrm>
        </p:grpSpPr>
        <p:sp>
          <p:nvSpPr>
            <p:cNvPr id="13" name="TextBox 12"/>
            <p:cNvSpPr txBox="1"/>
            <p:nvPr/>
          </p:nvSpPr>
          <p:spPr>
            <a:xfrm>
              <a:off x="0" y="1600255"/>
              <a:ext cx="9143999" cy="496996"/>
            </a:xfrm>
            <a:prstGeom prst="rect">
              <a:avLst/>
            </a:prstGeom>
            <a:noFill/>
          </p:spPr>
          <p:txBody>
            <a:bodyPr wrap="square" rtlCol="0">
              <a:spAutoFit/>
            </a:bodyPr>
            <a:lstStyle/>
            <a:p>
              <a:pPr algn="ctr">
                <a:lnSpc>
                  <a:spcPct val="150000"/>
                </a:lnSpc>
              </a:pPr>
              <a:r>
                <a:rPr lang="vi-VN" sz="2000">
                  <a:latin typeface="Arial" panose="020B0604020202020204" pitchFamily="34" charset="0"/>
                  <a:cs typeface="Arial" panose="020B0604020202020204" pitchFamily="34" charset="0"/>
                </a:rPr>
                <a:t>Quan sát </a:t>
              </a:r>
              <a:r>
                <a:rPr lang="en-US" sz="2000" smtClean="0">
                  <a:latin typeface="Arial" panose="020B0604020202020204" pitchFamily="34" charset="0"/>
                  <a:cs typeface="Arial" panose="020B0604020202020204" pitchFamily="34" charset="0"/>
                </a:rPr>
                <a:t>H</a:t>
              </a:r>
              <a:r>
                <a:rPr lang="vi-VN" sz="2000" smtClean="0">
                  <a:latin typeface="Arial" panose="020B0604020202020204" pitchFamily="34" charset="0"/>
                  <a:cs typeface="Arial" panose="020B0604020202020204" pitchFamily="34" charset="0"/>
                </a:rPr>
                <a:t>ình </a:t>
              </a:r>
              <a:r>
                <a:rPr lang="vi-VN" sz="2000">
                  <a:latin typeface="Arial" panose="020B0604020202020204" pitchFamily="34" charset="0"/>
                  <a:cs typeface="Arial" panose="020B0604020202020204" pitchFamily="34" charset="0"/>
                </a:rPr>
                <a:t>20.2 và thực hiện các nhiệm vụ</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428504" y="1677171"/>
              <a:ext cx="425696" cy="364502"/>
            </a:xfrm>
            <a:prstGeom prst="rect">
              <a:avLst/>
            </a:prstGeom>
          </p:spPr>
        </p:pic>
      </p:grpSp>
    </p:spTree>
    <p:extLst>
      <p:ext uri="{BB962C8B-B14F-4D97-AF65-F5344CB8AC3E}">
        <p14:creationId xmlns:p14="http://schemas.microsoft.com/office/powerpoint/2010/main" val="35118775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Electrical Engineer Portfolio by Slidesgo">
  <a:themeElements>
    <a:clrScheme name="Simple Light">
      <a:dk1>
        <a:srgbClr val="191919"/>
      </a:dk1>
      <a:lt1>
        <a:srgbClr val="FFF1AB"/>
      </a:lt1>
      <a:dk2>
        <a:srgbClr val="703672"/>
      </a:dk2>
      <a:lt2>
        <a:srgbClr val="602863"/>
      </a:lt2>
      <a:accent1>
        <a:srgbClr val="FFDC7A"/>
      </a:accent1>
      <a:accent2>
        <a:srgbClr val="FF364A"/>
      </a:accent2>
      <a:accent3>
        <a:srgbClr val="E21A37"/>
      </a:accent3>
      <a:accent4>
        <a:srgbClr val="ADADAD"/>
      </a:accent4>
      <a:accent5>
        <a:srgbClr val="5B5B5B"/>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2846</Words>
  <Application>Microsoft Office PowerPoint</Application>
  <PresentationFormat>On-screen Show (16:9)</PresentationFormat>
  <Paragraphs>212</Paragraphs>
  <Slides>51</Slides>
  <Notes>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Be Vietnam Pro</vt:lpstr>
      <vt:lpstr>Bebas Neue</vt:lpstr>
      <vt:lpstr>Wingdings</vt:lpstr>
      <vt:lpstr>Rosario</vt:lpstr>
      <vt:lpstr>Assistant</vt:lpstr>
      <vt:lpstr>Hammersmith One</vt:lpstr>
      <vt:lpstr>Arial</vt:lpstr>
      <vt:lpstr>Courier New</vt:lpstr>
      <vt:lpstr>Electrical Engineer Portfolio by Slidesgo</vt:lpstr>
      <vt:lpstr>PowerPoint Presentation</vt:lpstr>
      <vt:lpstr>PowerPoint Presentation</vt:lpstr>
      <vt:lpstr>PowerPoint Presentation</vt:lpstr>
      <vt:lpstr>PowerPoint Presentation</vt:lpstr>
      <vt:lpstr>PowerPoint Presentation</vt:lpstr>
      <vt:lpstr>Hệ thống  bôi trơn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Hệ thống  làm mát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Hệ thống nhiên liệu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Engineer Portfolio</dc:title>
  <cp:lastModifiedBy>Nguyễn Hưng</cp:lastModifiedBy>
  <cp:revision>76</cp:revision>
  <dcterms:modified xsi:type="dcterms:W3CDTF">2025-03-27T14:41:56Z</dcterms:modified>
</cp:coreProperties>
</file>