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724" r:id="rId4"/>
    <p:sldMasterId id="2147483758" r:id="rId5"/>
  </p:sldMasterIdLst>
  <p:notesMasterIdLst>
    <p:notesMasterId r:id="rId25"/>
  </p:notesMasterIdLst>
  <p:sldIdLst>
    <p:sldId id="639" r:id="rId6"/>
    <p:sldId id="264" r:id="rId7"/>
    <p:sldId id="260" r:id="rId8"/>
    <p:sldId id="640" r:id="rId9"/>
    <p:sldId id="757" r:id="rId10"/>
    <p:sldId id="759" r:id="rId11"/>
    <p:sldId id="767" r:id="rId12"/>
    <p:sldId id="769" r:id="rId13"/>
    <p:sldId id="309" r:id="rId14"/>
    <p:sldId id="311" r:id="rId15"/>
    <p:sldId id="765" r:id="rId16"/>
    <p:sldId id="770" r:id="rId17"/>
    <p:sldId id="768" r:id="rId18"/>
    <p:sldId id="664" r:id="rId19"/>
    <p:sldId id="766" r:id="rId20"/>
    <p:sldId id="772" r:id="rId21"/>
    <p:sldId id="771" r:id="rId22"/>
    <p:sldId id="773" r:id="rId23"/>
    <p:sldId id="667" r:id="rId24"/>
  </p:sldIdLst>
  <p:sldSz cx="12192000" cy="6858000"/>
  <p:notesSz cx="6858000" cy="9144000"/>
  <p:defaultTextStyle>
    <a:defPPr>
      <a:defRPr lang="x-none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0" autoAdjust="0"/>
    <p:restoredTop sz="96341"/>
  </p:normalViewPr>
  <p:slideViewPr>
    <p:cSldViewPr snapToGrid="0" snapToObjects="1" showGuides="1">
      <p:cViewPr varScale="1">
        <p:scale>
          <a:sx n="66" d="100"/>
          <a:sy n="66" d="100"/>
        </p:scale>
        <p:origin x="836" y="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2E0EE-5B2F-EB40-876D-A8B4DDEB7B7B}" type="datetimeFigureOut">
              <a:rPr lang="x-none" smtClean="0"/>
              <a:t>4/3/2025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0C3AD-1223-2340-8B29-1A128701D33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2375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568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99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37C1-9B89-32BD-99C9-5A9F9D0CA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E5589-339B-B292-1815-92FE0E436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8" indent="0" algn="ctr">
              <a:buNone/>
              <a:defRPr sz="2000"/>
            </a:lvl2pPr>
            <a:lvl3pPr marL="914218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0E655-4BF9-AF7C-B1AC-7459EDC9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26289-CA16-DDF8-E826-9BDC9DC1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680CD-3180-E997-D9F7-9A4A8BC51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4659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FEB5-423D-4A81-CFF4-A7949EE4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7FBEC-A471-F05F-BC1F-E3B473F0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C135E-8D3A-6FBC-E82A-F27F8AD6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7BEFD-F322-5FD3-989D-675B1251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0D08-EDD2-D9DF-44C4-AEBFE46C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681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F8B69-9951-5EC2-9820-4E7352BDE8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0EF3D-C57E-4CA1-4A79-87517B121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E92C3-3FF4-7235-D0EF-1CDB6CB67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30B2D-04C6-77AB-7E85-5D06938E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64987-43C6-9B3B-5BFB-B5EACAA6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486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E232-DB72-FD48-BD81-04152E349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DC584-CE2B-554A-BA49-0A3EBF833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8" indent="0" algn="ctr">
              <a:buNone/>
              <a:defRPr sz="2000"/>
            </a:lvl2pPr>
            <a:lvl3pPr marL="914218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2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C318B-2F13-D548-B113-EE017941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77DEE-892A-494C-88CE-BD5F8C95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15B13-E07D-DD4E-B1D6-CF3D41EA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0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7A39D-CFC7-F846-BAA5-246FF08E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DEA1-7002-8F41-9F52-482AC750C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49093-9106-CB48-BC65-BE0B5F81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B173-E506-A341-A1B0-061E3198B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BD151-D9D1-6F4B-8BE2-43675E16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6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4F9D-6BB0-BC46-881E-CB0CC294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61F0-2C52-D64F-B3AD-35D719589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B7BED-1D32-4B47-A57C-3E70ADF5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A01A0-3162-B141-92EA-2DA19A04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44BC8-836E-2748-8201-7A897E8B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5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04EB-E90E-D042-B886-DB2E1071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CC7BE-FD68-964D-823A-1248B585E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16A3A-6E3A-2646-BD84-00B1A3781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DD43A-E4DD-0141-9F3F-6DF175759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A0BE6-A906-A548-99EE-5F1F979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4D55C-7CAA-6747-A9FD-E25F5502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4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9658-518D-2241-8571-9F1084B5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CE89-B235-7046-8A8B-285478FF3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46F79-33A1-1E42-A58A-ED688ED47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F4AB7-AB4A-D346-B76E-F076E4A43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79AB84-096A-6B4F-9365-6DA564DF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7879F9-DC8A-2848-B0FB-7C9242A2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828E3-7F40-E94F-A995-C41C1A3B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E1499-9B85-1C4B-B30E-30D82E5F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50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6234E-02ED-664F-939D-49F026E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D0901-0AE8-2C45-9A0B-56DEDECEB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B9A06-A8BA-7C47-9C61-8CEF29A1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6E50A-D0B4-0B4B-A815-3128B70C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5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0A5E0-8528-A042-A5FD-CA866F0F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7C6C04-46C0-1342-9DC3-FFC88A15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A5B75-046C-9E44-A545-7928A71F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71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2525-D2E3-7C43-B681-F8E5F247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C1B71-25C0-0849-B736-E5AC4136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D99E8-C4AE-124E-9D22-4FC013D0A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CC28F-A406-DB44-987D-42103858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A9F2D-3043-7249-B21C-0112BBC9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BD074-C0A6-1F4E-8EF8-12148EF9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AFE1-82EA-8A84-9BC3-1DBB97B9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3056-72B2-1D74-4950-64973869E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2340D-C508-E1F3-D5DF-819F7BA4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045C4-29F1-1EAB-2E7B-5B5A52AD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6B319-5413-C7D2-B01D-88911EEF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5251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5F732-4183-AD49-BC02-94C6EF9AA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42E22-4994-EC46-87F6-B266B9518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5BF19-41CF-164B-9314-54F3B7E2D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BA9D8-B683-F14C-B6D3-143597D86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CB334-216D-534A-8DD1-E4306893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59458-83C9-E54C-82B7-1D14A5FA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02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4816-E634-3748-97AF-82F9EEF7F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AE03A-5426-BC4F-A923-8AEC511BC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7A0D3-65C6-F840-8037-6A421164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D6EC8-79A5-B74C-9C62-0E363FFA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C811-DE09-044F-BF73-9702D757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89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A42E-2F81-1648-9FFE-49E8F457C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D97360-90D8-9748-8991-913EE6D2E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B67DA-7D31-6249-9D7A-B8D5B06D5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0225-6CD1-D749-9C41-C996F2D4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34B92-0639-8843-A584-71AB07AD0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1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>
            <a:off x="443195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914400" y="3337600"/>
            <a:ext cx="5765200" cy="11224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914400" y="1780000"/>
            <a:ext cx="5765200" cy="1557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93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914400" y="4460000"/>
            <a:ext cx="5765200" cy="618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312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>
            <a:off x="443195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marL="609463" lvl="0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500"/>
            </a:lvl1pPr>
            <a:lvl2pPr marL="1218926" lvl="1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388" lvl="2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7852" lvl="3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315" lvl="4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6778" lvl="5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6241" lvl="6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5702" lvl="7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5167" lvl="8" indent="-406309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8842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621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9"/>
          <p:cNvSpPr/>
          <p:nvPr/>
        </p:nvSpPr>
        <p:spPr>
          <a:xfrm>
            <a:off x="443195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9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914400" y="1104000"/>
            <a:ext cx="4288800" cy="1007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914400" y="2111600"/>
            <a:ext cx="4288800" cy="364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559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54300" y="1916933"/>
            <a:ext cx="6888400" cy="22920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48900" y="4258300"/>
            <a:ext cx="6888400" cy="6828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6122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488200" y="2832100"/>
            <a:ext cx="4206400" cy="14020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243800" y="1478967"/>
            <a:ext cx="1450800" cy="11224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8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93400" y="4277833"/>
            <a:ext cx="4201200" cy="951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845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499901"/>
            <a:ext cx="10301200" cy="4649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marL="609463" lvl="0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Roboto"/>
              <a:buAutoNum type="arabicPeriod"/>
              <a:defRPr/>
            </a:lvl1pPr>
            <a:lvl2pPr marL="1218926" lvl="1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388" lvl="2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7852" lvl="3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315" lvl="4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6778" lvl="5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6241" lvl="6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5702" lvl="7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5167" lvl="8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22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532D-14EC-CA51-64A5-074B178F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31AEA-DB05-65C5-82B1-490E315A4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55577-5E7E-9F49-BB7F-1F2B7635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0764-2190-C922-8F4C-577F9A38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D64E-D808-33E0-ABF1-5BCAAB24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0253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5"/>
          <p:cNvGrpSpPr/>
          <p:nvPr/>
        </p:nvGrpSpPr>
        <p:grpSpPr>
          <a:xfrm>
            <a:off x="15" y="3738691"/>
            <a:ext cx="12192391" cy="3099609"/>
            <a:chOff x="9" y="2804016"/>
            <a:chExt cx="9144293" cy="2324707"/>
          </a:xfrm>
        </p:grpSpPr>
        <p:sp>
          <p:nvSpPr>
            <p:cNvPr id="20" name="Google Shape;20;p5"/>
            <p:cNvSpPr/>
            <p:nvPr/>
          </p:nvSpPr>
          <p:spPr>
            <a:xfrm>
              <a:off x="3850641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5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5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5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5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5"/>
            <p:cNvSpPr/>
            <p:nvPr/>
          </p:nvSpPr>
          <p:spPr>
            <a:xfrm>
              <a:off x="288978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5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5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3850641" y="3733822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3371932" y="2804016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3850641" y="3268728"/>
              <a:ext cx="478740" cy="465508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372282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5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5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7228227" y="2804398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626282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6262825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626282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674531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6262825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626244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6745319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7228227" y="3733822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27845" y="3269110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228227" y="4663629"/>
              <a:ext cx="473460" cy="464744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28227" y="4198535"/>
              <a:ext cx="473460" cy="465126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6745319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6745319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578029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6745319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815661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815661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815661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815661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815661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333167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333167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578029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333167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333167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78029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78029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78029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98187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297805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5297805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5297424" y="3269110"/>
              <a:ext cx="479122" cy="465126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5297805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8665530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8183036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770051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7700510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7700510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7700510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8665530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8665530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8665530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8665530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8183036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183036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183036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83036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700510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1902984" y="2873867"/>
            <a:ext cx="2962800" cy="6460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2"/>
          </p:nvPr>
        </p:nvSpPr>
        <p:spPr>
          <a:xfrm>
            <a:off x="7326184" y="2873867"/>
            <a:ext cx="2962800" cy="6460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viraj"/>
              <a:buNone/>
              <a:defRPr sz="27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3"/>
          </p:nvPr>
        </p:nvSpPr>
        <p:spPr>
          <a:xfrm>
            <a:off x="1902984" y="3383067"/>
            <a:ext cx="2962800" cy="1390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subTitle" idx="4"/>
          </p:nvPr>
        </p:nvSpPr>
        <p:spPr>
          <a:xfrm>
            <a:off x="7326184" y="3383067"/>
            <a:ext cx="2962800" cy="1390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850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144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subTitle" idx="1"/>
          </p:nvPr>
        </p:nvSpPr>
        <p:spPr>
          <a:xfrm>
            <a:off x="1484533" y="3150000"/>
            <a:ext cx="3668400" cy="1416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1490533" y="2291600"/>
            <a:ext cx="3662400" cy="8584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075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8"/>
          <p:cNvGrpSpPr/>
          <p:nvPr/>
        </p:nvGrpSpPr>
        <p:grpSpPr>
          <a:xfrm>
            <a:off x="15" y="20017"/>
            <a:ext cx="12192391" cy="6818283"/>
            <a:chOff x="216975" y="846375"/>
            <a:chExt cx="7186650" cy="4018950"/>
          </a:xfrm>
        </p:grpSpPr>
        <p:sp>
          <p:nvSpPr>
            <p:cNvPr id="127" name="Google Shape;127;p8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6" name="Google Shape;336;p8"/>
          <p:cNvSpPr txBox="1">
            <a:spLocks noGrp="1"/>
          </p:cNvSpPr>
          <p:nvPr>
            <p:ph type="title"/>
          </p:nvPr>
        </p:nvSpPr>
        <p:spPr>
          <a:xfrm>
            <a:off x="2731300" y="1623867"/>
            <a:ext cx="6730000" cy="24504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37" name="Google Shape;337;p8"/>
          <p:cNvSpPr txBox="1">
            <a:spLocks noGrp="1"/>
          </p:cNvSpPr>
          <p:nvPr>
            <p:ph type="subTitle" idx="1"/>
          </p:nvPr>
        </p:nvSpPr>
        <p:spPr>
          <a:xfrm>
            <a:off x="2755833" y="4806733"/>
            <a:ext cx="6705600" cy="931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824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9"/>
          <p:cNvGrpSpPr/>
          <p:nvPr/>
        </p:nvGrpSpPr>
        <p:grpSpPr>
          <a:xfrm>
            <a:off x="15" y="639632"/>
            <a:ext cx="6415865" cy="6198667"/>
            <a:chOff x="9" y="479723"/>
            <a:chExt cx="4811899" cy="4649000"/>
          </a:xfrm>
        </p:grpSpPr>
        <p:sp>
          <p:nvSpPr>
            <p:cNvPr id="340" name="Google Shape;340;p9"/>
            <p:cNvSpPr/>
            <p:nvPr/>
          </p:nvSpPr>
          <p:spPr>
            <a:xfrm>
              <a:off x="288978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288978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288978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2889407" y="4664010"/>
              <a:ext cx="479122" cy="464712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3850641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50641" y="4198535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2407262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372282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372282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372282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924768" y="3269110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144224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1442624" y="3269110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1442624" y="4198916"/>
              <a:ext cx="478391" cy="465094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442624" y="3734204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2407262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924768" y="2339304"/>
              <a:ext cx="478740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2407262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2407262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2407262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924768" y="2804398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1442242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1442624" y="2339304"/>
              <a:ext cx="478391" cy="465126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924768" y="3734204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924768" y="4198916"/>
              <a:ext cx="478740" cy="465094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924768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442624" y="4663629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4333167" y="4663629"/>
              <a:ext cx="478740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964647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965411" y="1874591"/>
              <a:ext cx="478391" cy="464744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964647" y="1409497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964647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482535" y="3269110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9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9" y="944785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9" y="3269110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9" y="479723"/>
              <a:ext cx="478772" cy="465476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9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9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482916" y="1874591"/>
              <a:ext cx="478741" cy="464744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482535" y="944785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482916" y="1409497"/>
              <a:ext cx="478741" cy="465126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964647" y="3734204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482535" y="2339304"/>
              <a:ext cx="478359" cy="465126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964647" y="4198916"/>
              <a:ext cx="478772" cy="465094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964647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964647" y="2804398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82535" y="2804398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9" y="1409497"/>
              <a:ext cx="478772" cy="465508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9" y="1874591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9" y="2339304"/>
              <a:ext cx="478772" cy="465126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82535" y="3734204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482535" y="4198916"/>
              <a:ext cx="478359" cy="465094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482535" y="4663629"/>
              <a:ext cx="478359" cy="464744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9" y="4663629"/>
              <a:ext cx="478772" cy="464744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EEA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074200" y="2846200"/>
              <a:ext cx="86100" cy="86100"/>
            </a:xfrm>
            <a:prstGeom prst="star4">
              <a:avLst>
                <a:gd name="adj" fmla="val 2247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6" name="Google Shape;396;p9"/>
          <p:cNvSpPr txBox="1">
            <a:spLocks noGrp="1"/>
          </p:cNvSpPr>
          <p:nvPr>
            <p:ph type="title"/>
          </p:nvPr>
        </p:nvSpPr>
        <p:spPr>
          <a:xfrm>
            <a:off x="6646967" y="2176100"/>
            <a:ext cx="3584400" cy="8292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7" name="Google Shape;397;p9"/>
          <p:cNvSpPr txBox="1">
            <a:spLocks noGrp="1"/>
          </p:cNvSpPr>
          <p:nvPr>
            <p:ph type="subTitle" idx="1"/>
          </p:nvPr>
        </p:nvSpPr>
        <p:spPr>
          <a:xfrm>
            <a:off x="6646967" y="3010667"/>
            <a:ext cx="3584400" cy="1975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600"/>
              <a:buNone/>
              <a:defRPr sz="2100">
                <a:solidFill>
                  <a:srgbClr val="2A2E2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21"/>
              </a:buClr>
              <a:buSzPts val="1200"/>
              <a:buNone/>
              <a:defRPr sz="1600">
                <a:solidFill>
                  <a:srgbClr val="2A2E2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69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0"/>
          <p:cNvSpPr txBox="1">
            <a:spLocks noGrp="1"/>
          </p:cNvSpPr>
          <p:nvPr>
            <p:ph type="title"/>
          </p:nvPr>
        </p:nvSpPr>
        <p:spPr>
          <a:xfrm>
            <a:off x="3889200" y="4050733"/>
            <a:ext cx="4413600" cy="20240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3452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700" scaled="0"/>
        </a:gra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11"/>
          <p:cNvGrpSpPr/>
          <p:nvPr/>
        </p:nvGrpSpPr>
        <p:grpSpPr>
          <a:xfrm>
            <a:off x="15" y="20017"/>
            <a:ext cx="12192391" cy="6818283"/>
            <a:chOff x="216975" y="846375"/>
            <a:chExt cx="7186650" cy="4018950"/>
          </a:xfrm>
        </p:grpSpPr>
        <p:sp>
          <p:nvSpPr>
            <p:cNvPr id="402" name="Google Shape;402;p11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12" name="Google Shape;612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457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1562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3"/>
          <p:cNvGrpSpPr/>
          <p:nvPr/>
        </p:nvGrpSpPr>
        <p:grpSpPr>
          <a:xfrm>
            <a:off x="15" y="20017"/>
            <a:ext cx="12192391" cy="6818283"/>
            <a:chOff x="216975" y="846375"/>
            <a:chExt cx="7186650" cy="4018950"/>
          </a:xfrm>
        </p:grpSpPr>
        <p:sp>
          <p:nvSpPr>
            <p:cNvPr id="616" name="Google Shape;616;p13"/>
            <p:cNvSpPr/>
            <p:nvPr/>
          </p:nvSpPr>
          <p:spPr>
            <a:xfrm>
              <a:off x="248810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4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32432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25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24881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5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24881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248810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248810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25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27"/>
                  </a:moveTo>
                  <a:lnTo>
                    <a:pt x="3656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61" y="0"/>
                  </a:moveTo>
                  <a:lnTo>
                    <a:pt x="9811" y="417"/>
                  </a:lnTo>
                  <a:lnTo>
                    <a:pt x="7406" y="1762"/>
                  </a:lnTo>
                  <a:lnTo>
                    <a:pt x="5108" y="476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24881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49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248810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8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2488100" y="12118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7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61"/>
                  </a:lnTo>
                  <a:lnTo>
                    <a:pt x="4882" y="1287"/>
                  </a:lnTo>
                  <a:close/>
                  <a:moveTo>
                    <a:pt x="10049" y="1239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49" y="1239"/>
                  </a:lnTo>
                  <a:close/>
                  <a:moveTo>
                    <a:pt x="3727" y="4216"/>
                  </a:moveTo>
                  <a:lnTo>
                    <a:pt x="6501" y="6895"/>
                  </a:lnTo>
                  <a:lnTo>
                    <a:pt x="2489" y="6895"/>
                  </a:lnTo>
                  <a:lnTo>
                    <a:pt x="1274" y="4859"/>
                  </a:lnTo>
                  <a:lnTo>
                    <a:pt x="3727" y="4216"/>
                  </a:lnTo>
                  <a:close/>
                  <a:moveTo>
                    <a:pt x="11383" y="4144"/>
                  </a:moveTo>
                  <a:lnTo>
                    <a:pt x="13716" y="4752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90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2"/>
                  </a:lnTo>
                  <a:lnTo>
                    <a:pt x="4346" y="10978"/>
                  </a:lnTo>
                  <a:lnTo>
                    <a:pt x="7108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48" y="10383"/>
                  </a:lnTo>
                  <a:lnTo>
                    <a:pt x="893" y="10609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72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65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21088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21088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21088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6" y="11062"/>
                  </a:lnTo>
                  <a:lnTo>
                    <a:pt x="10157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24881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5" y="1238"/>
                  </a:moveTo>
                  <a:lnTo>
                    <a:pt x="10680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5" y="1238"/>
                  </a:lnTo>
                  <a:close/>
                  <a:moveTo>
                    <a:pt x="11371" y="4132"/>
                  </a:moveTo>
                  <a:lnTo>
                    <a:pt x="13704" y="4739"/>
                  </a:lnTo>
                  <a:lnTo>
                    <a:pt x="12430" y="6882"/>
                  </a:lnTo>
                  <a:lnTo>
                    <a:pt x="8525" y="6882"/>
                  </a:lnTo>
                  <a:lnTo>
                    <a:pt x="11371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89" y="6894"/>
                  </a:lnTo>
                  <a:lnTo>
                    <a:pt x="1262" y="4858"/>
                  </a:lnTo>
                  <a:lnTo>
                    <a:pt x="3727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4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2108575" y="8466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8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8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8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38" y="10275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15" y="4227"/>
                  </a:lnTo>
                  <a:lnTo>
                    <a:pt x="14169" y="4000"/>
                  </a:lnTo>
                  <a:lnTo>
                    <a:pt x="11502" y="3322"/>
                  </a:lnTo>
                  <a:lnTo>
                    <a:pt x="10824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21088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57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21088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02" y="6906"/>
                  </a:lnTo>
                  <a:lnTo>
                    <a:pt x="2489" y="6906"/>
                  </a:lnTo>
                  <a:lnTo>
                    <a:pt x="1263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50" y="7728"/>
                  </a:moveTo>
                  <a:lnTo>
                    <a:pt x="13753" y="9764"/>
                  </a:lnTo>
                  <a:lnTo>
                    <a:pt x="11300" y="10407"/>
                  </a:lnTo>
                  <a:lnTo>
                    <a:pt x="8526" y="7728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57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2487800" y="4500100"/>
              <a:ext cx="376550" cy="365225"/>
            </a:xfrm>
            <a:custGeom>
              <a:avLst/>
              <a:gdLst/>
              <a:ahLst/>
              <a:cxnLst/>
              <a:rect l="l" t="t" r="r" b="b"/>
              <a:pathLst>
                <a:path w="15062" h="14609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11395" y="4120"/>
                  </a:moveTo>
                  <a:lnTo>
                    <a:pt x="13728" y="4727"/>
                  </a:lnTo>
                  <a:lnTo>
                    <a:pt x="12454" y="6870"/>
                  </a:lnTo>
                  <a:lnTo>
                    <a:pt x="8537" y="6870"/>
                  </a:lnTo>
                  <a:lnTo>
                    <a:pt x="11395" y="4120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2562" y="7703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3"/>
                  </a:lnTo>
                  <a:close/>
                  <a:moveTo>
                    <a:pt x="6513" y="7703"/>
                  </a:moveTo>
                  <a:lnTo>
                    <a:pt x="3668" y="10466"/>
                  </a:lnTo>
                  <a:lnTo>
                    <a:pt x="1334" y="9846"/>
                  </a:lnTo>
                  <a:lnTo>
                    <a:pt x="2596" y="7703"/>
                  </a:lnTo>
                  <a:close/>
                  <a:moveTo>
                    <a:pt x="7942" y="8275"/>
                  </a:moveTo>
                  <a:lnTo>
                    <a:pt x="10788" y="11025"/>
                  </a:lnTo>
                  <a:lnTo>
                    <a:pt x="10156" y="13299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65" y="9644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51" y="13787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62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2"/>
                  </a:lnTo>
                  <a:lnTo>
                    <a:pt x="11502" y="3310"/>
                  </a:lnTo>
                  <a:lnTo>
                    <a:pt x="10811" y="810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248810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23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096" y="8287"/>
                  </a:moveTo>
                  <a:lnTo>
                    <a:pt x="7096" y="12192"/>
                  </a:lnTo>
                  <a:lnTo>
                    <a:pt x="5001" y="13359"/>
                  </a:lnTo>
                  <a:lnTo>
                    <a:pt x="4322" y="10966"/>
                  </a:lnTo>
                  <a:lnTo>
                    <a:pt x="7096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867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3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2" y="3573"/>
                  </a:lnTo>
                  <a:lnTo>
                    <a:pt x="4893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4" y="4156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7" y="7704"/>
                  </a:lnTo>
                  <a:close/>
                  <a:moveTo>
                    <a:pt x="7941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1" y="12098"/>
                  </a:lnTo>
                  <a:lnTo>
                    <a:pt x="7941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57" y="4120"/>
                  </a:lnTo>
                  <a:lnTo>
                    <a:pt x="0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32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32432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47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9" y="13740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3243250" y="41342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27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7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90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77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3243250" y="37690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58"/>
                  </a:lnTo>
                  <a:lnTo>
                    <a:pt x="3751" y="4227"/>
                  </a:lnTo>
                  <a:close/>
                  <a:moveTo>
                    <a:pt x="11395" y="4144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8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2867025" y="30383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1"/>
                  </a:moveTo>
                  <a:lnTo>
                    <a:pt x="10704" y="3644"/>
                  </a:lnTo>
                  <a:lnTo>
                    <a:pt x="7941" y="6323"/>
                  </a:lnTo>
                  <a:lnTo>
                    <a:pt x="7941" y="2417"/>
                  </a:lnTo>
                  <a:lnTo>
                    <a:pt x="7953" y="2417"/>
                  </a:lnTo>
                  <a:lnTo>
                    <a:pt x="10049" y="1251"/>
                  </a:lnTo>
                  <a:close/>
                  <a:moveTo>
                    <a:pt x="4893" y="1286"/>
                  </a:moveTo>
                  <a:lnTo>
                    <a:pt x="7108" y="2525"/>
                  </a:lnTo>
                  <a:lnTo>
                    <a:pt x="7108" y="6335"/>
                  </a:lnTo>
                  <a:lnTo>
                    <a:pt x="4262" y="3572"/>
                  </a:lnTo>
                  <a:lnTo>
                    <a:pt x="4893" y="1286"/>
                  </a:lnTo>
                  <a:close/>
                  <a:moveTo>
                    <a:pt x="3762" y="4227"/>
                  </a:moveTo>
                  <a:lnTo>
                    <a:pt x="6525" y="6906"/>
                  </a:lnTo>
                  <a:lnTo>
                    <a:pt x="2512" y="6906"/>
                  </a:lnTo>
                  <a:lnTo>
                    <a:pt x="1286" y="4858"/>
                  </a:lnTo>
                  <a:lnTo>
                    <a:pt x="3762" y="4227"/>
                  </a:lnTo>
                  <a:close/>
                  <a:moveTo>
                    <a:pt x="11394" y="4144"/>
                  </a:moveTo>
                  <a:lnTo>
                    <a:pt x="13728" y="4763"/>
                  </a:lnTo>
                  <a:lnTo>
                    <a:pt x="12454" y="6906"/>
                  </a:lnTo>
                  <a:lnTo>
                    <a:pt x="8549" y="6906"/>
                  </a:lnTo>
                  <a:lnTo>
                    <a:pt x="11394" y="4144"/>
                  </a:lnTo>
                  <a:close/>
                  <a:moveTo>
                    <a:pt x="12549" y="7716"/>
                  </a:moveTo>
                  <a:lnTo>
                    <a:pt x="13776" y="9764"/>
                  </a:lnTo>
                  <a:lnTo>
                    <a:pt x="11299" y="10395"/>
                  </a:lnTo>
                  <a:lnTo>
                    <a:pt x="8537" y="7716"/>
                  </a:lnTo>
                  <a:close/>
                  <a:moveTo>
                    <a:pt x="6525" y="7716"/>
                  </a:moveTo>
                  <a:lnTo>
                    <a:pt x="3667" y="10490"/>
                  </a:lnTo>
                  <a:lnTo>
                    <a:pt x="1334" y="9883"/>
                  </a:lnTo>
                  <a:lnTo>
                    <a:pt x="2607" y="7716"/>
                  </a:lnTo>
                  <a:close/>
                  <a:moveTo>
                    <a:pt x="7953" y="8299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05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3" y="858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6" y="9633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88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32" y="12859"/>
                  </a:lnTo>
                  <a:lnTo>
                    <a:pt x="9930" y="14145"/>
                  </a:lnTo>
                  <a:lnTo>
                    <a:pt x="10692" y="14562"/>
                  </a:lnTo>
                  <a:lnTo>
                    <a:pt x="10918" y="13752"/>
                  </a:lnTo>
                  <a:lnTo>
                    <a:pt x="11632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14" y="4239"/>
                  </a:lnTo>
                  <a:lnTo>
                    <a:pt x="14157" y="4013"/>
                  </a:lnTo>
                  <a:lnTo>
                    <a:pt x="11501" y="3310"/>
                  </a:lnTo>
                  <a:lnTo>
                    <a:pt x="10811" y="810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2866725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905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905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4" y="4143"/>
                  </a:moveTo>
                  <a:lnTo>
                    <a:pt x="13728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394" y="4143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19" y="7727"/>
                  </a:lnTo>
                  <a:close/>
                  <a:moveTo>
                    <a:pt x="7953" y="8287"/>
                  </a:moveTo>
                  <a:lnTo>
                    <a:pt x="10799" y="11061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26" y="4227"/>
                  </a:lnTo>
                  <a:lnTo>
                    <a:pt x="14169" y="4000"/>
                  </a:lnTo>
                  <a:lnTo>
                    <a:pt x="11513" y="3310"/>
                  </a:lnTo>
                  <a:lnTo>
                    <a:pt x="10823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2867300" y="1942325"/>
              <a:ext cx="375975" cy="365850"/>
            </a:xfrm>
            <a:custGeom>
              <a:avLst/>
              <a:gdLst/>
              <a:ahLst/>
              <a:cxnLst/>
              <a:rect l="l" t="t" r="r" b="b"/>
              <a:pathLst>
                <a:path w="15039" h="14634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83" y="4144"/>
                  </a:lnTo>
                  <a:close/>
                  <a:moveTo>
                    <a:pt x="3728" y="4228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8" y="4228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74" y="1"/>
                  </a:moveTo>
                  <a:lnTo>
                    <a:pt x="9824" y="418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18"/>
                  </a:lnTo>
                  <a:lnTo>
                    <a:pt x="477" y="9669"/>
                  </a:lnTo>
                  <a:lnTo>
                    <a:pt x="37" y="10395"/>
                  </a:lnTo>
                  <a:lnTo>
                    <a:pt x="894" y="10621"/>
                  </a:lnTo>
                  <a:lnTo>
                    <a:pt x="3549" y="11312"/>
                  </a:lnTo>
                  <a:lnTo>
                    <a:pt x="4240" y="13812"/>
                  </a:lnTo>
                  <a:lnTo>
                    <a:pt x="4466" y="14634"/>
                  </a:lnTo>
                  <a:lnTo>
                    <a:pt x="5216" y="14217"/>
                  </a:lnTo>
                  <a:lnTo>
                    <a:pt x="7621" y="12883"/>
                  </a:lnTo>
                  <a:lnTo>
                    <a:pt x="9919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62" y="4978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32432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32432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3243250" y="3403525"/>
              <a:ext cx="376250" cy="365850"/>
            </a:xfrm>
            <a:custGeom>
              <a:avLst/>
              <a:gdLst/>
              <a:ahLst/>
              <a:cxnLst/>
              <a:rect l="l" t="t" r="r" b="b"/>
              <a:pathLst>
                <a:path w="15050" h="14634" extrusionOk="0">
                  <a:moveTo>
                    <a:pt x="4882" y="1298"/>
                  </a:moveTo>
                  <a:lnTo>
                    <a:pt x="7109" y="2537"/>
                  </a:lnTo>
                  <a:lnTo>
                    <a:pt x="7109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40"/>
                  </a:moveTo>
                  <a:lnTo>
                    <a:pt x="3668" y="10490"/>
                  </a:lnTo>
                  <a:lnTo>
                    <a:pt x="1322" y="9883"/>
                  </a:lnTo>
                  <a:lnTo>
                    <a:pt x="2608" y="7740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893" y="10609"/>
                  </a:lnTo>
                  <a:lnTo>
                    <a:pt x="3560" y="11311"/>
                  </a:lnTo>
                  <a:lnTo>
                    <a:pt x="4251" y="13812"/>
                  </a:lnTo>
                  <a:lnTo>
                    <a:pt x="4465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0"/>
                  </a:lnTo>
                  <a:lnTo>
                    <a:pt x="14205" y="10514"/>
                  </a:lnTo>
                  <a:lnTo>
                    <a:pt x="15050" y="10287"/>
                  </a:lnTo>
                  <a:lnTo>
                    <a:pt x="14621" y="9561"/>
                  </a:lnTo>
                  <a:lnTo>
                    <a:pt x="13240" y="7239"/>
                  </a:lnTo>
                  <a:lnTo>
                    <a:pt x="14574" y="4989"/>
                  </a:lnTo>
                  <a:lnTo>
                    <a:pt x="15002" y="4239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21088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286730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8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5" y="9751"/>
                  </a:lnTo>
                  <a:lnTo>
                    <a:pt x="11288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286730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1" y="3632"/>
                  </a:lnTo>
                  <a:lnTo>
                    <a:pt x="7919" y="6311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8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14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286730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8"/>
                  </a:moveTo>
                  <a:lnTo>
                    <a:pt x="10681" y="3632"/>
                  </a:lnTo>
                  <a:lnTo>
                    <a:pt x="7919" y="6310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2538" y="7715"/>
                  </a:moveTo>
                  <a:lnTo>
                    <a:pt x="13765" y="9751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37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2867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3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2" y="3572"/>
                  </a:lnTo>
                  <a:lnTo>
                    <a:pt x="4893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1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8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2" y="4155"/>
                  </a:moveTo>
                  <a:lnTo>
                    <a:pt x="13716" y="4763"/>
                  </a:lnTo>
                  <a:lnTo>
                    <a:pt x="12430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13" y="7727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596" y="7727"/>
                  </a:lnTo>
                  <a:close/>
                  <a:moveTo>
                    <a:pt x="7941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1" y="12097"/>
                  </a:lnTo>
                  <a:lnTo>
                    <a:pt x="7941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32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14" y="4251"/>
                  </a:lnTo>
                  <a:lnTo>
                    <a:pt x="14157" y="4024"/>
                  </a:lnTo>
                  <a:lnTo>
                    <a:pt x="11501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286730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26" y="1250"/>
                  </a:moveTo>
                  <a:lnTo>
                    <a:pt x="10681" y="3643"/>
                  </a:lnTo>
                  <a:lnTo>
                    <a:pt x="7919" y="6322"/>
                  </a:lnTo>
                  <a:lnTo>
                    <a:pt x="7919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75" y="4846"/>
                  </a:lnTo>
                  <a:lnTo>
                    <a:pt x="3728" y="4203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19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12538" y="7715"/>
                  </a:moveTo>
                  <a:lnTo>
                    <a:pt x="13765" y="9763"/>
                  </a:lnTo>
                  <a:lnTo>
                    <a:pt x="11288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596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37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32432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99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32432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86730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3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3728" y="4215"/>
                  </a:moveTo>
                  <a:lnTo>
                    <a:pt x="6502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8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83" y="4144"/>
                  </a:lnTo>
                  <a:close/>
                  <a:moveTo>
                    <a:pt x="12538" y="7728"/>
                  </a:moveTo>
                  <a:lnTo>
                    <a:pt x="13765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37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32432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99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2867300" y="2308150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3" y="3632"/>
                  </a:lnTo>
                  <a:lnTo>
                    <a:pt x="7930" y="6311"/>
                  </a:lnTo>
                  <a:lnTo>
                    <a:pt x="7930" y="2418"/>
                  </a:lnTo>
                  <a:lnTo>
                    <a:pt x="7942" y="2418"/>
                  </a:lnTo>
                  <a:lnTo>
                    <a:pt x="10038" y="1239"/>
                  </a:lnTo>
                  <a:close/>
                  <a:moveTo>
                    <a:pt x="3728" y="4203"/>
                  </a:moveTo>
                  <a:lnTo>
                    <a:pt x="6502" y="6882"/>
                  </a:lnTo>
                  <a:lnTo>
                    <a:pt x="2477" y="6882"/>
                  </a:lnTo>
                  <a:lnTo>
                    <a:pt x="1263" y="4834"/>
                  </a:lnTo>
                  <a:lnTo>
                    <a:pt x="3728" y="4203"/>
                  </a:lnTo>
                  <a:close/>
                  <a:moveTo>
                    <a:pt x="11383" y="4120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83" y="4120"/>
                  </a:lnTo>
                  <a:close/>
                  <a:moveTo>
                    <a:pt x="12538" y="7716"/>
                  </a:moveTo>
                  <a:lnTo>
                    <a:pt x="13765" y="9752"/>
                  </a:lnTo>
                  <a:lnTo>
                    <a:pt x="11288" y="10395"/>
                  </a:lnTo>
                  <a:lnTo>
                    <a:pt x="8526" y="7716"/>
                  </a:lnTo>
                  <a:close/>
                  <a:moveTo>
                    <a:pt x="6514" y="7716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596" y="7716"/>
                  </a:lnTo>
                  <a:close/>
                  <a:moveTo>
                    <a:pt x="7942" y="8275"/>
                  </a:moveTo>
                  <a:lnTo>
                    <a:pt x="10788" y="11026"/>
                  </a:lnTo>
                  <a:lnTo>
                    <a:pt x="10157" y="13312"/>
                  </a:lnTo>
                  <a:lnTo>
                    <a:pt x="7942" y="12073"/>
                  </a:lnTo>
                  <a:lnTo>
                    <a:pt x="7942" y="8275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37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5039" y="10276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62" y="4977"/>
                  </a:lnTo>
                  <a:lnTo>
                    <a:pt x="15003" y="4239"/>
                  </a:lnTo>
                  <a:lnTo>
                    <a:pt x="14146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2432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99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17296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12549" y="7716"/>
                  </a:moveTo>
                  <a:lnTo>
                    <a:pt x="13776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13504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63" y="4215"/>
                  </a:moveTo>
                  <a:lnTo>
                    <a:pt x="6525" y="6894"/>
                  </a:lnTo>
                  <a:lnTo>
                    <a:pt x="2513" y="6894"/>
                  </a:lnTo>
                  <a:lnTo>
                    <a:pt x="1287" y="4846"/>
                  </a:lnTo>
                  <a:lnTo>
                    <a:pt x="3763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2"/>
                  </a:lnTo>
                  <a:lnTo>
                    <a:pt x="11300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13504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57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13507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9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58"/>
                  </a:lnTo>
                  <a:lnTo>
                    <a:pt x="3727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1350450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300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57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1" y="8311"/>
                  </a:lnTo>
                  <a:close/>
                  <a:moveTo>
                    <a:pt x="10585" y="0"/>
                  </a:moveTo>
                  <a:lnTo>
                    <a:pt x="9835" y="441"/>
                  </a:lnTo>
                  <a:lnTo>
                    <a:pt x="7430" y="1774"/>
                  </a:lnTo>
                  <a:lnTo>
                    <a:pt x="5132" y="476"/>
                  </a:lnTo>
                  <a:lnTo>
                    <a:pt x="4370" y="60"/>
                  </a:lnTo>
                  <a:lnTo>
                    <a:pt x="4144" y="881"/>
                  </a:lnTo>
                  <a:lnTo>
                    <a:pt x="3430" y="3477"/>
                  </a:lnTo>
                  <a:lnTo>
                    <a:pt x="858" y="4143"/>
                  </a:lnTo>
                  <a:lnTo>
                    <a:pt x="1" y="4370"/>
                  </a:lnTo>
                  <a:lnTo>
                    <a:pt x="441" y="5096"/>
                  </a:lnTo>
                  <a:lnTo>
                    <a:pt x="1822" y="7418"/>
                  </a:lnTo>
                  <a:lnTo>
                    <a:pt x="477" y="9668"/>
                  </a:lnTo>
                  <a:lnTo>
                    <a:pt x="48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51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33" y="12883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19" y="13776"/>
                  </a:lnTo>
                  <a:lnTo>
                    <a:pt x="11633" y="11180"/>
                  </a:lnTo>
                  <a:lnTo>
                    <a:pt x="14205" y="10513"/>
                  </a:lnTo>
                  <a:lnTo>
                    <a:pt x="15050" y="10287"/>
                  </a:lnTo>
                  <a:lnTo>
                    <a:pt x="14622" y="9561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13507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2538" y="7715"/>
                  </a:moveTo>
                  <a:lnTo>
                    <a:pt x="13764" y="9751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13507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26" y="1238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75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51"/>
                  </a:lnTo>
                  <a:lnTo>
                    <a:pt x="11288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17296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70"/>
                  </a:lnTo>
                  <a:lnTo>
                    <a:pt x="3739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17296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6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75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1729375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61" y="1238"/>
                  </a:moveTo>
                  <a:lnTo>
                    <a:pt x="10716" y="3631"/>
                  </a:lnTo>
                  <a:lnTo>
                    <a:pt x="7954" y="6310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8"/>
                  </a:lnTo>
                  <a:close/>
                  <a:moveTo>
                    <a:pt x="4894" y="1298"/>
                  </a:moveTo>
                  <a:lnTo>
                    <a:pt x="7120" y="2536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37" y="7727"/>
                  </a:moveTo>
                  <a:lnTo>
                    <a:pt x="3679" y="10477"/>
                  </a:lnTo>
                  <a:lnTo>
                    <a:pt x="1346" y="9870"/>
                  </a:lnTo>
                  <a:lnTo>
                    <a:pt x="2620" y="7727"/>
                  </a:lnTo>
                  <a:close/>
                  <a:moveTo>
                    <a:pt x="7954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5013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45" y="11168"/>
                  </a:lnTo>
                  <a:lnTo>
                    <a:pt x="14216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52" y="7215"/>
                  </a:lnTo>
                  <a:lnTo>
                    <a:pt x="14585" y="4965"/>
                  </a:lnTo>
                  <a:lnTo>
                    <a:pt x="15014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17296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108" y="2537"/>
                  </a:lnTo>
                  <a:lnTo>
                    <a:pt x="7108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3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1088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38" y="1238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63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4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17296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82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49" y="7728"/>
                  </a:moveTo>
                  <a:lnTo>
                    <a:pt x="13776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99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40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1088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8" y="1238"/>
                  </a:moveTo>
                  <a:lnTo>
                    <a:pt x="10693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38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4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02" y="6894"/>
                  </a:lnTo>
                  <a:lnTo>
                    <a:pt x="2489" y="6894"/>
                  </a:lnTo>
                  <a:lnTo>
                    <a:pt x="1287" y="4858"/>
                  </a:lnTo>
                  <a:lnTo>
                    <a:pt x="3739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57" y="13323"/>
                  </a:lnTo>
                  <a:lnTo>
                    <a:pt x="7930" y="12085"/>
                  </a:lnTo>
                  <a:lnTo>
                    <a:pt x="7930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1088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3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38" y="1250"/>
                  </a:lnTo>
                  <a:close/>
                  <a:moveTo>
                    <a:pt x="3739" y="4203"/>
                  </a:moveTo>
                  <a:lnTo>
                    <a:pt x="6502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39" y="4203"/>
                  </a:lnTo>
                  <a:close/>
                  <a:moveTo>
                    <a:pt x="11383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4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68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30" y="8287"/>
                  </a:moveTo>
                  <a:lnTo>
                    <a:pt x="10776" y="11037"/>
                  </a:lnTo>
                  <a:lnTo>
                    <a:pt x="10157" y="13311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21" y="8299"/>
                  </a:moveTo>
                  <a:lnTo>
                    <a:pt x="7121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1088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882" y="1274"/>
                  </a:moveTo>
                  <a:lnTo>
                    <a:pt x="7097" y="2513"/>
                  </a:lnTo>
                  <a:lnTo>
                    <a:pt x="7097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300" y="10383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7296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52" y="9752"/>
                  </a:lnTo>
                  <a:lnTo>
                    <a:pt x="11299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35045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73" y="0"/>
                  </a:moveTo>
                  <a:lnTo>
                    <a:pt x="9835" y="417"/>
                  </a:lnTo>
                  <a:lnTo>
                    <a:pt x="7430" y="1762"/>
                  </a:lnTo>
                  <a:lnTo>
                    <a:pt x="5132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33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14" y="4227"/>
                  </a:lnTo>
                  <a:lnTo>
                    <a:pt x="14157" y="4000"/>
                  </a:lnTo>
                  <a:lnTo>
                    <a:pt x="11502" y="3310"/>
                  </a:lnTo>
                  <a:lnTo>
                    <a:pt x="10812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7296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95" y="4155"/>
                  </a:lnTo>
                  <a:close/>
                  <a:moveTo>
                    <a:pt x="12549" y="7727"/>
                  </a:moveTo>
                  <a:lnTo>
                    <a:pt x="13776" y="9763"/>
                  </a:lnTo>
                  <a:lnTo>
                    <a:pt x="11299" y="10406"/>
                  </a:lnTo>
                  <a:lnTo>
                    <a:pt x="8537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75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3504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55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8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21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502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3504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76" y="9764"/>
                  </a:lnTo>
                  <a:lnTo>
                    <a:pt x="11300" y="10407"/>
                  </a:lnTo>
                  <a:lnTo>
                    <a:pt x="8537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57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502" y="3322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3507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1"/>
                  </a:lnTo>
                  <a:lnTo>
                    <a:pt x="4882" y="1286"/>
                  </a:lnTo>
                  <a:close/>
                  <a:moveTo>
                    <a:pt x="10038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38" y="7728"/>
                  </a:moveTo>
                  <a:lnTo>
                    <a:pt x="13764" y="9764"/>
                  </a:lnTo>
                  <a:lnTo>
                    <a:pt x="11288" y="10407"/>
                  </a:lnTo>
                  <a:lnTo>
                    <a:pt x="8525" y="7728"/>
                  </a:lnTo>
                  <a:close/>
                  <a:moveTo>
                    <a:pt x="6513" y="7716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7296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86" y="4846"/>
                  </a:lnTo>
                  <a:lnTo>
                    <a:pt x="3739" y="4215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75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7296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71" y="4132"/>
                  </a:moveTo>
                  <a:lnTo>
                    <a:pt x="13716" y="4739"/>
                  </a:lnTo>
                  <a:lnTo>
                    <a:pt x="12430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7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7296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39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74" y="4846"/>
                  </a:lnTo>
                  <a:lnTo>
                    <a:pt x="3739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63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7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3507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38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27" y="4203"/>
                  </a:moveTo>
                  <a:lnTo>
                    <a:pt x="6501" y="6882"/>
                  </a:lnTo>
                  <a:lnTo>
                    <a:pt x="2477" y="6882"/>
                  </a:lnTo>
                  <a:lnTo>
                    <a:pt x="1263" y="4846"/>
                  </a:lnTo>
                  <a:lnTo>
                    <a:pt x="3727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38" y="7715"/>
                  </a:moveTo>
                  <a:lnTo>
                    <a:pt x="13764" y="9763"/>
                  </a:lnTo>
                  <a:lnTo>
                    <a:pt x="11288" y="10394"/>
                  </a:lnTo>
                  <a:lnTo>
                    <a:pt x="8525" y="7715"/>
                  </a:lnTo>
                  <a:close/>
                  <a:moveTo>
                    <a:pt x="6501" y="7715"/>
                  </a:moveTo>
                  <a:lnTo>
                    <a:pt x="3656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49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475980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3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47598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38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90"/>
                  </a:lnTo>
                  <a:lnTo>
                    <a:pt x="7121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47598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16" y="3656"/>
                  </a:lnTo>
                  <a:lnTo>
                    <a:pt x="7954" y="6335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87"/>
                  </a:moveTo>
                  <a:lnTo>
                    <a:pt x="7121" y="12193"/>
                  </a:lnTo>
                  <a:lnTo>
                    <a:pt x="7109" y="12193"/>
                  </a:lnTo>
                  <a:lnTo>
                    <a:pt x="5001" y="13371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29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47598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41" y="4763"/>
                  </a:lnTo>
                  <a:lnTo>
                    <a:pt x="12467" y="6906"/>
                  </a:lnTo>
                  <a:lnTo>
                    <a:pt x="8550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311"/>
                  </a:moveTo>
                  <a:lnTo>
                    <a:pt x="7121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7" y="10989"/>
                  </a:lnTo>
                  <a:lnTo>
                    <a:pt x="7121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7598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71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1" y="8300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7" y="10978"/>
                  </a:lnTo>
                  <a:lnTo>
                    <a:pt x="7121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475980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109" y="2548"/>
                  </a:lnTo>
                  <a:lnTo>
                    <a:pt x="7109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38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76" y="9763"/>
                  </a:lnTo>
                  <a:lnTo>
                    <a:pt x="11300" y="10406"/>
                  </a:lnTo>
                  <a:lnTo>
                    <a:pt x="8538" y="7727"/>
                  </a:lnTo>
                  <a:close/>
                  <a:moveTo>
                    <a:pt x="6525" y="7739"/>
                  </a:moveTo>
                  <a:lnTo>
                    <a:pt x="3668" y="10489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598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8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3622475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98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69"/>
                  </a:lnTo>
                  <a:lnTo>
                    <a:pt x="3429" y="3465"/>
                  </a:lnTo>
                  <a:lnTo>
                    <a:pt x="845" y="4132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362247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400167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1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3622475" y="846675"/>
              <a:ext cx="376250" cy="365825"/>
            </a:xfrm>
            <a:custGeom>
              <a:avLst/>
              <a:gdLst/>
              <a:ahLst/>
              <a:cxnLst/>
              <a:rect l="l" t="t" r="r" b="b"/>
              <a:pathLst>
                <a:path w="15050" h="14633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096" y="2536"/>
                  </a:lnTo>
                  <a:lnTo>
                    <a:pt x="7096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31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1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27"/>
                  </a:moveTo>
                  <a:lnTo>
                    <a:pt x="3667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53" y="8287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43" y="881"/>
                  </a:lnTo>
                  <a:lnTo>
                    <a:pt x="3429" y="3465"/>
                  </a:lnTo>
                  <a:lnTo>
                    <a:pt x="845" y="4131"/>
                  </a:lnTo>
                  <a:lnTo>
                    <a:pt x="0" y="4358"/>
                  </a:lnTo>
                  <a:lnTo>
                    <a:pt x="429" y="5084"/>
                  </a:lnTo>
                  <a:lnTo>
                    <a:pt x="1822" y="7418"/>
                  </a:lnTo>
                  <a:lnTo>
                    <a:pt x="476" y="9656"/>
                  </a:lnTo>
                  <a:lnTo>
                    <a:pt x="48" y="10394"/>
                  </a:lnTo>
                  <a:lnTo>
                    <a:pt x="893" y="10608"/>
                  </a:lnTo>
                  <a:lnTo>
                    <a:pt x="3560" y="11311"/>
                  </a:lnTo>
                  <a:lnTo>
                    <a:pt x="4239" y="13811"/>
                  </a:lnTo>
                  <a:lnTo>
                    <a:pt x="4465" y="14633"/>
                  </a:lnTo>
                  <a:lnTo>
                    <a:pt x="5227" y="14216"/>
                  </a:lnTo>
                  <a:lnTo>
                    <a:pt x="7620" y="12871"/>
                  </a:lnTo>
                  <a:lnTo>
                    <a:pt x="9930" y="14168"/>
                  </a:lnTo>
                  <a:lnTo>
                    <a:pt x="10692" y="14585"/>
                  </a:lnTo>
                  <a:lnTo>
                    <a:pt x="10906" y="13764"/>
                  </a:lnTo>
                  <a:lnTo>
                    <a:pt x="11621" y="11180"/>
                  </a:lnTo>
                  <a:lnTo>
                    <a:pt x="14204" y="10501"/>
                  </a:lnTo>
                  <a:lnTo>
                    <a:pt x="15050" y="10287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89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40016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1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400167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400167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400167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400167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400167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400167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362247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6" y="2512"/>
                  </a:lnTo>
                  <a:lnTo>
                    <a:pt x="7096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49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362247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74"/>
                  </a:moveTo>
                  <a:lnTo>
                    <a:pt x="7120" y="2513"/>
                  </a:lnTo>
                  <a:lnTo>
                    <a:pt x="7120" y="6323"/>
                  </a:lnTo>
                  <a:lnTo>
                    <a:pt x="4274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34" y="9871"/>
                  </a:lnTo>
                  <a:lnTo>
                    <a:pt x="2619" y="7704"/>
                  </a:lnTo>
                  <a:close/>
                  <a:moveTo>
                    <a:pt x="7953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362247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49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109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362247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64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3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3" y="12098"/>
                  </a:lnTo>
                  <a:lnTo>
                    <a:pt x="7953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47598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50" y="7704"/>
                  </a:moveTo>
                  <a:lnTo>
                    <a:pt x="13776" y="9751"/>
                  </a:lnTo>
                  <a:lnTo>
                    <a:pt x="11300" y="10382"/>
                  </a:lnTo>
                  <a:lnTo>
                    <a:pt x="8538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362247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62247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53" y="12085"/>
                  </a:lnTo>
                  <a:lnTo>
                    <a:pt x="7953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362247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49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64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3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3" y="12097"/>
                  </a:lnTo>
                  <a:lnTo>
                    <a:pt x="7953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62247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49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3" y="12097"/>
                  </a:lnTo>
                  <a:lnTo>
                    <a:pt x="7953" y="8299"/>
                  </a:lnTo>
                  <a:close/>
                  <a:moveTo>
                    <a:pt x="7096" y="8299"/>
                  </a:move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096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43809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87"/>
                  </a:moveTo>
                  <a:lnTo>
                    <a:pt x="7108" y="12193"/>
                  </a:lnTo>
                  <a:lnTo>
                    <a:pt x="7096" y="12193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4380900" y="8466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82" y="1274"/>
                  </a:moveTo>
                  <a:lnTo>
                    <a:pt x="7096" y="2512"/>
                  </a:lnTo>
                  <a:lnTo>
                    <a:pt x="7096" y="6322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71" y="4131"/>
                  </a:moveTo>
                  <a:lnTo>
                    <a:pt x="13704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71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22" y="9870"/>
                  </a:lnTo>
                  <a:lnTo>
                    <a:pt x="2596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78" y="3310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380900" y="23078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380900" y="19423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8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56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90"/>
                  </a:lnTo>
                  <a:lnTo>
                    <a:pt x="7108" y="8311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15" y="14205"/>
                  </a:lnTo>
                  <a:lnTo>
                    <a:pt x="7620" y="12860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62" y="4978"/>
                  </a:lnTo>
                  <a:lnTo>
                    <a:pt x="15002" y="4251"/>
                  </a:lnTo>
                  <a:lnTo>
                    <a:pt x="14145" y="4025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3809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39" y="4228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1"/>
                  </a:lnTo>
                  <a:lnTo>
                    <a:pt x="3739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5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8" y="8300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34" y="10978"/>
                  </a:lnTo>
                  <a:lnTo>
                    <a:pt x="7108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47598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12550" y="7715"/>
                  </a:moveTo>
                  <a:lnTo>
                    <a:pt x="13776" y="9763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5001" y="13371"/>
                  </a:lnTo>
                  <a:lnTo>
                    <a:pt x="4335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47598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98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38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59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47598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38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76" y="9751"/>
                  </a:lnTo>
                  <a:lnTo>
                    <a:pt x="11300" y="10394"/>
                  </a:lnTo>
                  <a:lnTo>
                    <a:pt x="8538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43809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82" y="1274"/>
                  </a:moveTo>
                  <a:lnTo>
                    <a:pt x="7096" y="2513"/>
                  </a:lnTo>
                  <a:lnTo>
                    <a:pt x="7096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4" y="4846"/>
                  </a:lnTo>
                  <a:lnTo>
                    <a:pt x="3739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40016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4001675" y="846375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400167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38060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99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68"/>
                  </a:lnTo>
                  <a:lnTo>
                    <a:pt x="14204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38060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49" y="7704"/>
                  </a:moveTo>
                  <a:lnTo>
                    <a:pt x="13776" y="9751"/>
                  </a:lnTo>
                  <a:lnTo>
                    <a:pt x="11299" y="10382"/>
                  </a:lnTo>
                  <a:lnTo>
                    <a:pt x="8537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58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380300" y="3403825"/>
              <a:ext cx="376550" cy="365550"/>
            </a:xfrm>
            <a:custGeom>
              <a:avLst/>
              <a:gdLst/>
              <a:ahLst/>
              <a:cxnLst/>
              <a:rect l="l" t="t" r="r" b="b"/>
              <a:pathLst>
                <a:path w="15062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61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7966" y="2417"/>
                  </a:lnTo>
                  <a:lnTo>
                    <a:pt x="10061" y="1239"/>
                  </a:lnTo>
                  <a:close/>
                  <a:moveTo>
                    <a:pt x="3763" y="4215"/>
                  </a:moveTo>
                  <a:lnTo>
                    <a:pt x="6537" y="6894"/>
                  </a:lnTo>
                  <a:lnTo>
                    <a:pt x="2513" y="6894"/>
                  </a:lnTo>
                  <a:lnTo>
                    <a:pt x="1310" y="4858"/>
                  </a:lnTo>
                  <a:lnTo>
                    <a:pt x="3763" y="4215"/>
                  </a:lnTo>
                  <a:close/>
                  <a:moveTo>
                    <a:pt x="11407" y="4144"/>
                  </a:moveTo>
                  <a:lnTo>
                    <a:pt x="13740" y="4751"/>
                  </a:lnTo>
                  <a:lnTo>
                    <a:pt x="12466" y="6894"/>
                  </a:lnTo>
                  <a:lnTo>
                    <a:pt x="8549" y="6894"/>
                  </a:lnTo>
                  <a:lnTo>
                    <a:pt x="11407" y="4144"/>
                  </a:lnTo>
                  <a:close/>
                  <a:moveTo>
                    <a:pt x="12561" y="7716"/>
                  </a:moveTo>
                  <a:lnTo>
                    <a:pt x="13788" y="9752"/>
                  </a:lnTo>
                  <a:lnTo>
                    <a:pt x="11311" y="10395"/>
                  </a:lnTo>
                  <a:lnTo>
                    <a:pt x="8549" y="7716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66" y="8299"/>
                  </a:moveTo>
                  <a:lnTo>
                    <a:pt x="10811" y="11049"/>
                  </a:lnTo>
                  <a:lnTo>
                    <a:pt x="10180" y="13323"/>
                  </a:lnTo>
                  <a:lnTo>
                    <a:pt x="7966" y="12085"/>
                  </a:lnTo>
                  <a:lnTo>
                    <a:pt x="7966" y="8299"/>
                  </a:lnTo>
                  <a:close/>
                  <a:moveTo>
                    <a:pt x="7132" y="8299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63"/>
                  </a:lnTo>
                  <a:lnTo>
                    <a:pt x="5132" y="465"/>
                  </a:lnTo>
                  <a:lnTo>
                    <a:pt x="4382" y="48"/>
                  </a:lnTo>
                  <a:lnTo>
                    <a:pt x="4156" y="870"/>
                  </a:lnTo>
                  <a:lnTo>
                    <a:pt x="3441" y="3453"/>
                  </a:lnTo>
                  <a:lnTo>
                    <a:pt x="858" y="4132"/>
                  </a:lnTo>
                  <a:lnTo>
                    <a:pt x="0" y="4346"/>
                  </a:lnTo>
                  <a:lnTo>
                    <a:pt x="453" y="5084"/>
                  </a:lnTo>
                  <a:lnTo>
                    <a:pt x="1834" y="7406"/>
                  </a:lnTo>
                  <a:lnTo>
                    <a:pt x="489" y="9644"/>
                  </a:lnTo>
                  <a:lnTo>
                    <a:pt x="60" y="10383"/>
                  </a:lnTo>
                  <a:lnTo>
                    <a:pt x="905" y="10597"/>
                  </a:lnTo>
                  <a:lnTo>
                    <a:pt x="3572" y="11299"/>
                  </a:lnTo>
                  <a:lnTo>
                    <a:pt x="4263" y="13800"/>
                  </a:lnTo>
                  <a:lnTo>
                    <a:pt x="4477" y="14621"/>
                  </a:lnTo>
                  <a:lnTo>
                    <a:pt x="5239" y="14205"/>
                  </a:lnTo>
                  <a:lnTo>
                    <a:pt x="7632" y="12859"/>
                  </a:lnTo>
                  <a:lnTo>
                    <a:pt x="9942" y="14157"/>
                  </a:lnTo>
                  <a:lnTo>
                    <a:pt x="10704" y="14574"/>
                  </a:lnTo>
                  <a:lnTo>
                    <a:pt x="10930" y="13752"/>
                  </a:lnTo>
                  <a:lnTo>
                    <a:pt x="11645" y="11168"/>
                  </a:lnTo>
                  <a:lnTo>
                    <a:pt x="14216" y="10502"/>
                  </a:lnTo>
                  <a:lnTo>
                    <a:pt x="15062" y="10275"/>
                  </a:lnTo>
                  <a:lnTo>
                    <a:pt x="14633" y="9549"/>
                  </a:lnTo>
                  <a:lnTo>
                    <a:pt x="13252" y="7227"/>
                  </a:lnTo>
                  <a:lnTo>
                    <a:pt x="14586" y="4977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4380900" y="1211600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39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5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096" y="8311"/>
                  </a:moveTo>
                  <a:lnTo>
                    <a:pt x="7096" y="12204"/>
                  </a:lnTo>
                  <a:lnTo>
                    <a:pt x="5001" y="13383"/>
                  </a:lnTo>
                  <a:lnTo>
                    <a:pt x="4322" y="10989"/>
                  </a:lnTo>
                  <a:lnTo>
                    <a:pt x="7096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15" y="14204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489"/>
                  </a:lnTo>
                  <a:lnTo>
                    <a:pt x="15038" y="10275"/>
                  </a:lnTo>
                  <a:lnTo>
                    <a:pt x="14609" y="9537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438060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73" y="7715"/>
                  </a:moveTo>
                  <a:lnTo>
                    <a:pt x="13788" y="9763"/>
                  </a:lnTo>
                  <a:lnTo>
                    <a:pt x="11323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08" y="7715"/>
                  </a:lnTo>
                  <a:close/>
                  <a:moveTo>
                    <a:pt x="7954" y="8287"/>
                  </a:moveTo>
                  <a:lnTo>
                    <a:pt x="10799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70" y="36"/>
                  </a:lnTo>
                  <a:lnTo>
                    <a:pt x="4144" y="857"/>
                  </a:lnTo>
                  <a:lnTo>
                    <a:pt x="3429" y="3441"/>
                  </a:lnTo>
                  <a:lnTo>
                    <a:pt x="858" y="4120"/>
                  </a:lnTo>
                  <a:lnTo>
                    <a:pt x="0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18" y="13752"/>
                  </a:lnTo>
                  <a:lnTo>
                    <a:pt x="11633" y="11156"/>
                  </a:lnTo>
                  <a:lnTo>
                    <a:pt x="14204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975100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26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21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49"/>
                  </a:lnTo>
                  <a:lnTo>
                    <a:pt x="13241" y="7228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975700" y="23078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6" y="1251"/>
                  </a:moveTo>
                  <a:lnTo>
                    <a:pt x="10681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19" y="6894"/>
                  </a:lnTo>
                  <a:lnTo>
                    <a:pt x="8502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2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38" y="7728"/>
                  </a:moveTo>
                  <a:lnTo>
                    <a:pt x="13752" y="9764"/>
                  </a:lnTo>
                  <a:lnTo>
                    <a:pt x="11288" y="10407"/>
                  </a:lnTo>
                  <a:lnTo>
                    <a:pt x="8526" y="7728"/>
                  </a:lnTo>
                  <a:close/>
                  <a:moveTo>
                    <a:pt x="6502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64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16" y="14193"/>
                  </a:lnTo>
                  <a:lnTo>
                    <a:pt x="7609" y="12859"/>
                  </a:lnTo>
                  <a:lnTo>
                    <a:pt x="9919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38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62" y="4966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97510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1" y="2537"/>
                  </a:lnTo>
                  <a:lnTo>
                    <a:pt x="7121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3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23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2" y="9550"/>
                  </a:lnTo>
                  <a:lnTo>
                    <a:pt x="13241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975100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50" y="1238"/>
                  </a:moveTo>
                  <a:lnTo>
                    <a:pt x="10705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4906" y="1286"/>
                  </a:moveTo>
                  <a:lnTo>
                    <a:pt x="7121" y="2512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58"/>
                  </a:lnTo>
                  <a:lnTo>
                    <a:pt x="3751" y="4215"/>
                  </a:lnTo>
                  <a:close/>
                  <a:moveTo>
                    <a:pt x="11395" y="4131"/>
                  </a:moveTo>
                  <a:lnTo>
                    <a:pt x="13729" y="4751"/>
                  </a:lnTo>
                  <a:lnTo>
                    <a:pt x="12467" y="6894"/>
                  </a:lnTo>
                  <a:lnTo>
                    <a:pt x="8550" y="6894"/>
                  </a:lnTo>
                  <a:lnTo>
                    <a:pt x="11395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26" y="7727"/>
                  </a:moveTo>
                  <a:lnTo>
                    <a:pt x="3680" y="10477"/>
                  </a:lnTo>
                  <a:lnTo>
                    <a:pt x="1334" y="9870"/>
                  </a:lnTo>
                  <a:lnTo>
                    <a:pt x="2608" y="7727"/>
                  </a:lnTo>
                  <a:close/>
                  <a:moveTo>
                    <a:pt x="7954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77"/>
                  </a:lnTo>
                  <a:lnTo>
                    <a:pt x="15003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2" y="798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97510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98"/>
                  </a:moveTo>
                  <a:lnTo>
                    <a:pt x="7121" y="2536"/>
                  </a:lnTo>
                  <a:lnTo>
                    <a:pt x="7121" y="6334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2" y="10406"/>
                  </a:lnTo>
                  <a:lnTo>
                    <a:pt x="8550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46" y="9882"/>
                  </a:lnTo>
                  <a:lnTo>
                    <a:pt x="2620" y="7739"/>
                  </a:lnTo>
                  <a:close/>
                  <a:moveTo>
                    <a:pt x="7954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33" y="8311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83"/>
                  </a:lnTo>
                  <a:lnTo>
                    <a:pt x="4370" y="10989"/>
                  </a:lnTo>
                  <a:lnTo>
                    <a:pt x="7133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2" y="9537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97510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9"/>
                  </a:moveTo>
                  <a:lnTo>
                    <a:pt x="7121" y="2525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26" y="6906"/>
                  </a:lnTo>
                  <a:lnTo>
                    <a:pt x="2501" y="6906"/>
                  </a:lnTo>
                  <a:lnTo>
                    <a:pt x="1287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50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59"/>
                  </a:lnTo>
                  <a:lnTo>
                    <a:pt x="2620" y="7704"/>
                  </a:lnTo>
                  <a:close/>
                  <a:moveTo>
                    <a:pt x="7954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21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3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23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93" y="14574"/>
                  </a:lnTo>
                  <a:lnTo>
                    <a:pt x="10907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8"/>
                  </a:lnTo>
                  <a:lnTo>
                    <a:pt x="13241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975100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1" y="2525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44"/>
                  </a:lnTo>
                  <a:close/>
                  <a:moveTo>
                    <a:pt x="12562" y="7716"/>
                  </a:moveTo>
                  <a:lnTo>
                    <a:pt x="13788" y="9752"/>
                  </a:lnTo>
                  <a:lnTo>
                    <a:pt x="11312" y="10395"/>
                  </a:lnTo>
                  <a:lnTo>
                    <a:pt x="8550" y="7716"/>
                  </a:lnTo>
                  <a:close/>
                  <a:moveTo>
                    <a:pt x="6526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596200" y="340382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61" y="7716"/>
                  </a:moveTo>
                  <a:lnTo>
                    <a:pt x="13776" y="9752"/>
                  </a:lnTo>
                  <a:lnTo>
                    <a:pt x="11311" y="10395"/>
                  </a:lnTo>
                  <a:lnTo>
                    <a:pt x="8537" y="7716"/>
                  </a:lnTo>
                  <a:close/>
                  <a:moveTo>
                    <a:pt x="6513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3"/>
                  </a:lnTo>
                  <a:lnTo>
                    <a:pt x="881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21697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94" y="1274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97" y="0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33" y="9537"/>
                  </a:lnTo>
                  <a:lnTo>
                    <a:pt x="13240" y="7216"/>
                  </a:lnTo>
                  <a:lnTo>
                    <a:pt x="14586" y="4965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216975" y="1577100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33" y="8300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59"/>
                  </a:lnTo>
                  <a:lnTo>
                    <a:pt x="429" y="5085"/>
                  </a:lnTo>
                  <a:lnTo>
                    <a:pt x="1810" y="7407"/>
                  </a:lnTo>
                  <a:lnTo>
                    <a:pt x="477" y="9657"/>
                  </a:lnTo>
                  <a:lnTo>
                    <a:pt x="36" y="10383"/>
                  </a:lnTo>
                  <a:lnTo>
                    <a:pt x="894" y="10609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72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64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21697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44"/>
                  </a:lnTo>
                  <a:close/>
                  <a:moveTo>
                    <a:pt x="12562" y="7716"/>
                  </a:moveTo>
                  <a:lnTo>
                    <a:pt x="13776" y="9752"/>
                  </a:lnTo>
                  <a:lnTo>
                    <a:pt x="11312" y="10395"/>
                  </a:lnTo>
                  <a:lnTo>
                    <a:pt x="8537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3"/>
            <p:cNvSpPr/>
            <p:nvPr/>
          </p:nvSpPr>
          <p:spPr>
            <a:xfrm>
              <a:off x="216975" y="1211600"/>
              <a:ext cx="376275" cy="365825"/>
            </a:xfrm>
            <a:custGeom>
              <a:avLst/>
              <a:gdLst/>
              <a:ahLst/>
              <a:cxnLst/>
              <a:rect l="l" t="t" r="r" b="b"/>
              <a:pathLst>
                <a:path w="15051" h="14633" extrusionOk="0">
                  <a:moveTo>
                    <a:pt x="4894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10050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489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64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37" y="7739"/>
                  </a:moveTo>
                  <a:lnTo>
                    <a:pt x="3680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43"/>
                  </a:lnTo>
                  <a:lnTo>
                    <a:pt x="1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7" y="9668"/>
                  </a:lnTo>
                  <a:lnTo>
                    <a:pt x="36" y="10394"/>
                  </a:lnTo>
                  <a:lnTo>
                    <a:pt x="894" y="10620"/>
                  </a:lnTo>
                  <a:lnTo>
                    <a:pt x="3561" y="11311"/>
                  </a:lnTo>
                  <a:lnTo>
                    <a:pt x="4239" y="13811"/>
                  </a:lnTo>
                  <a:lnTo>
                    <a:pt x="4466" y="14633"/>
                  </a:lnTo>
                  <a:lnTo>
                    <a:pt x="5228" y="14216"/>
                  </a:lnTo>
                  <a:lnTo>
                    <a:pt x="7621" y="12883"/>
                  </a:lnTo>
                  <a:lnTo>
                    <a:pt x="9930" y="14168"/>
                  </a:lnTo>
                  <a:lnTo>
                    <a:pt x="10681" y="14585"/>
                  </a:lnTo>
                  <a:lnTo>
                    <a:pt x="10907" y="13776"/>
                  </a:lnTo>
                  <a:lnTo>
                    <a:pt x="11621" y="11180"/>
                  </a:lnTo>
                  <a:lnTo>
                    <a:pt x="14193" y="10513"/>
                  </a:lnTo>
                  <a:lnTo>
                    <a:pt x="15050" y="10287"/>
                  </a:lnTo>
                  <a:lnTo>
                    <a:pt x="14610" y="9561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3"/>
            <p:cNvSpPr/>
            <p:nvPr/>
          </p:nvSpPr>
          <p:spPr>
            <a:xfrm>
              <a:off x="21697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63" y="4858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3"/>
            <p:cNvSpPr/>
            <p:nvPr/>
          </p:nvSpPr>
          <p:spPr>
            <a:xfrm>
              <a:off x="21697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10050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1"/>
                  </a:lnTo>
                  <a:lnTo>
                    <a:pt x="11312" y="10382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66"/>
                  </a:lnTo>
                  <a:lnTo>
                    <a:pt x="1334" y="9847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3"/>
            <p:cNvSpPr/>
            <p:nvPr/>
          </p:nvSpPr>
          <p:spPr>
            <a:xfrm>
              <a:off x="59650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8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25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32"/>
                  </a:moveTo>
                  <a:lnTo>
                    <a:pt x="13704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7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299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8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50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3"/>
            <p:cNvSpPr/>
            <p:nvPr/>
          </p:nvSpPr>
          <p:spPr>
            <a:xfrm>
              <a:off x="596200" y="15771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99"/>
                  </a:moveTo>
                  <a:lnTo>
                    <a:pt x="7108" y="2525"/>
                  </a:lnTo>
                  <a:lnTo>
                    <a:pt x="7108" y="6323"/>
                  </a:lnTo>
                  <a:lnTo>
                    <a:pt x="4263" y="3573"/>
                  </a:lnTo>
                  <a:lnTo>
                    <a:pt x="4894" y="1299"/>
                  </a:lnTo>
                  <a:close/>
                  <a:moveTo>
                    <a:pt x="10037" y="1251"/>
                  </a:moveTo>
                  <a:lnTo>
                    <a:pt x="10692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59"/>
                  </a:lnTo>
                  <a:lnTo>
                    <a:pt x="2620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56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8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0" y="8300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7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6" y="9645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0" y="12860"/>
                  </a:lnTo>
                  <a:lnTo>
                    <a:pt x="9918" y="14145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8"/>
                  </a:lnTo>
                  <a:lnTo>
                    <a:pt x="13228" y="7216"/>
                  </a:lnTo>
                  <a:lnTo>
                    <a:pt x="14562" y="4966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3"/>
            <p:cNvSpPr/>
            <p:nvPr/>
          </p:nvSpPr>
          <p:spPr>
            <a:xfrm>
              <a:off x="596200" y="846675"/>
              <a:ext cx="376550" cy="365525"/>
            </a:xfrm>
            <a:custGeom>
              <a:avLst/>
              <a:gdLst/>
              <a:ahLst/>
              <a:cxnLst/>
              <a:rect l="l" t="t" r="r" b="b"/>
              <a:pathLst>
                <a:path w="15062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4894" y="1298"/>
                  </a:moveTo>
                  <a:lnTo>
                    <a:pt x="7108" y="2536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6" y="4751"/>
                  </a:lnTo>
                  <a:lnTo>
                    <a:pt x="12454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67" y="10477"/>
                  </a:lnTo>
                  <a:lnTo>
                    <a:pt x="1334" y="9870"/>
                  </a:lnTo>
                  <a:lnTo>
                    <a:pt x="2620" y="7727"/>
                  </a:lnTo>
                  <a:close/>
                  <a:moveTo>
                    <a:pt x="7942" y="8287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8" y="13740"/>
                  </a:lnTo>
                  <a:lnTo>
                    <a:pt x="11633" y="11144"/>
                  </a:lnTo>
                  <a:lnTo>
                    <a:pt x="14204" y="10477"/>
                  </a:lnTo>
                  <a:lnTo>
                    <a:pt x="15062" y="10251"/>
                  </a:lnTo>
                  <a:lnTo>
                    <a:pt x="14621" y="9525"/>
                  </a:lnTo>
                  <a:lnTo>
                    <a:pt x="13240" y="7203"/>
                  </a:lnTo>
                  <a:lnTo>
                    <a:pt x="14585" y="4953"/>
                  </a:lnTo>
                  <a:lnTo>
                    <a:pt x="15002" y="4227"/>
                  </a:lnTo>
                  <a:lnTo>
                    <a:pt x="14145" y="4000"/>
                  </a:lnTo>
                  <a:lnTo>
                    <a:pt x="11490" y="3310"/>
                  </a:lnTo>
                  <a:lnTo>
                    <a:pt x="10799" y="798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3"/>
            <p:cNvSpPr/>
            <p:nvPr/>
          </p:nvSpPr>
          <p:spPr>
            <a:xfrm>
              <a:off x="59650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25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10025" y="1251"/>
                  </a:lnTo>
                  <a:close/>
                  <a:moveTo>
                    <a:pt x="11371" y="4144"/>
                  </a:moveTo>
                  <a:lnTo>
                    <a:pt x="13704" y="4751"/>
                  </a:lnTo>
                  <a:lnTo>
                    <a:pt x="12430" y="6895"/>
                  </a:lnTo>
                  <a:lnTo>
                    <a:pt x="8513" y="6895"/>
                  </a:lnTo>
                  <a:lnTo>
                    <a:pt x="11371" y="4144"/>
                  </a:lnTo>
                  <a:close/>
                  <a:moveTo>
                    <a:pt x="3739" y="4228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62" y="4870"/>
                  </a:lnTo>
                  <a:lnTo>
                    <a:pt x="3739" y="4228"/>
                  </a:lnTo>
                  <a:close/>
                  <a:moveTo>
                    <a:pt x="12549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55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30" y="8311"/>
                  </a:moveTo>
                  <a:lnTo>
                    <a:pt x="10775" y="11062"/>
                  </a:lnTo>
                  <a:lnTo>
                    <a:pt x="10144" y="13336"/>
                  </a:lnTo>
                  <a:lnTo>
                    <a:pt x="7930" y="12109"/>
                  </a:lnTo>
                  <a:lnTo>
                    <a:pt x="7930" y="8311"/>
                  </a:lnTo>
                  <a:close/>
                  <a:moveTo>
                    <a:pt x="7108" y="8311"/>
                  </a:moveTo>
                  <a:lnTo>
                    <a:pt x="7108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8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3"/>
            <p:cNvSpPr/>
            <p:nvPr/>
          </p:nvSpPr>
          <p:spPr>
            <a:xfrm>
              <a:off x="975100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74"/>
                  </a:moveTo>
                  <a:lnTo>
                    <a:pt x="7121" y="2512"/>
                  </a:lnTo>
                  <a:lnTo>
                    <a:pt x="7121" y="6311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2" y="10382"/>
                  </a:lnTo>
                  <a:lnTo>
                    <a:pt x="8550" y="7704"/>
                  </a:lnTo>
                  <a:close/>
                  <a:moveTo>
                    <a:pt x="6526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1" y="8287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21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3"/>
            <p:cNvSpPr/>
            <p:nvPr/>
          </p:nvSpPr>
          <p:spPr>
            <a:xfrm>
              <a:off x="596200" y="2673075"/>
              <a:ext cx="375950" cy="365550"/>
            </a:xfrm>
            <a:custGeom>
              <a:avLst/>
              <a:gdLst/>
              <a:ahLst/>
              <a:cxnLst/>
              <a:rect l="l" t="t" r="r" b="b"/>
              <a:pathLst>
                <a:path w="15038" h="14622" extrusionOk="0">
                  <a:moveTo>
                    <a:pt x="4894" y="1286"/>
                  </a:moveTo>
                  <a:lnTo>
                    <a:pt x="7108" y="2525"/>
                  </a:lnTo>
                  <a:lnTo>
                    <a:pt x="7108" y="6311"/>
                  </a:lnTo>
                  <a:lnTo>
                    <a:pt x="4263" y="3561"/>
                  </a:lnTo>
                  <a:lnTo>
                    <a:pt x="4894" y="1286"/>
                  </a:lnTo>
                  <a:close/>
                  <a:moveTo>
                    <a:pt x="10037" y="1251"/>
                  </a:moveTo>
                  <a:lnTo>
                    <a:pt x="10692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1"/>
                  </a:lnTo>
                  <a:close/>
                  <a:moveTo>
                    <a:pt x="11383" y="4144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76" y="9764"/>
                  </a:lnTo>
                  <a:lnTo>
                    <a:pt x="11311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596" y="7716"/>
                  </a:lnTo>
                  <a:close/>
                  <a:moveTo>
                    <a:pt x="7942" y="8299"/>
                  </a:moveTo>
                  <a:lnTo>
                    <a:pt x="10787" y="11050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108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6" y="9645"/>
                  </a:lnTo>
                  <a:lnTo>
                    <a:pt x="36" y="10383"/>
                  </a:lnTo>
                  <a:lnTo>
                    <a:pt x="893" y="10597"/>
                  </a:lnTo>
                  <a:lnTo>
                    <a:pt x="3548" y="11300"/>
                  </a:lnTo>
                  <a:lnTo>
                    <a:pt x="4239" y="13800"/>
                  </a:lnTo>
                  <a:lnTo>
                    <a:pt x="4453" y="14621"/>
                  </a:lnTo>
                  <a:lnTo>
                    <a:pt x="5215" y="14205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38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5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3"/>
            <p:cNvSpPr/>
            <p:nvPr/>
          </p:nvSpPr>
          <p:spPr>
            <a:xfrm>
              <a:off x="975100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1" y="2512"/>
                  </a:lnTo>
                  <a:lnTo>
                    <a:pt x="7121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38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20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9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1" y="8299"/>
                  </a:moveTo>
                  <a:lnTo>
                    <a:pt x="7121" y="12192"/>
                  </a:lnTo>
                  <a:lnTo>
                    <a:pt x="7109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21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23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3"/>
                  </a:lnTo>
                  <a:lnTo>
                    <a:pt x="10907" y="13752"/>
                  </a:lnTo>
                  <a:lnTo>
                    <a:pt x="11633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2" y="9549"/>
                  </a:lnTo>
                  <a:lnTo>
                    <a:pt x="13241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3"/>
            <p:cNvSpPr/>
            <p:nvPr/>
          </p:nvSpPr>
          <p:spPr>
            <a:xfrm>
              <a:off x="975100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1" y="2524"/>
                  </a:lnTo>
                  <a:lnTo>
                    <a:pt x="7121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26" y="6882"/>
                  </a:lnTo>
                  <a:lnTo>
                    <a:pt x="2501" y="6882"/>
                  </a:lnTo>
                  <a:lnTo>
                    <a:pt x="1287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9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2" y="10394"/>
                  </a:lnTo>
                  <a:lnTo>
                    <a:pt x="8550" y="7715"/>
                  </a:lnTo>
                  <a:close/>
                  <a:moveTo>
                    <a:pt x="6537" y="7715"/>
                  </a:moveTo>
                  <a:lnTo>
                    <a:pt x="3680" y="10478"/>
                  </a:lnTo>
                  <a:lnTo>
                    <a:pt x="1346" y="9858"/>
                  </a:lnTo>
                  <a:lnTo>
                    <a:pt x="2620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9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21" y="12204"/>
                  </a:lnTo>
                  <a:lnTo>
                    <a:pt x="5025" y="13371"/>
                  </a:lnTo>
                  <a:lnTo>
                    <a:pt x="4370" y="10978"/>
                  </a:lnTo>
                  <a:lnTo>
                    <a:pt x="7133" y="8299"/>
                  </a:lnTo>
                  <a:close/>
                  <a:moveTo>
                    <a:pt x="10586" y="0"/>
                  </a:moveTo>
                  <a:lnTo>
                    <a:pt x="9824" y="405"/>
                  </a:lnTo>
                  <a:lnTo>
                    <a:pt x="7430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93" y="14561"/>
                  </a:lnTo>
                  <a:lnTo>
                    <a:pt x="10907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2" y="9537"/>
                  </a:lnTo>
                  <a:lnTo>
                    <a:pt x="13241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2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3"/>
            <p:cNvSpPr/>
            <p:nvPr/>
          </p:nvSpPr>
          <p:spPr>
            <a:xfrm>
              <a:off x="97510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50" y="1239"/>
                  </a:lnTo>
                  <a:close/>
                  <a:moveTo>
                    <a:pt x="4906" y="1274"/>
                  </a:moveTo>
                  <a:lnTo>
                    <a:pt x="7121" y="2513"/>
                  </a:lnTo>
                  <a:lnTo>
                    <a:pt x="7121" y="6323"/>
                  </a:lnTo>
                  <a:lnTo>
                    <a:pt x="4275" y="3560"/>
                  </a:lnTo>
                  <a:lnTo>
                    <a:pt x="4906" y="1274"/>
                  </a:lnTo>
                  <a:close/>
                  <a:moveTo>
                    <a:pt x="3751" y="4215"/>
                  </a:moveTo>
                  <a:lnTo>
                    <a:pt x="6526" y="6894"/>
                  </a:lnTo>
                  <a:lnTo>
                    <a:pt x="2501" y="6894"/>
                  </a:lnTo>
                  <a:lnTo>
                    <a:pt x="1287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9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2" y="10383"/>
                  </a:lnTo>
                  <a:lnTo>
                    <a:pt x="8550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21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3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23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93" y="14574"/>
                  </a:lnTo>
                  <a:lnTo>
                    <a:pt x="10907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2" y="9537"/>
                  </a:lnTo>
                  <a:lnTo>
                    <a:pt x="13241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2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3"/>
            <p:cNvSpPr/>
            <p:nvPr/>
          </p:nvSpPr>
          <p:spPr>
            <a:xfrm>
              <a:off x="596200" y="30386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10037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9"/>
                  </a:lnTo>
                  <a:close/>
                  <a:moveTo>
                    <a:pt x="4894" y="1274"/>
                  </a:moveTo>
                  <a:lnTo>
                    <a:pt x="7108" y="2513"/>
                  </a:lnTo>
                  <a:lnTo>
                    <a:pt x="7108" y="6323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67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56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15" y="14193"/>
                  </a:lnTo>
                  <a:lnTo>
                    <a:pt x="7620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192" y="10490"/>
                  </a:lnTo>
                  <a:lnTo>
                    <a:pt x="15038" y="10264"/>
                  </a:lnTo>
                  <a:lnTo>
                    <a:pt x="14609" y="9537"/>
                  </a:lnTo>
                  <a:lnTo>
                    <a:pt x="13228" y="7216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3"/>
            <p:cNvSpPr/>
            <p:nvPr/>
          </p:nvSpPr>
          <p:spPr>
            <a:xfrm>
              <a:off x="216975" y="846675"/>
              <a:ext cx="376575" cy="365525"/>
            </a:xfrm>
            <a:custGeom>
              <a:avLst/>
              <a:gdLst/>
              <a:ahLst/>
              <a:cxnLst/>
              <a:rect l="l" t="t" r="r" b="b"/>
              <a:pathLst>
                <a:path w="15063" h="14621" extrusionOk="0">
                  <a:moveTo>
                    <a:pt x="10050" y="1238"/>
                  </a:moveTo>
                  <a:lnTo>
                    <a:pt x="10704" y="3631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4894" y="1274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75" y="3560"/>
                  </a:lnTo>
                  <a:lnTo>
                    <a:pt x="4894" y="1274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31"/>
                  </a:moveTo>
                  <a:lnTo>
                    <a:pt x="13717" y="4751"/>
                  </a:lnTo>
                  <a:lnTo>
                    <a:pt x="12455" y="6894"/>
                  </a:lnTo>
                  <a:lnTo>
                    <a:pt x="8537" y="6894"/>
                  </a:lnTo>
                  <a:lnTo>
                    <a:pt x="11383" y="4131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80" y="10477"/>
                  </a:lnTo>
                  <a:lnTo>
                    <a:pt x="1322" y="9870"/>
                  </a:lnTo>
                  <a:lnTo>
                    <a:pt x="2608" y="7727"/>
                  </a:lnTo>
                  <a:close/>
                  <a:moveTo>
                    <a:pt x="7942" y="8287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81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42" y="14145"/>
                  </a:lnTo>
                  <a:lnTo>
                    <a:pt x="10704" y="14561"/>
                  </a:lnTo>
                  <a:lnTo>
                    <a:pt x="10919" y="13740"/>
                  </a:lnTo>
                  <a:lnTo>
                    <a:pt x="11633" y="11168"/>
                  </a:lnTo>
                  <a:lnTo>
                    <a:pt x="14217" y="10489"/>
                  </a:lnTo>
                  <a:lnTo>
                    <a:pt x="15062" y="10275"/>
                  </a:lnTo>
                  <a:lnTo>
                    <a:pt x="14633" y="9537"/>
                  </a:lnTo>
                  <a:lnTo>
                    <a:pt x="13240" y="7215"/>
                  </a:lnTo>
                  <a:lnTo>
                    <a:pt x="14586" y="4965"/>
                  </a:lnTo>
                  <a:lnTo>
                    <a:pt x="15003" y="4227"/>
                  </a:lnTo>
                  <a:lnTo>
                    <a:pt x="14169" y="4024"/>
                  </a:lnTo>
                  <a:lnTo>
                    <a:pt x="11502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3"/>
            <p:cNvSpPr/>
            <p:nvPr/>
          </p:nvSpPr>
          <p:spPr>
            <a:xfrm>
              <a:off x="596200" y="1211600"/>
              <a:ext cx="375950" cy="365825"/>
            </a:xfrm>
            <a:custGeom>
              <a:avLst/>
              <a:gdLst/>
              <a:ahLst/>
              <a:cxnLst/>
              <a:rect l="l" t="t" r="r" b="b"/>
              <a:pathLst>
                <a:path w="15038" h="14633" extrusionOk="0">
                  <a:moveTo>
                    <a:pt x="4894" y="1298"/>
                  </a:moveTo>
                  <a:lnTo>
                    <a:pt x="7108" y="2536"/>
                  </a:lnTo>
                  <a:lnTo>
                    <a:pt x="7108" y="6334"/>
                  </a:lnTo>
                  <a:lnTo>
                    <a:pt x="4263" y="3572"/>
                  </a:lnTo>
                  <a:lnTo>
                    <a:pt x="4894" y="1298"/>
                  </a:lnTo>
                  <a:close/>
                  <a:moveTo>
                    <a:pt x="10037" y="1250"/>
                  </a:moveTo>
                  <a:lnTo>
                    <a:pt x="10692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7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4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1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67" y="10501"/>
                  </a:lnTo>
                  <a:lnTo>
                    <a:pt x="1334" y="9882"/>
                  </a:lnTo>
                  <a:lnTo>
                    <a:pt x="2620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56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83"/>
                  </a:lnTo>
                  <a:lnTo>
                    <a:pt x="4358" y="10989"/>
                  </a:lnTo>
                  <a:lnTo>
                    <a:pt x="7120" y="8311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81"/>
                  </a:lnTo>
                  <a:lnTo>
                    <a:pt x="3417" y="3477"/>
                  </a:lnTo>
                  <a:lnTo>
                    <a:pt x="846" y="4143"/>
                  </a:lnTo>
                  <a:lnTo>
                    <a:pt x="0" y="4370"/>
                  </a:lnTo>
                  <a:lnTo>
                    <a:pt x="429" y="5096"/>
                  </a:lnTo>
                  <a:lnTo>
                    <a:pt x="1810" y="7418"/>
                  </a:lnTo>
                  <a:lnTo>
                    <a:pt x="476" y="9668"/>
                  </a:lnTo>
                  <a:lnTo>
                    <a:pt x="36" y="10394"/>
                  </a:lnTo>
                  <a:lnTo>
                    <a:pt x="893" y="10620"/>
                  </a:lnTo>
                  <a:lnTo>
                    <a:pt x="3548" y="11311"/>
                  </a:lnTo>
                  <a:lnTo>
                    <a:pt x="4239" y="13811"/>
                  </a:lnTo>
                  <a:lnTo>
                    <a:pt x="4453" y="14633"/>
                  </a:lnTo>
                  <a:lnTo>
                    <a:pt x="5215" y="14216"/>
                  </a:lnTo>
                  <a:lnTo>
                    <a:pt x="7608" y="12883"/>
                  </a:lnTo>
                  <a:lnTo>
                    <a:pt x="9918" y="14168"/>
                  </a:lnTo>
                  <a:lnTo>
                    <a:pt x="10680" y="14585"/>
                  </a:lnTo>
                  <a:lnTo>
                    <a:pt x="10906" y="13776"/>
                  </a:lnTo>
                  <a:lnTo>
                    <a:pt x="11621" y="11180"/>
                  </a:lnTo>
                  <a:lnTo>
                    <a:pt x="14192" y="10513"/>
                  </a:lnTo>
                  <a:lnTo>
                    <a:pt x="15038" y="10287"/>
                  </a:lnTo>
                  <a:lnTo>
                    <a:pt x="14609" y="9561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5002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3"/>
            <p:cNvSpPr/>
            <p:nvPr/>
          </p:nvSpPr>
          <p:spPr>
            <a:xfrm>
              <a:off x="216975" y="1942325"/>
              <a:ext cx="376275" cy="365850"/>
            </a:xfrm>
            <a:custGeom>
              <a:avLst/>
              <a:gdLst/>
              <a:ahLst/>
              <a:cxnLst/>
              <a:rect l="l" t="t" r="r" b="b"/>
              <a:pathLst>
                <a:path w="15051" h="14634" extrusionOk="0">
                  <a:moveTo>
                    <a:pt x="4894" y="1299"/>
                  </a:moveTo>
                  <a:lnTo>
                    <a:pt x="7109" y="2537"/>
                  </a:lnTo>
                  <a:lnTo>
                    <a:pt x="7109" y="6335"/>
                  </a:lnTo>
                  <a:lnTo>
                    <a:pt x="4275" y="3573"/>
                  </a:lnTo>
                  <a:lnTo>
                    <a:pt x="4894" y="1299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33" y="8311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44"/>
                  </a:lnTo>
                  <a:lnTo>
                    <a:pt x="1" y="4370"/>
                  </a:lnTo>
                  <a:lnTo>
                    <a:pt x="429" y="5097"/>
                  </a:lnTo>
                  <a:lnTo>
                    <a:pt x="1810" y="7418"/>
                  </a:lnTo>
                  <a:lnTo>
                    <a:pt x="477" y="9669"/>
                  </a:lnTo>
                  <a:lnTo>
                    <a:pt x="36" y="10395"/>
                  </a:lnTo>
                  <a:lnTo>
                    <a:pt x="894" y="10621"/>
                  </a:lnTo>
                  <a:lnTo>
                    <a:pt x="3561" y="11312"/>
                  </a:lnTo>
                  <a:lnTo>
                    <a:pt x="4239" y="13812"/>
                  </a:lnTo>
                  <a:lnTo>
                    <a:pt x="4466" y="14634"/>
                  </a:lnTo>
                  <a:lnTo>
                    <a:pt x="5228" y="14217"/>
                  </a:lnTo>
                  <a:lnTo>
                    <a:pt x="7621" y="12883"/>
                  </a:lnTo>
                  <a:lnTo>
                    <a:pt x="9930" y="14169"/>
                  </a:lnTo>
                  <a:lnTo>
                    <a:pt x="10681" y="14586"/>
                  </a:lnTo>
                  <a:lnTo>
                    <a:pt x="10907" y="13776"/>
                  </a:lnTo>
                  <a:lnTo>
                    <a:pt x="11621" y="11181"/>
                  </a:lnTo>
                  <a:lnTo>
                    <a:pt x="14193" y="10514"/>
                  </a:lnTo>
                  <a:lnTo>
                    <a:pt x="15050" y="10288"/>
                  </a:lnTo>
                  <a:lnTo>
                    <a:pt x="14610" y="9562"/>
                  </a:lnTo>
                  <a:lnTo>
                    <a:pt x="13240" y="7228"/>
                  </a:lnTo>
                  <a:lnTo>
                    <a:pt x="14586" y="4978"/>
                  </a:lnTo>
                  <a:lnTo>
                    <a:pt x="15014" y="4251"/>
                  </a:lnTo>
                  <a:lnTo>
                    <a:pt x="14169" y="4025"/>
                  </a:lnTo>
                  <a:lnTo>
                    <a:pt x="11502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3"/>
            <p:cNvSpPr/>
            <p:nvPr/>
          </p:nvSpPr>
          <p:spPr>
            <a:xfrm>
              <a:off x="21697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75"/>
                  </a:moveTo>
                  <a:lnTo>
                    <a:pt x="7109" y="2513"/>
                  </a:lnTo>
                  <a:lnTo>
                    <a:pt x="7109" y="6323"/>
                  </a:lnTo>
                  <a:lnTo>
                    <a:pt x="4275" y="3561"/>
                  </a:lnTo>
                  <a:lnTo>
                    <a:pt x="4894" y="1275"/>
                  </a:lnTo>
                  <a:close/>
                  <a:moveTo>
                    <a:pt x="10050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32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80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3" y="8299"/>
                  </a:moveTo>
                  <a:lnTo>
                    <a:pt x="7133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97" y="1"/>
                  </a:moveTo>
                  <a:lnTo>
                    <a:pt x="9835" y="417"/>
                  </a:lnTo>
                  <a:lnTo>
                    <a:pt x="7442" y="1751"/>
                  </a:lnTo>
                  <a:lnTo>
                    <a:pt x="5132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40" y="7216"/>
                  </a:lnTo>
                  <a:lnTo>
                    <a:pt x="14586" y="4966"/>
                  </a:lnTo>
                  <a:lnTo>
                    <a:pt x="15014" y="4239"/>
                  </a:lnTo>
                  <a:lnTo>
                    <a:pt x="14169" y="4013"/>
                  </a:lnTo>
                  <a:lnTo>
                    <a:pt x="11502" y="3322"/>
                  </a:lnTo>
                  <a:lnTo>
                    <a:pt x="10823" y="822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3"/>
            <p:cNvSpPr/>
            <p:nvPr/>
          </p:nvSpPr>
          <p:spPr>
            <a:xfrm>
              <a:off x="21697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83" y="4144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311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83"/>
                  </a:lnTo>
                  <a:lnTo>
                    <a:pt x="4358" y="10990"/>
                  </a:lnTo>
                  <a:lnTo>
                    <a:pt x="7133" y="8311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3"/>
            <p:cNvSpPr/>
            <p:nvPr/>
          </p:nvSpPr>
          <p:spPr>
            <a:xfrm>
              <a:off x="596200" y="376935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74"/>
                  </a:moveTo>
                  <a:lnTo>
                    <a:pt x="7108" y="2512"/>
                  </a:lnTo>
                  <a:lnTo>
                    <a:pt x="7108" y="6311"/>
                  </a:lnTo>
                  <a:lnTo>
                    <a:pt x="4263" y="3560"/>
                  </a:lnTo>
                  <a:lnTo>
                    <a:pt x="4894" y="1274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7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6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1" y="7704"/>
                  </a:moveTo>
                  <a:lnTo>
                    <a:pt x="13776" y="9751"/>
                  </a:lnTo>
                  <a:lnTo>
                    <a:pt x="11311" y="10382"/>
                  </a:lnTo>
                  <a:lnTo>
                    <a:pt x="8537" y="7704"/>
                  </a:lnTo>
                  <a:close/>
                  <a:moveTo>
                    <a:pt x="6513" y="7704"/>
                  </a:moveTo>
                  <a:lnTo>
                    <a:pt x="3655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20" y="8287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7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44"/>
                  </a:lnTo>
                  <a:lnTo>
                    <a:pt x="36" y="10371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800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3"/>
            <p:cNvSpPr/>
            <p:nvPr/>
          </p:nvSpPr>
          <p:spPr>
            <a:xfrm>
              <a:off x="596200" y="4134575"/>
              <a:ext cx="375950" cy="365525"/>
            </a:xfrm>
            <a:custGeom>
              <a:avLst/>
              <a:gdLst/>
              <a:ahLst/>
              <a:cxnLst/>
              <a:rect l="l" t="t" r="r" b="b"/>
              <a:pathLst>
                <a:path w="15038" h="14621" extrusionOk="0">
                  <a:moveTo>
                    <a:pt x="4894" y="1286"/>
                  </a:moveTo>
                  <a:lnTo>
                    <a:pt x="7108" y="2512"/>
                  </a:lnTo>
                  <a:lnTo>
                    <a:pt x="7108" y="6310"/>
                  </a:lnTo>
                  <a:lnTo>
                    <a:pt x="4263" y="3560"/>
                  </a:lnTo>
                  <a:lnTo>
                    <a:pt x="4894" y="1286"/>
                  </a:lnTo>
                  <a:close/>
                  <a:moveTo>
                    <a:pt x="10037" y="1238"/>
                  </a:moveTo>
                  <a:lnTo>
                    <a:pt x="10692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38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4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76" y="9751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66"/>
                  </a:lnTo>
                  <a:lnTo>
                    <a:pt x="1334" y="9859"/>
                  </a:lnTo>
                  <a:lnTo>
                    <a:pt x="2620" y="7715"/>
                  </a:lnTo>
                  <a:close/>
                  <a:moveTo>
                    <a:pt x="7942" y="8299"/>
                  </a:moveTo>
                  <a:lnTo>
                    <a:pt x="10787" y="11049"/>
                  </a:lnTo>
                  <a:lnTo>
                    <a:pt x="10156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8" y="12192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17"/>
                  </a:lnTo>
                  <a:lnTo>
                    <a:pt x="7418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7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6" y="9644"/>
                  </a:lnTo>
                  <a:lnTo>
                    <a:pt x="36" y="10382"/>
                  </a:lnTo>
                  <a:lnTo>
                    <a:pt x="893" y="10597"/>
                  </a:lnTo>
                  <a:lnTo>
                    <a:pt x="3548" y="11299"/>
                  </a:lnTo>
                  <a:lnTo>
                    <a:pt x="4239" y="13799"/>
                  </a:lnTo>
                  <a:lnTo>
                    <a:pt x="4453" y="14621"/>
                  </a:lnTo>
                  <a:lnTo>
                    <a:pt x="5215" y="14204"/>
                  </a:lnTo>
                  <a:lnTo>
                    <a:pt x="7608" y="12859"/>
                  </a:lnTo>
                  <a:lnTo>
                    <a:pt x="9918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38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62" y="4977"/>
                  </a:lnTo>
                  <a:lnTo>
                    <a:pt x="14990" y="4251"/>
                  </a:lnTo>
                  <a:lnTo>
                    <a:pt x="14145" y="4024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3"/>
            <p:cNvSpPr/>
            <p:nvPr/>
          </p:nvSpPr>
          <p:spPr>
            <a:xfrm>
              <a:off x="596200" y="4499800"/>
              <a:ext cx="375950" cy="365250"/>
            </a:xfrm>
            <a:custGeom>
              <a:avLst/>
              <a:gdLst/>
              <a:ahLst/>
              <a:cxnLst/>
              <a:rect l="l" t="t" r="r" b="b"/>
              <a:pathLst>
                <a:path w="15038" h="14610" extrusionOk="0">
                  <a:moveTo>
                    <a:pt x="4894" y="1286"/>
                  </a:moveTo>
                  <a:lnTo>
                    <a:pt x="7108" y="2524"/>
                  </a:lnTo>
                  <a:lnTo>
                    <a:pt x="7108" y="6322"/>
                  </a:lnTo>
                  <a:lnTo>
                    <a:pt x="4263" y="3572"/>
                  </a:lnTo>
                  <a:lnTo>
                    <a:pt x="4894" y="1286"/>
                  </a:lnTo>
                  <a:close/>
                  <a:moveTo>
                    <a:pt x="10037" y="1250"/>
                  </a:moveTo>
                  <a:lnTo>
                    <a:pt x="10692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7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4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6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12561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67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42" y="8287"/>
                  </a:moveTo>
                  <a:lnTo>
                    <a:pt x="10787" y="11037"/>
                  </a:lnTo>
                  <a:lnTo>
                    <a:pt x="10156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8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20" y="8299"/>
                  </a:lnTo>
                  <a:close/>
                  <a:moveTo>
                    <a:pt x="10573" y="0"/>
                  </a:moveTo>
                  <a:lnTo>
                    <a:pt x="9811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7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6" y="9632"/>
                  </a:lnTo>
                  <a:lnTo>
                    <a:pt x="36" y="10370"/>
                  </a:lnTo>
                  <a:lnTo>
                    <a:pt x="893" y="10597"/>
                  </a:lnTo>
                  <a:lnTo>
                    <a:pt x="3548" y="11287"/>
                  </a:lnTo>
                  <a:lnTo>
                    <a:pt x="4239" y="13788"/>
                  </a:lnTo>
                  <a:lnTo>
                    <a:pt x="4453" y="14609"/>
                  </a:lnTo>
                  <a:lnTo>
                    <a:pt x="5215" y="14192"/>
                  </a:lnTo>
                  <a:lnTo>
                    <a:pt x="7608" y="12859"/>
                  </a:lnTo>
                  <a:lnTo>
                    <a:pt x="9918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4990" y="4239"/>
                  </a:lnTo>
                  <a:lnTo>
                    <a:pt x="14145" y="4012"/>
                  </a:lnTo>
                  <a:lnTo>
                    <a:pt x="11478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3"/>
            <p:cNvSpPr/>
            <p:nvPr/>
          </p:nvSpPr>
          <p:spPr>
            <a:xfrm>
              <a:off x="21697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48"/>
                  </a:lnTo>
                  <a:lnTo>
                    <a:pt x="4894" y="1286"/>
                  </a:lnTo>
                  <a:close/>
                  <a:moveTo>
                    <a:pt x="10050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489" y="6882"/>
                  </a:lnTo>
                  <a:lnTo>
                    <a:pt x="1263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80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99"/>
                  </a:moveTo>
                  <a:lnTo>
                    <a:pt x="7133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3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76"/>
                  </a:lnTo>
                  <a:lnTo>
                    <a:pt x="4358" y="60"/>
                  </a:lnTo>
                  <a:lnTo>
                    <a:pt x="4132" y="869"/>
                  </a:lnTo>
                  <a:lnTo>
                    <a:pt x="3418" y="3465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36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000000">
                <a:alpha val="39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5" name="Google Shape;825;p13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26" name="Google Shape;826;p13"/>
          <p:cNvSpPr txBox="1">
            <a:spLocks noGrp="1"/>
          </p:cNvSpPr>
          <p:nvPr>
            <p:ph type="ctrTitle" idx="2"/>
          </p:nvPr>
        </p:nvSpPr>
        <p:spPr>
          <a:xfrm>
            <a:off x="2831515" y="2666967"/>
            <a:ext cx="3230800" cy="487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27" name="Google Shape;827;p13"/>
          <p:cNvSpPr txBox="1">
            <a:spLocks noGrp="1"/>
          </p:cNvSpPr>
          <p:nvPr>
            <p:ph type="subTitle" idx="1"/>
          </p:nvPr>
        </p:nvSpPr>
        <p:spPr>
          <a:xfrm>
            <a:off x="2834315" y="3024197"/>
            <a:ext cx="32280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8" name="Google Shape;828;p13"/>
          <p:cNvSpPr txBox="1">
            <a:spLocks noGrp="1"/>
          </p:cNvSpPr>
          <p:nvPr>
            <p:ph type="title" idx="3" hasCustomPrompt="1"/>
          </p:nvPr>
        </p:nvSpPr>
        <p:spPr>
          <a:xfrm>
            <a:off x="1960633" y="2856200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29" name="Google Shape;829;p13"/>
          <p:cNvSpPr txBox="1">
            <a:spLocks noGrp="1"/>
          </p:cNvSpPr>
          <p:nvPr>
            <p:ph type="ctrTitle" idx="4"/>
          </p:nvPr>
        </p:nvSpPr>
        <p:spPr>
          <a:xfrm>
            <a:off x="7026515" y="2666967"/>
            <a:ext cx="3230800" cy="487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0" name="Google Shape;830;p13"/>
          <p:cNvSpPr txBox="1">
            <a:spLocks noGrp="1"/>
          </p:cNvSpPr>
          <p:nvPr>
            <p:ph type="subTitle" idx="5"/>
          </p:nvPr>
        </p:nvSpPr>
        <p:spPr>
          <a:xfrm>
            <a:off x="7026515" y="3024197"/>
            <a:ext cx="32308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1" name="Google Shape;831;p13"/>
          <p:cNvSpPr txBox="1">
            <a:spLocks noGrp="1"/>
          </p:cNvSpPr>
          <p:nvPr>
            <p:ph type="title" idx="6" hasCustomPrompt="1"/>
          </p:nvPr>
        </p:nvSpPr>
        <p:spPr>
          <a:xfrm>
            <a:off x="6156000" y="2856200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2" name="Google Shape;832;p13"/>
          <p:cNvSpPr txBox="1">
            <a:spLocks noGrp="1"/>
          </p:cNvSpPr>
          <p:nvPr>
            <p:ph type="ctrTitle" idx="7"/>
          </p:nvPr>
        </p:nvSpPr>
        <p:spPr>
          <a:xfrm>
            <a:off x="2834303" y="4272767"/>
            <a:ext cx="3230800" cy="492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8"/>
          </p:nvPr>
        </p:nvSpPr>
        <p:spPr>
          <a:xfrm>
            <a:off x="2834303" y="4633803"/>
            <a:ext cx="32308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title" idx="9" hasCustomPrompt="1"/>
          </p:nvPr>
        </p:nvSpPr>
        <p:spPr>
          <a:xfrm>
            <a:off x="1960633" y="4465801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35" name="Google Shape;835;p13"/>
          <p:cNvSpPr txBox="1">
            <a:spLocks noGrp="1"/>
          </p:cNvSpPr>
          <p:nvPr>
            <p:ph type="ctrTitle" idx="13"/>
          </p:nvPr>
        </p:nvSpPr>
        <p:spPr>
          <a:xfrm>
            <a:off x="7026515" y="4272767"/>
            <a:ext cx="3230800" cy="492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ssion One"/>
              <a:buNone/>
              <a:defRPr sz="27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subTitle" idx="14"/>
          </p:nvPr>
        </p:nvSpPr>
        <p:spPr>
          <a:xfrm>
            <a:off x="7026515" y="4633803"/>
            <a:ext cx="32308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15" hasCustomPrompt="1"/>
          </p:nvPr>
        </p:nvSpPr>
        <p:spPr>
          <a:xfrm>
            <a:off x="6156000" y="4465801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32389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4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40" name="Google Shape;840;p14"/>
          <p:cNvSpPr txBox="1">
            <a:spLocks noGrp="1"/>
          </p:cNvSpPr>
          <p:nvPr>
            <p:ph type="title" idx="2" hasCustomPrompt="1"/>
          </p:nvPr>
        </p:nvSpPr>
        <p:spPr>
          <a:xfrm>
            <a:off x="6900400" y="4331951"/>
            <a:ext cx="3096800" cy="5976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841" name="Google Shape;841;p14"/>
          <p:cNvSpPr txBox="1">
            <a:spLocks noGrp="1"/>
          </p:cNvSpPr>
          <p:nvPr>
            <p:ph type="subTitle" idx="1"/>
          </p:nvPr>
        </p:nvSpPr>
        <p:spPr>
          <a:xfrm>
            <a:off x="6900400" y="5149384"/>
            <a:ext cx="3092000" cy="926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42" name="Google Shape;842;p14"/>
          <p:cNvSpPr txBox="1">
            <a:spLocks noGrp="1"/>
          </p:cNvSpPr>
          <p:nvPr>
            <p:ph type="title" idx="3" hasCustomPrompt="1"/>
          </p:nvPr>
        </p:nvSpPr>
        <p:spPr>
          <a:xfrm>
            <a:off x="4547600" y="2057367"/>
            <a:ext cx="3096800" cy="5976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843" name="Google Shape;843;p14"/>
          <p:cNvSpPr txBox="1">
            <a:spLocks noGrp="1"/>
          </p:cNvSpPr>
          <p:nvPr>
            <p:ph type="subTitle" idx="4"/>
          </p:nvPr>
        </p:nvSpPr>
        <p:spPr>
          <a:xfrm>
            <a:off x="4547600" y="2874800"/>
            <a:ext cx="3092000" cy="926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844" name="Google Shape;844;p14"/>
          <p:cNvSpPr txBox="1">
            <a:spLocks noGrp="1"/>
          </p:cNvSpPr>
          <p:nvPr>
            <p:ph type="title" idx="5" hasCustomPrompt="1"/>
          </p:nvPr>
        </p:nvSpPr>
        <p:spPr>
          <a:xfrm>
            <a:off x="2197200" y="4331951"/>
            <a:ext cx="3096800" cy="5976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r>
              <a:t>xx%</a:t>
            </a:r>
          </a:p>
        </p:txBody>
      </p:sp>
      <p:sp>
        <p:nvSpPr>
          <p:cNvPr id="845" name="Google Shape;845;p14"/>
          <p:cNvSpPr txBox="1">
            <a:spLocks noGrp="1"/>
          </p:cNvSpPr>
          <p:nvPr>
            <p:ph type="subTitle" idx="6"/>
          </p:nvPr>
        </p:nvSpPr>
        <p:spPr>
          <a:xfrm>
            <a:off x="2197200" y="5149384"/>
            <a:ext cx="3092000" cy="926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75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6117-C683-8268-3A42-D34FF951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8A22E-D0C2-E190-4F97-26311D0E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5A6FF-97E1-3282-DB51-196F442EF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53463-AF7E-267F-A78C-9C6139E1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09B39-6874-97F6-FC31-0F8712D1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56227-F0B4-E962-A8DE-E942AA8F8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5351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5"/>
          <p:cNvSpPr txBox="1">
            <a:spLocks noGrp="1"/>
          </p:cNvSpPr>
          <p:nvPr>
            <p:ph type="title"/>
          </p:nvPr>
        </p:nvSpPr>
        <p:spPr>
          <a:xfrm>
            <a:off x="3053400" y="5488167"/>
            <a:ext cx="6085200" cy="7092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48" name="Google Shape;848;p15"/>
          <p:cNvSpPr txBox="1">
            <a:spLocks noGrp="1"/>
          </p:cNvSpPr>
          <p:nvPr>
            <p:ph type="subTitle" idx="1"/>
          </p:nvPr>
        </p:nvSpPr>
        <p:spPr>
          <a:xfrm>
            <a:off x="2848800" y="1287900"/>
            <a:ext cx="6498400" cy="31700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1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" name="Google Shape;850;p16"/>
          <p:cNvGrpSpPr/>
          <p:nvPr/>
        </p:nvGrpSpPr>
        <p:grpSpPr>
          <a:xfrm>
            <a:off x="10471095" y="5656142"/>
            <a:ext cx="3420012" cy="2400764"/>
            <a:chOff x="1074165" y="1907849"/>
            <a:chExt cx="1594361" cy="931299"/>
          </a:xfrm>
        </p:grpSpPr>
        <p:sp>
          <p:nvSpPr>
            <p:cNvPr id="851" name="Google Shape;851;p16"/>
            <p:cNvSpPr/>
            <p:nvPr/>
          </p:nvSpPr>
          <p:spPr>
            <a:xfrm rot="5400000">
              <a:off x="1409776" y="1585895"/>
              <a:ext cx="922805" cy="1575360"/>
            </a:xfrm>
            <a:custGeom>
              <a:avLst/>
              <a:gdLst/>
              <a:ahLst/>
              <a:cxnLst/>
              <a:rect l="l" t="t" r="r" b="b"/>
              <a:pathLst>
                <a:path w="65950" h="112586" extrusionOk="0">
                  <a:moveTo>
                    <a:pt x="32969" y="0"/>
                  </a:moveTo>
                  <a:cubicBezTo>
                    <a:pt x="32517" y="726"/>
                    <a:pt x="31481" y="1976"/>
                    <a:pt x="29171" y="2810"/>
                  </a:cubicBezTo>
                  <a:cubicBezTo>
                    <a:pt x="25278" y="4227"/>
                    <a:pt x="21111" y="6918"/>
                    <a:pt x="21111" y="10227"/>
                  </a:cubicBezTo>
                  <a:lnTo>
                    <a:pt x="21111" y="10561"/>
                  </a:lnTo>
                  <a:lnTo>
                    <a:pt x="20777" y="10525"/>
                  </a:lnTo>
                  <a:cubicBezTo>
                    <a:pt x="20765" y="10525"/>
                    <a:pt x="20527" y="10501"/>
                    <a:pt x="20134" y="10501"/>
                  </a:cubicBezTo>
                  <a:cubicBezTo>
                    <a:pt x="19098" y="10501"/>
                    <a:pt x="17098" y="10668"/>
                    <a:pt x="15360" y="11763"/>
                  </a:cubicBezTo>
                  <a:cubicBezTo>
                    <a:pt x="13217" y="13121"/>
                    <a:pt x="12133" y="15466"/>
                    <a:pt x="12133" y="18729"/>
                  </a:cubicBezTo>
                  <a:lnTo>
                    <a:pt x="12133" y="19038"/>
                  </a:lnTo>
                  <a:lnTo>
                    <a:pt x="11824" y="19026"/>
                  </a:lnTo>
                  <a:lnTo>
                    <a:pt x="11788" y="19026"/>
                  </a:lnTo>
                  <a:cubicBezTo>
                    <a:pt x="11240" y="19026"/>
                    <a:pt x="6466" y="19193"/>
                    <a:pt x="6466" y="25217"/>
                  </a:cubicBezTo>
                  <a:lnTo>
                    <a:pt x="6466" y="25467"/>
                  </a:lnTo>
                  <a:lnTo>
                    <a:pt x="6228" y="25515"/>
                  </a:lnTo>
                  <a:cubicBezTo>
                    <a:pt x="6216" y="25515"/>
                    <a:pt x="4632" y="25813"/>
                    <a:pt x="3084" y="26860"/>
                  </a:cubicBezTo>
                  <a:cubicBezTo>
                    <a:pt x="1049" y="28242"/>
                    <a:pt x="1" y="30218"/>
                    <a:pt x="1" y="32730"/>
                  </a:cubicBezTo>
                  <a:lnTo>
                    <a:pt x="1" y="79843"/>
                  </a:lnTo>
                  <a:cubicBezTo>
                    <a:pt x="1" y="82355"/>
                    <a:pt x="1025" y="84332"/>
                    <a:pt x="3084" y="85713"/>
                  </a:cubicBezTo>
                  <a:cubicBezTo>
                    <a:pt x="4632" y="86761"/>
                    <a:pt x="6216" y="87058"/>
                    <a:pt x="6228" y="87058"/>
                  </a:cubicBezTo>
                  <a:lnTo>
                    <a:pt x="6466" y="87106"/>
                  </a:lnTo>
                  <a:lnTo>
                    <a:pt x="6466" y="87356"/>
                  </a:lnTo>
                  <a:cubicBezTo>
                    <a:pt x="6466" y="93369"/>
                    <a:pt x="11240" y="93547"/>
                    <a:pt x="11788" y="93547"/>
                  </a:cubicBezTo>
                  <a:lnTo>
                    <a:pt x="11824" y="93547"/>
                  </a:lnTo>
                  <a:lnTo>
                    <a:pt x="12133" y="93535"/>
                  </a:lnTo>
                  <a:lnTo>
                    <a:pt x="12133" y="93845"/>
                  </a:lnTo>
                  <a:cubicBezTo>
                    <a:pt x="12133" y="97107"/>
                    <a:pt x="13217" y="99453"/>
                    <a:pt x="15360" y="100810"/>
                  </a:cubicBezTo>
                  <a:cubicBezTo>
                    <a:pt x="17098" y="101905"/>
                    <a:pt x="19098" y="102072"/>
                    <a:pt x="20134" y="102072"/>
                  </a:cubicBezTo>
                  <a:cubicBezTo>
                    <a:pt x="20539" y="102072"/>
                    <a:pt x="20777" y="102048"/>
                    <a:pt x="20777" y="102048"/>
                  </a:cubicBezTo>
                  <a:lnTo>
                    <a:pt x="21111" y="102013"/>
                  </a:lnTo>
                  <a:lnTo>
                    <a:pt x="21111" y="102346"/>
                  </a:lnTo>
                  <a:cubicBezTo>
                    <a:pt x="21111" y="105644"/>
                    <a:pt x="25278" y="108359"/>
                    <a:pt x="29171" y="109764"/>
                  </a:cubicBezTo>
                  <a:cubicBezTo>
                    <a:pt x="31481" y="110597"/>
                    <a:pt x="32517" y="111847"/>
                    <a:pt x="32969" y="112585"/>
                  </a:cubicBezTo>
                  <a:cubicBezTo>
                    <a:pt x="33410" y="111847"/>
                    <a:pt x="34457" y="110597"/>
                    <a:pt x="36779" y="109775"/>
                  </a:cubicBezTo>
                  <a:cubicBezTo>
                    <a:pt x="40684" y="108359"/>
                    <a:pt x="44852" y="105668"/>
                    <a:pt x="44852" y="102346"/>
                  </a:cubicBezTo>
                  <a:lnTo>
                    <a:pt x="44852" y="102013"/>
                  </a:lnTo>
                  <a:lnTo>
                    <a:pt x="45173" y="102048"/>
                  </a:lnTo>
                  <a:cubicBezTo>
                    <a:pt x="45185" y="102048"/>
                    <a:pt x="45423" y="102072"/>
                    <a:pt x="45816" y="102072"/>
                  </a:cubicBezTo>
                  <a:cubicBezTo>
                    <a:pt x="46852" y="102072"/>
                    <a:pt x="48852" y="101917"/>
                    <a:pt x="50590" y="100810"/>
                  </a:cubicBezTo>
                  <a:cubicBezTo>
                    <a:pt x="52734" y="99453"/>
                    <a:pt x="53817" y="97107"/>
                    <a:pt x="53817" y="93845"/>
                  </a:cubicBezTo>
                  <a:lnTo>
                    <a:pt x="53817" y="93535"/>
                  </a:lnTo>
                  <a:lnTo>
                    <a:pt x="54138" y="93547"/>
                  </a:lnTo>
                  <a:lnTo>
                    <a:pt x="54162" y="93547"/>
                  </a:lnTo>
                  <a:cubicBezTo>
                    <a:pt x="54412" y="93547"/>
                    <a:pt x="55746" y="93500"/>
                    <a:pt x="57008" y="92714"/>
                  </a:cubicBezTo>
                  <a:cubicBezTo>
                    <a:pt x="58663" y="91690"/>
                    <a:pt x="59496" y="89880"/>
                    <a:pt x="59496" y="87344"/>
                  </a:cubicBezTo>
                  <a:lnTo>
                    <a:pt x="59496" y="87082"/>
                  </a:lnTo>
                  <a:lnTo>
                    <a:pt x="59734" y="87046"/>
                  </a:lnTo>
                  <a:cubicBezTo>
                    <a:pt x="59746" y="87046"/>
                    <a:pt x="61318" y="86749"/>
                    <a:pt x="62866" y="85701"/>
                  </a:cubicBezTo>
                  <a:cubicBezTo>
                    <a:pt x="64914" y="84320"/>
                    <a:pt x="65949" y="82343"/>
                    <a:pt x="65949" y="79819"/>
                  </a:cubicBezTo>
                  <a:lnTo>
                    <a:pt x="65949" y="32730"/>
                  </a:lnTo>
                  <a:cubicBezTo>
                    <a:pt x="65949" y="30218"/>
                    <a:pt x="64914" y="28242"/>
                    <a:pt x="62854" y="26860"/>
                  </a:cubicBezTo>
                  <a:cubicBezTo>
                    <a:pt x="61306" y="25813"/>
                    <a:pt x="59723" y="25515"/>
                    <a:pt x="59711" y="25515"/>
                  </a:cubicBezTo>
                  <a:lnTo>
                    <a:pt x="59472" y="25467"/>
                  </a:lnTo>
                  <a:lnTo>
                    <a:pt x="59472" y="25217"/>
                  </a:lnTo>
                  <a:cubicBezTo>
                    <a:pt x="59472" y="19205"/>
                    <a:pt x="54698" y="19026"/>
                    <a:pt x="54150" y="19026"/>
                  </a:cubicBezTo>
                  <a:lnTo>
                    <a:pt x="54115" y="19026"/>
                  </a:lnTo>
                  <a:lnTo>
                    <a:pt x="53805" y="19038"/>
                  </a:lnTo>
                  <a:lnTo>
                    <a:pt x="53805" y="18729"/>
                  </a:lnTo>
                  <a:cubicBezTo>
                    <a:pt x="53805" y="15466"/>
                    <a:pt x="52722" y="13121"/>
                    <a:pt x="50579" y="11763"/>
                  </a:cubicBezTo>
                  <a:cubicBezTo>
                    <a:pt x="48828" y="10668"/>
                    <a:pt x="46840" y="10501"/>
                    <a:pt x="45792" y="10501"/>
                  </a:cubicBezTo>
                  <a:cubicBezTo>
                    <a:pt x="45399" y="10501"/>
                    <a:pt x="45161" y="10525"/>
                    <a:pt x="45161" y="10525"/>
                  </a:cubicBezTo>
                  <a:lnTo>
                    <a:pt x="44828" y="10561"/>
                  </a:lnTo>
                  <a:lnTo>
                    <a:pt x="44828" y="10227"/>
                  </a:lnTo>
                  <a:cubicBezTo>
                    <a:pt x="44828" y="6929"/>
                    <a:pt x="40661" y="4227"/>
                    <a:pt x="36767" y="2810"/>
                  </a:cubicBezTo>
                  <a:cubicBezTo>
                    <a:pt x="34457" y="1976"/>
                    <a:pt x="33410" y="726"/>
                    <a:pt x="329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700" scaled="0"/>
            </a:gradFill>
            <a:ln>
              <a:noFill/>
            </a:ln>
            <a:effectLst>
              <a:outerShdw blurRad="128588" dist="19050" dir="5400000" algn="bl" rotWithShape="0">
                <a:srgbClr val="C8743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6"/>
            <p:cNvSpPr/>
            <p:nvPr/>
          </p:nvSpPr>
          <p:spPr>
            <a:xfrm rot="5400000">
              <a:off x="1405696" y="1576318"/>
              <a:ext cx="931299" cy="1594361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FFD96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3" name="Google Shape;853;p16"/>
          <p:cNvSpPr txBox="1">
            <a:spLocks noGrp="1"/>
          </p:cNvSpPr>
          <p:nvPr>
            <p:ph type="title"/>
          </p:nvPr>
        </p:nvSpPr>
        <p:spPr>
          <a:xfrm>
            <a:off x="6748567" y="480533"/>
            <a:ext cx="45128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54" name="Google Shape;854;p16"/>
          <p:cNvSpPr txBox="1">
            <a:spLocks noGrp="1"/>
          </p:cNvSpPr>
          <p:nvPr>
            <p:ph type="body" idx="1"/>
          </p:nvPr>
        </p:nvSpPr>
        <p:spPr>
          <a:xfrm>
            <a:off x="6748500" y="2276733"/>
            <a:ext cx="4103600" cy="3354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marL="609463" lvl="0" indent="-42323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900"/>
            </a:lvl1pPr>
            <a:lvl2pPr marL="1218926" lvl="1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2pPr>
            <a:lvl3pPr marL="1828388" lvl="2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3pPr>
            <a:lvl4pPr marL="2437852" lvl="3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4pPr>
            <a:lvl5pPr marL="3047315" lvl="4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5pPr>
            <a:lvl6pPr marL="3656778" lvl="5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■"/>
              <a:defRPr/>
            </a:lvl6pPr>
            <a:lvl7pPr marL="4266241" lvl="6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●"/>
              <a:defRPr/>
            </a:lvl7pPr>
            <a:lvl8pPr marL="4875702" lvl="7" indent="-423239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Char char="○"/>
              <a:defRPr/>
            </a:lvl8pPr>
            <a:lvl9pPr marL="5485167" lvl="8" indent="-423239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898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7"/>
          <p:cNvSpPr txBox="1">
            <a:spLocks noGrp="1"/>
          </p:cNvSpPr>
          <p:nvPr>
            <p:ph type="title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2"/>
          </p:nvPr>
        </p:nvSpPr>
        <p:spPr>
          <a:xfrm>
            <a:off x="1034933" y="4017700"/>
            <a:ext cx="2920400" cy="626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58" name="Google Shape;858;p17"/>
          <p:cNvSpPr txBox="1">
            <a:spLocks noGrp="1"/>
          </p:cNvSpPr>
          <p:nvPr>
            <p:ph type="subTitle" idx="1"/>
          </p:nvPr>
        </p:nvSpPr>
        <p:spPr>
          <a:xfrm>
            <a:off x="1034933" y="4523937"/>
            <a:ext cx="2920400" cy="1104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9" name="Google Shape;859;p17"/>
          <p:cNvSpPr txBox="1">
            <a:spLocks noGrp="1"/>
          </p:cNvSpPr>
          <p:nvPr>
            <p:ph type="title" idx="3"/>
          </p:nvPr>
        </p:nvSpPr>
        <p:spPr>
          <a:xfrm>
            <a:off x="8240333" y="4017700"/>
            <a:ext cx="2920400" cy="626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4"/>
          </p:nvPr>
        </p:nvSpPr>
        <p:spPr>
          <a:xfrm>
            <a:off x="8240319" y="4523937"/>
            <a:ext cx="2920400" cy="1104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title" idx="5"/>
          </p:nvPr>
        </p:nvSpPr>
        <p:spPr>
          <a:xfrm>
            <a:off x="4637633" y="4017733"/>
            <a:ext cx="2920400" cy="6268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32552"/>
              </a:buClr>
              <a:buSzPts val="2000"/>
              <a:buNone/>
              <a:defRPr sz="2700">
                <a:solidFill>
                  <a:srgbClr val="232552"/>
                </a:solidFill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6"/>
          </p:nvPr>
        </p:nvSpPr>
        <p:spPr>
          <a:xfrm>
            <a:off x="4637625" y="4523937"/>
            <a:ext cx="2920400" cy="1104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title" idx="7" hasCustomPrompt="1"/>
          </p:nvPr>
        </p:nvSpPr>
        <p:spPr>
          <a:xfrm>
            <a:off x="2019500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64" name="Google Shape;864;p17"/>
          <p:cNvSpPr txBox="1">
            <a:spLocks noGrp="1"/>
          </p:cNvSpPr>
          <p:nvPr>
            <p:ph type="title" idx="8" hasCustomPrompt="1"/>
          </p:nvPr>
        </p:nvSpPr>
        <p:spPr>
          <a:xfrm>
            <a:off x="5630533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65" name="Google Shape;865;p17"/>
          <p:cNvSpPr txBox="1">
            <a:spLocks noGrp="1"/>
          </p:cNvSpPr>
          <p:nvPr>
            <p:ph type="title" idx="9" hasCustomPrompt="1"/>
          </p:nvPr>
        </p:nvSpPr>
        <p:spPr>
          <a:xfrm>
            <a:off x="9224900" y="2780767"/>
            <a:ext cx="950800" cy="768000"/>
          </a:xfrm>
          <a:prstGeom prst="rect">
            <a:avLst/>
          </a:prstGeom>
          <a:noFill/>
        </p:spPr>
        <p:txBody>
          <a:bodyPr spcFirstLastPara="1" wrap="square" lIns="91407" tIns="91407" rIns="91407" bIns="91407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ra Sans Extra Condensed Medium"/>
              <a:buNone/>
              <a:defRPr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72883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8"/>
          <p:cNvSpPr txBox="1">
            <a:spLocks noGrp="1"/>
          </p:cNvSpPr>
          <p:nvPr>
            <p:ph type="title"/>
          </p:nvPr>
        </p:nvSpPr>
        <p:spPr>
          <a:xfrm>
            <a:off x="2652901" y="4825063"/>
            <a:ext cx="2792000" cy="5732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9pPr>
          </a:lstStyle>
          <a:p>
            <a:endParaRPr/>
          </a:p>
        </p:txBody>
      </p:sp>
      <p:sp>
        <p:nvSpPr>
          <p:cNvPr id="868" name="Google Shape;868;p18"/>
          <p:cNvSpPr txBox="1">
            <a:spLocks noGrp="1"/>
          </p:cNvSpPr>
          <p:nvPr>
            <p:ph type="subTitle" idx="1"/>
          </p:nvPr>
        </p:nvSpPr>
        <p:spPr>
          <a:xfrm>
            <a:off x="2652908" y="5273200"/>
            <a:ext cx="2792000" cy="865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18"/>
          <p:cNvSpPr txBox="1">
            <a:spLocks noGrp="1"/>
          </p:cNvSpPr>
          <p:nvPr>
            <p:ph type="title" idx="2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  <p:sp>
        <p:nvSpPr>
          <p:cNvPr id="870" name="Google Shape;870;p18"/>
          <p:cNvSpPr txBox="1">
            <a:spLocks noGrp="1"/>
          </p:cNvSpPr>
          <p:nvPr>
            <p:ph type="title" idx="3"/>
          </p:nvPr>
        </p:nvSpPr>
        <p:spPr>
          <a:xfrm>
            <a:off x="6767433" y="4825063"/>
            <a:ext cx="2792000" cy="5732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500"/>
            </a:lvl9pPr>
          </a:lstStyle>
          <a:p>
            <a:endParaRPr/>
          </a:p>
        </p:txBody>
      </p:sp>
      <p:sp>
        <p:nvSpPr>
          <p:cNvPr id="871" name="Google Shape;871;p18"/>
          <p:cNvSpPr txBox="1">
            <a:spLocks noGrp="1"/>
          </p:cNvSpPr>
          <p:nvPr>
            <p:ph type="subTitle" idx="4"/>
          </p:nvPr>
        </p:nvSpPr>
        <p:spPr>
          <a:xfrm>
            <a:off x="6767433" y="5273200"/>
            <a:ext cx="2792000" cy="865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567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19"/>
          <p:cNvSpPr txBox="1">
            <a:spLocks noGrp="1"/>
          </p:cNvSpPr>
          <p:nvPr>
            <p:ph type="title"/>
          </p:nvPr>
        </p:nvSpPr>
        <p:spPr>
          <a:xfrm>
            <a:off x="1470400" y="2222699"/>
            <a:ext cx="2911600" cy="575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9pPr>
          </a:lstStyle>
          <a:p>
            <a:endParaRPr/>
          </a:p>
        </p:txBody>
      </p:sp>
      <p:sp>
        <p:nvSpPr>
          <p:cNvPr id="874" name="Google Shape;874;p19"/>
          <p:cNvSpPr txBox="1">
            <a:spLocks noGrp="1"/>
          </p:cNvSpPr>
          <p:nvPr>
            <p:ph type="subTitle" idx="1"/>
          </p:nvPr>
        </p:nvSpPr>
        <p:spPr>
          <a:xfrm>
            <a:off x="1470400" y="2667733"/>
            <a:ext cx="2911600" cy="873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5" name="Google Shape;875;p19"/>
          <p:cNvSpPr txBox="1">
            <a:spLocks noGrp="1"/>
          </p:cNvSpPr>
          <p:nvPr>
            <p:ph type="title" idx="2"/>
          </p:nvPr>
        </p:nvSpPr>
        <p:spPr>
          <a:xfrm>
            <a:off x="1470400" y="4341633"/>
            <a:ext cx="2911600" cy="575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9pPr>
          </a:lstStyle>
          <a:p>
            <a:endParaRPr/>
          </a:p>
        </p:txBody>
      </p:sp>
      <p:sp>
        <p:nvSpPr>
          <p:cNvPr id="876" name="Google Shape;876;p19"/>
          <p:cNvSpPr txBox="1">
            <a:spLocks noGrp="1"/>
          </p:cNvSpPr>
          <p:nvPr>
            <p:ph type="subTitle" idx="3"/>
          </p:nvPr>
        </p:nvSpPr>
        <p:spPr>
          <a:xfrm>
            <a:off x="1470400" y="4786632"/>
            <a:ext cx="2911600" cy="878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7" name="Google Shape;877;p19"/>
          <p:cNvSpPr txBox="1">
            <a:spLocks noGrp="1"/>
          </p:cNvSpPr>
          <p:nvPr>
            <p:ph type="title" idx="4"/>
          </p:nvPr>
        </p:nvSpPr>
        <p:spPr>
          <a:xfrm>
            <a:off x="7830333" y="2222699"/>
            <a:ext cx="2911600" cy="575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9pPr>
          </a:lstStyle>
          <a:p>
            <a:endParaRPr/>
          </a:p>
        </p:txBody>
      </p:sp>
      <p:sp>
        <p:nvSpPr>
          <p:cNvPr id="878" name="Google Shape;878;p19"/>
          <p:cNvSpPr txBox="1">
            <a:spLocks noGrp="1"/>
          </p:cNvSpPr>
          <p:nvPr>
            <p:ph type="subTitle" idx="5"/>
          </p:nvPr>
        </p:nvSpPr>
        <p:spPr>
          <a:xfrm>
            <a:off x="7830333" y="2667733"/>
            <a:ext cx="2911600" cy="873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9"/>
          <p:cNvSpPr txBox="1">
            <a:spLocks noGrp="1"/>
          </p:cNvSpPr>
          <p:nvPr>
            <p:ph type="title" idx="6"/>
          </p:nvPr>
        </p:nvSpPr>
        <p:spPr>
          <a:xfrm>
            <a:off x="7830333" y="4341633"/>
            <a:ext cx="2911600" cy="575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3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100"/>
            </a:lvl9pPr>
          </a:lstStyle>
          <a:p>
            <a:endParaRPr/>
          </a:p>
        </p:txBody>
      </p:sp>
      <p:sp>
        <p:nvSpPr>
          <p:cNvPr id="880" name="Google Shape;880;p19"/>
          <p:cNvSpPr txBox="1">
            <a:spLocks noGrp="1"/>
          </p:cNvSpPr>
          <p:nvPr>
            <p:ph type="subTitle" idx="7"/>
          </p:nvPr>
        </p:nvSpPr>
        <p:spPr>
          <a:xfrm>
            <a:off x="7830333" y="4786632"/>
            <a:ext cx="2911600" cy="8732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9"/>
          <p:cNvSpPr txBox="1">
            <a:spLocks noGrp="1"/>
          </p:cNvSpPr>
          <p:nvPr>
            <p:ph type="title" idx="8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575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20"/>
          <p:cNvSpPr txBox="1">
            <a:spLocks noGrp="1"/>
          </p:cNvSpPr>
          <p:nvPr>
            <p:ph type="title"/>
          </p:nvPr>
        </p:nvSpPr>
        <p:spPr>
          <a:xfrm>
            <a:off x="1329069" y="2237933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84" name="Google Shape;884;p20"/>
          <p:cNvSpPr txBox="1">
            <a:spLocks noGrp="1"/>
          </p:cNvSpPr>
          <p:nvPr>
            <p:ph type="subTitle" idx="1"/>
          </p:nvPr>
        </p:nvSpPr>
        <p:spPr>
          <a:xfrm>
            <a:off x="1329069" y="2742235"/>
            <a:ext cx="2538400" cy="1121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20"/>
          <p:cNvSpPr txBox="1">
            <a:spLocks noGrp="1"/>
          </p:cNvSpPr>
          <p:nvPr>
            <p:ph type="title" idx="2"/>
          </p:nvPr>
        </p:nvSpPr>
        <p:spPr>
          <a:xfrm>
            <a:off x="4826701" y="2237933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86" name="Google Shape;886;p20"/>
          <p:cNvSpPr txBox="1">
            <a:spLocks noGrp="1"/>
          </p:cNvSpPr>
          <p:nvPr>
            <p:ph type="subTitle" idx="3"/>
          </p:nvPr>
        </p:nvSpPr>
        <p:spPr>
          <a:xfrm>
            <a:off x="4826701" y="2742235"/>
            <a:ext cx="2538400" cy="1121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7" name="Google Shape;887;p20"/>
          <p:cNvSpPr txBox="1">
            <a:spLocks noGrp="1"/>
          </p:cNvSpPr>
          <p:nvPr>
            <p:ph type="title" idx="4"/>
          </p:nvPr>
        </p:nvSpPr>
        <p:spPr>
          <a:xfrm>
            <a:off x="8324533" y="2237933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88" name="Google Shape;888;p20"/>
          <p:cNvSpPr txBox="1">
            <a:spLocks noGrp="1"/>
          </p:cNvSpPr>
          <p:nvPr>
            <p:ph type="subTitle" idx="5"/>
          </p:nvPr>
        </p:nvSpPr>
        <p:spPr>
          <a:xfrm>
            <a:off x="8324533" y="2742235"/>
            <a:ext cx="2538400" cy="1121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9" name="Google Shape;889;p20"/>
          <p:cNvSpPr txBox="1">
            <a:spLocks noGrp="1"/>
          </p:cNvSpPr>
          <p:nvPr>
            <p:ph type="title" idx="6"/>
          </p:nvPr>
        </p:nvSpPr>
        <p:spPr>
          <a:xfrm>
            <a:off x="1329069" y="4713936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90" name="Google Shape;890;p20"/>
          <p:cNvSpPr txBox="1">
            <a:spLocks noGrp="1"/>
          </p:cNvSpPr>
          <p:nvPr>
            <p:ph type="subTitle" idx="7"/>
          </p:nvPr>
        </p:nvSpPr>
        <p:spPr>
          <a:xfrm>
            <a:off x="1329069" y="5218237"/>
            <a:ext cx="2538400" cy="1120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1" name="Google Shape;891;p20"/>
          <p:cNvSpPr txBox="1">
            <a:spLocks noGrp="1"/>
          </p:cNvSpPr>
          <p:nvPr>
            <p:ph type="title" idx="8"/>
          </p:nvPr>
        </p:nvSpPr>
        <p:spPr>
          <a:xfrm>
            <a:off x="4826701" y="4713936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92" name="Google Shape;892;p20"/>
          <p:cNvSpPr txBox="1">
            <a:spLocks noGrp="1"/>
          </p:cNvSpPr>
          <p:nvPr>
            <p:ph type="subTitle" idx="9"/>
          </p:nvPr>
        </p:nvSpPr>
        <p:spPr>
          <a:xfrm>
            <a:off x="4826701" y="5218237"/>
            <a:ext cx="2538400" cy="1120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3" name="Google Shape;893;p20"/>
          <p:cNvSpPr txBox="1">
            <a:spLocks noGrp="1"/>
          </p:cNvSpPr>
          <p:nvPr>
            <p:ph type="title" idx="13"/>
          </p:nvPr>
        </p:nvSpPr>
        <p:spPr>
          <a:xfrm>
            <a:off x="8324533" y="4713936"/>
            <a:ext cx="2538400" cy="57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94" name="Google Shape;894;p20"/>
          <p:cNvSpPr txBox="1">
            <a:spLocks noGrp="1"/>
          </p:cNvSpPr>
          <p:nvPr>
            <p:ph type="subTitle" idx="14"/>
          </p:nvPr>
        </p:nvSpPr>
        <p:spPr>
          <a:xfrm>
            <a:off x="8324533" y="5218237"/>
            <a:ext cx="2538400" cy="1120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20"/>
          <p:cNvSpPr txBox="1">
            <a:spLocks noGrp="1"/>
          </p:cNvSpPr>
          <p:nvPr>
            <p:ph type="title" idx="15"/>
          </p:nvPr>
        </p:nvSpPr>
        <p:spPr>
          <a:xfrm>
            <a:off x="950967" y="480529"/>
            <a:ext cx="10310400" cy="7636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odchasan"/>
                <a:ea typeface="Kodchasan"/>
                <a:cs typeface="Kodchasan"/>
                <a:sym typeface="Kodchas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6221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1"/>
          <p:cNvSpPr txBox="1">
            <a:spLocks noGrp="1"/>
          </p:cNvSpPr>
          <p:nvPr>
            <p:ph type="ctrTitle"/>
          </p:nvPr>
        </p:nvSpPr>
        <p:spPr>
          <a:xfrm>
            <a:off x="2182600" y="32063"/>
            <a:ext cx="7826800" cy="1761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898" name="Google Shape;898;p21"/>
          <p:cNvSpPr txBox="1"/>
          <p:nvPr/>
        </p:nvSpPr>
        <p:spPr>
          <a:xfrm>
            <a:off x="2561233" y="4981233"/>
            <a:ext cx="706960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CREDITS: This presentation template was created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, including icons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, and infographics &amp; images by </a:t>
            </a:r>
            <a:r>
              <a:rPr lang="en" sz="1600">
                <a:solidFill>
                  <a:srgbClr val="CEA37C"/>
                </a:solidFill>
                <a:uFill>
                  <a:noFill/>
                </a:uFill>
                <a:latin typeface="Sanchez"/>
                <a:ea typeface="Sanchez"/>
                <a:cs typeface="Sanchez"/>
                <a:sym typeface="Sanchez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CEA37C"/>
                </a:solidFill>
                <a:latin typeface="Sanchez"/>
                <a:ea typeface="Sanchez"/>
                <a:cs typeface="Sanchez"/>
                <a:sym typeface="Sanchez"/>
              </a:rPr>
              <a:t>. </a:t>
            </a:r>
            <a:endParaRPr sz="1600">
              <a:solidFill>
                <a:srgbClr val="CEA37C"/>
              </a:solidFill>
              <a:latin typeface="Sanchez"/>
              <a:ea typeface="Sanchez"/>
              <a:cs typeface="Sanchez"/>
              <a:sym typeface="Sanchez"/>
            </a:endParaRPr>
          </a:p>
        </p:txBody>
      </p:sp>
    </p:spTree>
    <p:extLst>
      <p:ext uri="{BB962C8B-B14F-4D97-AF65-F5344CB8AC3E}">
        <p14:creationId xmlns:p14="http://schemas.microsoft.com/office/powerpoint/2010/main" val="31852403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22"/>
          <p:cNvGrpSpPr/>
          <p:nvPr/>
        </p:nvGrpSpPr>
        <p:grpSpPr>
          <a:xfrm>
            <a:off x="-1800058" y="-1366102"/>
            <a:ext cx="9533315" cy="5568603"/>
            <a:chOff x="997007" y="-364201"/>
            <a:chExt cx="7149986" cy="4176452"/>
          </a:xfrm>
        </p:grpSpPr>
        <p:sp>
          <p:nvSpPr>
            <p:cNvPr id="901" name="Google Shape;901;p22"/>
            <p:cNvSpPr/>
            <p:nvPr/>
          </p:nvSpPr>
          <p:spPr>
            <a:xfrm>
              <a:off x="1103283" y="-306239"/>
              <a:ext cx="6937434" cy="4061206"/>
            </a:xfrm>
            <a:custGeom>
              <a:avLst/>
              <a:gdLst/>
              <a:ahLst/>
              <a:cxnLst/>
              <a:rect l="l" t="t" r="r" b="b"/>
              <a:pathLst>
                <a:path w="112575" h="65926" extrusionOk="0">
                  <a:moveTo>
                    <a:pt x="32743" y="1"/>
                  </a:moveTo>
                  <a:cubicBezTo>
                    <a:pt x="30219" y="1"/>
                    <a:pt x="28242" y="1025"/>
                    <a:pt x="26861" y="3073"/>
                  </a:cubicBezTo>
                  <a:cubicBezTo>
                    <a:pt x="25825" y="4621"/>
                    <a:pt x="25527" y="6204"/>
                    <a:pt x="25527" y="6216"/>
                  </a:cubicBezTo>
                  <a:lnTo>
                    <a:pt x="25480" y="6454"/>
                  </a:lnTo>
                  <a:lnTo>
                    <a:pt x="25230" y="6454"/>
                  </a:lnTo>
                  <a:cubicBezTo>
                    <a:pt x="19217" y="6454"/>
                    <a:pt x="19039" y="11229"/>
                    <a:pt x="19039" y="11788"/>
                  </a:cubicBezTo>
                  <a:lnTo>
                    <a:pt x="19039" y="11812"/>
                  </a:lnTo>
                  <a:lnTo>
                    <a:pt x="19050" y="12122"/>
                  </a:lnTo>
                  <a:lnTo>
                    <a:pt x="18741" y="12122"/>
                  </a:lnTo>
                  <a:cubicBezTo>
                    <a:pt x="15479" y="12122"/>
                    <a:pt x="13121" y="13217"/>
                    <a:pt x="11776" y="15360"/>
                  </a:cubicBezTo>
                  <a:cubicBezTo>
                    <a:pt x="10668" y="17098"/>
                    <a:pt x="10502" y="19087"/>
                    <a:pt x="10502" y="20134"/>
                  </a:cubicBezTo>
                  <a:cubicBezTo>
                    <a:pt x="10502" y="20539"/>
                    <a:pt x="10537" y="20777"/>
                    <a:pt x="10537" y="20777"/>
                  </a:cubicBezTo>
                  <a:lnTo>
                    <a:pt x="10561" y="21099"/>
                  </a:lnTo>
                  <a:lnTo>
                    <a:pt x="10240" y="21099"/>
                  </a:lnTo>
                  <a:cubicBezTo>
                    <a:pt x="6930" y="21099"/>
                    <a:pt x="4227" y="25266"/>
                    <a:pt x="2810" y="29171"/>
                  </a:cubicBezTo>
                  <a:cubicBezTo>
                    <a:pt x="1977" y="31469"/>
                    <a:pt x="727" y="32517"/>
                    <a:pt x="0" y="32957"/>
                  </a:cubicBezTo>
                  <a:cubicBezTo>
                    <a:pt x="727" y="33410"/>
                    <a:pt x="1977" y="34446"/>
                    <a:pt x="2798" y="36755"/>
                  </a:cubicBezTo>
                  <a:cubicBezTo>
                    <a:pt x="4215" y="40661"/>
                    <a:pt x="6906" y="44828"/>
                    <a:pt x="10228" y="44828"/>
                  </a:cubicBezTo>
                  <a:lnTo>
                    <a:pt x="10549" y="44828"/>
                  </a:lnTo>
                  <a:lnTo>
                    <a:pt x="10526" y="45149"/>
                  </a:lnTo>
                  <a:cubicBezTo>
                    <a:pt x="10526" y="45161"/>
                    <a:pt x="10490" y="45399"/>
                    <a:pt x="10490" y="45792"/>
                  </a:cubicBezTo>
                  <a:cubicBezTo>
                    <a:pt x="10490" y="46828"/>
                    <a:pt x="10657" y="48828"/>
                    <a:pt x="11752" y="50567"/>
                  </a:cubicBezTo>
                  <a:cubicBezTo>
                    <a:pt x="13109" y="52710"/>
                    <a:pt x="15467" y="53793"/>
                    <a:pt x="18717" y="53793"/>
                  </a:cubicBezTo>
                  <a:lnTo>
                    <a:pt x="19039" y="53793"/>
                  </a:lnTo>
                  <a:lnTo>
                    <a:pt x="19015" y="54115"/>
                  </a:lnTo>
                  <a:lnTo>
                    <a:pt x="19015" y="54139"/>
                  </a:lnTo>
                  <a:cubicBezTo>
                    <a:pt x="19015" y="54401"/>
                    <a:pt x="19062" y="55722"/>
                    <a:pt x="19848" y="56984"/>
                  </a:cubicBezTo>
                  <a:cubicBezTo>
                    <a:pt x="20884" y="58639"/>
                    <a:pt x="22682" y="59473"/>
                    <a:pt x="25230" y="59473"/>
                  </a:cubicBezTo>
                  <a:lnTo>
                    <a:pt x="25480" y="59473"/>
                  </a:lnTo>
                  <a:lnTo>
                    <a:pt x="25527" y="59711"/>
                  </a:lnTo>
                  <a:cubicBezTo>
                    <a:pt x="25527" y="59723"/>
                    <a:pt x="25825" y="61306"/>
                    <a:pt x="26861" y="62854"/>
                  </a:cubicBezTo>
                  <a:cubicBezTo>
                    <a:pt x="28242" y="64890"/>
                    <a:pt x="30219" y="65926"/>
                    <a:pt x="32743" y="65926"/>
                  </a:cubicBezTo>
                  <a:lnTo>
                    <a:pt x="79832" y="65926"/>
                  </a:lnTo>
                  <a:cubicBezTo>
                    <a:pt x="82344" y="65926"/>
                    <a:pt x="84321" y="64902"/>
                    <a:pt x="85714" y="62854"/>
                  </a:cubicBezTo>
                  <a:cubicBezTo>
                    <a:pt x="86749" y="61306"/>
                    <a:pt x="87047" y="59723"/>
                    <a:pt x="87047" y="59711"/>
                  </a:cubicBezTo>
                  <a:lnTo>
                    <a:pt x="87095" y="59473"/>
                  </a:lnTo>
                  <a:lnTo>
                    <a:pt x="87345" y="59473"/>
                  </a:lnTo>
                  <a:cubicBezTo>
                    <a:pt x="93357" y="59473"/>
                    <a:pt x="93536" y="54686"/>
                    <a:pt x="93536" y="54139"/>
                  </a:cubicBezTo>
                  <a:lnTo>
                    <a:pt x="93536" y="54115"/>
                  </a:lnTo>
                  <a:lnTo>
                    <a:pt x="93524" y="53793"/>
                  </a:lnTo>
                  <a:lnTo>
                    <a:pt x="93834" y="53793"/>
                  </a:lnTo>
                  <a:cubicBezTo>
                    <a:pt x="97096" y="53793"/>
                    <a:pt x="99441" y="52710"/>
                    <a:pt x="100799" y="50567"/>
                  </a:cubicBezTo>
                  <a:cubicBezTo>
                    <a:pt x="101906" y="48828"/>
                    <a:pt x="102061" y="46828"/>
                    <a:pt x="102061" y="45792"/>
                  </a:cubicBezTo>
                  <a:cubicBezTo>
                    <a:pt x="102061" y="45388"/>
                    <a:pt x="102037" y="45149"/>
                    <a:pt x="102037" y="45149"/>
                  </a:cubicBezTo>
                  <a:lnTo>
                    <a:pt x="102001" y="44828"/>
                  </a:lnTo>
                  <a:lnTo>
                    <a:pt x="102335" y="44828"/>
                  </a:lnTo>
                  <a:cubicBezTo>
                    <a:pt x="105633" y="44828"/>
                    <a:pt x="108347" y="40661"/>
                    <a:pt x="109764" y="36755"/>
                  </a:cubicBezTo>
                  <a:cubicBezTo>
                    <a:pt x="110598" y="34446"/>
                    <a:pt x="111848" y="33410"/>
                    <a:pt x="112574" y="32957"/>
                  </a:cubicBezTo>
                  <a:cubicBezTo>
                    <a:pt x="111848" y="32517"/>
                    <a:pt x="110598" y="31469"/>
                    <a:pt x="109764" y="29171"/>
                  </a:cubicBezTo>
                  <a:cubicBezTo>
                    <a:pt x="108347" y="25266"/>
                    <a:pt x="105657" y="21099"/>
                    <a:pt x="102335" y="21099"/>
                  </a:cubicBezTo>
                  <a:lnTo>
                    <a:pt x="102001" y="21099"/>
                  </a:lnTo>
                  <a:lnTo>
                    <a:pt x="102037" y="20777"/>
                  </a:lnTo>
                  <a:cubicBezTo>
                    <a:pt x="102037" y="20765"/>
                    <a:pt x="102061" y="20515"/>
                    <a:pt x="102061" y="20134"/>
                  </a:cubicBezTo>
                  <a:cubicBezTo>
                    <a:pt x="102061" y="19087"/>
                    <a:pt x="101906" y="17098"/>
                    <a:pt x="100799" y="15360"/>
                  </a:cubicBezTo>
                  <a:cubicBezTo>
                    <a:pt x="99441" y="13217"/>
                    <a:pt x="97096" y="12122"/>
                    <a:pt x="93834" y="12122"/>
                  </a:cubicBezTo>
                  <a:lnTo>
                    <a:pt x="93524" y="12122"/>
                  </a:lnTo>
                  <a:lnTo>
                    <a:pt x="93536" y="11812"/>
                  </a:lnTo>
                  <a:lnTo>
                    <a:pt x="93536" y="11788"/>
                  </a:lnTo>
                  <a:cubicBezTo>
                    <a:pt x="93536" y="11229"/>
                    <a:pt x="93369" y="6454"/>
                    <a:pt x="87345" y="6454"/>
                  </a:cubicBezTo>
                  <a:lnTo>
                    <a:pt x="87095" y="6454"/>
                  </a:lnTo>
                  <a:lnTo>
                    <a:pt x="87047" y="6216"/>
                  </a:lnTo>
                  <a:cubicBezTo>
                    <a:pt x="87047" y="6204"/>
                    <a:pt x="86749" y="4621"/>
                    <a:pt x="85714" y="3073"/>
                  </a:cubicBezTo>
                  <a:cubicBezTo>
                    <a:pt x="84321" y="1037"/>
                    <a:pt x="82344" y="1"/>
                    <a:pt x="7983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  <a:effectLst>
              <a:outerShdw blurRad="257175" dist="171450" dir="5520000" algn="bl" rotWithShape="0">
                <a:srgbClr val="CEA37C">
                  <a:alpha val="4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2" name="Google Shape;902;p22"/>
            <p:cNvGrpSpPr/>
            <p:nvPr/>
          </p:nvGrpSpPr>
          <p:grpSpPr>
            <a:xfrm>
              <a:off x="1184751" y="-307656"/>
              <a:ext cx="6822196" cy="4063363"/>
              <a:chOff x="5930800" y="-1718525"/>
              <a:chExt cx="2767625" cy="1649025"/>
            </a:xfrm>
          </p:grpSpPr>
          <p:sp>
            <p:nvSpPr>
              <p:cNvPr id="903" name="Google Shape;903;p22"/>
              <p:cNvSpPr/>
              <p:nvPr/>
            </p:nvSpPr>
            <p:spPr>
              <a:xfrm>
                <a:off x="63894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54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22"/>
              <p:cNvSpPr/>
              <p:nvPr/>
            </p:nvSpPr>
            <p:spPr>
              <a:xfrm>
                <a:off x="6469850" y="-1717650"/>
                <a:ext cx="231600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8693" extrusionOk="0">
                    <a:moveTo>
                      <a:pt x="9251" y="1"/>
                    </a:moveTo>
                    <a:cubicBezTo>
                      <a:pt x="8692" y="49"/>
                      <a:pt x="8192" y="132"/>
                      <a:pt x="7704" y="263"/>
                    </a:cubicBezTo>
                    <a:lnTo>
                      <a:pt x="8263" y="418"/>
                    </a:lnTo>
                    <a:lnTo>
                      <a:pt x="7192" y="2215"/>
                    </a:lnTo>
                    <a:lnTo>
                      <a:pt x="4644" y="2215"/>
                    </a:lnTo>
                    <a:cubicBezTo>
                      <a:pt x="4453" y="2430"/>
                      <a:pt x="4275" y="2668"/>
                      <a:pt x="4108" y="2906"/>
                    </a:cubicBezTo>
                    <a:lnTo>
                      <a:pt x="7299" y="2906"/>
                    </a:lnTo>
                    <a:lnTo>
                      <a:pt x="8311" y="4609"/>
                    </a:lnTo>
                    <a:lnTo>
                      <a:pt x="6239" y="5144"/>
                    </a:lnTo>
                    <a:lnTo>
                      <a:pt x="4036" y="3001"/>
                    </a:lnTo>
                    <a:cubicBezTo>
                      <a:pt x="4025" y="3025"/>
                      <a:pt x="4013" y="3037"/>
                      <a:pt x="3989" y="3061"/>
                    </a:cubicBezTo>
                    <a:cubicBezTo>
                      <a:pt x="3870" y="3239"/>
                      <a:pt x="3751" y="3442"/>
                      <a:pt x="3655" y="3620"/>
                    </a:cubicBezTo>
                    <a:lnTo>
                      <a:pt x="5811" y="5704"/>
                    </a:lnTo>
                    <a:lnTo>
                      <a:pt x="5287" y="7609"/>
                    </a:lnTo>
                    <a:lnTo>
                      <a:pt x="3429" y="6561"/>
                    </a:lnTo>
                    <a:lnTo>
                      <a:pt x="3429" y="4037"/>
                    </a:lnTo>
                    <a:cubicBezTo>
                      <a:pt x="3024" y="4823"/>
                      <a:pt x="2822" y="5525"/>
                      <a:pt x="2727" y="5906"/>
                    </a:cubicBezTo>
                    <a:lnTo>
                      <a:pt x="2727" y="6656"/>
                    </a:lnTo>
                    <a:lnTo>
                      <a:pt x="977" y="7633"/>
                    </a:lnTo>
                    <a:lnTo>
                      <a:pt x="691" y="6597"/>
                    </a:lnTo>
                    <a:cubicBezTo>
                      <a:pt x="453" y="6633"/>
                      <a:pt x="215" y="6704"/>
                      <a:pt x="0" y="6764"/>
                    </a:cubicBezTo>
                    <a:lnTo>
                      <a:pt x="346" y="8002"/>
                    </a:lnTo>
                    <a:lnTo>
                      <a:pt x="536" y="8692"/>
                    </a:lnTo>
                    <a:lnTo>
                      <a:pt x="1167" y="8335"/>
                    </a:lnTo>
                    <a:lnTo>
                      <a:pt x="3179" y="7216"/>
                    </a:lnTo>
                    <a:lnTo>
                      <a:pt x="5108" y="8300"/>
                    </a:lnTo>
                    <a:lnTo>
                      <a:pt x="5739" y="8657"/>
                    </a:lnTo>
                    <a:lnTo>
                      <a:pt x="5930" y="7978"/>
                    </a:lnTo>
                    <a:lnTo>
                      <a:pt x="6525" y="5799"/>
                    </a:lnTo>
                    <a:lnTo>
                      <a:pt x="8680" y="5240"/>
                    </a:lnTo>
                    <a:lnTo>
                      <a:pt x="9263" y="5085"/>
                    </a:lnTo>
                    <a:lnTo>
                      <a:pt x="9263" y="4835"/>
                    </a:lnTo>
                    <a:lnTo>
                      <a:pt x="9025" y="4454"/>
                    </a:lnTo>
                    <a:lnTo>
                      <a:pt x="7858" y="2501"/>
                    </a:lnTo>
                    <a:lnTo>
                      <a:pt x="8978" y="620"/>
                    </a:lnTo>
                    <a:lnTo>
                      <a:pt x="9251" y="144"/>
                    </a:lnTo>
                    <a:lnTo>
                      <a:pt x="9251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22"/>
              <p:cNvSpPr/>
              <p:nvPr/>
            </p:nvSpPr>
            <p:spPr>
              <a:xfrm>
                <a:off x="6160275" y="-1414625"/>
                <a:ext cx="225650" cy="220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835" extrusionOk="0">
                    <a:moveTo>
                      <a:pt x="6990" y="3013"/>
                    </a:moveTo>
                    <a:lnTo>
                      <a:pt x="8002" y="4727"/>
                    </a:lnTo>
                    <a:lnTo>
                      <a:pt x="5930" y="5263"/>
                    </a:lnTo>
                    <a:lnTo>
                      <a:pt x="3620" y="3013"/>
                    </a:lnTo>
                    <a:close/>
                    <a:moveTo>
                      <a:pt x="3120" y="3513"/>
                    </a:moveTo>
                    <a:lnTo>
                      <a:pt x="5501" y="5811"/>
                    </a:lnTo>
                    <a:lnTo>
                      <a:pt x="4978" y="7716"/>
                    </a:lnTo>
                    <a:lnTo>
                      <a:pt x="3120" y="6680"/>
                    </a:lnTo>
                    <a:lnTo>
                      <a:pt x="3120" y="3513"/>
                    </a:lnTo>
                    <a:close/>
                    <a:moveTo>
                      <a:pt x="8549" y="0"/>
                    </a:moveTo>
                    <a:lnTo>
                      <a:pt x="8549" y="12"/>
                    </a:lnTo>
                    <a:lnTo>
                      <a:pt x="8240" y="12"/>
                    </a:lnTo>
                    <a:cubicBezTo>
                      <a:pt x="7585" y="12"/>
                      <a:pt x="6966" y="48"/>
                      <a:pt x="6394" y="143"/>
                    </a:cubicBezTo>
                    <a:lnTo>
                      <a:pt x="7954" y="548"/>
                    </a:lnTo>
                    <a:lnTo>
                      <a:pt x="6883" y="2346"/>
                    </a:lnTo>
                    <a:lnTo>
                      <a:pt x="3608" y="2346"/>
                    </a:lnTo>
                    <a:lnTo>
                      <a:pt x="5751" y="262"/>
                    </a:lnTo>
                    <a:lnTo>
                      <a:pt x="5751" y="262"/>
                    </a:lnTo>
                    <a:cubicBezTo>
                      <a:pt x="5228" y="381"/>
                      <a:pt x="4739" y="536"/>
                      <a:pt x="4275" y="727"/>
                    </a:cubicBezTo>
                    <a:lnTo>
                      <a:pt x="3096" y="1870"/>
                    </a:lnTo>
                    <a:lnTo>
                      <a:pt x="3096" y="1370"/>
                    </a:lnTo>
                    <a:cubicBezTo>
                      <a:pt x="2442" y="1810"/>
                      <a:pt x="1882" y="2382"/>
                      <a:pt x="1418" y="3048"/>
                    </a:cubicBezTo>
                    <a:lnTo>
                      <a:pt x="1894" y="3048"/>
                    </a:lnTo>
                    <a:lnTo>
                      <a:pt x="822" y="4084"/>
                    </a:lnTo>
                    <a:cubicBezTo>
                      <a:pt x="596" y="4584"/>
                      <a:pt x="417" y="5084"/>
                      <a:pt x="298" y="5561"/>
                    </a:cubicBezTo>
                    <a:lnTo>
                      <a:pt x="2382" y="3537"/>
                    </a:lnTo>
                    <a:lnTo>
                      <a:pt x="2382" y="6811"/>
                    </a:lnTo>
                    <a:lnTo>
                      <a:pt x="632" y="7799"/>
                    </a:lnTo>
                    <a:lnTo>
                      <a:pt x="179" y="6156"/>
                    </a:lnTo>
                    <a:cubicBezTo>
                      <a:pt x="48" y="6918"/>
                      <a:pt x="1" y="7573"/>
                      <a:pt x="1" y="8049"/>
                    </a:cubicBezTo>
                    <a:lnTo>
                      <a:pt x="1" y="8168"/>
                    </a:lnTo>
                    <a:lnTo>
                      <a:pt x="179" y="8835"/>
                    </a:lnTo>
                    <a:lnTo>
                      <a:pt x="810" y="8478"/>
                    </a:lnTo>
                    <a:lnTo>
                      <a:pt x="2823" y="7358"/>
                    </a:lnTo>
                    <a:lnTo>
                      <a:pt x="4751" y="8454"/>
                    </a:lnTo>
                    <a:lnTo>
                      <a:pt x="5382" y="8811"/>
                    </a:lnTo>
                    <a:lnTo>
                      <a:pt x="5573" y="8120"/>
                    </a:lnTo>
                    <a:lnTo>
                      <a:pt x="6168" y="5954"/>
                    </a:lnTo>
                    <a:lnTo>
                      <a:pt x="8323" y="5382"/>
                    </a:lnTo>
                    <a:lnTo>
                      <a:pt x="9026" y="5203"/>
                    </a:lnTo>
                    <a:lnTo>
                      <a:pt x="8669" y="4596"/>
                    </a:lnTo>
                    <a:lnTo>
                      <a:pt x="7537" y="2596"/>
                    </a:lnTo>
                    <a:lnTo>
                      <a:pt x="8657" y="727"/>
                    </a:lnTo>
                    <a:lnTo>
                      <a:pt x="9014" y="108"/>
                    </a:lnTo>
                    <a:lnTo>
                      <a:pt x="8549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22"/>
              <p:cNvSpPr/>
              <p:nvPr/>
            </p:nvSpPr>
            <p:spPr>
              <a:xfrm>
                <a:off x="7018425" y="-1500650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3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54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40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466" y="8621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22"/>
              <p:cNvSpPr/>
              <p:nvPr/>
            </p:nvSpPr>
            <p:spPr>
              <a:xfrm>
                <a:off x="7018125" y="-1717950"/>
                <a:ext cx="311675" cy="2173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8693" extrusionOk="0">
                    <a:moveTo>
                      <a:pt x="10514" y="2918"/>
                    </a:moveTo>
                    <a:lnTo>
                      <a:pt x="11526" y="4621"/>
                    </a:lnTo>
                    <a:lnTo>
                      <a:pt x="9466" y="5156"/>
                    </a:lnTo>
                    <a:lnTo>
                      <a:pt x="7156" y="2918"/>
                    </a:lnTo>
                    <a:close/>
                    <a:moveTo>
                      <a:pt x="5442" y="2918"/>
                    </a:moveTo>
                    <a:lnTo>
                      <a:pt x="3060" y="5216"/>
                    </a:lnTo>
                    <a:lnTo>
                      <a:pt x="1096" y="4716"/>
                    </a:lnTo>
                    <a:lnTo>
                      <a:pt x="2168" y="2918"/>
                    </a:lnTo>
                    <a:close/>
                    <a:moveTo>
                      <a:pt x="6644" y="3406"/>
                    </a:moveTo>
                    <a:lnTo>
                      <a:pt x="9026" y="5716"/>
                    </a:lnTo>
                    <a:lnTo>
                      <a:pt x="8514" y="7621"/>
                    </a:lnTo>
                    <a:lnTo>
                      <a:pt x="6644" y="6573"/>
                    </a:lnTo>
                    <a:lnTo>
                      <a:pt x="6644" y="3406"/>
                    </a:lnTo>
                    <a:close/>
                    <a:moveTo>
                      <a:pt x="5954" y="3394"/>
                    </a:moveTo>
                    <a:lnTo>
                      <a:pt x="5954" y="6668"/>
                    </a:lnTo>
                    <a:lnTo>
                      <a:pt x="4192" y="7645"/>
                    </a:lnTo>
                    <a:lnTo>
                      <a:pt x="3644" y="5633"/>
                    </a:lnTo>
                    <a:lnTo>
                      <a:pt x="5954" y="3394"/>
                    </a:lnTo>
                    <a:close/>
                    <a:moveTo>
                      <a:pt x="417" y="1"/>
                    </a:moveTo>
                    <a:lnTo>
                      <a:pt x="1" y="96"/>
                    </a:lnTo>
                    <a:lnTo>
                      <a:pt x="370" y="715"/>
                    </a:lnTo>
                    <a:lnTo>
                      <a:pt x="1525" y="2656"/>
                    </a:lnTo>
                    <a:lnTo>
                      <a:pt x="417" y="4537"/>
                    </a:lnTo>
                    <a:lnTo>
                      <a:pt x="36" y="5144"/>
                    </a:lnTo>
                    <a:lnTo>
                      <a:pt x="739" y="5323"/>
                    </a:lnTo>
                    <a:lnTo>
                      <a:pt x="2977" y="5906"/>
                    </a:lnTo>
                    <a:lnTo>
                      <a:pt x="3549" y="8002"/>
                    </a:lnTo>
                    <a:lnTo>
                      <a:pt x="3751" y="8693"/>
                    </a:lnTo>
                    <a:lnTo>
                      <a:pt x="4370" y="8335"/>
                    </a:lnTo>
                    <a:lnTo>
                      <a:pt x="6382" y="7216"/>
                    </a:lnTo>
                    <a:lnTo>
                      <a:pt x="8311" y="8300"/>
                    </a:lnTo>
                    <a:lnTo>
                      <a:pt x="8942" y="8657"/>
                    </a:lnTo>
                    <a:lnTo>
                      <a:pt x="9133" y="7978"/>
                    </a:lnTo>
                    <a:lnTo>
                      <a:pt x="9728" y="5799"/>
                    </a:lnTo>
                    <a:lnTo>
                      <a:pt x="11883" y="5240"/>
                    </a:lnTo>
                    <a:lnTo>
                      <a:pt x="12466" y="5085"/>
                    </a:lnTo>
                    <a:lnTo>
                      <a:pt x="12466" y="4835"/>
                    </a:lnTo>
                    <a:lnTo>
                      <a:pt x="12228" y="4442"/>
                    </a:lnTo>
                    <a:lnTo>
                      <a:pt x="11073" y="2501"/>
                    </a:lnTo>
                    <a:lnTo>
                      <a:pt x="12181" y="620"/>
                    </a:lnTo>
                    <a:lnTo>
                      <a:pt x="12466" y="156"/>
                    </a:lnTo>
                    <a:lnTo>
                      <a:pt x="12466" y="1"/>
                    </a:lnTo>
                    <a:lnTo>
                      <a:pt x="9776" y="1"/>
                    </a:lnTo>
                    <a:lnTo>
                      <a:pt x="11490" y="442"/>
                    </a:lnTo>
                    <a:lnTo>
                      <a:pt x="10419" y="2239"/>
                    </a:lnTo>
                    <a:lnTo>
                      <a:pt x="7144" y="2239"/>
                    </a:lnTo>
                    <a:lnTo>
                      <a:pt x="9442" y="1"/>
                    </a:lnTo>
                    <a:lnTo>
                      <a:pt x="8454" y="1"/>
                    </a:lnTo>
                    <a:lnTo>
                      <a:pt x="6632" y="1751"/>
                    </a:lnTo>
                    <a:lnTo>
                      <a:pt x="6632" y="1"/>
                    </a:lnTo>
                    <a:lnTo>
                      <a:pt x="5930" y="1"/>
                    </a:lnTo>
                    <a:lnTo>
                      <a:pt x="5930" y="1751"/>
                    </a:lnTo>
                    <a:lnTo>
                      <a:pt x="4120" y="1"/>
                    </a:lnTo>
                    <a:lnTo>
                      <a:pt x="3120" y="1"/>
                    </a:lnTo>
                    <a:lnTo>
                      <a:pt x="5430" y="2239"/>
                    </a:lnTo>
                    <a:lnTo>
                      <a:pt x="2060" y="2239"/>
                    </a:lnTo>
                    <a:lnTo>
                      <a:pt x="1048" y="537"/>
                    </a:lnTo>
                    <a:lnTo>
                      <a:pt x="3120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8" name="Google Shape;908;p22"/>
              <p:cNvSpPr/>
              <p:nvPr/>
            </p:nvSpPr>
            <p:spPr>
              <a:xfrm>
                <a:off x="67005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4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9" name="Google Shape;909;p22"/>
              <p:cNvSpPr/>
              <p:nvPr/>
            </p:nvSpPr>
            <p:spPr>
              <a:xfrm>
                <a:off x="6700525" y="-1718525"/>
                <a:ext cx="3146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54" y="3417"/>
                    </a:lnTo>
                    <a:close/>
                    <a:moveTo>
                      <a:pt x="394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25" y="2667"/>
                    </a:lnTo>
                    <a:lnTo>
                      <a:pt x="405" y="4548"/>
                    </a:lnTo>
                    <a:lnTo>
                      <a:pt x="36" y="5156"/>
                    </a:lnTo>
                    <a:lnTo>
                      <a:pt x="739" y="5334"/>
                    </a:lnTo>
                    <a:lnTo>
                      <a:pt x="2965" y="5918"/>
                    </a:lnTo>
                    <a:lnTo>
                      <a:pt x="3549" y="8013"/>
                    </a:lnTo>
                    <a:lnTo>
                      <a:pt x="3739" y="8704"/>
                    </a:lnTo>
                    <a:lnTo>
                      <a:pt x="4370" y="8346"/>
                    </a:lnTo>
                    <a:lnTo>
                      <a:pt x="6370" y="7227"/>
                    </a:lnTo>
                    <a:lnTo>
                      <a:pt x="8311" y="8311"/>
                    </a:lnTo>
                    <a:lnTo>
                      <a:pt x="8930" y="8668"/>
                    </a:lnTo>
                    <a:lnTo>
                      <a:pt x="9133" y="7989"/>
                    </a:lnTo>
                    <a:lnTo>
                      <a:pt x="9728" y="5810"/>
                    </a:lnTo>
                    <a:lnTo>
                      <a:pt x="11883" y="5251"/>
                    </a:lnTo>
                    <a:lnTo>
                      <a:pt x="12586" y="5072"/>
                    </a:lnTo>
                    <a:lnTo>
                      <a:pt x="12228" y="4453"/>
                    </a:lnTo>
                    <a:lnTo>
                      <a:pt x="11062" y="2512"/>
                    </a:lnTo>
                    <a:lnTo>
                      <a:pt x="12181" y="631"/>
                    </a:lnTo>
                    <a:lnTo>
                      <a:pt x="12538" y="24"/>
                    </a:lnTo>
                    <a:lnTo>
                      <a:pt x="12478" y="0"/>
                    </a:lnTo>
                    <a:lnTo>
                      <a:pt x="9752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0" name="Google Shape;910;p22"/>
              <p:cNvSpPr/>
              <p:nvPr/>
            </p:nvSpPr>
            <p:spPr>
              <a:xfrm>
                <a:off x="7647075" y="-1500650"/>
                <a:ext cx="3119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17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3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54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0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478" y="8621"/>
                    </a:lnTo>
                    <a:lnTo>
                      <a:pt x="12478" y="8359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22"/>
              <p:cNvSpPr/>
              <p:nvPr/>
            </p:nvSpPr>
            <p:spPr>
              <a:xfrm>
                <a:off x="7646775" y="-1718525"/>
                <a:ext cx="311975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04" extrusionOk="0">
                    <a:moveTo>
                      <a:pt x="10526" y="2941"/>
                    </a:moveTo>
                    <a:lnTo>
                      <a:pt x="11538" y="4644"/>
                    </a:lnTo>
                    <a:lnTo>
                      <a:pt x="9466" y="5179"/>
                    </a:lnTo>
                    <a:lnTo>
                      <a:pt x="7156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56" y="3429"/>
                    </a:moveTo>
                    <a:lnTo>
                      <a:pt x="9037" y="5739"/>
                    </a:lnTo>
                    <a:lnTo>
                      <a:pt x="8514" y="7644"/>
                    </a:lnTo>
                    <a:lnTo>
                      <a:pt x="6656" y="6596"/>
                    </a:lnTo>
                    <a:lnTo>
                      <a:pt x="6656" y="3429"/>
                    </a:lnTo>
                    <a:close/>
                    <a:moveTo>
                      <a:pt x="5954" y="3417"/>
                    </a:moveTo>
                    <a:lnTo>
                      <a:pt x="5954" y="6691"/>
                    </a:lnTo>
                    <a:lnTo>
                      <a:pt x="4203" y="7668"/>
                    </a:lnTo>
                    <a:lnTo>
                      <a:pt x="3644" y="5656"/>
                    </a:lnTo>
                    <a:lnTo>
                      <a:pt x="5954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70" y="726"/>
                    </a:lnTo>
                    <a:lnTo>
                      <a:pt x="1536" y="2667"/>
                    </a:lnTo>
                    <a:lnTo>
                      <a:pt x="417" y="4548"/>
                    </a:lnTo>
                    <a:lnTo>
                      <a:pt x="48" y="5156"/>
                    </a:lnTo>
                    <a:lnTo>
                      <a:pt x="751" y="5334"/>
                    </a:lnTo>
                    <a:lnTo>
                      <a:pt x="2977" y="5918"/>
                    </a:lnTo>
                    <a:lnTo>
                      <a:pt x="3561" y="8013"/>
                    </a:lnTo>
                    <a:lnTo>
                      <a:pt x="3751" y="8704"/>
                    </a:lnTo>
                    <a:lnTo>
                      <a:pt x="4382" y="8346"/>
                    </a:lnTo>
                    <a:lnTo>
                      <a:pt x="6382" y="7227"/>
                    </a:lnTo>
                    <a:lnTo>
                      <a:pt x="8323" y="8311"/>
                    </a:lnTo>
                    <a:lnTo>
                      <a:pt x="8942" y="8668"/>
                    </a:lnTo>
                    <a:lnTo>
                      <a:pt x="9145" y="7989"/>
                    </a:lnTo>
                    <a:lnTo>
                      <a:pt x="9740" y="5810"/>
                    </a:lnTo>
                    <a:lnTo>
                      <a:pt x="11895" y="5251"/>
                    </a:lnTo>
                    <a:lnTo>
                      <a:pt x="12478" y="5096"/>
                    </a:lnTo>
                    <a:lnTo>
                      <a:pt x="12478" y="4846"/>
                    </a:lnTo>
                    <a:lnTo>
                      <a:pt x="12240" y="4453"/>
                    </a:lnTo>
                    <a:lnTo>
                      <a:pt x="11073" y="2512"/>
                    </a:lnTo>
                    <a:lnTo>
                      <a:pt x="12193" y="631"/>
                    </a:lnTo>
                    <a:lnTo>
                      <a:pt x="12335" y="393"/>
                    </a:lnTo>
                    <a:cubicBezTo>
                      <a:pt x="11597" y="143"/>
                      <a:pt x="10764" y="0"/>
                      <a:pt x="9883" y="0"/>
                    </a:cubicBezTo>
                    <a:lnTo>
                      <a:pt x="9776" y="0"/>
                    </a:lnTo>
                    <a:lnTo>
                      <a:pt x="11490" y="453"/>
                    </a:lnTo>
                    <a:lnTo>
                      <a:pt x="10419" y="2250"/>
                    </a:lnTo>
                    <a:lnTo>
                      <a:pt x="7144" y="2250"/>
                    </a:lnTo>
                    <a:lnTo>
                      <a:pt x="9454" y="0"/>
                    </a:lnTo>
                    <a:lnTo>
                      <a:pt x="8454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20" y="0"/>
                    </a:lnTo>
                    <a:lnTo>
                      <a:pt x="3132" y="0"/>
                    </a:lnTo>
                    <a:lnTo>
                      <a:pt x="5430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22"/>
              <p:cNvSpPr/>
              <p:nvPr/>
            </p:nvSpPr>
            <p:spPr>
              <a:xfrm>
                <a:off x="7329475" y="-1500350"/>
                <a:ext cx="3146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5442" y="6442"/>
                    </a:moveTo>
                    <a:lnTo>
                      <a:pt x="3060" y="8751"/>
                    </a:lnTo>
                    <a:lnTo>
                      <a:pt x="1096" y="8240"/>
                    </a:lnTo>
                    <a:lnTo>
                      <a:pt x="2167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18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70" y="11859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02"/>
                    </a:lnTo>
                    <a:lnTo>
                      <a:pt x="9728" y="9335"/>
                    </a:lnTo>
                    <a:lnTo>
                      <a:pt x="11895" y="8763"/>
                    </a:lnTo>
                    <a:lnTo>
                      <a:pt x="12585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22"/>
              <p:cNvSpPr/>
              <p:nvPr/>
            </p:nvSpPr>
            <p:spPr>
              <a:xfrm>
                <a:off x="7329175" y="-1718525"/>
                <a:ext cx="314350" cy="217600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8704" extrusionOk="0">
                    <a:moveTo>
                      <a:pt x="10538" y="2941"/>
                    </a:moveTo>
                    <a:lnTo>
                      <a:pt x="11550" y="4644"/>
                    </a:lnTo>
                    <a:lnTo>
                      <a:pt x="9478" y="5179"/>
                    </a:lnTo>
                    <a:lnTo>
                      <a:pt x="7168" y="2941"/>
                    </a:lnTo>
                    <a:close/>
                    <a:moveTo>
                      <a:pt x="5454" y="2941"/>
                    </a:moveTo>
                    <a:lnTo>
                      <a:pt x="3072" y="5239"/>
                    </a:lnTo>
                    <a:lnTo>
                      <a:pt x="1108" y="4739"/>
                    </a:lnTo>
                    <a:lnTo>
                      <a:pt x="2179" y="2941"/>
                    </a:lnTo>
                    <a:close/>
                    <a:moveTo>
                      <a:pt x="6668" y="3429"/>
                    </a:moveTo>
                    <a:lnTo>
                      <a:pt x="9049" y="5739"/>
                    </a:lnTo>
                    <a:lnTo>
                      <a:pt x="8525" y="7644"/>
                    </a:lnTo>
                    <a:lnTo>
                      <a:pt x="6668" y="6596"/>
                    </a:lnTo>
                    <a:lnTo>
                      <a:pt x="6668" y="3429"/>
                    </a:lnTo>
                    <a:close/>
                    <a:moveTo>
                      <a:pt x="5966" y="3417"/>
                    </a:moveTo>
                    <a:lnTo>
                      <a:pt x="5966" y="6691"/>
                    </a:lnTo>
                    <a:lnTo>
                      <a:pt x="4204" y="7668"/>
                    </a:lnTo>
                    <a:lnTo>
                      <a:pt x="3656" y="5656"/>
                    </a:lnTo>
                    <a:lnTo>
                      <a:pt x="5966" y="3417"/>
                    </a:lnTo>
                    <a:close/>
                    <a:moveTo>
                      <a:pt x="417" y="0"/>
                    </a:moveTo>
                    <a:lnTo>
                      <a:pt x="1" y="107"/>
                    </a:lnTo>
                    <a:lnTo>
                      <a:pt x="358" y="726"/>
                    </a:lnTo>
                    <a:lnTo>
                      <a:pt x="1513" y="2667"/>
                    </a:lnTo>
                    <a:lnTo>
                      <a:pt x="394" y="4548"/>
                    </a:lnTo>
                    <a:lnTo>
                      <a:pt x="24" y="5156"/>
                    </a:lnTo>
                    <a:lnTo>
                      <a:pt x="727" y="5334"/>
                    </a:lnTo>
                    <a:lnTo>
                      <a:pt x="2953" y="5918"/>
                    </a:lnTo>
                    <a:lnTo>
                      <a:pt x="3537" y="8013"/>
                    </a:lnTo>
                    <a:lnTo>
                      <a:pt x="3727" y="8704"/>
                    </a:lnTo>
                    <a:lnTo>
                      <a:pt x="4358" y="8346"/>
                    </a:lnTo>
                    <a:lnTo>
                      <a:pt x="6370" y="7227"/>
                    </a:lnTo>
                    <a:lnTo>
                      <a:pt x="8299" y="8311"/>
                    </a:lnTo>
                    <a:lnTo>
                      <a:pt x="8930" y="8668"/>
                    </a:lnTo>
                    <a:lnTo>
                      <a:pt x="9121" y="7989"/>
                    </a:lnTo>
                    <a:lnTo>
                      <a:pt x="9716" y="5810"/>
                    </a:lnTo>
                    <a:lnTo>
                      <a:pt x="11871" y="5251"/>
                    </a:lnTo>
                    <a:lnTo>
                      <a:pt x="12574" y="5072"/>
                    </a:lnTo>
                    <a:lnTo>
                      <a:pt x="12216" y="4453"/>
                    </a:lnTo>
                    <a:lnTo>
                      <a:pt x="11050" y="2512"/>
                    </a:lnTo>
                    <a:lnTo>
                      <a:pt x="12169" y="631"/>
                    </a:lnTo>
                    <a:lnTo>
                      <a:pt x="12526" y="24"/>
                    </a:lnTo>
                    <a:lnTo>
                      <a:pt x="12466" y="0"/>
                    </a:lnTo>
                    <a:lnTo>
                      <a:pt x="9740" y="0"/>
                    </a:lnTo>
                    <a:lnTo>
                      <a:pt x="11502" y="453"/>
                    </a:lnTo>
                    <a:lnTo>
                      <a:pt x="10430" y="2250"/>
                    </a:lnTo>
                    <a:lnTo>
                      <a:pt x="7156" y="2250"/>
                    </a:lnTo>
                    <a:lnTo>
                      <a:pt x="9466" y="0"/>
                    </a:lnTo>
                    <a:lnTo>
                      <a:pt x="8466" y="0"/>
                    </a:lnTo>
                    <a:lnTo>
                      <a:pt x="6644" y="1762"/>
                    </a:lnTo>
                    <a:lnTo>
                      <a:pt x="6644" y="0"/>
                    </a:lnTo>
                    <a:lnTo>
                      <a:pt x="5942" y="0"/>
                    </a:lnTo>
                    <a:lnTo>
                      <a:pt x="5942" y="1762"/>
                    </a:lnTo>
                    <a:lnTo>
                      <a:pt x="4132" y="0"/>
                    </a:lnTo>
                    <a:lnTo>
                      <a:pt x="3132" y="0"/>
                    </a:lnTo>
                    <a:lnTo>
                      <a:pt x="5442" y="2250"/>
                    </a:lnTo>
                    <a:lnTo>
                      <a:pt x="2072" y="2250"/>
                    </a:lnTo>
                    <a:lnTo>
                      <a:pt x="1060" y="536"/>
                    </a:lnTo>
                    <a:lnTo>
                      <a:pt x="3132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22"/>
              <p:cNvSpPr/>
              <p:nvPr/>
            </p:nvSpPr>
            <p:spPr>
              <a:xfrm>
                <a:off x="8276625" y="-1411950"/>
                <a:ext cx="1732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705" extrusionOk="0">
                    <a:moveTo>
                      <a:pt x="5406" y="2906"/>
                    </a:moveTo>
                    <a:lnTo>
                      <a:pt x="3024" y="5215"/>
                    </a:lnTo>
                    <a:lnTo>
                      <a:pt x="1060" y="4704"/>
                    </a:lnTo>
                    <a:lnTo>
                      <a:pt x="2131" y="2906"/>
                    </a:lnTo>
                    <a:close/>
                    <a:moveTo>
                      <a:pt x="381" y="1"/>
                    </a:moveTo>
                    <a:lnTo>
                      <a:pt x="0" y="108"/>
                    </a:lnTo>
                    <a:lnTo>
                      <a:pt x="381" y="727"/>
                    </a:lnTo>
                    <a:lnTo>
                      <a:pt x="1536" y="2668"/>
                    </a:lnTo>
                    <a:lnTo>
                      <a:pt x="417" y="4549"/>
                    </a:lnTo>
                    <a:lnTo>
                      <a:pt x="48" y="5156"/>
                    </a:lnTo>
                    <a:lnTo>
                      <a:pt x="750" y="5335"/>
                    </a:lnTo>
                    <a:lnTo>
                      <a:pt x="2977" y="5918"/>
                    </a:lnTo>
                    <a:lnTo>
                      <a:pt x="3560" y="8013"/>
                    </a:lnTo>
                    <a:lnTo>
                      <a:pt x="3751" y="8704"/>
                    </a:lnTo>
                    <a:lnTo>
                      <a:pt x="4382" y="8347"/>
                    </a:lnTo>
                    <a:lnTo>
                      <a:pt x="6394" y="7228"/>
                    </a:lnTo>
                    <a:lnTo>
                      <a:pt x="6930" y="7525"/>
                    </a:lnTo>
                    <a:cubicBezTo>
                      <a:pt x="6906" y="7287"/>
                      <a:pt x="6894" y="7001"/>
                      <a:pt x="6870" y="6704"/>
                    </a:cubicBezTo>
                    <a:lnTo>
                      <a:pt x="6632" y="6573"/>
                    </a:lnTo>
                    <a:lnTo>
                      <a:pt x="6632" y="5394"/>
                    </a:lnTo>
                    <a:cubicBezTo>
                      <a:pt x="6477" y="4799"/>
                      <a:pt x="6251" y="4168"/>
                      <a:pt x="5930" y="3561"/>
                    </a:cubicBezTo>
                    <a:lnTo>
                      <a:pt x="5930" y="6680"/>
                    </a:lnTo>
                    <a:lnTo>
                      <a:pt x="4167" y="7656"/>
                    </a:lnTo>
                    <a:lnTo>
                      <a:pt x="3620" y="5644"/>
                    </a:lnTo>
                    <a:lnTo>
                      <a:pt x="5882" y="3465"/>
                    </a:lnTo>
                    <a:cubicBezTo>
                      <a:pt x="5822" y="3358"/>
                      <a:pt x="5763" y="3239"/>
                      <a:pt x="5691" y="3132"/>
                    </a:cubicBezTo>
                    <a:cubicBezTo>
                      <a:pt x="5477" y="2799"/>
                      <a:pt x="5251" y="2501"/>
                      <a:pt x="5001" y="2239"/>
                    </a:cubicBezTo>
                    <a:lnTo>
                      <a:pt x="2072" y="2239"/>
                    </a:lnTo>
                    <a:lnTo>
                      <a:pt x="1060" y="524"/>
                    </a:lnTo>
                    <a:lnTo>
                      <a:pt x="1881" y="322"/>
                    </a:lnTo>
                    <a:cubicBezTo>
                      <a:pt x="1405" y="191"/>
                      <a:pt x="917" y="60"/>
                      <a:pt x="38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22"/>
              <p:cNvSpPr/>
              <p:nvPr/>
            </p:nvSpPr>
            <p:spPr>
              <a:xfrm>
                <a:off x="7958125" y="-1500350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7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5454" y="6442"/>
                    </a:moveTo>
                    <a:lnTo>
                      <a:pt x="3072" y="8751"/>
                    </a:lnTo>
                    <a:lnTo>
                      <a:pt x="1108" y="8240"/>
                    </a:lnTo>
                    <a:lnTo>
                      <a:pt x="2179" y="6442"/>
                    </a:lnTo>
                    <a:close/>
                    <a:moveTo>
                      <a:pt x="6656" y="6942"/>
                    </a:moveTo>
                    <a:lnTo>
                      <a:pt x="9037" y="9240"/>
                    </a:lnTo>
                    <a:lnTo>
                      <a:pt x="8513" y="11145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18"/>
                    </a:moveTo>
                    <a:lnTo>
                      <a:pt x="5954" y="10192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18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16"/>
                    </a:lnTo>
                    <a:lnTo>
                      <a:pt x="4382" y="11859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3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7959025" y="-1704850"/>
                <a:ext cx="229225" cy="204225"/>
              </a:xfrm>
              <a:custGeom>
                <a:avLst/>
                <a:gdLst/>
                <a:ahLst/>
                <a:cxnLst/>
                <a:rect l="l" t="t" r="r" b="b"/>
                <a:pathLst>
                  <a:path w="9169" h="8169" extrusionOk="0">
                    <a:moveTo>
                      <a:pt x="203" y="1"/>
                    </a:moveTo>
                    <a:lnTo>
                      <a:pt x="322" y="191"/>
                    </a:lnTo>
                    <a:lnTo>
                      <a:pt x="1489" y="2144"/>
                    </a:lnTo>
                    <a:lnTo>
                      <a:pt x="369" y="4013"/>
                    </a:lnTo>
                    <a:lnTo>
                      <a:pt x="0" y="4620"/>
                    </a:lnTo>
                    <a:lnTo>
                      <a:pt x="691" y="4799"/>
                    </a:lnTo>
                    <a:lnTo>
                      <a:pt x="2929" y="5382"/>
                    </a:lnTo>
                    <a:lnTo>
                      <a:pt x="3513" y="7478"/>
                    </a:lnTo>
                    <a:lnTo>
                      <a:pt x="3703" y="8169"/>
                    </a:lnTo>
                    <a:lnTo>
                      <a:pt x="4322" y="7811"/>
                    </a:lnTo>
                    <a:lnTo>
                      <a:pt x="6334" y="6692"/>
                    </a:lnTo>
                    <a:lnTo>
                      <a:pt x="8275" y="7776"/>
                    </a:lnTo>
                    <a:lnTo>
                      <a:pt x="8894" y="8133"/>
                    </a:lnTo>
                    <a:lnTo>
                      <a:pt x="9085" y="7454"/>
                    </a:lnTo>
                    <a:lnTo>
                      <a:pt x="9168" y="7204"/>
                    </a:lnTo>
                    <a:cubicBezTo>
                      <a:pt x="8989" y="7037"/>
                      <a:pt x="8775" y="6895"/>
                      <a:pt x="8561" y="6764"/>
                    </a:cubicBezTo>
                    <a:lnTo>
                      <a:pt x="8466" y="7085"/>
                    </a:lnTo>
                    <a:lnTo>
                      <a:pt x="6703" y="6097"/>
                    </a:lnTo>
                    <a:cubicBezTo>
                      <a:pt x="6453" y="6049"/>
                      <a:pt x="6191" y="6002"/>
                      <a:pt x="5906" y="5978"/>
                    </a:cubicBezTo>
                    <a:lnTo>
                      <a:pt x="5906" y="6144"/>
                    </a:lnTo>
                    <a:lnTo>
                      <a:pt x="4144" y="7121"/>
                    </a:lnTo>
                    <a:lnTo>
                      <a:pt x="3596" y="5121"/>
                    </a:lnTo>
                    <a:lnTo>
                      <a:pt x="4251" y="4478"/>
                    </a:lnTo>
                    <a:cubicBezTo>
                      <a:pt x="4179" y="4263"/>
                      <a:pt x="4072" y="4025"/>
                      <a:pt x="3965" y="3787"/>
                    </a:cubicBezTo>
                    <a:lnTo>
                      <a:pt x="3036" y="4704"/>
                    </a:lnTo>
                    <a:lnTo>
                      <a:pt x="1072" y="4192"/>
                    </a:lnTo>
                    <a:lnTo>
                      <a:pt x="2143" y="2394"/>
                    </a:lnTo>
                    <a:lnTo>
                      <a:pt x="3155" y="2394"/>
                    </a:lnTo>
                    <a:cubicBezTo>
                      <a:pt x="2977" y="2156"/>
                      <a:pt x="2798" y="1918"/>
                      <a:pt x="2620" y="1703"/>
                    </a:cubicBezTo>
                    <a:lnTo>
                      <a:pt x="2048" y="1703"/>
                    </a:lnTo>
                    <a:lnTo>
                      <a:pt x="1405" y="632"/>
                    </a:lnTo>
                    <a:cubicBezTo>
                      <a:pt x="1036" y="382"/>
                      <a:pt x="631" y="156"/>
                      <a:pt x="203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5930800" y="-894325"/>
                <a:ext cx="14170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9014" extrusionOk="0">
                    <a:moveTo>
                      <a:pt x="2036" y="0"/>
                    </a:moveTo>
                    <a:lnTo>
                      <a:pt x="1417" y="358"/>
                    </a:lnTo>
                    <a:lnTo>
                      <a:pt x="0" y="1143"/>
                    </a:lnTo>
                    <a:cubicBezTo>
                      <a:pt x="155" y="1310"/>
                      <a:pt x="286" y="1489"/>
                      <a:pt x="429" y="1703"/>
                    </a:cubicBezTo>
                    <a:lnTo>
                      <a:pt x="1607" y="1048"/>
                    </a:lnTo>
                    <a:lnTo>
                      <a:pt x="2155" y="3048"/>
                    </a:lnTo>
                    <a:lnTo>
                      <a:pt x="1476" y="3727"/>
                    </a:lnTo>
                    <a:cubicBezTo>
                      <a:pt x="1488" y="3751"/>
                      <a:pt x="1500" y="3787"/>
                      <a:pt x="1500" y="3810"/>
                    </a:cubicBezTo>
                    <a:cubicBezTo>
                      <a:pt x="1584" y="4025"/>
                      <a:pt x="1655" y="4215"/>
                      <a:pt x="1738" y="4418"/>
                    </a:cubicBezTo>
                    <a:lnTo>
                      <a:pt x="2727" y="3465"/>
                    </a:lnTo>
                    <a:lnTo>
                      <a:pt x="4691" y="3977"/>
                    </a:lnTo>
                    <a:lnTo>
                      <a:pt x="3620" y="5775"/>
                    </a:lnTo>
                    <a:lnTo>
                      <a:pt x="2322" y="5775"/>
                    </a:lnTo>
                    <a:cubicBezTo>
                      <a:pt x="2429" y="6001"/>
                      <a:pt x="2548" y="6239"/>
                      <a:pt x="2667" y="6466"/>
                    </a:cubicBezTo>
                    <a:lnTo>
                      <a:pt x="3703" y="6466"/>
                    </a:lnTo>
                    <a:lnTo>
                      <a:pt x="4715" y="8180"/>
                    </a:lnTo>
                    <a:lnTo>
                      <a:pt x="3822" y="8418"/>
                    </a:lnTo>
                    <a:cubicBezTo>
                      <a:pt x="3977" y="8621"/>
                      <a:pt x="4108" y="8811"/>
                      <a:pt x="4262" y="9014"/>
                    </a:cubicBezTo>
                    <a:lnTo>
                      <a:pt x="5096" y="8799"/>
                    </a:lnTo>
                    <a:lnTo>
                      <a:pt x="5667" y="8656"/>
                    </a:lnTo>
                    <a:lnTo>
                      <a:pt x="5667" y="8394"/>
                    </a:lnTo>
                    <a:lnTo>
                      <a:pt x="5429" y="8013"/>
                    </a:lnTo>
                    <a:lnTo>
                      <a:pt x="4274" y="6061"/>
                    </a:lnTo>
                    <a:lnTo>
                      <a:pt x="5394" y="4191"/>
                    </a:lnTo>
                    <a:lnTo>
                      <a:pt x="5656" y="3727"/>
                    </a:lnTo>
                    <a:lnTo>
                      <a:pt x="5656" y="3549"/>
                    </a:lnTo>
                    <a:lnTo>
                      <a:pt x="5048" y="3382"/>
                    </a:lnTo>
                    <a:lnTo>
                      <a:pt x="2810" y="2787"/>
                    </a:lnTo>
                    <a:lnTo>
                      <a:pt x="2238" y="691"/>
                    </a:lnTo>
                    <a:lnTo>
                      <a:pt x="203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5932275" y="-1120850"/>
                <a:ext cx="139925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9014" extrusionOk="0">
                    <a:moveTo>
                      <a:pt x="4275" y="1"/>
                    </a:moveTo>
                    <a:cubicBezTo>
                      <a:pt x="4120" y="191"/>
                      <a:pt x="3977" y="394"/>
                      <a:pt x="3822" y="596"/>
                    </a:cubicBezTo>
                    <a:lnTo>
                      <a:pt x="4620" y="799"/>
                    </a:lnTo>
                    <a:lnTo>
                      <a:pt x="3537" y="2608"/>
                    </a:lnTo>
                    <a:lnTo>
                      <a:pt x="2608" y="2608"/>
                    </a:lnTo>
                    <a:cubicBezTo>
                      <a:pt x="2489" y="2835"/>
                      <a:pt x="2382" y="3049"/>
                      <a:pt x="2263" y="3287"/>
                    </a:cubicBezTo>
                    <a:lnTo>
                      <a:pt x="3632" y="3287"/>
                    </a:lnTo>
                    <a:lnTo>
                      <a:pt x="4644" y="5001"/>
                    </a:lnTo>
                    <a:lnTo>
                      <a:pt x="2572" y="5537"/>
                    </a:lnTo>
                    <a:lnTo>
                      <a:pt x="1667" y="4656"/>
                    </a:lnTo>
                    <a:cubicBezTo>
                      <a:pt x="1584" y="4871"/>
                      <a:pt x="1501" y="5073"/>
                      <a:pt x="1429" y="5287"/>
                    </a:cubicBezTo>
                    <a:cubicBezTo>
                      <a:pt x="1417" y="5311"/>
                      <a:pt x="1417" y="5335"/>
                      <a:pt x="1406" y="5359"/>
                    </a:cubicBezTo>
                    <a:lnTo>
                      <a:pt x="2144" y="6085"/>
                    </a:lnTo>
                    <a:lnTo>
                      <a:pt x="1620" y="7990"/>
                    </a:lnTo>
                    <a:lnTo>
                      <a:pt x="417" y="7311"/>
                    </a:lnTo>
                    <a:cubicBezTo>
                      <a:pt x="286" y="7514"/>
                      <a:pt x="132" y="7692"/>
                      <a:pt x="1" y="7859"/>
                    </a:cubicBezTo>
                    <a:lnTo>
                      <a:pt x="1441" y="8657"/>
                    </a:lnTo>
                    <a:lnTo>
                      <a:pt x="2072" y="9014"/>
                    </a:lnTo>
                    <a:lnTo>
                      <a:pt x="2263" y="8335"/>
                    </a:lnTo>
                    <a:lnTo>
                      <a:pt x="2858" y="6156"/>
                    </a:lnTo>
                    <a:lnTo>
                      <a:pt x="5013" y="5597"/>
                    </a:lnTo>
                    <a:lnTo>
                      <a:pt x="5597" y="5442"/>
                    </a:lnTo>
                    <a:lnTo>
                      <a:pt x="5597" y="5192"/>
                    </a:lnTo>
                    <a:lnTo>
                      <a:pt x="5358" y="4811"/>
                    </a:lnTo>
                    <a:lnTo>
                      <a:pt x="4203" y="2858"/>
                    </a:lnTo>
                    <a:lnTo>
                      <a:pt x="5311" y="977"/>
                    </a:lnTo>
                    <a:lnTo>
                      <a:pt x="5585" y="525"/>
                    </a:lnTo>
                    <a:lnTo>
                      <a:pt x="5585" y="346"/>
                    </a:lnTo>
                    <a:lnTo>
                      <a:pt x="4977" y="179"/>
                    </a:lnTo>
                    <a:lnTo>
                      <a:pt x="4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63894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1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63894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8" y="6454"/>
                    </a:lnTo>
                    <a:close/>
                    <a:moveTo>
                      <a:pt x="6644" y="6942"/>
                    </a:moveTo>
                    <a:lnTo>
                      <a:pt x="9026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39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60718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1" y="8751"/>
                    </a:lnTo>
                    <a:lnTo>
                      <a:pt x="1096" y="8251"/>
                    </a:lnTo>
                    <a:lnTo>
                      <a:pt x="2168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6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22"/>
              <p:cNvSpPr/>
              <p:nvPr/>
            </p:nvSpPr>
            <p:spPr>
              <a:xfrm>
                <a:off x="60721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9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22"/>
              <p:cNvSpPr/>
              <p:nvPr/>
            </p:nvSpPr>
            <p:spPr>
              <a:xfrm>
                <a:off x="70184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54" y="3691"/>
                    </a:lnTo>
                    <a:lnTo>
                      <a:pt x="12454" y="3513"/>
                    </a:lnTo>
                    <a:lnTo>
                      <a:pt x="11847" y="3346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22"/>
              <p:cNvSpPr/>
              <p:nvPr/>
            </p:nvSpPr>
            <p:spPr>
              <a:xfrm>
                <a:off x="7018425" y="-1200025"/>
                <a:ext cx="3113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17" extrusionOk="0">
                    <a:moveTo>
                      <a:pt x="4072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6" y="6454"/>
                    </a:lnTo>
                    <a:close/>
                    <a:moveTo>
                      <a:pt x="6632" y="6942"/>
                    </a:moveTo>
                    <a:lnTo>
                      <a:pt x="9014" y="9252"/>
                    </a:lnTo>
                    <a:lnTo>
                      <a:pt x="8502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61"/>
                    </a:lnTo>
                    <a:lnTo>
                      <a:pt x="24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37" y="11526"/>
                    </a:lnTo>
                    <a:lnTo>
                      <a:pt x="3739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23"/>
                    </a:lnTo>
                    <a:lnTo>
                      <a:pt x="11871" y="8764"/>
                    </a:lnTo>
                    <a:lnTo>
                      <a:pt x="12454" y="8609"/>
                    </a:lnTo>
                    <a:lnTo>
                      <a:pt x="12454" y="8359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44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22"/>
              <p:cNvSpPr/>
              <p:nvPr/>
            </p:nvSpPr>
            <p:spPr>
              <a:xfrm>
                <a:off x="67005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4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4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7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1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22"/>
              <p:cNvSpPr/>
              <p:nvPr/>
            </p:nvSpPr>
            <p:spPr>
              <a:xfrm>
                <a:off x="670082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2" y="11193"/>
                    </a:lnTo>
                    <a:lnTo>
                      <a:pt x="3644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2"/>
                    </a:lnTo>
                    <a:lnTo>
                      <a:pt x="3656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94" y="10740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37"/>
                    </a:lnTo>
                    <a:lnTo>
                      <a:pt x="11859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22"/>
              <p:cNvSpPr/>
              <p:nvPr/>
            </p:nvSpPr>
            <p:spPr>
              <a:xfrm>
                <a:off x="7647075" y="-894325"/>
                <a:ext cx="3119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229" extrusionOk="0">
                    <a:moveTo>
                      <a:pt x="4084" y="1084"/>
                    </a:moveTo>
                    <a:lnTo>
                      <a:pt x="5942" y="2132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48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8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3"/>
                    </a:lnTo>
                    <a:lnTo>
                      <a:pt x="1096" y="8263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2"/>
                    </a:lnTo>
                    <a:lnTo>
                      <a:pt x="3632" y="9180"/>
                    </a:lnTo>
                    <a:lnTo>
                      <a:pt x="5942" y="6942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478" y="8621"/>
                    </a:lnTo>
                    <a:lnTo>
                      <a:pt x="12478" y="8371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2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47" y="3346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22"/>
              <p:cNvSpPr/>
              <p:nvPr/>
            </p:nvSpPr>
            <p:spPr>
              <a:xfrm>
                <a:off x="7647075" y="-1200025"/>
                <a:ext cx="311675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42" y="6454"/>
                    </a:moveTo>
                    <a:lnTo>
                      <a:pt x="3060" y="8764"/>
                    </a:lnTo>
                    <a:lnTo>
                      <a:pt x="1096" y="8252"/>
                    </a:lnTo>
                    <a:lnTo>
                      <a:pt x="2167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2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91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61"/>
                    </a:lnTo>
                    <a:lnTo>
                      <a:pt x="36" y="8680"/>
                    </a:lnTo>
                    <a:lnTo>
                      <a:pt x="727" y="8847"/>
                    </a:lnTo>
                    <a:lnTo>
                      <a:pt x="2965" y="9431"/>
                    </a:lnTo>
                    <a:lnTo>
                      <a:pt x="3549" y="11526"/>
                    </a:lnTo>
                    <a:lnTo>
                      <a:pt x="3739" y="12217"/>
                    </a:lnTo>
                    <a:lnTo>
                      <a:pt x="4370" y="11859"/>
                    </a:lnTo>
                    <a:lnTo>
                      <a:pt x="6370" y="10740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02"/>
                    </a:lnTo>
                    <a:lnTo>
                      <a:pt x="9728" y="9323"/>
                    </a:lnTo>
                    <a:lnTo>
                      <a:pt x="11883" y="8764"/>
                    </a:lnTo>
                    <a:lnTo>
                      <a:pt x="12466" y="8609"/>
                    </a:lnTo>
                    <a:lnTo>
                      <a:pt x="12466" y="8359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44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22"/>
              <p:cNvSpPr/>
              <p:nvPr/>
            </p:nvSpPr>
            <p:spPr>
              <a:xfrm>
                <a:off x="7329475" y="-894025"/>
                <a:ext cx="3146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36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06" y="1036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54"/>
                    </a:lnTo>
                    <a:close/>
                    <a:moveTo>
                      <a:pt x="5442" y="6454"/>
                    </a:moveTo>
                    <a:lnTo>
                      <a:pt x="3060" y="8751"/>
                    </a:lnTo>
                    <a:lnTo>
                      <a:pt x="1096" y="8251"/>
                    </a:lnTo>
                    <a:lnTo>
                      <a:pt x="2167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192" y="11180"/>
                    </a:lnTo>
                    <a:lnTo>
                      <a:pt x="3644" y="9168"/>
                    </a:lnTo>
                    <a:lnTo>
                      <a:pt x="5954" y="6930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51"/>
                    </a:lnTo>
                    <a:lnTo>
                      <a:pt x="1525" y="6192"/>
                    </a:lnTo>
                    <a:lnTo>
                      <a:pt x="417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323" y="11835"/>
                    </a:lnTo>
                    <a:lnTo>
                      <a:pt x="8942" y="12192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95" y="8775"/>
                    </a:lnTo>
                    <a:lnTo>
                      <a:pt x="12585" y="8597"/>
                    </a:lnTo>
                    <a:lnTo>
                      <a:pt x="12228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09" y="2786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22"/>
              <p:cNvSpPr/>
              <p:nvPr/>
            </p:nvSpPr>
            <p:spPr>
              <a:xfrm>
                <a:off x="7329775" y="-1200025"/>
                <a:ext cx="3149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17" extrusionOk="0">
                    <a:moveTo>
                      <a:pt x="4084" y="1072"/>
                    </a:moveTo>
                    <a:lnTo>
                      <a:pt x="5942" y="2108"/>
                    </a:lnTo>
                    <a:lnTo>
                      <a:pt x="5942" y="5275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37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6"/>
                    </a:moveTo>
                    <a:lnTo>
                      <a:pt x="11478" y="3966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6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44" y="6942"/>
                    </a:moveTo>
                    <a:lnTo>
                      <a:pt x="9025" y="9252"/>
                    </a:lnTo>
                    <a:lnTo>
                      <a:pt x="8501" y="11157"/>
                    </a:lnTo>
                    <a:lnTo>
                      <a:pt x="6644" y="10121"/>
                    </a:lnTo>
                    <a:lnTo>
                      <a:pt x="6644" y="6942"/>
                    </a:lnTo>
                    <a:close/>
                    <a:moveTo>
                      <a:pt x="5942" y="6930"/>
                    </a:moveTo>
                    <a:lnTo>
                      <a:pt x="5942" y="10204"/>
                    </a:lnTo>
                    <a:lnTo>
                      <a:pt x="4180" y="11193"/>
                    </a:lnTo>
                    <a:lnTo>
                      <a:pt x="3632" y="9181"/>
                    </a:lnTo>
                    <a:lnTo>
                      <a:pt x="5942" y="6930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31"/>
                    </a:lnTo>
                    <a:lnTo>
                      <a:pt x="3560" y="11538"/>
                    </a:lnTo>
                    <a:lnTo>
                      <a:pt x="3751" y="12217"/>
                    </a:lnTo>
                    <a:lnTo>
                      <a:pt x="4382" y="11859"/>
                    </a:lnTo>
                    <a:lnTo>
                      <a:pt x="6382" y="10740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02"/>
                    </a:lnTo>
                    <a:lnTo>
                      <a:pt x="9740" y="9335"/>
                    </a:lnTo>
                    <a:lnTo>
                      <a:pt x="11895" y="8764"/>
                    </a:lnTo>
                    <a:lnTo>
                      <a:pt x="12597" y="8585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37"/>
                    </a:lnTo>
                    <a:lnTo>
                      <a:pt x="11847" y="3358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22"/>
              <p:cNvSpPr/>
              <p:nvPr/>
            </p:nvSpPr>
            <p:spPr>
              <a:xfrm>
                <a:off x="8276025" y="-894325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72" y="1084"/>
                    </a:moveTo>
                    <a:lnTo>
                      <a:pt x="5930" y="2132"/>
                    </a:lnTo>
                    <a:lnTo>
                      <a:pt x="5930" y="5299"/>
                    </a:lnTo>
                    <a:lnTo>
                      <a:pt x="3548" y="2989"/>
                    </a:lnTo>
                    <a:lnTo>
                      <a:pt x="4072" y="1084"/>
                    </a:lnTo>
                    <a:close/>
                    <a:moveTo>
                      <a:pt x="8394" y="1048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8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5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3"/>
                    </a:lnTo>
                    <a:lnTo>
                      <a:pt x="1084" y="8263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501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2"/>
                    </a:lnTo>
                    <a:lnTo>
                      <a:pt x="3632" y="9180"/>
                    </a:lnTo>
                    <a:lnTo>
                      <a:pt x="5930" y="6942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3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69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70" y="11871"/>
                    </a:lnTo>
                    <a:lnTo>
                      <a:pt x="6382" y="10752"/>
                    </a:lnTo>
                    <a:lnTo>
                      <a:pt x="8180" y="11764"/>
                    </a:lnTo>
                    <a:cubicBezTo>
                      <a:pt x="8525" y="11692"/>
                      <a:pt x="8859" y="11550"/>
                      <a:pt x="9180" y="11395"/>
                    </a:cubicBezTo>
                    <a:lnTo>
                      <a:pt x="9752" y="9335"/>
                    </a:lnTo>
                    <a:lnTo>
                      <a:pt x="11907" y="8775"/>
                    </a:lnTo>
                    <a:lnTo>
                      <a:pt x="12133" y="8716"/>
                    </a:lnTo>
                    <a:cubicBezTo>
                      <a:pt x="12228" y="8573"/>
                      <a:pt x="12335" y="8430"/>
                      <a:pt x="12431" y="8275"/>
                    </a:cubicBezTo>
                    <a:lnTo>
                      <a:pt x="12252" y="7966"/>
                    </a:lnTo>
                    <a:lnTo>
                      <a:pt x="11085" y="6013"/>
                    </a:lnTo>
                    <a:lnTo>
                      <a:pt x="12204" y="4144"/>
                    </a:lnTo>
                    <a:lnTo>
                      <a:pt x="12466" y="3680"/>
                    </a:lnTo>
                    <a:lnTo>
                      <a:pt x="12466" y="3501"/>
                    </a:lnTo>
                    <a:lnTo>
                      <a:pt x="11859" y="3334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22"/>
              <p:cNvSpPr/>
              <p:nvPr/>
            </p:nvSpPr>
            <p:spPr>
              <a:xfrm>
                <a:off x="8276625" y="-1199425"/>
                <a:ext cx="311950" cy="30482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193" extrusionOk="0">
                    <a:moveTo>
                      <a:pt x="4048" y="1048"/>
                    </a:moveTo>
                    <a:lnTo>
                      <a:pt x="5906" y="2084"/>
                    </a:lnTo>
                    <a:lnTo>
                      <a:pt x="5906" y="5251"/>
                    </a:lnTo>
                    <a:lnTo>
                      <a:pt x="3524" y="2953"/>
                    </a:lnTo>
                    <a:lnTo>
                      <a:pt x="4048" y="1048"/>
                    </a:lnTo>
                    <a:close/>
                    <a:moveTo>
                      <a:pt x="8370" y="1013"/>
                    </a:moveTo>
                    <a:lnTo>
                      <a:pt x="8918" y="3025"/>
                    </a:lnTo>
                    <a:lnTo>
                      <a:pt x="6608" y="5275"/>
                    </a:lnTo>
                    <a:lnTo>
                      <a:pt x="6608" y="2001"/>
                    </a:lnTo>
                    <a:lnTo>
                      <a:pt x="8370" y="1013"/>
                    </a:lnTo>
                    <a:close/>
                    <a:moveTo>
                      <a:pt x="3096" y="3501"/>
                    </a:moveTo>
                    <a:lnTo>
                      <a:pt x="5406" y="5751"/>
                    </a:lnTo>
                    <a:lnTo>
                      <a:pt x="2048" y="5751"/>
                    </a:lnTo>
                    <a:lnTo>
                      <a:pt x="1036" y="4037"/>
                    </a:lnTo>
                    <a:lnTo>
                      <a:pt x="3096" y="3501"/>
                    </a:lnTo>
                    <a:close/>
                    <a:moveTo>
                      <a:pt x="9478" y="3442"/>
                    </a:moveTo>
                    <a:lnTo>
                      <a:pt x="11442" y="3942"/>
                    </a:lnTo>
                    <a:lnTo>
                      <a:pt x="10371" y="5751"/>
                    </a:lnTo>
                    <a:lnTo>
                      <a:pt x="7096" y="5751"/>
                    </a:lnTo>
                    <a:lnTo>
                      <a:pt x="9478" y="3442"/>
                    </a:lnTo>
                    <a:close/>
                    <a:moveTo>
                      <a:pt x="10478" y="6430"/>
                    </a:moveTo>
                    <a:lnTo>
                      <a:pt x="11490" y="8144"/>
                    </a:lnTo>
                    <a:lnTo>
                      <a:pt x="9418" y="8680"/>
                    </a:lnTo>
                    <a:lnTo>
                      <a:pt x="7120" y="6430"/>
                    </a:lnTo>
                    <a:close/>
                    <a:moveTo>
                      <a:pt x="5406" y="6430"/>
                    </a:moveTo>
                    <a:lnTo>
                      <a:pt x="3024" y="8740"/>
                    </a:lnTo>
                    <a:lnTo>
                      <a:pt x="1060" y="8228"/>
                    </a:lnTo>
                    <a:lnTo>
                      <a:pt x="2131" y="6430"/>
                    </a:lnTo>
                    <a:close/>
                    <a:moveTo>
                      <a:pt x="6608" y="6918"/>
                    </a:moveTo>
                    <a:lnTo>
                      <a:pt x="8989" y="9228"/>
                    </a:lnTo>
                    <a:lnTo>
                      <a:pt x="8477" y="11133"/>
                    </a:lnTo>
                    <a:lnTo>
                      <a:pt x="6608" y="10097"/>
                    </a:lnTo>
                    <a:lnTo>
                      <a:pt x="6608" y="6918"/>
                    </a:lnTo>
                    <a:close/>
                    <a:moveTo>
                      <a:pt x="5906" y="6906"/>
                    </a:moveTo>
                    <a:lnTo>
                      <a:pt x="5906" y="10180"/>
                    </a:lnTo>
                    <a:lnTo>
                      <a:pt x="4155" y="11169"/>
                    </a:lnTo>
                    <a:lnTo>
                      <a:pt x="3608" y="9157"/>
                    </a:lnTo>
                    <a:lnTo>
                      <a:pt x="5906" y="6906"/>
                    </a:lnTo>
                    <a:close/>
                    <a:moveTo>
                      <a:pt x="3655" y="1"/>
                    </a:moveTo>
                    <a:lnTo>
                      <a:pt x="3453" y="691"/>
                    </a:lnTo>
                    <a:lnTo>
                      <a:pt x="2858" y="2858"/>
                    </a:lnTo>
                    <a:lnTo>
                      <a:pt x="703" y="3430"/>
                    </a:lnTo>
                    <a:lnTo>
                      <a:pt x="0" y="3608"/>
                    </a:lnTo>
                    <a:lnTo>
                      <a:pt x="381" y="4215"/>
                    </a:lnTo>
                    <a:lnTo>
                      <a:pt x="1536" y="6168"/>
                    </a:lnTo>
                    <a:lnTo>
                      <a:pt x="417" y="8037"/>
                    </a:lnTo>
                    <a:lnTo>
                      <a:pt x="48" y="8656"/>
                    </a:lnTo>
                    <a:lnTo>
                      <a:pt x="750" y="8835"/>
                    </a:lnTo>
                    <a:lnTo>
                      <a:pt x="2977" y="9407"/>
                    </a:lnTo>
                    <a:lnTo>
                      <a:pt x="3560" y="11514"/>
                    </a:lnTo>
                    <a:lnTo>
                      <a:pt x="3751" y="12193"/>
                    </a:lnTo>
                    <a:lnTo>
                      <a:pt x="4382" y="11835"/>
                    </a:lnTo>
                    <a:lnTo>
                      <a:pt x="6394" y="10716"/>
                    </a:lnTo>
                    <a:lnTo>
                      <a:pt x="8323" y="11812"/>
                    </a:lnTo>
                    <a:lnTo>
                      <a:pt x="8954" y="12169"/>
                    </a:lnTo>
                    <a:lnTo>
                      <a:pt x="9144" y="11478"/>
                    </a:lnTo>
                    <a:lnTo>
                      <a:pt x="9740" y="9311"/>
                    </a:lnTo>
                    <a:lnTo>
                      <a:pt x="11895" y="8740"/>
                    </a:lnTo>
                    <a:lnTo>
                      <a:pt x="12478" y="8597"/>
                    </a:lnTo>
                    <a:lnTo>
                      <a:pt x="12478" y="8335"/>
                    </a:lnTo>
                    <a:lnTo>
                      <a:pt x="12240" y="7954"/>
                    </a:lnTo>
                    <a:lnTo>
                      <a:pt x="11073" y="6001"/>
                    </a:lnTo>
                    <a:lnTo>
                      <a:pt x="12192" y="4132"/>
                    </a:lnTo>
                    <a:lnTo>
                      <a:pt x="12323" y="3858"/>
                    </a:lnTo>
                    <a:cubicBezTo>
                      <a:pt x="12204" y="3692"/>
                      <a:pt x="12109" y="3525"/>
                      <a:pt x="11990" y="3382"/>
                    </a:cubicBezTo>
                    <a:lnTo>
                      <a:pt x="11835" y="3334"/>
                    </a:lnTo>
                    <a:lnTo>
                      <a:pt x="9609" y="2751"/>
                    </a:lnTo>
                    <a:lnTo>
                      <a:pt x="9073" y="786"/>
                    </a:lnTo>
                    <a:cubicBezTo>
                      <a:pt x="8727" y="632"/>
                      <a:pt x="8370" y="513"/>
                      <a:pt x="8013" y="429"/>
                    </a:cubicBezTo>
                    <a:lnTo>
                      <a:pt x="6215" y="1441"/>
                    </a:lnTo>
                    <a:lnTo>
                      <a:pt x="4275" y="358"/>
                    </a:lnTo>
                    <a:lnTo>
                      <a:pt x="365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22"/>
              <p:cNvSpPr/>
              <p:nvPr/>
            </p:nvSpPr>
            <p:spPr>
              <a:xfrm>
                <a:off x="7958125" y="-894025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96" y="1072"/>
                    </a:moveTo>
                    <a:lnTo>
                      <a:pt x="5954" y="2120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36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3"/>
                    </a:lnTo>
                    <a:lnTo>
                      <a:pt x="8418" y="1036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9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65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54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54"/>
                    </a:lnTo>
                    <a:close/>
                    <a:moveTo>
                      <a:pt x="5454" y="6454"/>
                    </a:moveTo>
                    <a:lnTo>
                      <a:pt x="3072" y="8751"/>
                    </a:lnTo>
                    <a:lnTo>
                      <a:pt x="1108" y="8251"/>
                    </a:lnTo>
                    <a:lnTo>
                      <a:pt x="2179" y="6454"/>
                    </a:lnTo>
                    <a:close/>
                    <a:moveTo>
                      <a:pt x="6656" y="6942"/>
                    </a:moveTo>
                    <a:lnTo>
                      <a:pt x="9037" y="9252"/>
                    </a:lnTo>
                    <a:lnTo>
                      <a:pt x="8513" y="11157"/>
                    </a:lnTo>
                    <a:lnTo>
                      <a:pt x="6656" y="10109"/>
                    </a:lnTo>
                    <a:lnTo>
                      <a:pt x="6656" y="6942"/>
                    </a:lnTo>
                    <a:close/>
                    <a:moveTo>
                      <a:pt x="5954" y="6930"/>
                    </a:moveTo>
                    <a:lnTo>
                      <a:pt x="5954" y="10204"/>
                    </a:lnTo>
                    <a:lnTo>
                      <a:pt x="4203" y="11180"/>
                    </a:lnTo>
                    <a:lnTo>
                      <a:pt x="3656" y="9168"/>
                    </a:lnTo>
                    <a:lnTo>
                      <a:pt x="5954" y="6930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3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51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5"/>
                    </a:lnTo>
                    <a:lnTo>
                      <a:pt x="8954" y="12192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5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73" y="6037"/>
                    </a:lnTo>
                    <a:lnTo>
                      <a:pt x="12193" y="4156"/>
                    </a:lnTo>
                    <a:lnTo>
                      <a:pt x="12550" y="3548"/>
                    </a:lnTo>
                    <a:lnTo>
                      <a:pt x="11847" y="3370"/>
                    </a:lnTo>
                    <a:lnTo>
                      <a:pt x="9621" y="2786"/>
                    </a:lnTo>
                    <a:lnTo>
                      <a:pt x="9037" y="691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>
                <a:off x="7958725" y="-1200025"/>
                <a:ext cx="314350" cy="3054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17" extrusionOk="0">
                    <a:moveTo>
                      <a:pt x="4072" y="1072"/>
                    </a:moveTo>
                    <a:lnTo>
                      <a:pt x="5930" y="2108"/>
                    </a:lnTo>
                    <a:lnTo>
                      <a:pt x="5930" y="5275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37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37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6"/>
                    </a:moveTo>
                    <a:lnTo>
                      <a:pt x="11466" y="3966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6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54"/>
                    </a:lnTo>
                    <a:close/>
                    <a:moveTo>
                      <a:pt x="5430" y="6454"/>
                    </a:moveTo>
                    <a:lnTo>
                      <a:pt x="3048" y="8764"/>
                    </a:lnTo>
                    <a:lnTo>
                      <a:pt x="1084" y="8252"/>
                    </a:lnTo>
                    <a:lnTo>
                      <a:pt x="2155" y="6454"/>
                    </a:lnTo>
                    <a:close/>
                    <a:moveTo>
                      <a:pt x="6632" y="6942"/>
                    </a:moveTo>
                    <a:lnTo>
                      <a:pt x="9013" y="9252"/>
                    </a:lnTo>
                    <a:lnTo>
                      <a:pt x="8489" y="11157"/>
                    </a:lnTo>
                    <a:lnTo>
                      <a:pt x="6632" y="10121"/>
                    </a:lnTo>
                    <a:lnTo>
                      <a:pt x="6632" y="6942"/>
                    </a:lnTo>
                    <a:close/>
                    <a:moveTo>
                      <a:pt x="5930" y="6930"/>
                    </a:moveTo>
                    <a:lnTo>
                      <a:pt x="5930" y="10204"/>
                    </a:lnTo>
                    <a:lnTo>
                      <a:pt x="4179" y="11193"/>
                    </a:lnTo>
                    <a:lnTo>
                      <a:pt x="3632" y="9181"/>
                    </a:lnTo>
                    <a:lnTo>
                      <a:pt x="5930" y="6930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2"/>
                    </a:lnTo>
                    <a:lnTo>
                      <a:pt x="3644" y="25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61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31"/>
                    </a:lnTo>
                    <a:lnTo>
                      <a:pt x="3536" y="11538"/>
                    </a:lnTo>
                    <a:lnTo>
                      <a:pt x="3727" y="12217"/>
                    </a:lnTo>
                    <a:lnTo>
                      <a:pt x="4358" y="11859"/>
                    </a:lnTo>
                    <a:lnTo>
                      <a:pt x="6370" y="10740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02"/>
                    </a:lnTo>
                    <a:lnTo>
                      <a:pt x="9716" y="9335"/>
                    </a:lnTo>
                    <a:lnTo>
                      <a:pt x="11871" y="8764"/>
                    </a:lnTo>
                    <a:lnTo>
                      <a:pt x="12573" y="8585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37"/>
                    </a:lnTo>
                    <a:lnTo>
                      <a:pt x="11847" y="3358"/>
                    </a:lnTo>
                    <a:lnTo>
                      <a:pt x="9609" y="2775"/>
                    </a:lnTo>
                    <a:lnTo>
                      <a:pt x="9025" y="679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>
                <a:off x="8664750" y="-893425"/>
                <a:ext cx="32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906" extrusionOk="0">
                    <a:moveTo>
                      <a:pt x="537" y="0"/>
                    </a:moveTo>
                    <a:lnTo>
                      <a:pt x="346" y="679"/>
                    </a:lnTo>
                    <a:lnTo>
                      <a:pt x="1" y="1905"/>
                    </a:lnTo>
                    <a:cubicBezTo>
                      <a:pt x="453" y="1250"/>
                      <a:pt x="894" y="774"/>
                      <a:pt x="1299" y="429"/>
                    </a:cubicBezTo>
                    <a:lnTo>
                      <a:pt x="1168" y="357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>
                <a:off x="8587075" y="-819900"/>
                <a:ext cx="640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2906" extrusionOk="0">
                    <a:moveTo>
                      <a:pt x="2560" y="0"/>
                    </a:moveTo>
                    <a:lnTo>
                      <a:pt x="703" y="476"/>
                    </a:lnTo>
                    <a:lnTo>
                      <a:pt x="0" y="655"/>
                    </a:lnTo>
                    <a:lnTo>
                      <a:pt x="370" y="1262"/>
                    </a:lnTo>
                    <a:lnTo>
                      <a:pt x="1334" y="2905"/>
                    </a:lnTo>
                    <a:cubicBezTo>
                      <a:pt x="1453" y="2655"/>
                      <a:pt x="1572" y="2381"/>
                      <a:pt x="1691" y="2131"/>
                    </a:cubicBezTo>
                    <a:lnTo>
                      <a:pt x="1072" y="1084"/>
                    </a:lnTo>
                    <a:lnTo>
                      <a:pt x="2227" y="786"/>
                    </a:lnTo>
                    <a:cubicBezTo>
                      <a:pt x="2334" y="512"/>
                      <a:pt x="2441" y="238"/>
                      <a:pt x="2560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8668925" y="-936300"/>
                <a:ext cx="2950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680" extrusionOk="0">
                    <a:moveTo>
                      <a:pt x="1" y="1"/>
                    </a:moveTo>
                    <a:lnTo>
                      <a:pt x="286" y="1001"/>
                    </a:lnTo>
                    <a:lnTo>
                      <a:pt x="477" y="1679"/>
                    </a:lnTo>
                    <a:lnTo>
                      <a:pt x="1096" y="1322"/>
                    </a:lnTo>
                    <a:lnTo>
                      <a:pt x="1179" y="1275"/>
                    </a:lnTo>
                    <a:cubicBezTo>
                      <a:pt x="822" y="977"/>
                      <a:pt x="405" y="560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8587375" y="-1038975"/>
                <a:ext cx="6372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906" extrusionOk="0">
                    <a:moveTo>
                      <a:pt x="1346" y="0"/>
                    </a:moveTo>
                    <a:lnTo>
                      <a:pt x="369" y="1631"/>
                    </a:lnTo>
                    <a:lnTo>
                      <a:pt x="0" y="2250"/>
                    </a:lnTo>
                    <a:lnTo>
                      <a:pt x="703" y="2429"/>
                    </a:lnTo>
                    <a:lnTo>
                      <a:pt x="2548" y="2905"/>
                    </a:lnTo>
                    <a:cubicBezTo>
                      <a:pt x="2453" y="2667"/>
                      <a:pt x="2334" y="2393"/>
                      <a:pt x="2239" y="2107"/>
                    </a:cubicBezTo>
                    <a:lnTo>
                      <a:pt x="1084" y="1810"/>
                    </a:lnTo>
                    <a:lnTo>
                      <a:pt x="1703" y="774"/>
                    </a:lnTo>
                    <a:cubicBezTo>
                      <a:pt x="1584" y="524"/>
                      <a:pt x="1477" y="250"/>
                      <a:pt x="1346" y="0"/>
                    </a:cubicBez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6467750" y="-287700"/>
                <a:ext cx="233400" cy="217300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8692" extrusionOk="0">
                    <a:moveTo>
                      <a:pt x="5716" y="0"/>
                    </a:moveTo>
                    <a:lnTo>
                      <a:pt x="5085" y="358"/>
                    </a:lnTo>
                    <a:lnTo>
                      <a:pt x="3085" y="1465"/>
                    </a:lnTo>
                    <a:lnTo>
                      <a:pt x="1144" y="381"/>
                    </a:lnTo>
                    <a:lnTo>
                      <a:pt x="525" y="24"/>
                    </a:lnTo>
                    <a:lnTo>
                      <a:pt x="322" y="715"/>
                    </a:lnTo>
                    <a:lnTo>
                      <a:pt x="1" y="1917"/>
                    </a:lnTo>
                    <a:cubicBezTo>
                      <a:pt x="227" y="1977"/>
                      <a:pt x="441" y="2036"/>
                      <a:pt x="680" y="2084"/>
                    </a:cubicBezTo>
                    <a:lnTo>
                      <a:pt x="965" y="1060"/>
                    </a:lnTo>
                    <a:lnTo>
                      <a:pt x="2823" y="2096"/>
                    </a:lnTo>
                    <a:lnTo>
                      <a:pt x="2823" y="2786"/>
                    </a:lnTo>
                    <a:cubicBezTo>
                      <a:pt x="2930" y="3156"/>
                      <a:pt x="3144" y="3870"/>
                      <a:pt x="3525" y="4656"/>
                    </a:cubicBezTo>
                    <a:lnTo>
                      <a:pt x="3525" y="2013"/>
                    </a:lnTo>
                    <a:lnTo>
                      <a:pt x="5287" y="1024"/>
                    </a:lnTo>
                    <a:lnTo>
                      <a:pt x="5835" y="3036"/>
                    </a:lnTo>
                    <a:lnTo>
                      <a:pt x="3739" y="5072"/>
                    </a:lnTo>
                    <a:cubicBezTo>
                      <a:pt x="3835" y="5263"/>
                      <a:pt x="3954" y="5442"/>
                      <a:pt x="4073" y="5644"/>
                    </a:cubicBezTo>
                    <a:cubicBezTo>
                      <a:pt x="4097" y="5656"/>
                      <a:pt x="4097" y="5668"/>
                      <a:pt x="4109" y="5680"/>
                    </a:cubicBezTo>
                    <a:lnTo>
                      <a:pt x="6395" y="3465"/>
                    </a:lnTo>
                    <a:lnTo>
                      <a:pt x="8359" y="3977"/>
                    </a:lnTo>
                    <a:lnTo>
                      <a:pt x="7288" y="5775"/>
                    </a:lnTo>
                    <a:lnTo>
                      <a:pt x="4180" y="5775"/>
                    </a:lnTo>
                    <a:cubicBezTo>
                      <a:pt x="4347" y="6013"/>
                      <a:pt x="4525" y="6251"/>
                      <a:pt x="4716" y="6454"/>
                    </a:cubicBezTo>
                    <a:lnTo>
                      <a:pt x="7383" y="6454"/>
                    </a:lnTo>
                    <a:lnTo>
                      <a:pt x="8395" y="8168"/>
                    </a:lnTo>
                    <a:lnTo>
                      <a:pt x="7585" y="8382"/>
                    </a:lnTo>
                    <a:cubicBezTo>
                      <a:pt x="8061" y="8525"/>
                      <a:pt x="8573" y="8644"/>
                      <a:pt x="9109" y="8692"/>
                    </a:cubicBezTo>
                    <a:lnTo>
                      <a:pt x="9335" y="8632"/>
                    </a:lnTo>
                    <a:lnTo>
                      <a:pt x="9335" y="8382"/>
                    </a:lnTo>
                    <a:lnTo>
                      <a:pt x="9097" y="7989"/>
                    </a:lnTo>
                    <a:lnTo>
                      <a:pt x="7930" y="6037"/>
                    </a:lnTo>
                    <a:lnTo>
                      <a:pt x="9050" y="4168"/>
                    </a:lnTo>
                    <a:lnTo>
                      <a:pt x="9312" y="3703"/>
                    </a:lnTo>
                    <a:lnTo>
                      <a:pt x="9312" y="3525"/>
                    </a:lnTo>
                    <a:lnTo>
                      <a:pt x="8704" y="3358"/>
                    </a:lnTo>
                    <a:lnTo>
                      <a:pt x="6490" y="2775"/>
                    </a:lnTo>
                    <a:lnTo>
                      <a:pt x="5906" y="679"/>
                    </a:lnTo>
                    <a:lnTo>
                      <a:pt x="5716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63894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1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8" y="6466"/>
                    </a:lnTo>
                    <a:close/>
                    <a:moveTo>
                      <a:pt x="6644" y="6954"/>
                    </a:moveTo>
                    <a:lnTo>
                      <a:pt x="9026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58" y="4239"/>
                    </a:lnTo>
                    <a:lnTo>
                      <a:pt x="1525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39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6160875" y="-593400"/>
                <a:ext cx="225650" cy="2197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8788" extrusionOk="0">
                    <a:moveTo>
                      <a:pt x="4846" y="1013"/>
                    </a:moveTo>
                    <a:lnTo>
                      <a:pt x="5394" y="3025"/>
                    </a:lnTo>
                    <a:lnTo>
                      <a:pt x="3096" y="5275"/>
                    </a:lnTo>
                    <a:lnTo>
                      <a:pt x="3096" y="2001"/>
                    </a:lnTo>
                    <a:lnTo>
                      <a:pt x="4846" y="1013"/>
                    </a:lnTo>
                    <a:close/>
                    <a:moveTo>
                      <a:pt x="5966" y="3453"/>
                    </a:moveTo>
                    <a:lnTo>
                      <a:pt x="7930" y="3965"/>
                    </a:lnTo>
                    <a:lnTo>
                      <a:pt x="6859" y="5763"/>
                    </a:lnTo>
                    <a:lnTo>
                      <a:pt x="3584" y="5763"/>
                    </a:lnTo>
                    <a:lnTo>
                      <a:pt x="5966" y="3453"/>
                    </a:lnTo>
                    <a:close/>
                    <a:moveTo>
                      <a:pt x="5275" y="1"/>
                    </a:moveTo>
                    <a:lnTo>
                      <a:pt x="4656" y="358"/>
                    </a:lnTo>
                    <a:lnTo>
                      <a:pt x="2644" y="1477"/>
                    </a:lnTo>
                    <a:lnTo>
                      <a:pt x="715" y="394"/>
                    </a:lnTo>
                    <a:lnTo>
                      <a:pt x="84" y="36"/>
                    </a:lnTo>
                    <a:lnTo>
                      <a:pt x="12" y="298"/>
                    </a:lnTo>
                    <a:cubicBezTo>
                      <a:pt x="12" y="405"/>
                      <a:pt x="1" y="584"/>
                      <a:pt x="1" y="810"/>
                    </a:cubicBezTo>
                    <a:cubicBezTo>
                      <a:pt x="1" y="1239"/>
                      <a:pt x="24" y="1822"/>
                      <a:pt x="132" y="2489"/>
                    </a:cubicBezTo>
                    <a:lnTo>
                      <a:pt x="513" y="1060"/>
                    </a:lnTo>
                    <a:lnTo>
                      <a:pt x="2382" y="2108"/>
                    </a:lnTo>
                    <a:lnTo>
                      <a:pt x="2382" y="5275"/>
                    </a:lnTo>
                    <a:lnTo>
                      <a:pt x="274" y="3239"/>
                    </a:lnTo>
                    <a:lnTo>
                      <a:pt x="274" y="3239"/>
                    </a:lnTo>
                    <a:cubicBezTo>
                      <a:pt x="393" y="3715"/>
                      <a:pt x="560" y="4204"/>
                      <a:pt x="786" y="4692"/>
                    </a:cubicBezTo>
                    <a:lnTo>
                      <a:pt x="1870" y="5751"/>
                    </a:lnTo>
                    <a:lnTo>
                      <a:pt x="1382" y="5751"/>
                    </a:lnTo>
                    <a:cubicBezTo>
                      <a:pt x="1846" y="6430"/>
                      <a:pt x="2406" y="7002"/>
                      <a:pt x="3072" y="7442"/>
                    </a:cubicBezTo>
                    <a:lnTo>
                      <a:pt x="3072" y="6906"/>
                    </a:lnTo>
                    <a:lnTo>
                      <a:pt x="4311" y="8097"/>
                    </a:lnTo>
                    <a:cubicBezTo>
                      <a:pt x="4763" y="8299"/>
                      <a:pt x="5251" y="8442"/>
                      <a:pt x="5775" y="8549"/>
                    </a:cubicBezTo>
                    <a:lnTo>
                      <a:pt x="3584" y="6418"/>
                    </a:lnTo>
                    <a:lnTo>
                      <a:pt x="6942" y="6418"/>
                    </a:lnTo>
                    <a:lnTo>
                      <a:pt x="7954" y="8133"/>
                    </a:lnTo>
                    <a:lnTo>
                      <a:pt x="6097" y="8609"/>
                    </a:lnTo>
                    <a:cubicBezTo>
                      <a:pt x="6740" y="8728"/>
                      <a:pt x="7418" y="8787"/>
                      <a:pt x="8156" y="8787"/>
                    </a:cubicBezTo>
                    <a:lnTo>
                      <a:pt x="8335" y="8740"/>
                    </a:lnTo>
                    <a:lnTo>
                      <a:pt x="9026" y="8561"/>
                    </a:lnTo>
                    <a:lnTo>
                      <a:pt x="8668" y="7954"/>
                    </a:lnTo>
                    <a:lnTo>
                      <a:pt x="7513" y="6037"/>
                    </a:lnTo>
                    <a:lnTo>
                      <a:pt x="8633" y="4156"/>
                    </a:lnTo>
                    <a:lnTo>
                      <a:pt x="8990" y="3549"/>
                    </a:lnTo>
                    <a:lnTo>
                      <a:pt x="8287" y="3370"/>
                    </a:lnTo>
                    <a:lnTo>
                      <a:pt x="6049" y="2787"/>
                    </a:lnTo>
                    <a:lnTo>
                      <a:pt x="5477" y="691"/>
                    </a:lnTo>
                    <a:lnTo>
                      <a:pt x="527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22"/>
              <p:cNvSpPr/>
              <p:nvPr/>
            </p:nvSpPr>
            <p:spPr>
              <a:xfrm>
                <a:off x="701842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72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72" y="1084"/>
                    </a:lnTo>
                    <a:close/>
                    <a:moveTo>
                      <a:pt x="8394" y="1036"/>
                    </a:moveTo>
                    <a:lnTo>
                      <a:pt x="8942" y="3048"/>
                    </a:lnTo>
                    <a:lnTo>
                      <a:pt x="6632" y="5299"/>
                    </a:lnTo>
                    <a:lnTo>
                      <a:pt x="6632" y="2024"/>
                    </a:lnTo>
                    <a:lnTo>
                      <a:pt x="8394" y="1036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54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35" y="0"/>
                    </a:moveTo>
                    <a:lnTo>
                      <a:pt x="8216" y="358"/>
                    </a:lnTo>
                    <a:lnTo>
                      <a:pt x="6204" y="1465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39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478" y="8620"/>
                    </a:lnTo>
                    <a:lnTo>
                      <a:pt x="12478" y="8359"/>
                    </a:ln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66" y="3691"/>
                    </a:lnTo>
                    <a:lnTo>
                      <a:pt x="12466" y="3513"/>
                    </a:lnTo>
                    <a:lnTo>
                      <a:pt x="11859" y="3346"/>
                    </a:lnTo>
                    <a:lnTo>
                      <a:pt x="9609" y="2775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22"/>
              <p:cNvSpPr/>
              <p:nvPr/>
            </p:nvSpPr>
            <p:spPr>
              <a:xfrm>
                <a:off x="7018425" y="-593700"/>
                <a:ext cx="3113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2229" extrusionOk="0">
                    <a:moveTo>
                      <a:pt x="4072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20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6" y="6466"/>
                    </a:lnTo>
                    <a:close/>
                    <a:moveTo>
                      <a:pt x="6632" y="6954"/>
                    </a:moveTo>
                    <a:lnTo>
                      <a:pt x="9014" y="9264"/>
                    </a:lnTo>
                    <a:lnTo>
                      <a:pt x="8502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3" y="6192"/>
                    </a:lnTo>
                    <a:lnTo>
                      <a:pt x="405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37" y="11538"/>
                    </a:lnTo>
                    <a:lnTo>
                      <a:pt x="3739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454" y="8621"/>
                    </a:lnTo>
                    <a:lnTo>
                      <a:pt x="12454" y="8371"/>
                    </a:lnTo>
                    <a:lnTo>
                      <a:pt x="12216" y="7978"/>
                    </a:lnTo>
                    <a:lnTo>
                      <a:pt x="11061" y="6025"/>
                    </a:lnTo>
                    <a:lnTo>
                      <a:pt x="12169" y="4156"/>
                    </a:lnTo>
                    <a:lnTo>
                      <a:pt x="12454" y="3704"/>
                    </a:lnTo>
                    <a:lnTo>
                      <a:pt x="12454" y="3525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37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22"/>
              <p:cNvSpPr/>
              <p:nvPr/>
            </p:nvSpPr>
            <p:spPr>
              <a:xfrm>
                <a:off x="6700525" y="-287400"/>
                <a:ext cx="3161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46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18" y="1024"/>
                    </a:moveTo>
                    <a:lnTo>
                      <a:pt x="8966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18" y="1024"/>
                    </a:lnTo>
                    <a:close/>
                    <a:moveTo>
                      <a:pt x="3144" y="3513"/>
                    </a:moveTo>
                    <a:lnTo>
                      <a:pt x="5454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9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68" y="6442"/>
                    </a:lnTo>
                    <a:close/>
                    <a:moveTo>
                      <a:pt x="8847" y="0"/>
                    </a:moveTo>
                    <a:lnTo>
                      <a:pt x="8216" y="357"/>
                    </a:lnTo>
                    <a:lnTo>
                      <a:pt x="6216" y="1477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7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167" y="8704"/>
                    </a:lnTo>
                    <a:cubicBezTo>
                      <a:pt x="334" y="8716"/>
                      <a:pt x="489" y="8716"/>
                      <a:pt x="655" y="8716"/>
                    </a:cubicBezTo>
                    <a:lnTo>
                      <a:pt x="2953" y="8716"/>
                    </a:lnTo>
                    <a:lnTo>
                      <a:pt x="1132" y="8239"/>
                    </a:lnTo>
                    <a:lnTo>
                      <a:pt x="2203" y="6442"/>
                    </a:lnTo>
                    <a:lnTo>
                      <a:pt x="5477" y="6442"/>
                    </a:lnTo>
                    <a:lnTo>
                      <a:pt x="3144" y="8716"/>
                    </a:lnTo>
                    <a:lnTo>
                      <a:pt x="4144" y="8716"/>
                    </a:lnTo>
                    <a:lnTo>
                      <a:pt x="5989" y="6930"/>
                    </a:lnTo>
                    <a:lnTo>
                      <a:pt x="5989" y="8716"/>
                    </a:lnTo>
                    <a:lnTo>
                      <a:pt x="6692" y="8716"/>
                    </a:lnTo>
                    <a:lnTo>
                      <a:pt x="6692" y="6930"/>
                    </a:lnTo>
                    <a:lnTo>
                      <a:pt x="8537" y="8716"/>
                    </a:lnTo>
                    <a:lnTo>
                      <a:pt x="12121" y="8716"/>
                    </a:lnTo>
                    <a:lnTo>
                      <a:pt x="12645" y="8585"/>
                    </a:lnTo>
                    <a:lnTo>
                      <a:pt x="12288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21" y="2786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22"/>
              <p:cNvSpPr/>
              <p:nvPr/>
            </p:nvSpPr>
            <p:spPr>
              <a:xfrm>
                <a:off x="670082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406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406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56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2" y="11193"/>
                    </a:lnTo>
                    <a:lnTo>
                      <a:pt x="3644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16" y="1477"/>
                    </a:lnTo>
                    <a:lnTo>
                      <a:pt x="4275" y="394"/>
                    </a:lnTo>
                    <a:lnTo>
                      <a:pt x="3656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1" y="3632"/>
                    </a:lnTo>
                    <a:lnTo>
                      <a:pt x="382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51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94" y="10752"/>
                    </a:lnTo>
                    <a:lnTo>
                      <a:pt x="8323" y="11836"/>
                    </a:lnTo>
                    <a:lnTo>
                      <a:pt x="8954" y="12193"/>
                    </a:lnTo>
                    <a:lnTo>
                      <a:pt x="9145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40" y="7978"/>
                    </a:lnTo>
                    <a:lnTo>
                      <a:pt x="11085" y="6025"/>
                    </a:lnTo>
                    <a:lnTo>
                      <a:pt x="12193" y="4156"/>
                    </a:lnTo>
                    <a:lnTo>
                      <a:pt x="12550" y="3549"/>
                    </a:lnTo>
                    <a:lnTo>
                      <a:pt x="11859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22"/>
              <p:cNvSpPr/>
              <p:nvPr/>
            </p:nvSpPr>
            <p:spPr>
              <a:xfrm>
                <a:off x="7647075" y="-287700"/>
                <a:ext cx="311975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8716" extrusionOk="0">
                    <a:moveTo>
                      <a:pt x="4084" y="1084"/>
                    </a:moveTo>
                    <a:lnTo>
                      <a:pt x="5942" y="2120"/>
                    </a:lnTo>
                    <a:lnTo>
                      <a:pt x="5942" y="5299"/>
                    </a:lnTo>
                    <a:lnTo>
                      <a:pt x="3560" y="2989"/>
                    </a:lnTo>
                    <a:lnTo>
                      <a:pt x="4084" y="1084"/>
                    </a:lnTo>
                    <a:close/>
                    <a:moveTo>
                      <a:pt x="8394" y="1036"/>
                    </a:moveTo>
                    <a:lnTo>
                      <a:pt x="8954" y="3048"/>
                    </a:lnTo>
                    <a:lnTo>
                      <a:pt x="6644" y="5299"/>
                    </a:lnTo>
                    <a:lnTo>
                      <a:pt x="6644" y="2024"/>
                    </a:lnTo>
                    <a:lnTo>
                      <a:pt x="8394" y="1036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0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65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54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54"/>
                    </a:lnTo>
                    <a:close/>
                    <a:moveTo>
                      <a:pt x="8847" y="0"/>
                    </a:moveTo>
                    <a:lnTo>
                      <a:pt x="8216" y="358"/>
                    </a:lnTo>
                    <a:lnTo>
                      <a:pt x="6216" y="1465"/>
                    </a:lnTo>
                    <a:lnTo>
                      <a:pt x="4275" y="381"/>
                    </a:lnTo>
                    <a:lnTo>
                      <a:pt x="3656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0" y="3632"/>
                    </a:lnTo>
                    <a:lnTo>
                      <a:pt x="381" y="4239"/>
                    </a:lnTo>
                    <a:lnTo>
                      <a:pt x="1536" y="6192"/>
                    </a:lnTo>
                    <a:lnTo>
                      <a:pt x="417" y="8061"/>
                    </a:lnTo>
                    <a:lnTo>
                      <a:pt x="48" y="8680"/>
                    </a:lnTo>
                    <a:lnTo>
                      <a:pt x="215" y="8716"/>
                    </a:lnTo>
                    <a:lnTo>
                      <a:pt x="2929" y="8716"/>
                    </a:lnTo>
                    <a:lnTo>
                      <a:pt x="1120" y="8239"/>
                    </a:lnTo>
                    <a:lnTo>
                      <a:pt x="2191" y="6442"/>
                    </a:lnTo>
                    <a:lnTo>
                      <a:pt x="5465" y="6442"/>
                    </a:lnTo>
                    <a:lnTo>
                      <a:pt x="3132" y="8716"/>
                    </a:lnTo>
                    <a:lnTo>
                      <a:pt x="4120" y="8716"/>
                    </a:lnTo>
                    <a:lnTo>
                      <a:pt x="5977" y="6930"/>
                    </a:lnTo>
                    <a:lnTo>
                      <a:pt x="5977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9906" y="8716"/>
                    </a:lnTo>
                    <a:cubicBezTo>
                      <a:pt x="10823" y="8716"/>
                      <a:pt x="11669" y="8585"/>
                      <a:pt x="12443" y="8299"/>
                    </a:cubicBezTo>
                    <a:lnTo>
                      <a:pt x="12252" y="7978"/>
                    </a:lnTo>
                    <a:lnTo>
                      <a:pt x="11085" y="6025"/>
                    </a:lnTo>
                    <a:lnTo>
                      <a:pt x="12204" y="4156"/>
                    </a:lnTo>
                    <a:lnTo>
                      <a:pt x="12478" y="3691"/>
                    </a:lnTo>
                    <a:lnTo>
                      <a:pt x="12478" y="3513"/>
                    </a:lnTo>
                    <a:lnTo>
                      <a:pt x="11871" y="3346"/>
                    </a:lnTo>
                    <a:lnTo>
                      <a:pt x="9621" y="2775"/>
                    </a:lnTo>
                    <a:lnTo>
                      <a:pt x="9037" y="679"/>
                    </a:lnTo>
                    <a:lnTo>
                      <a:pt x="8847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22"/>
              <p:cNvSpPr/>
              <p:nvPr/>
            </p:nvSpPr>
            <p:spPr>
              <a:xfrm>
                <a:off x="7647075" y="-593700"/>
                <a:ext cx="311675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54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42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7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42" y="6466"/>
                    </a:moveTo>
                    <a:lnTo>
                      <a:pt x="3060" y="8764"/>
                    </a:lnTo>
                    <a:lnTo>
                      <a:pt x="1096" y="8264"/>
                    </a:lnTo>
                    <a:lnTo>
                      <a:pt x="2167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2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91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24" y="6192"/>
                    </a:lnTo>
                    <a:lnTo>
                      <a:pt x="405" y="8073"/>
                    </a:lnTo>
                    <a:lnTo>
                      <a:pt x="36" y="8680"/>
                    </a:lnTo>
                    <a:lnTo>
                      <a:pt x="727" y="8859"/>
                    </a:lnTo>
                    <a:lnTo>
                      <a:pt x="2965" y="9442"/>
                    </a:lnTo>
                    <a:lnTo>
                      <a:pt x="3549" y="11538"/>
                    </a:lnTo>
                    <a:lnTo>
                      <a:pt x="3739" y="12228"/>
                    </a:lnTo>
                    <a:lnTo>
                      <a:pt x="4370" y="11871"/>
                    </a:lnTo>
                    <a:lnTo>
                      <a:pt x="6370" y="10752"/>
                    </a:lnTo>
                    <a:lnTo>
                      <a:pt x="8311" y="11836"/>
                    </a:lnTo>
                    <a:lnTo>
                      <a:pt x="8930" y="12193"/>
                    </a:lnTo>
                    <a:lnTo>
                      <a:pt x="9133" y="11514"/>
                    </a:lnTo>
                    <a:lnTo>
                      <a:pt x="9728" y="9335"/>
                    </a:lnTo>
                    <a:lnTo>
                      <a:pt x="11883" y="8776"/>
                    </a:lnTo>
                    <a:lnTo>
                      <a:pt x="12466" y="8621"/>
                    </a:lnTo>
                    <a:lnTo>
                      <a:pt x="12466" y="8371"/>
                    </a:lnTo>
                    <a:lnTo>
                      <a:pt x="12228" y="7978"/>
                    </a:lnTo>
                    <a:lnTo>
                      <a:pt x="11061" y="6025"/>
                    </a:lnTo>
                    <a:lnTo>
                      <a:pt x="12181" y="4156"/>
                    </a:lnTo>
                    <a:lnTo>
                      <a:pt x="12466" y="3704"/>
                    </a:lnTo>
                    <a:lnTo>
                      <a:pt x="12466" y="3525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22"/>
              <p:cNvSpPr/>
              <p:nvPr/>
            </p:nvSpPr>
            <p:spPr>
              <a:xfrm>
                <a:off x="7329475" y="-287400"/>
                <a:ext cx="315550" cy="217900"/>
              </a:xfrm>
              <a:custGeom>
                <a:avLst/>
                <a:gdLst/>
                <a:ahLst/>
                <a:cxnLst/>
                <a:rect l="l" t="t" r="r" b="b"/>
                <a:pathLst>
                  <a:path w="12622" h="8716" extrusionOk="0">
                    <a:moveTo>
                      <a:pt x="4096" y="1072"/>
                    </a:moveTo>
                    <a:lnTo>
                      <a:pt x="5954" y="2108"/>
                    </a:lnTo>
                    <a:lnTo>
                      <a:pt x="5954" y="5287"/>
                    </a:lnTo>
                    <a:lnTo>
                      <a:pt x="3572" y="2977"/>
                    </a:lnTo>
                    <a:lnTo>
                      <a:pt x="4096" y="1072"/>
                    </a:lnTo>
                    <a:close/>
                    <a:moveTo>
                      <a:pt x="8406" y="1024"/>
                    </a:moveTo>
                    <a:lnTo>
                      <a:pt x="8954" y="3036"/>
                    </a:lnTo>
                    <a:lnTo>
                      <a:pt x="6656" y="5287"/>
                    </a:lnTo>
                    <a:lnTo>
                      <a:pt x="6656" y="2012"/>
                    </a:lnTo>
                    <a:lnTo>
                      <a:pt x="8406" y="1024"/>
                    </a:lnTo>
                    <a:close/>
                    <a:moveTo>
                      <a:pt x="3144" y="3513"/>
                    </a:moveTo>
                    <a:lnTo>
                      <a:pt x="5442" y="5763"/>
                    </a:lnTo>
                    <a:lnTo>
                      <a:pt x="2084" y="5763"/>
                    </a:lnTo>
                    <a:lnTo>
                      <a:pt x="1072" y="4048"/>
                    </a:lnTo>
                    <a:lnTo>
                      <a:pt x="3144" y="3513"/>
                    </a:lnTo>
                    <a:close/>
                    <a:moveTo>
                      <a:pt x="9526" y="3453"/>
                    </a:moveTo>
                    <a:lnTo>
                      <a:pt x="11490" y="3953"/>
                    </a:lnTo>
                    <a:lnTo>
                      <a:pt x="10418" y="5763"/>
                    </a:lnTo>
                    <a:lnTo>
                      <a:pt x="7144" y="5763"/>
                    </a:lnTo>
                    <a:lnTo>
                      <a:pt x="9526" y="3453"/>
                    </a:lnTo>
                    <a:close/>
                    <a:moveTo>
                      <a:pt x="10526" y="6442"/>
                    </a:moveTo>
                    <a:lnTo>
                      <a:pt x="11538" y="8156"/>
                    </a:lnTo>
                    <a:lnTo>
                      <a:pt x="9466" y="8692"/>
                    </a:lnTo>
                    <a:lnTo>
                      <a:pt x="7156" y="6442"/>
                    </a:lnTo>
                    <a:close/>
                    <a:moveTo>
                      <a:pt x="8835" y="0"/>
                    </a:moveTo>
                    <a:lnTo>
                      <a:pt x="8216" y="357"/>
                    </a:lnTo>
                    <a:lnTo>
                      <a:pt x="6204" y="1477"/>
                    </a:lnTo>
                    <a:lnTo>
                      <a:pt x="4275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703" y="3453"/>
                    </a:lnTo>
                    <a:lnTo>
                      <a:pt x="1" y="3632"/>
                    </a:lnTo>
                    <a:lnTo>
                      <a:pt x="370" y="4239"/>
                    </a:lnTo>
                    <a:lnTo>
                      <a:pt x="1525" y="6192"/>
                    </a:lnTo>
                    <a:lnTo>
                      <a:pt x="417" y="8061"/>
                    </a:lnTo>
                    <a:lnTo>
                      <a:pt x="36" y="8680"/>
                    </a:lnTo>
                    <a:lnTo>
                      <a:pt x="203" y="8716"/>
                    </a:lnTo>
                    <a:lnTo>
                      <a:pt x="2929" y="8716"/>
                    </a:lnTo>
                    <a:lnTo>
                      <a:pt x="1108" y="8251"/>
                    </a:lnTo>
                    <a:lnTo>
                      <a:pt x="2179" y="6442"/>
                    </a:lnTo>
                    <a:lnTo>
                      <a:pt x="5454" y="6442"/>
                    </a:lnTo>
                    <a:lnTo>
                      <a:pt x="3120" y="8716"/>
                    </a:lnTo>
                    <a:lnTo>
                      <a:pt x="4120" y="8716"/>
                    </a:lnTo>
                    <a:lnTo>
                      <a:pt x="5966" y="6930"/>
                    </a:lnTo>
                    <a:lnTo>
                      <a:pt x="5966" y="8716"/>
                    </a:lnTo>
                    <a:lnTo>
                      <a:pt x="6668" y="8716"/>
                    </a:lnTo>
                    <a:lnTo>
                      <a:pt x="6668" y="6930"/>
                    </a:lnTo>
                    <a:lnTo>
                      <a:pt x="8513" y="8716"/>
                    </a:lnTo>
                    <a:lnTo>
                      <a:pt x="12097" y="8716"/>
                    </a:lnTo>
                    <a:lnTo>
                      <a:pt x="12621" y="8585"/>
                    </a:lnTo>
                    <a:lnTo>
                      <a:pt x="12264" y="7977"/>
                    </a:lnTo>
                    <a:lnTo>
                      <a:pt x="11073" y="6025"/>
                    </a:lnTo>
                    <a:lnTo>
                      <a:pt x="12193" y="4156"/>
                    </a:lnTo>
                    <a:lnTo>
                      <a:pt x="12550" y="3536"/>
                    </a:lnTo>
                    <a:lnTo>
                      <a:pt x="11847" y="3358"/>
                    </a:lnTo>
                    <a:lnTo>
                      <a:pt x="9609" y="2786"/>
                    </a:lnTo>
                    <a:lnTo>
                      <a:pt x="9037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22"/>
              <p:cNvSpPr/>
              <p:nvPr/>
            </p:nvSpPr>
            <p:spPr>
              <a:xfrm>
                <a:off x="7329775" y="-593700"/>
                <a:ext cx="3149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12229" extrusionOk="0">
                    <a:moveTo>
                      <a:pt x="4084" y="1072"/>
                    </a:moveTo>
                    <a:lnTo>
                      <a:pt x="5942" y="2120"/>
                    </a:lnTo>
                    <a:lnTo>
                      <a:pt x="5942" y="5287"/>
                    </a:lnTo>
                    <a:lnTo>
                      <a:pt x="3560" y="2977"/>
                    </a:lnTo>
                    <a:lnTo>
                      <a:pt x="4084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44" y="5299"/>
                    </a:lnTo>
                    <a:lnTo>
                      <a:pt x="6644" y="2025"/>
                    </a:lnTo>
                    <a:lnTo>
                      <a:pt x="8394" y="1049"/>
                    </a:lnTo>
                    <a:close/>
                    <a:moveTo>
                      <a:pt x="3132" y="3525"/>
                    </a:moveTo>
                    <a:lnTo>
                      <a:pt x="5430" y="5775"/>
                    </a:lnTo>
                    <a:lnTo>
                      <a:pt x="2072" y="5775"/>
                    </a:lnTo>
                    <a:lnTo>
                      <a:pt x="1060" y="4061"/>
                    </a:lnTo>
                    <a:lnTo>
                      <a:pt x="3132" y="3525"/>
                    </a:lnTo>
                    <a:close/>
                    <a:moveTo>
                      <a:pt x="9514" y="3465"/>
                    </a:moveTo>
                    <a:lnTo>
                      <a:pt x="11478" y="3977"/>
                    </a:lnTo>
                    <a:lnTo>
                      <a:pt x="10406" y="5775"/>
                    </a:lnTo>
                    <a:lnTo>
                      <a:pt x="7132" y="5775"/>
                    </a:lnTo>
                    <a:lnTo>
                      <a:pt x="9514" y="3465"/>
                    </a:lnTo>
                    <a:close/>
                    <a:moveTo>
                      <a:pt x="10514" y="6466"/>
                    </a:moveTo>
                    <a:lnTo>
                      <a:pt x="11526" y="8168"/>
                    </a:lnTo>
                    <a:lnTo>
                      <a:pt x="9454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44" y="6954"/>
                    </a:moveTo>
                    <a:lnTo>
                      <a:pt x="9025" y="9264"/>
                    </a:lnTo>
                    <a:lnTo>
                      <a:pt x="8501" y="11169"/>
                    </a:lnTo>
                    <a:lnTo>
                      <a:pt x="6644" y="10121"/>
                    </a:lnTo>
                    <a:lnTo>
                      <a:pt x="6644" y="6954"/>
                    </a:lnTo>
                    <a:close/>
                    <a:moveTo>
                      <a:pt x="5942" y="6942"/>
                    </a:moveTo>
                    <a:lnTo>
                      <a:pt x="5942" y="10216"/>
                    </a:lnTo>
                    <a:lnTo>
                      <a:pt x="4180" y="11193"/>
                    </a:lnTo>
                    <a:lnTo>
                      <a:pt x="3632" y="9192"/>
                    </a:lnTo>
                    <a:lnTo>
                      <a:pt x="5942" y="6942"/>
                    </a:lnTo>
                    <a:close/>
                    <a:moveTo>
                      <a:pt x="8847" y="1"/>
                    </a:moveTo>
                    <a:lnTo>
                      <a:pt x="8216" y="358"/>
                    </a:lnTo>
                    <a:lnTo>
                      <a:pt x="6204" y="1477"/>
                    </a:lnTo>
                    <a:lnTo>
                      <a:pt x="4275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703" y="3454"/>
                    </a:lnTo>
                    <a:lnTo>
                      <a:pt x="0" y="3632"/>
                    </a:lnTo>
                    <a:lnTo>
                      <a:pt x="370" y="4239"/>
                    </a:lnTo>
                    <a:lnTo>
                      <a:pt x="1536" y="6192"/>
                    </a:lnTo>
                    <a:lnTo>
                      <a:pt x="417" y="8073"/>
                    </a:lnTo>
                    <a:lnTo>
                      <a:pt x="48" y="8680"/>
                    </a:lnTo>
                    <a:lnTo>
                      <a:pt x="739" y="8859"/>
                    </a:lnTo>
                    <a:lnTo>
                      <a:pt x="2977" y="9442"/>
                    </a:lnTo>
                    <a:lnTo>
                      <a:pt x="3560" y="11538"/>
                    </a:lnTo>
                    <a:lnTo>
                      <a:pt x="3751" y="12228"/>
                    </a:lnTo>
                    <a:lnTo>
                      <a:pt x="4382" y="11871"/>
                    </a:lnTo>
                    <a:lnTo>
                      <a:pt x="6382" y="10752"/>
                    </a:lnTo>
                    <a:lnTo>
                      <a:pt x="8323" y="11836"/>
                    </a:lnTo>
                    <a:lnTo>
                      <a:pt x="8942" y="12193"/>
                    </a:lnTo>
                    <a:lnTo>
                      <a:pt x="9144" y="11514"/>
                    </a:lnTo>
                    <a:lnTo>
                      <a:pt x="9740" y="9335"/>
                    </a:lnTo>
                    <a:lnTo>
                      <a:pt x="11895" y="8776"/>
                    </a:lnTo>
                    <a:lnTo>
                      <a:pt x="12597" y="8597"/>
                    </a:lnTo>
                    <a:lnTo>
                      <a:pt x="12228" y="7978"/>
                    </a:lnTo>
                    <a:lnTo>
                      <a:pt x="11073" y="6025"/>
                    </a:lnTo>
                    <a:lnTo>
                      <a:pt x="12192" y="4156"/>
                    </a:lnTo>
                    <a:lnTo>
                      <a:pt x="12550" y="3549"/>
                    </a:lnTo>
                    <a:lnTo>
                      <a:pt x="11847" y="3370"/>
                    </a:lnTo>
                    <a:lnTo>
                      <a:pt x="9621" y="2787"/>
                    </a:lnTo>
                    <a:lnTo>
                      <a:pt x="9037" y="691"/>
                    </a:lnTo>
                    <a:lnTo>
                      <a:pt x="8847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22"/>
              <p:cNvSpPr/>
              <p:nvPr/>
            </p:nvSpPr>
            <p:spPr>
              <a:xfrm>
                <a:off x="8276025" y="-593400"/>
                <a:ext cx="173550" cy="217625"/>
              </a:xfrm>
              <a:custGeom>
                <a:avLst/>
                <a:gdLst/>
                <a:ahLst/>
                <a:cxnLst/>
                <a:rect l="l" t="t" r="r" b="b"/>
                <a:pathLst>
                  <a:path w="6942" h="8705" extrusionOk="0">
                    <a:moveTo>
                      <a:pt x="3120" y="3513"/>
                    </a:moveTo>
                    <a:lnTo>
                      <a:pt x="5430" y="5763"/>
                    </a:lnTo>
                    <a:lnTo>
                      <a:pt x="2072" y="5763"/>
                    </a:lnTo>
                    <a:lnTo>
                      <a:pt x="1060" y="4049"/>
                    </a:lnTo>
                    <a:lnTo>
                      <a:pt x="3120" y="3513"/>
                    </a:lnTo>
                    <a:close/>
                    <a:moveTo>
                      <a:pt x="3644" y="1"/>
                    </a:moveTo>
                    <a:lnTo>
                      <a:pt x="3453" y="691"/>
                    </a:lnTo>
                    <a:lnTo>
                      <a:pt x="2858" y="2870"/>
                    </a:lnTo>
                    <a:lnTo>
                      <a:pt x="691" y="3430"/>
                    </a:lnTo>
                    <a:lnTo>
                      <a:pt x="0" y="3608"/>
                    </a:lnTo>
                    <a:lnTo>
                      <a:pt x="369" y="4215"/>
                    </a:lnTo>
                    <a:lnTo>
                      <a:pt x="1536" y="6168"/>
                    </a:lnTo>
                    <a:lnTo>
                      <a:pt x="417" y="8049"/>
                    </a:lnTo>
                    <a:lnTo>
                      <a:pt x="48" y="8657"/>
                    </a:lnTo>
                    <a:lnTo>
                      <a:pt x="239" y="8704"/>
                    </a:lnTo>
                    <a:cubicBezTo>
                      <a:pt x="786" y="8645"/>
                      <a:pt x="1310" y="8537"/>
                      <a:pt x="1786" y="8406"/>
                    </a:cubicBezTo>
                    <a:lnTo>
                      <a:pt x="1120" y="8228"/>
                    </a:lnTo>
                    <a:lnTo>
                      <a:pt x="2191" y="6418"/>
                    </a:lnTo>
                    <a:lnTo>
                      <a:pt x="5037" y="6418"/>
                    </a:lnTo>
                    <a:cubicBezTo>
                      <a:pt x="5275" y="6156"/>
                      <a:pt x="5501" y="5870"/>
                      <a:pt x="5703" y="5561"/>
                    </a:cubicBezTo>
                    <a:cubicBezTo>
                      <a:pt x="5775" y="5442"/>
                      <a:pt x="5834" y="5335"/>
                      <a:pt x="5906" y="5216"/>
                    </a:cubicBezTo>
                    <a:lnTo>
                      <a:pt x="3572" y="2953"/>
                    </a:lnTo>
                    <a:lnTo>
                      <a:pt x="4096" y="1048"/>
                    </a:lnTo>
                    <a:lnTo>
                      <a:pt x="5930" y="2108"/>
                    </a:lnTo>
                    <a:lnTo>
                      <a:pt x="5930" y="5144"/>
                    </a:lnTo>
                    <a:cubicBezTo>
                      <a:pt x="6263" y="4525"/>
                      <a:pt x="6489" y="3906"/>
                      <a:pt x="6632" y="3311"/>
                    </a:cubicBezTo>
                    <a:lnTo>
                      <a:pt x="6632" y="2001"/>
                    </a:lnTo>
                    <a:lnTo>
                      <a:pt x="6882" y="1846"/>
                    </a:lnTo>
                    <a:cubicBezTo>
                      <a:pt x="6918" y="1548"/>
                      <a:pt x="6930" y="1275"/>
                      <a:pt x="6942" y="1037"/>
                    </a:cubicBezTo>
                    <a:lnTo>
                      <a:pt x="6942" y="1037"/>
                    </a:lnTo>
                    <a:lnTo>
                      <a:pt x="6204" y="1453"/>
                    </a:lnTo>
                    <a:lnTo>
                      <a:pt x="4263" y="358"/>
                    </a:lnTo>
                    <a:lnTo>
                      <a:pt x="3644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22"/>
              <p:cNvSpPr/>
              <p:nvPr/>
            </p:nvSpPr>
            <p:spPr>
              <a:xfrm>
                <a:off x="7958725" y="-287700"/>
                <a:ext cx="228325" cy="203925"/>
              </a:xfrm>
              <a:custGeom>
                <a:avLst/>
                <a:gdLst/>
                <a:ahLst/>
                <a:cxnLst/>
                <a:rect l="l" t="t" r="r" b="b"/>
                <a:pathLst>
                  <a:path w="9133" h="8157" extrusionOk="0">
                    <a:moveTo>
                      <a:pt x="8835" y="0"/>
                    </a:moveTo>
                    <a:lnTo>
                      <a:pt x="8216" y="358"/>
                    </a:lnTo>
                    <a:lnTo>
                      <a:pt x="6203" y="1465"/>
                    </a:lnTo>
                    <a:lnTo>
                      <a:pt x="4263" y="381"/>
                    </a:lnTo>
                    <a:lnTo>
                      <a:pt x="3644" y="24"/>
                    </a:lnTo>
                    <a:lnTo>
                      <a:pt x="3453" y="715"/>
                    </a:lnTo>
                    <a:lnTo>
                      <a:pt x="2858" y="2882"/>
                    </a:lnTo>
                    <a:lnTo>
                      <a:pt x="691" y="3453"/>
                    </a:lnTo>
                    <a:lnTo>
                      <a:pt x="0" y="3632"/>
                    </a:lnTo>
                    <a:lnTo>
                      <a:pt x="369" y="4239"/>
                    </a:lnTo>
                    <a:lnTo>
                      <a:pt x="1524" y="6192"/>
                    </a:lnTo>
                    <a:lnTo>
                      <a:pt x="417" y="8061"/>
                    </a:lnTo>
                    <a:lnTo>
                      <a:pt x="358" y="8156"/>
                    </a:lnTo>
                    <a:cubicBezTo>
                      <a:pt x="786" y="7966"/>
                      <a:pt x="1203" y="7739"/>
                      <a:pt x="1584" y="7454"/>
                    </a:cubicBezTo>
                    <a:lnTo>
                      <a:pt x="2179" y="6442"/>
                    </a:lnTo>
                    <a:lnTo>
                      <a:pt x="2691" y="6442"/>
                    </a:lnTo>
                    <a:cubicBezTo>
                      <a:pt x="2882" y="6239"/>
                      <a:pt x="3060" y="6001"/>
                      <a:pt x="3227" y="5751"/>
                    </a:cubicBezTo>
                    <a:lnTo>
                      <a:pt x="2096" y="5751"/>
                    </a:lnTo>
                    <a:lnTo>
                      <a:pt x="1084" y="4048"/>
                    </a:lnTo>
                    <a:lnTo>
                      <a:pt x="3155" y="3513"/>
                    </a:lnTo>
                    <a:lnTo>
                      <a:pt x="4025" y="4358"/>
                    </a:lnTo>
                    <a:cubicBezTo>
                      <a:pt x="4144" y="4120"/>
                      <a:pt x="4239" y="3882"/>
                      <a:pt x="4310" y="3667"/>
                    </a:cubicBezTo>
                    <a:lnTo>
                      <a:pt x="3584" y="2953"/>
                    </a:lnTo>
                    <a:lnTo>
                      <a:pt x="4108" y="1048"/>
                    </a:lnTo>
                    <a:lnTo>
                      <a:pt x="5965" y="2096"/>
                    </a:lnTo>
                    <a:lnTo>
                      <a:pt x="5965" y="2179"/>
                    </a:lnTo>
                    <a:cubicBezTo>
                      <a:pt x="6168" y="2179"/>
                      <a:pt x="6406" y="2155"/>
                      <a:pt x="6632" y="2108"/>
                    </a:cubicBezTo>
                    <a:lnTo>
                      <a:pt x="6632" y="2024"/>
                    </a:lnTo>
                    <a:lnTo>
                      <a:pt x="8394" y="1036"/>
                    </a:lnTo>
                    <a:lnTo>
                      <a:pt x="8513" y="1453"/>
                    </a:lnTo>
                    <a:cubicBezTo>
                      <a:pt x="8728" y="1334"/>
                      <a:pt x="8942" y="1203"/>
                      <a:pt x="9132" y="1048"/>
                    </a:cubicBezTo>
                    <a:lnTo>
                      <a:pt x="9025" y="679"/>
                    </a:lnTo>
                    <a:lnTo>
                      <a:pt x="8835" y="0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22"/>
              <p:cNvSpPr/>
              <p:nvPr/>
            </p:nvSpPr>
            <p:spPr>
              <a:xfrm>
                <a:off x="7958725" y="-593700"/>
                <a:ext cx="31435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12229" extrusionOk="0">
                    <a:moveTo>
                      <a:pt x="4072" y="1072"/>
                    </a:moveTo>
                    <a:lnTo>
                      <a:pt x="5930" y="2120"/>
                    </a:lnTo>
                    <a:lnTo>
                      <a:pt x="5930" y="5287"/>
                    </a:lnTo>
                    <a:lnTo>
                      <a:pt x="3548" y="2977"/>
                    </a:lnTo>
                    <a:lnTo>
                      <a:pt x="4072" y="1072"/>
                    </a:lnTo>
                    <a:close/>
                    <a:moveTo>
                      <a:pt x="8394" y="1049"/>
                    </a:moveTo>
                    <a:lnTo>
                      <a:pt x="8942" y="3049"/>
                    </a:lnTo>
                    <a:lnTo>
                      <a:pt x="6632" y="5299"/>
                    </a:lnTo>
                    <a:lnTo>
                      <a:pt x="6632" y="2025"/>
                    </a:lnTo>
                    <a:lnTo>
                      <a:pt x="8394" y="1049"/>
                    </a:lnTo>
                    <a:close/>
                    <a:moveTo>
                      <a:pt x="3120" y="3525"/>
                    </a:moveTo>
                    <a:lnTo>
                      <a:pt x="5430" y="5775"/>
                    </a:lnTo>
                    <a:lnTo>
                      <a:pt x="2060" y="5775"/>
                    </a:lnTo>
                    <a:lnTo>
                      <a:pt x="1048" y="4061"/>
                    </a:lnTo>
                    <a:lnTo>
                      <a:pt x="3120" y="3525"/>
                    </a:lnTo>
                    <a:close/>
                    <a:moveTo>
                      <a:pt x="9502" y="3465"/>
                    </a:moveTo>
                    <a:lnTo>
                      <a:pt x="11466" y="3977"/>
                    </a:lnTo>
                    <a:lnTo>
                      <a:pt x="10394" y="5775"/>
                    </a:lnTo>
                    <a:lnTo>
                      <a:pt x="7120" y="5775"/>
                    </a:lnTo>
                    <a:lnTo>
                      <a:pt x="9502" y="3465"/>
                    </a:lnTo>
                    <a:close/>
                    <a:moveTo>
                      <a:pt x="10502" y="6466"/>
                    </a:moveTo>
                    <a:lnTo>
                      <a:pt x="11514" y="8168"/>
                    </a:lnTo>
                    <a:lnTo>
                      <a:pt x="9442" y="8704"/>
                    </a:lnTo>
                    <a:lnTo>
                      <a:pt x="7144" y="6466"/>
                    </a:lnTo>
                    <a:close/>
                    <a:moveTo>
                      <a:pt x="5430" y="6466"/>
                    </a:moveTo>
                    <a:lnTo>
                      <a:pt x="3048" y="8764"/>
                    </a:lnTo>
                    <a:lnTo>
                      <a:pt x="1084" y="8264"/>
                    </a:lnTo>
                    <a:lnTo>
                      <a:pt x="2155" y="6466"/>
                    </a:lnTo>
                    <a:close/>
                    <a:moveTo>
                      <a:pt x="6632" y="6954"/>
                    </a:moveTo>
                    <a:lnTo>
                      <a:pt x="9013" y="9264"/>
                    </a:lnTo>
                    <a:lnTo>
                      <a:pt x="8489" y="11169"/>
                    </a:lnTo>
                    <a:lnTo>
                      <a:pt x="6632" y="10121"/>
                    </a:lnTo>
                    <a:lnTo>
                      <a:pt x="6632" y="6954"/>
                    </a:lnTo>
                    <a:close/>
                    <a:moveTo>
                      <a:pt x="5930" y="6942"/>
                    </a:moveTo>
                    <a:lnTo>
                      <a:pt x="5930" y="10216"/>
                    </a:lnTo>
                    <a:lnTo>
                      <a:pt x="4179" y="11193"/>
                    </a:lnTo>
                    <a:lnTo>
                      <a:pt x="3632" y="9192"/>
                    </a:lnTo>
                    <a:lnTo>
                      <a:pt x="5930" y="6942"/>
                    </a:lnTo>
                    <a:close/>
                    <a:moveTo>
                      <a:pt x="8835" y="1"/>
                    </a:moveTo>
                    <a:lnTo>
                      <a:pt x="8216" y="358"/>
                    </a:lnTo>
                    <a:lnTo>
                      <a:pt x="6203" y="1477"/>
                    </a:lnTo>
                    <a:lnTo>
                      <a:pt x="4263" y="394"/>
                    </a:lnTo>
                    <a:lnTo>
                      <a:pt x="3644" y="36"/>
                    </a:lnTo>
                    <a:lnTo>
                      <a:pt x="3453" y="715"/>
                    </a:lnTo>
                    <a:lnTo>
                      <a:pt x="2858" y="2894"/>
                    </a:lnTo>
                    <a:lnTo>
                      <a:pt x="691" y="3454"/>
                    </a:lnTo>
                    <a:lnTo>
                      <a:pt x="0" y="3632"/>
                    </a:lnTo>
                    <a:lnTo>
                      <a:pt x="358" y="4239"/>
                    </a:lnTo>
                    <a:lnTo>
                      <a:pt x="1512" y="6192"/>
                    </a:lnTo>
                    <a:lnTo>
                      <a:pt x="393" y="8073"/>
                    </a:lnTo>
                    <a:lnTo>
                      <a:pt x="24" y="8680"/>
                    </a:lnTo>
                    <a:lnTo>
                      <a:pt x="727" y="8859"/>
                    </a:lnTo>
                    <a:lnTo>
                      <a:pt x="2953" y="9442"/>
                    </a:lnTo>
                    <a:lnTo>
                      <a:pt x="3536" y="11538"/>
                    </a:lnTo>
                    <a:lnTo>
                      <a:pt x="3727" y="12228"/>
                    </a:lnTo>
                    <a:lnTo>
                      <a:pt x="4358" y="11871"/>
                    </a:lnTo>
                    <a:lnTo>
                      <a:pt x="6370" y="10752"/>
                    </a:lnTo>
                    <a:lnTo>
                      <a:pt x="8299" y="11836"/>
                    </a:lnTo>
                    <a:lnTo>
                      <a:pt x="8930" y="12193"/>
                    </a:lnTo>
                    <a:lnTo>
                      <a:pt x="9121" y="11514"/>
                    </a:lnTo>
                    <a:lnTo>
                      <a:pt x="9716" y="9335"/>
                    </a:lnTo>
                    <a:lnTo>
                      <a:pt x="11871" y="8776"/>
                    </a:lnTo>
                    <a:lnTo>
                      <a:pt x="12573" y="8597"/>
                    </a:lnTo>
                    <a:lnTo>
                      <a:pt x="12216" y="7978"/>
                    </a:lnTo>
                    <a:lnTo>
                      <a:pt x="11049" y="6025"/>
                    </a:lnTo>
                    <a:lnTo>
                      <a:pt x="12169" y="4156"/>
                    </a:lnTo>
                    <a:lnTo>
                      <a:pt x="12538" y="3549"/>
                    </a:lnTo>
                    <a:lnTo>
                      <a:pt x="11847" y="3370"/>
                    </a:lnTo>
                    <a:lnTo>
                      <a:pt x="9609" y="2787"/>
                    </a:lnTo>
                    <a:lnTo>
                      <a:pt x="9025" y="691"/>
                    </a:lnTo>
                    <a:lnTo>
                      <a:pt x="8835" y="1"/>
                    </a:lnTo>
                    <a:close/>
                  </a:path>
                </a:pathLst>
              </a:custGeom>
              <a:solidFill>
                <a:srgbClr val="000000">
                  <a:alpha val="39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53" name="Google Shape;953;p22"/>
            <p:cNvSpPr/>
            <p:nvPr/>
          </p:nvSpPr>
          <p:spPr>
            <a:xfrm rot="5400000">
              <a:off x="2483774" y="-1850968"/>
              <a:ext cx="4176452" cy="7149986"/>
            </a:xfrm>
            <a:custGeom>
              <a:avLst/>
              <a:gdLst/>
              <a:ahLst/>
              <a:cxnLst/>
              <a:rect l="l" t="t" r="r" b="b"/>
              <a:pathLst>
                <a:path w="66557" h="113944" extrusionOk="0">
                  <a:moveTo>
                    <a:pt x="33290" y="2132"/>
                  </a:moveTo>
                  <a:cubicBezTo>
                    <a:pt x="33993" y="2870"/>
                    <a:pt x="35076" y="3703"/>
                    <a:pt x="36779" y="4311"/>
                  </a:cubicBezTo>
                  <a:cubicBezTo>
                    <a:pt x="40231" y="5561"/>
                    <a:pt x="44268" y="8049"/>
                    <a:pt x="44268" y="10907"/>
                  </a:cubicBezTo>
                  <a:lnTo>
                    <a:pt x="44268" y="12228"/>
                  </a:lnTo>
                  <a:lnTo>
                    <a:pt x="45577" y="12097"/>
                  </a:lnTo>
                  <a:cubicBezTo>
                    <a:pt x="45577" y="12097"/>
                    <a:pt x="45780" y="12085"/>
                    <a:pt x="46113" y="12085"/>
                  </a:cubicBezTo>
                  <a:cubicBezTo>
                    <a:pt x="47042" y="12085"/>
                    <a:pt x="48852" y="12228"/>
                    <a:pt x="50411" y="13216"/>
                  </a:cubicBezTo>
                  <a:cubicBezTo>
                    <a:pt x="52281" y="14395"/>
                    <a:pt x="53233" y="16491"/>
                    <a:pt x="53233" y="19420"/>
                  </a:cubicBezTo>
                  <a:lnTo>
                    <a:pt x="53233" y="20658"/>
                  </a:lnTo>
                  <a:lnTo>
                    <a:pt x="54471" y="20610"/>
                  </a:lnTo>
                  <a:cubicBezTo>
                    <a:pt x="54602" y="20610"/>
                    <a:pt x="55769" y="20622"/>
                    <a:pt x="56853" y="21313"/>
                  </a:cubicBezTo>
                  <a:cubicBezTo>
                    <a:pt x="58222" y="22158"/>
                    <a:pt x="58912" y="23706"/>
                    <a:pt x="58912" y="25920"/>
                  </a:cubicBezTo>
                  <a:lnTo>
                    <a:pt x="58912" y="26920"/>
                  </a:lnTo>
                  <a:lnTo>
                    <a:pt x="59889" y="27099"/>
                  </a:lnTo>
                  <a:cubicBezTo>
                    <a:pt x="60115" y="27147"/>
                    <a:pt x="65377" y="28183"/>
                    <a:pt x="65377" y="33445"/>
                  </a:cubicBezTo>
                  <a:lnTo>
                    <a:pt x="65377" y="80510"/>
                  </a:lnTo>
                  <a:lnTo>
                    <a:pt x="65366" y="80510"/>
                  </a:lnTo>
                  <a:cubicBezTo>
                    <a:pt x="65366" y="85773"/>
                    <a:pt x="60103" y="86809"/>
                    <a:pt x="59877" y="86856"/>
                  </a:cubicBezTo>
                  <a:lnTo>
                    <a:pt x="58912" y="87035"/>
                  </a:lnTo>
                  <a:lnTo>
                    <a:pt x="58912" y="88035"/>
                  </a:lnTo>
                  <a:cubicBezTo>
                    <a:pt x="58912" y="90250"/>
                    <a:pt x="58222" y="91797"/>
                    <a:pt x="56853" y="92643"/>
                  </a:cubicBezTo>
                  <a:cubicBezTo>
                    <a:pt x="55769" y="93310"/>
                    <a:pt x="54602" y="93345"/>
                    <a:pt x="54471" y="93345"/>
                  </a:cubicBezTo>
                  <a:lnTo>
                    <a:pt x="53245" y="93298"/>
                  </a:lnTo>
                  <a:lnTo>
                    <a:pt x="53245" y="94536"/>
                  </a:lnTo>
                  <a:cubicBezTo>
                    <a:pt x="53245" y="97465"/>
                    <a:pt x="52292" y="99560"/>
                    <a:pt x="50423" y="100739"/>
                  </a:cubicBezTo>
                  <a:cubicBezTo>
                    <a:pt x="48875" y="101727"/>
                    <a:pt x="47054" y="101870"/>
                    <a:pt x="46125" y="101870"/>
                  </a:cubicBezTo>
                  <a:cubicBezTo>
                    <a:pt x="45780" y="101870"/>
                    <a:pt x="45589" y="101858"/>
                    <a:pt x="45565" y="101858"/>
                  </a:cubicBezTo>
                  <a:lnTo>
                    <a:pt x="44256" y="101727"/>
                  </a:lnTo>
                  <a:lnTo>
                    <a:pt x="44256" y="103037"/>
                  </a:lnTo>
                  <a:cubicBezTo>
                    <a:pt x="44256" y="105894"/>
                    <a:pt x="40231" y="108371"/>
                    <a:pt x="36779" y="109621"/>
                  </a:cubicBezTo>
                  <a:cubicBezTo>
                    <a:pt x="35076" y="110240"/>
                    <a:pt x="33981" y="111074"/>
                    <a:pt x="33290" y="111812"/>
                  </a:cubicBezTo>
                  <a:cubicBezTo>
                    <a:pt x="32588" y="111074"/>
                    <a:pt x="31504" y="110240"/>
                    <a:pt x="29813" y="109621"/>
                  </a:cubicBezTo>
                  <a:cubicBezTo>
                    <a:pt x="26361" y="108371"/>
                    <a:pt x="22324" y="105894"/>
                    <a:pt x="22324" y="103037"/>
                  </a:cubicBezTo>
                  <a:lnTo>
                    <a:pt x="22324" y="101703"/>
                  </a:lnTo>
                  <a:lnTo>
                    <a:pt x="21015" y="101846"/>
                  </a:lnTo>
                  <a:cubicBezTo>
                    <a:pt x="21015" y="101846"/>
                    <a:pt x="20800" y="101858"/>
                    <a:pt x="20479" y="101858"/>
                  </a:cubicBezTo>
                  <a:cubicBezTo>
                    <a:pt x="19538" y="101858"/>
                    <a:pt x="17741" y="101703"/>
                    <a:pt x="16181" y="100727"/>
                  </a:cubicBezTo>
                  <a:cubicBezTo>
                    <a:pt x="14300" y="99548"/>
                    <a:pt x="13347" y="97453"/>
                    <a:pt x="13347" y="94524"/>
                  </a:cubicBezTo>
                  <a:lnTo>
                    <a:pt x="13347" y="93286"/>
                  </a:lnTo>
                  <a:lnTo>
                    <a:pt x="12109" y="93333"/>
                  </a:lnTo>
                  <a:cubicBezTo>
                    <a:pt x="11978" y="93333"/>
                    <a:pt x="10823" y="93310"/>
                    <a:pt x="9728" y="92631"/>
                  </a:cubicBezTo>
                  <a:cubicBezTo>
                    <a:pt x="8358" y="91786"/>
                    <a:pt x="7680" y="90238"/>
                    <a:pt x="7680" y="88011"/>
                  </a:cubicBezTo>
                  <a:lnTo>
                    <a:pt x="7680" y="87023"/>
                  </a:lnTo>
                  <a:lnTo>
                    <a:pt x="6692" y="86844"/>
                  </a:lnTo>
                  <a:cubicBezTo>
                    <a:pt x="6477" y="86797"/>
                    <a:pt x="1203" y="85749"/>
                    <a:pt x="1203" y="80498"/>
                  </a:cubicBezTo>
                  <a:lnTo>
                    <a:pt x="1203" y="33421"/>
                  </a:lnTo>
                  <a:cubicBezTo>
                    <a:pt x="1203" y="28171"/>
                    <a:pt x="6477" y="27135"/>
                    <a:pt x="6692" y="27087"/>
                  </a:cubicBezTo>
                  <a:lnTo>
                    <a:pt x="7668" y="26909"/>
                  </a:lnTo>
                  <a:lnTo>
                    <a:pt x="7668" y="25908"/>
                  </a:lnTo>
                  <a:cubicBezTo>
                    <a:pt x="7668" y="23694"/>
                    <a:pt x="8346" y="22146"/>
                    <a:pt x="9716" y="21301"/>
                  </a:cubicBezTo>
                  <a:cubicBezTo>
                    <a:pt x="10799" y="20622"/>
                    <a:pt x="11966" y="20598"/>
                    <a:pt x="12097" y="20598"/>
                  </a:cubicBezTo>
                  <a:lnTo>
                    <a:pt x="13335" y="20646"/>
                  </a:lnTo>
                  <a:lnTo>
                    <a:pt x="13335" y="19408"/>
                  </a:lnTo>
                  <a:cubicBezTo>
                    <a:pt x="13335" y="16479"/>
                    <a:pt x="14288" y="14371"/>
                    <a:pt x="16157" y="13204"/>
                  </a:cubicBezTo>
                  <a:cubicBezTo>
                    <a:pt x="17717" y="12216"/>
                    <a:pt x="19526" y="12073"/>
                    <a:pt x="20467" y="12073"/>
                  </a:cubicBezTo>
                  <a:cubicBezTo>
                    <a:pt x="20812" y="12073"/>
                    <a:pt x="21003" y="12085"/>
                    <a:pt x="21015" y="12085"/>
                  </a:cubicBezTo>
                  <a:lnTo>
                    <a:pt x="22324" y="12216"/>
                  </a:lnTo>
                  <a:lnTo>
                    <a:pt x="22324" y="10907"/>
                  </a:lnTo>
                  <a:cubicBezTo>
                    <a:pt x="22324" y="8049"/>
                    <a:pt x="26361" y="5561"/>
                    <a:pt x="29813" y="4311"/>
                  </a:cubicBezTo>
                  <a:cubicBezTo>
                    <a:pt x="31504" y="3703"/>
                    <a:pt x="32611" y="2870"/>
                    <a:pt x="33290" y="2132"/>
                  </a:cubicBezTo>
                  <a:close/>
                  <a:moveTo>
                    <a:pt x="33278" y="0"/>
                  </a:moveTo>
                  <a:cubicBezTo>
                    <a:pt x="33278" y="0"/>
                    <a:pt x="32635" y="2025"/>
                    <a:pt x="29373" y="3215"/>
                  </a:cubicBezTo>
                  <a:cubicBezTo>
                    <a:pt x="26134" y="4394"/>
                    <a:pt x="21122" y="7085"/>
                    <a:pt x="21122" y="10918"/>
                  </a:cubicBezTo>
                  <a:cubicBezTo>
                    <a:pt x="21122" y="10918"/>
                    <a:pt x="20879" y="10893"/>
                    <a:pt x="20473" y="10893"/>
                  </a:cubicBezTo>
                  <a:cubicBezTo>
                    <a:pt x="18410" y="10893"/>
                    <a:pt x="12145" y="11542"/>
                    <a:pt x="12145" y="19420"/>
                  </a:cubicBezTo>
                  <a:cubicBezTo>
                    <a:pt x="12145" y="19420"/>
                    <a:pt x="12130" y="19419"/>
                    <a:pt x="12102" y="19419"/>
                  </a:cubicBezTo>
                  <a:cubicBezTo>
                    <a:pt x="11583" y="19419"/>
                    <a:pt x="6477" y="19580"/>
                    <a:pt x="6477" y="25908"/>
                  </a:cubicBezTo>
                  <a:cubicBezTo>
                    <a:pt x="6477" y="25908"/>
                    <a:pt x="0" y="27075"/>
                    <a:pt x="0" y="33421"/>
                  </a:cubicBezTo>
                  <a:lnTo>
                    <a:pt x="0" y="80510"/>
                  </a:lnTo>
                  <a:cubicBezTo>
                    <a:pt x="0" y="86868"/>
                    <a:pt x="6477" y="88035"/>
                    <a:pt x="6477" y="88035"/>
                  </a:cubicBezTo>
                  <a:cubicBezTo>
                    <a:pt x="6477" y="94364"/>
                    <a:pt x="11583" y="94524"/>
                    <a:pt x="12102" y="94524"/>
                  </a:cubicBezTo>
                  <a:cubicBezTo>
                    <a:pt x="12130" y="94524"/>
                    <a:pt x="12145" y="94524"/>
                    <a:pt x="12145" y="94524"/>
                  </a:cubicBezTo>
                  <a:cubicBezTo>
                    <a:pt x="12145" y="102380"/>
                    <a:pt x="18361" y="103040"/>
                    <a:pt x="20448" y="103040"/>
                  </a:cubicBezTo>
                  <a:cubicBezTo>
                    <a:pt x="20869" y="103040"/>
                    <a:pt x="21122" y="103013"/>
                    <a:pt x="21122" y="103013"/>
                  </a:cubicBezTo>
                  <a:cubicBezTo>
                    <a:pt x="21122" y="106859"/>
                    <a:pt x="26134" y="109550"/>
                    <a:pt x="29373" y="110728"/>
                  </a:cubicBezTo>
                  <a:cubicBezTo>
                    <a:pt x="32623" y="111907"/>
                    <a:pt x="33278" y="113943"/>
                    <a:pt x="33278" y="113943"/>
                  </a:cubicBezTo>
                  <a:cubicBezTo>
                    <a:pt x="33278" y="113943"/>
                    <a:pt x="33933" y="111919"/>
                    <a:pt x="37172" y="110728"/>
                  </a:cubicBezTo>
                  <a:cubicBezTo>
                    <a:pt x="40422" y="109550"/>
                    <a:pt x="45434" y="106859"/>
                    <a:pt x="45434" y="103013"/>
                  </a:cubicBezTo>
                  <a:cubicBezTo>
                    <a:pt x="45434" y="103013"/>
                    <a:pt x="45683" y="103039"/>
                    <a:pt x="46097" y="103039"/>
                  </a:cubicBezTo>
                  <a:cubicBezTo>
                    <a:pt x="48172" y="103039"/>
                    <a:pt x="54412" y="102385"/>
                    <a:pt x="54412" y="94524"/>
                  </a:cubicBezTo>
                  <a:cubicBezTo>
                    <a:pt x="54412" y="94524"/>
                    <a:pt x="54426" y="94524"/>
                    <a:pt x="54454" y="94524"/>
                  </a:cubicBezTo>
                  <a:cubicBezTo>
                    <a:pt x="54973" y="94524"/>
                    <a:pt x="60079" y="94364"/>
                    <a:pt x="60079" y="88035"/>
                  </a:cubicBezTo>
                  <a:cubicBezTo>
                    <a:pt x="60079" y="88035"/>
                    <a:pt x="66556" y="86868"/>
                    <a:pt x="66556" y="80510"/>
                  </a:cubicBezTo>
                  <a:lnTo>
                    <a:pt x="66556" y="33421"/>
                  </a:lnTo>
                  <a:cubicBezTo>
                    <a:pt x="66556" y="27075"/>
                    <a:pt x="60079" y="25908"/>
                    <a:pt x="60079" y="25908"/>
                  </a:cubicBezTo>
                  <a:cubicBezTo>
                    <a:pt x="60079" y="19580"/>
                    <a:pt x="54973" y="19419"/>
                    <a:pt x="54454" y="19419"/>
                  </a:cubicBezTo>
                  <a:cubicBezTo>
                    <a:pt x="54426" y="19419"/>
                    <a:pt x="54412" y="19420"/>
                    <a:pt x="54412" y="19420"/>
                  </a:cubicBezTo>
                  <a:cubicBezTo>
                    <a:pt x="54412" y="11551"/>
                    <a:pt x="48193" y="10892"/>
                    <a:pt x="46107" y="10892"/>
                  </a:cubicBezTo>
                  <a:cubicBezTo>
                    <a:pt x="45687" y="10892"/>
                    <a:pt x="45434" y="10918"/>
                    <a:pt x="45434" y="10918"/>
                  </a:cubicBezTo>
                  <a:cubicBezTo>
                    <a:pt x="45434" y="7085"/>
                    <a:pt x="40422" y="4394"/>
                    <a:pt x="37183" y="3215"/>
                  </a:cubicBezTo>
                  <a:cubicBezTo>
                    <a:pt x="33933" y="2036"/>
                    <a:pt x="33278" y="0"/>
                    <a:pt x="33278" y="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50000">
                  <a:srgbClr val="FFF2CC"/>
                </a:gs>
                <a:gs pos="100000">
                  <a:srgbClr val="E69138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4" name="Google Shape;954;p22"/>
          <p:cNvSpPr/>
          <p:nvPr/>
        </p:nvSpPr>
        <p:spPr>
          <a:xfrm rot="5400000">
            <a:off x="10991420" y="5167156"/>
            <a:ext cx="2378816" cy="3379081"/>
          </a:xfrm>
          <a:custGeom>
            <a:avLst/>
            <a:gdLst/>
            <a:ahLst/>
            <a:cxnLst/>
            <a:rect l="l" t="t" r="r" b="b"/>
            <a:pathLst>
              <a:path w="65950" h="112586" extrusionOk="0">
                <a:moveTo>
                  <a:pt x="32969" y="0"/>
                </a:moveTo>
                <a:cubicBezTo>
                  <a:pt x="32517" y="726"/>
                  <a:pt x="31481" y="1976"/>
                  <a:pt x="29171" y="2810"/>
                </a:cubicBezTo>
                <a:cubicBezTo>
                  <a:pt x="25278" y="4227"/>
                  <a:pt x="21111" y="6918"/>
                  <a:pt x="21111" y="10227"/>
                </a:cubicBezTo>
                <a:lnTo>
                  <a:pt x="21111" y="10561"/>
                </a:lnTo>
                <a:lnTo>
                  <a:pt x="20777" y="10525"/>
                </a:lnTo>
                <a:cubicBezTo>
                  <a:pt x="20765" y="10525"/>
                  <a:pt x="20527" y="10501"/>
                  <a:pt x="20134" y="10501"/>
                </a:cubicBezTo>
                <a:cubicBezTo>
                  <a:pt x="19098" y="10501"/>
                  <a:pt x="17098" y="10668"/>
                  <a:pt x="15360" y="11763"/>
                </a:cubicBezTo>
                <a:cubicBezTo>
                  <a:pt x="13217" y="13121"/>
                  <a:pt x="12133" y="15466"/>
                  <a:pt x="12133" y="18729"/>
                </a:cubicBezTo>
                <a:lnTo>
                  <a:pt x="12133" y="19038"/>
                </a:lnTo>
                <a:lnTo>
                  <a:pt x="11824" y="19026"/>
                </a:lnTo>
                <a:lnTo>
                  <a:pt x="11788" y="19026"/>
                </a:lnTo>
                <a:cubicBezTo>
                  <a:pt x="11240" y="19026"/>
                  <a:pt x="6466" y="19193"/>
                  <a:pt x="6466" y="25217"/>
                </a:cubicBezTo>
                <a:lnTo>
                  <a:pt x="6466" y="25467"/>
                </a:lnTo>
                <a:lnTo>
                  <a:pt x="6228" y="25515"/>
                </a:lnTo>
                <a:cubicBezTo>
                  <a:pt x="6216" y="25515"/>
                  <a:pt x="4632" y="25813"/>
                  <a:pt x="3084" y="26860"/>
                </a:cubicBezTo>
                <a:cubicBezTo>
                  <a:pt x="1049" y="28242"/>
                  <a:pt x="1" y="30218"/>
                  <a:pt x="1" y="32730"/>
                </a:cubicBezTo>
                <a:lnTo>
                  <a:pt x="1" y="79843"/>
                </a:lnTo>
                <a:cubicBezTo>
                  <a:pt x="1" y="82355"/>
                  <a:pt x="1025" y="84332"/>
                  <a:pt x="3084" y="85713"/>
                </a:cubicBezTo>
                <a:cubicBezTo>
                  <a:pt x="4632" y="86761"/>
                  <a:pt x="6216" y="87058"/>
                  <a:pt x="6228" y="87058"/>
                </a:cubicBezTo>
                <a:lnTo>
                  <a:pt x="6466" y="87106"/>
                </a:lnTo>
                <a:lnTo>
                  <a:pt x="6466" y="87356"/>
                </a:lnTo>
                <a:cubicBezTo>
                  <a:pt x="6466" y="93369"/>
                  <a:pt x="11240" y="93547"/>
                  <a:pt x="11788" y="93547"/>
                </a:cubicBezTo>
                <a:lnTo>
                  <a:pt x="11824" y="93547"/>
                </a:lnTo>
                <a:lnTo>
                  <a:pt x="12133" y="93535"/>
                </a:lnTo>
                <a:lnTo>
                  <a:pt x="12133" y="93845"/>
                </a:lnTo>
                <a:cubicBezTo>
                  <a:pt x="12133" y="97107"/>
                  <a:pt x="13217" y="99453"/>
                  <a:pt x="15360" y="100810"/>
                </a:cubicBezTo>
                <a:cubicBezTo>
                  <a:pt x="17098" y="101905"/>
                  <a:pt x="19098" y="102072"/>
                  <a:pt x="20134" y="102072"/>
                </a:cubicBezTo>
                <a:cubicBezTo>
                  <a:pt x="20539" y="102072"/>
                  <a:pt x="20777" y="102048"/>
                  <a:pt x="20777" y="102048"/>
                </a:cubicBezTo>
                <a:lnTo>
                  <a:pt x="21111" y="102013"/>
                </a:lnTo>
                <a:lnTo>
                  <a:pt x="21111" y="102346"/>
                </a:lnTo>
                <a:cubicBezTo>
                  <a:pt x="21111" y="105644"/>
                  <a:pt x="25278" y="108359"/>
                  <a:pt x="29171" y="109764"/>
                </a:cubicBezTo>
                <a:cubicBezTo>
                  <a:pt x="31481" y="110597"/>
                  <a:pt x="32517" y="111847"/>
                  <a:pt x="32969" y="112585"/>
                </a:cubicBezTo>
                <a:cubicBezTo>
                  <a:pt x="33410" y="111847"/>
                  <a:pt x="34457" y="110597"/>
                  <a:pt x="36779" y="109775"/>
                </a:cubicBezTo>
                <a:cubicBezTo>
                  <a:pt x="40684" y="108359"/>
                  <a:pt x="44852" y="105668"/>
                  <a:pt x="44852" y="102346"/>
                </a:cubicBezTo>
                <a:lnTo>
                  <a:pt x="44852" y="102013"/>
                </a:lnTo>
                <a:lnTo>
                  <a:pt x="45173" y="102048"/>
                </a:lnTo>
                <a:cubicBezTo>
                  <a:pt x="45185" y="102048"/>
                  <a:pt x="45423" y="102072"/>
                  <a:pt x="45816" y="102072"/>
                </a:cubicBezTo>
                <a:cubicBezTo>
                  <a:pt x="46852" y="102072"/>
                  <a:pt x="48852" y="101917"/>
                  <a:pt x="50590" y="100810"/>
                </a:cubicBezTo>
                <a:cubicBezTo>
                  <a:pt x="52734" y="99453"/>
                  <a:pt x="53817" y="97107"/>
                  <a:pt x="53817" y="93845"/>
                </a:cubicBezTo>
                <a:lnTo>
                  <a:pt x="53817" y="93535"/>
                </a:lnTo>
                <a:lnTo>
                  <a:pt x="54138" y="93547"/>
                </a:lnTo>
                <a:lnTo>
                  <a:pt x="54162" y="93547"/>
                </a:lnTo>
                <a:cubicBezTo>
                  <a:pt x="54412" y="93547"/>
                  <a:pt x="55746" y="93500"/>
                  <a:pt x="57008" y="92714"/>
                </a:cubicBezTo>
                <a:cubicBezTo>
                  <a:pt x="58663" y="91690"/>
                  <a:pt x="59496" y="89880"/>
                  <a:pt x="59496" y="87344"/>
                </a:cubicBezTo>
                <a:lnTo>
                  <a:pt x="59496" y="87082"/>
                </a:lnTo>
                <a:lnTo>
                  <a:pt x="59734" y="87046"/>
                </a:lnTo>
                <a:cubicBezTo>
                  <a:pt x="59746" y="87046"/>
                  <a:pt x="61318" y="86749"/>
                  <a:pt x="62866" y="85701"/>
                </a:cubicBezTo>
                <a:cubicBezTo>
                  <a:pt x="64914" y="84320"/>
                  <a:pt x="65949" y="82343"/>
                  <a:pt x="65949" y="79819"/>
                </a:cubicBezTo>
                <a:lnTo>
                  <a:pt x="65949" y="32730"/>
                </a:lnTo>
                <a:cubicBezTo>
                  <a:pt x="65949" y="30218"/>
                  <a:pt x="64914" y="28242"/>
                  <a:pt x="62854" y="26860"/>
                </a:cubicBezTo>
                <a:cubicBezTo>
                  <a:pt x="61306" y="25813"/>
                  <a:pt x="59723" y="25515"/>
                  <a:pt x="59711" y="25515"/>
                </a:cubicBezTo>
                <a:lnTo>
                  <a:pt x="59472" y="25467"/>
                </a:lnTo>
                <a:lnTo>
                  <a:pt x="59472" y="25217"/>
                </a:lnTo>
                <a:cubicBezTo>
                  <a:pt x="59472" y="19205"/>
                  <a:pt x="54698" y="19026"/>
                  <a:pt x="54150" y="19026"/>
                </a:cubicBezTo>
                <a:lnTo>
                  <a:pt x="54115" y="19026"/>
                </a:lnTo>
                <a:lnTo>
                  <a:pt x="53805" y="19038"/>
                </a:lnTo>
                <a:lnTo>
                  <a:pt x="53805" y="18729"/>
                </a:lnTo>
                <a:cubicBezTo>
                  <a:pt x="53805" y="15466"/>
                  <a:pt x="52722" y="13121"/>
                  <a:pt x="50579" y="11763"/>
                </a:cubicBezTo>
                <a:cubicBezTo>
                  <a:pt x="48828" y="10668"/>
                  <a:pt x="46840" y="10501"/>
                  <a:pt x="45792" y="10501"/>
                </a:cubicBezTo>
                <a:cubicBezTo>
                  <a:pt x="45399" y="10501"/>
                  <a:pt x="45161" y="10525"/>
                  <a:pt x="45161" y="10525"/>
                </a:cubicBezTo>
                <a:lnTo>
                  <a:pt x="44828" y="10561"/>
                </a:lnTo>
                <a:lnTo>
                  <a:pt x="44828" y="10227"/>
                </a:lnTo>
                <a:cubicBezTo>
                  <a:pt x="44828" y="6929"/>
                  <a:pt x="40661" y="4227"/>
                  <a:pt x="36767" y="2810"/>
                </a:cubicBezTo>
                <a:cubicBezTo>
                  <a:pt x="34457" y="1976"/>
                  <a:pt x="33410" y="726"/>
                  <a:pt x="32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876" tIns="121876" rIns="121876" bIns="12187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22"/>
          <p:cNvSpPr txBox="1">
            <a:spLocks noGrp="1"/>
          </p:cNvSpPr>
          <p:nvPr>
            <p:ph type="subTitle" idx="1"/>
          </p:nvPr>
        </p:nvSpPr>
        <p:spPr>
          <a:xfrm>
            <a:off x="8029600" y="3252800"/>
            <a:ext cx="2911600" cy="16324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22"/>
          <p:cNvSpPr txBox="1">
            <a:spLocks noGrp="1"/>
          </p:cNvSpPr>
          <p:nvPr>
            <p:ph type="title"/>
          </p:nvPr>
        </p:nvSpPr>
        <p:spPr>
          <a:xfrm>
            <a:off x="8034800" y="1972800"/>
            <a:ext cx="3206400" cy="12800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0510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3"/>
          <p:cNvSpPr txBox="1">
            <a:spLocks noGrp="1"/>
          </p:cNvSpPr>
          <p:nvPr>
            <p:ph type="subTitle" idx="1"/>
          </p:nvPr>
        </p:nvSpPr>
        <p:spPr>
          <a:xfrm>
            <a:off x="2117903" y="3156400"/>
            <a:ext cx="3610800" cy="1426000"/>
          </a:xfrm>
          <a:prstGeom prst="rect">
            <a:avLst/>
          </a:prstGeom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3"/>
          <p:cNvSpPr txBox="1">
            <a:spLocks noGrp="1"/>
          </p:cNvSpPr>
          <p:nvPr>
            <p:ph type="title"/>
          </p:nvPr>
        </p:nvSpPr>
        <p:spPr>
          <a:xfrm>
            <a:off x="2117903" y="2302800"/>
            <a:ext cx="3610800" cy="853600"/>
          </a:xfrm>
          <a:prstGeom prst="rect">
            <a:avLst/>
          </a:prstGeom>
        </p:spPr>
        <p:txBody>
          <a:bodyPr spcFirstLastPara="1" wrap="square" lIns="91407" tIns="91407" rIns="91407" bIns="9140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60" name="Google Shape;960;p23"/>
          <p:cNvGrpSpPr/>
          <p:nvPr/>
        </p:nvGrpSpPr>
        <p:grpSpPr>
          <a:xfrm>
            <a:off x="8349928" y="20015"/>
            <a:ext cx="3842479" cy="6817816"/>
            <a:chOff x="5138725" y="846375"/>
            <a:chExt cx="2264900" cy="4018675"/>
          </a:xfrm>
        </p:grpSpPr>
        <p:sp>
          <p:nvSpPr>
            <p:cNvPr id="961" name="Google Shape;961;p23"/>
            <p:cNvSpPr/>
            <p:nvPr/>
          </p:nvSpPr>
          <p:spPr>
            <a:xfrm>
              <a:off x="5897750" y="30386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10026" y="1239"/>
                  </a:moveTo>
                  <a:lnTo>
                    <a:pt x="10680" y="3632"/>
                  </a:lnTo>
                  <a:lnTo>
                    <a:pt x="7918" y="6311"/>
                  </a:lnTo>
                  <a:lnTo>
                    <a:pt x="7918" y="2405"/>
                  </a:lnTo>
                  <a:lnTo>
                    <a:pt x="7930" y="2405"/>
                  </a:lnTo>
                  <a:lnTo>
                    <a:pt x="10026" y="1239"/>
                  </a:lnTo>
                  <a:close/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46"/>
                  </a:lnTo>
                  <a:lnTo>
                    <a:pt x="3727" y="4215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12550" y="7704"/>
                  </a:moveTo>
                  <a:lnTo>
                    <a:pt x="13764" y="9752"/>
                  </a:lnTo>
                  <a:lnTo>
                    <a:pt x="11299" y="10383"/>
                  </a:lnTo>
                  <a:lnTo>
                    <a:pt x="8525" y="7704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04"/>
                  </a:lnTo>
                  <a:close/>
                  <a:moveTo>
                    <a:pt x="7930" y="8287"/>
                  </a:moveTo>
                  <a:lnTo>
                    <a:pt x="10776" y="11038"/>
                  </a:lnTo>
                  <a:lnTo>
                    <a:pt x="10145" y="13324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97" y="8287"/>
                  </a:moveTo>
                  <a:lnTo>
                    <a:pt x="7097" y="12192"/>
                  </a:lnTo>
                  <a:lnTo>
                    <a:pt x="7085" y="12192"/>
                  </a:lnTo>
                  <a:lnTo>
                    <a:pt x="4989" y="13359"/>
                  </a:lnTo>
                  <a:lnTo>
                    <a:pt x="4334" y="10966"/>
                  </a:lnTo>
                  <a:lnTo>
                    <a:pt x="7097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7"/>
                  </a:lnTo>
                  <a:lnTo>
                    <a:pt x="13216" y="7216"/>
                  </a:lnTo>
                  <a:lnTo>
                    <a:pt x="14550" y="4965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5139025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4" y="858"/>
                  </a:lnTo>
                  <a:lnTo>
                    <a:pt x="3429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5139025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13" y="7728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4"/>
                  </a:lnTo>
                  <a:lnTo>
                    <a:pt x="846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5139025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13" y="7739"/>
                  </a:moveTo>
                  <a:lnTo>
                    <a:pt x="3668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5139325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51" y="3573"/>
                  </a:lnTo>
                  <a:lnTo>
                    <a:pt x="4870" y="1298"/>
                  </a:lnTo>
                  <a:close/>
                  <a:moveTo>
                    <a:pt x="10037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10037" y="1251"/>
                  </a:lnTo>
                  <a:close/>
                  <a:moveTo>
                    <a:pt x="11371" y="4132"/>
                  </a:moveTo>
                  <a:lnTo>
                    <a:pt x="13716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39" y="4227"/>
                  </a:moveTo>
                  <a:lnTo>
                    <a:pt x="6501" y="6906"/>
                  </a:lnTo>
                  <a:lnTo>
                    <a:pt x="2489" y="6906"/>
                  </a:lnTo>
                  <a:lnTo>
                    <a:pt x="1274" y="4870"/>
                  </a:lnTo>
                  <a:lnTo>
                    <a:pt x="3739" y="4227"/>
                  </a:lnTo>
                  <a:close/>
                  <a:moveTo>
                    <a:pt x="12550" y="7728"/>
                  </a:moveTo>
                  <a:lnTo>
                    <a:pt x="13752" y="9764"/>
                  </a:lnTo>
                  <a:lnTo>
                    <a:pt x="11299" y="10407"/>
                  </a:lnTo>
                  <a:lnTo>
                    <a:pt x="8537" y="7728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75" y="11062"/>
                  </a:lnTo>
                  <a:lnTo>
                    <a:pt x="10156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8" y="8299"/>
                  </a:moveTo>
                  <a:lnTo>
                    <a:pt x="7108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108" y="8299"/>
                  </a:lnTo>
                  <a:close/>
                  <a:moveTo>
                    <a:pt x="10573" y="1"/>
                  </a:moveTo>
                  <a:lnTo>
                    <a:pt x="9811" y="417"/>
                  </a:lnTo>
                  <a:lnTo>
                    <a:pt x="7418" y="1751"/>
                  </a:lnTo>
                  <a:lnTo>
                    <a:pt x="5108" y="465"/>
                  </a:lnTo>
                  <a:lnTo>
                    <a:pt x="4346" y="48"/>
                  </a:lnTo>
                  <a:lnTo>
                    <a:pt x="4132" y="858"/>
                  </a:lnTo>
                  <a:lnTo>
                    <a:pt x="3417" y="3453"/>
                  </a:lnTo>
                  <a:lnTo>
                    <a:pt x="834" y="4120"/>
                  </a:lnTo>
                  <a:lnTo>
                    <a:pt x="0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8" y="13752"/>
                  </a:lnTo>
                  <a:lnTo>
                    <a:pt x="11633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16" y="7216"/>
                  </a:lnTo>
                  <a:lnTo>
                    <a:pt x="14562" y="4966"/>
                  </a:lnTo>
                  <a:lnTo>
                    <a:pt x="14990" y="4239"/>
                  </a:lnTo>
                  <a:lnTo>
                    <a:pt x="14145" y="4013"/>
                  </a:lnTo>
                  <a:lnTo>
                    <a:pt x="11478" y="3322"/>
                  </a:lnTo>
                  <a:lnTo>
                    <a:pt x="10799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5139025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83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4" y="9751"/>
                  </a:lnTo>
                  <a:lnTo>
                    <a:pt x="11299" y="10394"/>
                  </a:lnTo>
                  <a:lnTo>
                    <a:pt x="8525" y="7715"/>
                  </a:lnTo>
                  <a:close/>
                  <a:moveTo>
                    <a:pt x="6513" y="7715"/>
                  </a:moveTo>
                  <a:lnTo>
                    <a:pt x="3668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097" y="8299"/>
                  </a:moveTo>
                  <a:lnTo>
                    <a:pt x="7097" y="12192"/>
                  </a:lnTo>
                  <a:lnTo>
                    <a:pt x="5001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5139025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16" y="3632"/>
                  </a:lnTo>
                  <a:lnTo>
                    <a:pt x="7954" y="6311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68" y="10478"/>
                  </a:lnTo>
                  <a:lnTo>
                    <a:pt x="1310" y="9871"/>
                  </a:lnTo>
                  <a:lnTo>
                    <a:pt x="2596" y="7728"/>
                  </a:lnTo>
                  <a:close/>
                  <a:moveTo>
                    <a:pt x="7954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5139025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40" y="4751"/>
                  </a:lnTo>
                  <a:lnTo>
                    <a:pt x="12454" y="6894"/>
                  </a:lnTo>
                  <a:lnTo>
                    <a:pt x="8549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13" y="7704"/>
                  </a:moveTo>
                  <a:lnTo>
                    <a:pt x="3668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55182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9"/>
                  </a:lnTo>
                  <a:close/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7" y="9752"/>
                  </a:lnTo>
                  <a:lnTo>
                    <a:pt x="11312" y="10383"/>
                  </a:lnTo>
                  <a:lnTo>
                    <a:pt x="8538" y="7704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53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5139025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83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87"/>
                  </a:moveTo>
                  <a:lnTo>
                    <a:pt x="7120" y="12193"/>
                  </a:lnTo>
                  <a:lnTo>
                    <a:pt x="7097" y="12193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29" y="3453"/>
                  </a:lnTo>
                  <a:lnTo>
                    <a:pt x="846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23"/>
            <p:cNvSpPr/>
            <p:nvPr/>
          </p:nvSpPr>
          <p:spPr>
            <a:xfrm>
              <a:off x="5139025" y="846375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63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4" y="9763"/>
                  </a:lnTo>
                  <a:lnTo>
                    <a:pt x="11299" y="10406"/>
                  </a:lnTo>
                  <a:lnTo>
                    <a:pt x="8525" y="7727"/>
                  </a:lnTo>
                  <a:close/>
                  <a:moveTo>
                    <a:pt x="6513" y="7739"/>
                  </a:moveTo>
                  <a:lnTo>
                    <a:pt x="3668" y="10489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54" y="8299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42" y="14157"/>
                  </a:lnTo>
                  <a:lnTo>
                    <a:pt x="10704" y="14573"/>
                  </a:lnTo>
                  <a:lnTo>
                    <a:pt x="10930" y="13752"/>
                  </a:lnTo>
                  <a:lnTo>
                    <a:pt x="11645" y="11156"/>
                  </a:lnTo>
                  <a:lnTo>
                    <a:pt x="14216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23"/>
            <p:cNvSpPr/>
            <p:nvPr/>
          </p:nvSpPr>
          <p:spPr>
            <a:xfrm>
              <a:off x="5139025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13" y="7704"/>
                  </a:moveTo>
                  <a:lnTo>
                    <a:pt x="3668" y="10478"/>
                  </a:lnTo>
                  <a:lnTo>
                    <a:pt x="1322" y="9871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4" y="858"/>
                  </a:lnTo>
                  <a:lnTo>
                    <a:pt x="3429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23"/>
            <p:cNvSpPr/>
            <p:nvPr/>
          </p:nvSpPr>
          <p:spPr>
            <a:xfrm>
              <a:off x="51387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61" y="1250"/>
                  </a:moveTo>
                  <a:lnTo>
                    <a:pt x="10716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66" y="2417"/>
                  </a:lnTo>
                  <a:lnTo>
                    <a:pt x="10061" y="1250"/>
                  </a:lnTo>
                  <a:close/>
                  <a:moveTo>
                    <a:pt x="3763" y="4203"/>
                  </a:moveTo>
                  <a:lnTo>
                    <a:pt x="6537" y="6882"/>
                  </a:lnTo>
                  <a:lnTo>
                    <a:pt x="2513" y="6882"/>
                  </a:lnTo>
                  <a:lnTo>
                    <a:pt x="1310" y="4846"/>
                  </a:lnTo>
                  <a:lnTo>
                    <a:pt x="3763" y="4203"/>
                  </a:lnTo>
                  <a:close/>
                  <a:moveTo>
                    <a:pt x="11395" y="4132"/>
                  </a:moveTo>
                  <a:lnTo>
                    <a:pt x="13740" y="4739"/>
                  </a:lnTo>
                  <a:lnTo>
                    <a:pt x="12454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1" y="10394"/>
                  </a:lnTo>
                  <a:lnTo>
                    <a:pt x="8537" y="7715"/>
                  </a:lnTo>
                  <a:close/>
                  <a:moveTo>
                    <a:pt x="6525" y="7715"/>
                  </a:moveTo>
                  <a:lnTo>
                    <a:pt x="3680" y="10478"/>
                  </a:lnTo>
                  <a:lnTo>
                    <a:pt x="1334" y="9858"/>
                  </a:lnTo>
                  <a:lnTo>
                    <a:pt x="2620" y="7715"/>
                  </a:lnTo>
                  <a:close/>
                  <a:moveTo>
                    <a:pt x="7966" y="8287"/>
                  </a:moveTo>
                  <a:lnTo>
                    <a:pt x="10799" y="11037"/>
                  </a:lnTo>
                  <a:lnTo>
                    <a:pt x="10180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99"/>
                  </a:moveTo>
                  <a:lnTo>
                    <a:pt x="7132" y="12204"/>
                  </a:lnTo>
                  <a:lnTo>
                    <a:pt x="7109" y="12204"/>
                  </a:lnTo>
                  <a:lnTo>
                    <a:pt x="5013" y="13371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18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34" y="7394"/>
                  </a:lnTo>
                  <a:lnTo>
                    <a:pt x="489" y="9632"/>
                  </a:lnTo>
                  <a:lnTo>
                    <a:pt x="60" y="10370"/>
                  </a:lnTo>
                  <a:lnTo>
                    <a:pt x="905" y="10597"/>
                  </a:lnTo>
                  <a:lnTo>
                    <a:pt x="3572" y="11287"/>
                  </a:lnTo>
                  <a:lnTo>
                    <a:pt x="4251" y="13788"/>
                  </a:lnTo>
                  <a:lnTo>
                    <a:pt x="4477" y="14609"/>
                  </a:lnTo>
                  <a:lnTo>
                    <a:pt x="5239" y="14192"/>
                  </a:lnTo>
                  <a:lnTo>
                    <a:pt x="7632" y="12859"/>
                  </a:lnTo>
                  <a:lnTo>
                    <a:pt x="9942" y="14145"/>
                  </a:lnTo>
                  <a:lnTo>
                    <a:pt x="10692" y="14561"/>
                  </a:lnTo>
                  <a:lnTo>
                    <a:pt x="10919" y="13752"/>
                  </a:lnTo>
                  <a:lnTo>
                    <a:pt x="11633" y="11156"/>
                  </a:lnTo>
                  <a:lnTo>
                    <a:pt x="14205" y="10489"/>
                  </a:lnTo>
                  <a:lnTo>
                    <a:pt x="15038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62" y="4965"/>
                  </a:lnTo>
                  <a:lnTo>
                    <a:pt x="15002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23"/>
            <p:cNvSpPr/>
            <p:nvPr/>
          </p:nvSpPr>
          <p:spPr>
            <a:xfrm>
              <a:off x="5518225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83" y="1286"/>
                  </a:moveTo>
                  <a:lnTo>
                    <a:pt x="7097" y="2512"/>
                  </a:lnTo>
                  <a:lnTo>
                    <a:pt x="7097" y="6310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0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58"/>
                  </a:lnTo>
                  <a:lnTo>
                    <a:pt x="3751" y="4215"/>
                  </a:lnTo>
                  <a:close/>
                  <a:moveTo>
                    <a:pt x="12550" y="7715"/>
                  </a:moveTo>
                  <a:lnTo>
                    <a:pt x="13765" y="9751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66"/>
                  </a:lnTo>
                  <a:lnTo>
                    <a:pt x="1323" y="9859"/>
                  </a:lnTo>
                  <a:lnTo>
                    <a:pt x="2608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2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16" y="14204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23"/>
            <p:cNvSpPr/>
            <p:nvPr/>
          </p:nvSpPr>
          <p:spPr>
            <a:xfrm>
              <a:off x="5897750" y="37690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3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1371" y="4144"/>
                  </a:moveTo>
                  <a:lnTo>
                    <a:pt x="13716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71" y="4144"/>
                  </a:lnTo>
                  <a:close/>
                  <a:moveTo>
                    <a:pt x="12526" y="7716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6"/>
                  </a:lnTo>
                  <a:close/>
                  <a:moveTo>
                    <a:pt x="6501" y="7716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16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71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8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2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8"/>
                  </a:lnTo>
                  <a:lnTo>
                    <a:pt x="14883" y="4203"/>
                  </a:lnTo>
                  <a:lnTo>
                    <a:pt x="14157" y="4013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23"/>
            <p:cNvSpPr/>
            <p:nvPr/>
          </p:nvSpPr>
          <p:spPr>
            <a:xfrm>
              <a:off x="5897450" y="34038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9" y="6894"/>
                  </a:lnTo>
                  <a:lnTo>
                    <a:pt x="1275" y="4858"/>
                  </a:lnTo>
                  <a:lnTo>
                    <a:pt x="3739" y="4215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43" y="6894"/>
                  </a:lnTo>
                  <a:lnTo>
                    <a:pt x="8525" y="6894"/>
                  </a:lnTo>
                  <a:lnTo>
                    <a:pt x="11371" y="4144"/>
                  </a:lnTo>
                  <a:close/>
                  <a:moveTo>
                    <a:pt x="12538" y="7716"/>
                  </a:moveTo>
                  <a:lnTo>
                    <a:pt x="13764" y="9752"/>
                  </a:lnTo>
                  <a:lnTo>
                    <a:pt x="11288" y="10395"/>
                  </a:lnTo>
                  <a:lnTo>
                    <a:pt x="8525" y="7716"/>
                  </a:lnTo>
                  <a:close/>
                  <a:moveTo>
                    <a:pt x="6501" y="7728"/>
                  </a:moveTo>
                  <a:lnTo>
                    <a:pt x="3656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49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15" y="14205"/>
                  </a:lnTo>
                  <a:lnTo>
                    <a:pt x="7621" y="12859"/>
                  </a:lnTo>
                  <a:lnTo>
                    <a:pt x="9918" y="14157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4883" y="10323"/>
                  </a:lnTo>
                  <a:lnTo>
                    <a:pt x="14883" y="10025"/>
                  </a:lnTo>
                  <a:lnTo>
                    <a:pt x="14598" y="9549"/>
                  </a:lnTo>
                  <a:lnTo>
                    <a:pt x="13216" y="7227"/>
                  </a:lnTo>
                  <a:lnTo>
                    <a:pt x="14550" y="4977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23"/>
            <p:cNvSpPr/>
            <p:nvPr/>
          </p:nvSpPr>
          <p:spPr>
            <a:xfrm>
              <a:off x="5897750" y="194202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311"/>
                  </a:moveTo>
                  <a:lnTo>
                    <a:pt x="7085" y="2549"/>
                  </a:lnTo>
                  <a:lnTo>
                    <a:pt x="7085" y="6347"/>
                  </a:lnTo>
                  <a:lnTo>
                    <a:pt x="4239" y="3585"/>
                  </a:lnTo>
                  <a:lnTo>
                    <a:pt x="4870" y="1311"/>
                  </a:lnTo>
                  <a:close/>
                  <a:moveTo>
                    <a:pt x="10026" y="1263"/>
                  </a:moveTo>
                  <a:lnTo>
                    <a:pt x="10680" y="3668"/>
                  </a:lnTo>
                  <a:lnTo>
                    <a:pt x="7918" y="6347"/>
                  </a:lnTo>
                  <a:lnTo>
                    <a:pt x="7918" y="2442"/>
                  </a:lnTo>
                  <a:lnTo>
                    <a:pt x="7930" y="2442"/>
                  </a:lnTo>
                  <a:lnTo>
                    <a:pt x="10026" y="1263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7"/>
                  </a:lnTo>
                  <a:lnTo>
                    <a:pt x="8513" y="6907"/>
                  </a:lnTo>
                  <a:lnTo>
                    <a:pt x="11371" y="4156"/>
                  </a:lnTo>
                  <a:close/>
                  <a:moveTo>
                    <a:pt x="3727" y="4240"/>
                  </a:moveTo>
                  <a:lnTo>
                    <a:pt x="6501" y="6918"/>
                  </a:lnTo>
                  <a:lnTo>
                    <a:pt x="2477" y="6918"/>
                  </a:lnTo>
                  <a:lnTo>
                    <a:pt x="1263" y="4882"/>
                  </a:lnTo>
                  <a:lnTo>
                    <a:pt x="3727" y="4240"/>
                  </a:lnTo>
                  <a:close/>
                  <a:moveTo>
                    <a:pt x="12550" y="7740"/>
                  </a:moveTo>
                  <a:lnTo>
                    <a:pt x="13764" y="9776"/>
                  </a:lnTo>
                  <a:lnTo>
                    <a:pt x="11299" y="10419"/>
                  </a:lnTo>
                  <a:lnTo>
                    <a:pt x="8525" y="7740"/>
                  </a:lnTo>
                  <a:close/>
                  <a:moveTo>
                    <a:pt x="6501" y="7740"/>
                  </a:moveTo>
                  <a:lnTo>
                    <a:pt x="3644" y="10490"/>
                  </a:lnTo>
                  <a:lnTo>
                    <a:pt x="1310" y="9883"/>
                  </a:lnTo>
                  <a:lnTo>
                    <a:pt x="2584" y="7740"/>
                  </a:lnTo>
                  <a:close/>
                  <a:moveTo>
                    <a:pt x="7930" y="8323"/>
                  </a:moveTo>
                  <a:lnTo>
                    <a:pt x="10776" y="11074"/>
                  </a:lnTo>
                  <a:lnTo>
                    <a:pt x="10145" y="13348"/>
                  </a:lnTo>
                  <a:lnTo>
                    <a:pt x="7930" y="12121"/>
                  </a:lnTo>
                  <a:lnTo>
                    <a:pt x="7930" y="8323"/>
                  </a:lnTo>
                  <a:close/>
                  <a:moveTo>
                    <a:pt x="7097" y="8323"/>
                  </a:moveTo>
                  <a:lnTo>
                    <a:pt x="7097" y="12217"/>
                  </a:lnTo>
                  <a:lnTo>
                    <a:pt x="7085" y="12217"/>
                  </a:lnTo>
                  <a:lnTo>
                    <a:pt x="4989" y="13395"/>
                  </a:lnTo>
                  <a:lnTo>
                    <a:pt x="4334" y="11002"/>
                  </a:lnTo>
                  <a:lnTo>
                    <a:pt x="7097" y="8323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62"/>
                  </a:lnTo>
                  <a:lnTo>
                    <a:pt x="13216" y="7240"/>
                  </a:lnTo>
                  <a:lnTo>
                    <a:pt x="14550" y="4990"/>
                  </a:lnTo>
                  <a:lnTo>
                    <a:pt x="14883" y="4442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23"/>
            <p:cNvSpPr/>
            <p:nvPr/>
          </p:nvSpPr>
          <p:spPr>
            <a:xfrm>
              <a:off x="5897750" y="44998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86"/>
                  </a:moveTo>
                  <a:lnTo>
                    <a:pt x="7085" y="2524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86"/>
                  </a:lnTo>
                  <a:close/>
                  <a:moveTo>
                    <a:pt x="10026" y="1250"/>
                  </a:moveTo>
                  <a:lnTo>
                    <a:pt x="10680" y="3643"/>
                  </a:lnTo>
                  <a:lnTo>
                    <a:pt x="7918" y="6322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50"/>
                  </a:lnTo>
                  <a:close/>
                  <a:moveTo>
                    <a:pt x="11371" y="4132"/>
                  </a:moveTo>
                  <a:lnTo>
                    <a:pt x="13705" y="4739"/>
                  </a:lnTo>
                  <a:lnTo>
                    <a:pt x="12431" y="6882"/>
                  </a:lnTo>
                  <a:lnTo>
                    <a:pt x="8513" y="6882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58"/>
                  </a:lnTo>
                  <a:lnTo>
                    <a:pt x="3727" y="4227"/>
                  </a:lnTo>
                  <a:close/>
                  <a:moveTo>
                    <a:pt x="12526" y="7715"/>
                  </a:moveTo>
                  <a:lnTo>
                    <a:pt x="13752" y="9763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15"/>
                  </a:moveTo>
                  <a:lnTo>
                    <a:pt x="3644" y="10478"/>
                  </a:lnTo>
                  <a:lnTo>
                    <a:pt x="1310" y="9858"/>
                  </a:lnTo>
                  <a:lnTo>
                    <a:pt x="2584" y="7715"/>
                  </a:lnTo>
                  <a:close/>
                  <a:moveTo>
                    <a:pt x="7930" y="8299"/>
                  </a:moveTo>
                  <a:lnTo>
                    <a:pt x="10776" y="11049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85" y="8299"/>
                  </a:moveTo>
                  <a:lnTo>
                    <a:pt x="7085" y="12204"/>
                  </a:lnTo>
                  <a:lnTo>
                    <a:pt x="4989" y="13371"/>
                  </a:lnTo>
                  <a:lnTo>
                    <a:pt x="4311" y="10978"/>
                  </a:lnTo>
                  <a:lnTo>
                    <a:pt x="7085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3" y="10585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47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7" y="13740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9989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65"/>
                  </a:lnTo>
                  <a:lnTo>
                    <a:pt x="14883" y="4417"/>
                  </a:lnTo>
                  <a:lnTo>
                    <a:pt x="14883" y="4203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3"/>
            <p:cNvSpPr/>
            <p:nvPr/>
          </p:nvSpPr>
          <p:spPr>
            <a:xfrm>
              <a:off x="5897750" y="230785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8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8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11371" y="4132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32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28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8"/>
                  </a:lnTo>
                  <a:close/>
                  <a:moveTo>
                    <a:pt x="7930" y="8299"/>
                  </a:moveTo>
                  <a:lnTo>
                    <a:pt x="10776" y="11062"/>
                  </a:lnTo>
                  <a:lnTo>
                    <a:pt x="10145" y="13336"/>
                  </a:lnTo>
                  <a:lnTo>
                    <a:pt x="7930" y="12097"/>
                  </a:lnTo>
                  <a:lnTo>
                    <a:pt x="7930" y="8299"/>
                  </a:lnTo>
                  <a:close/>
                  <a:moveTo>
                    <a:pt x="7097" y="8299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3"/>
            <p:cNvSpPr/>
            <p:nvPr/>
          </p:nvSpPr>
          <p:spPr>
            <a:xfrm>
              <a:off x="5897450" y="1212175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82" y="1275"/>
                  </a:moveTo>
                  <a:lnTo>
                    <a:pt x="7097" y="2513"/>
                  </a:lnTo>
                  <a:lnTo>
                    <a:pt x="7097" y="6311"/>
                  </a:lnTo>
                  <a:lnTo>
                    <a:pt x="4251" y="3549"/>
                  </a:lnTo>
                  <a:lnTo>
                    <a:pt x="4882" y="1275"/>
                  </a:lnTo>
                  <a:close/>
                  <a:moveTo>
                    <a:pt x="10038" y="1227"/>
                  </a:moveTo>
                  <a:lnTo>
                    <a:pt x="10692" y="3632"/>
                  </a:lnTo>
                  <a:lnTo>
                    <a:pt x="7930" y="6311"/>
                  </a:lnTo>
                  <a:lnTo>
                    <a:pt x="7930" y="2406"/>
                  </a:lnTo>
                  <a:lnTo>
                    <a:pt x="7942" y="2406"/>
                  </a:lnTo>
                  <a:lnTo>
                    <a:pt x="10038" y="1227"/>
                  </a:lnTo>
                  <a:close/>
                  <a:moveTo>
                    <a:pt x="3739" y="4204"/>
                  </a:moveTo>
                  <a:lnTo>
                    <a:pt x="6513" y="6883"/>
                  </a:lnTo>
                  <a:lnTo>
                    <a:pt x="2489" y="6883"/>
                  </a:lnTo>
                  <a:lnTo>
                    <a:pt x="1275" y="4847"/>
                  </a:lnTo>
                  <a:lnTo>
                    <a:pt x="3739" y="4204"/>
                  </a:lnTo>
                  <a:close/>
                  <a:moveTo>
                    <a:pt x="11371" y="4132"/>
                  </a:moveTo>
                  <a:lnTo>
                    <a:pt x="13705" y="4740"/>
                  </a:lnTo>
                  <a:lnTo>
                    <a:pt x="12443" y="6883"/>
                  </a:lnTo>
                  <a:lnTo>
                    <a:pt x="8525" y="6883"/>
                  </a:lnTo>
                  <a:lnTo>
                    <a:pt x="11371" y="4132"/>
                  </a:lnTo>
                  <a:close/>
                  <a:moveTo>
                    <a:pt x="12538" y="7704"/>
                  </a:moveTo>
                  <a:lnTo>
                    <a:pt x="13764" y="9740"/>
                  </a:lnTo>
                  <a:lnTo>
                    <a:pt x="11288" y="10383"/>
                  </a:lnTo>
                  <a:lnTo>
                    <a:pt x="8525" y="7704"/>
                  </a:lnTo>
                  <a:close/>
                  <a:moveTo>
                    <a:pt x="6513" y="7716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16"/>
                  </a:lnTo>
                  <a:close/>
                  <a:moveTo>
                    <a:pt x="7942" y="8288"/>
                  </a:moveTo>
                  <a:lnTo>
                    <a:pt x="10788" y="11038"/>
                  </a:lnTo>
                  <a:lnTo>
                    <a:pt x="10157" y="13312"/>
                  </a:lnTo>
                  <a:lnTo>
                    <a:pt x="7942" y="12074"/>
                  </a:lnTo>
                  <a:lnTo>
                    <a:pt x="7942" y="8288"/>
                  </a:lnTo>
                  <a:close/>
                  <a:moveTo>
                    <a:pt x="7109" y="8288"/>
                  </a:moveTo>
                  <a:lnTo>
                    <a:pt x="7109" y="12181"/>
                  </a:lnTo>
                  <a:lnTo>
                    <a:pt x="7097" y="12181"/>
                  </a:lnTo>
                  <a:lnTo>
                    <a:pt x="5001" y="13360"/>
                  </a:lnTo>
                  <a:lnTo>
                    <a:pt x="4346" y="10966"/>
                  </a:lnTo>
                  <a:lnTo>
                    <a:pt x="7109" y="8288"/>
                  </a:lnTo>
                  <a:close/>
                  <a:moveTo>
                    <a:pt x="10573" y="1"/>
                  </a:moveTo>
                  <a:lnTo>
                    <a:pt x="9823" y="418"/>
                  </a:lnTo>
                  <a:lnTo>
                    <a:pt x="7418" y="1751"/>
                  </a:lnTo>
                  <a:lnTo>
                    <a:pt x="5120" y="453"/>
                  </a:lnTo>
                  <a:lnTo>
                    <a:pt x="4358" y="37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36" y="10371"/>
                  </a:lnTo>
                  <a:lnTo>
                    <a:pt x="894" y="10597"/>
                  </a:lnTo>
                  <a:lnTo>
                    <a:pt x="3549" y="11288"/>
                  </a:lnTo>
                  <a:lnTo>
                    <a:pt x="4239" y="13788"/>
                  </a:lnTo>
                  <a:lnTo>
                    <a:pt x="4465" y="14610"/>
                  </a:lnTo>
                  <a:lnTo>
                    <a:pt x="5215" y="14193"/>
                  </a:lnTo>
                  <a:lnTo>
                    <a:pt x="7621" y="12860"/>
                  </a:lnTo>
                  <a:lnTo>
                    <a:pt x="9918" y="14145"/>
                  </a:lnTo>
                  <a:lnTo>
                    <a:pt x="10680" y="14562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04"/>
                  </a:lnTo>
                  <a:lnTo>
                    <a:pt x="14145" y="4013"/>
                  </a:lnTo>
                  <a:lnTo>
                    <a:pt x="11490" y="3311"/>
                  </a:lnTo>
                  <a:lnTo>
                    <a:pt x="10800" y="810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3"/>
            <p:cNvSpPr/>
            <p:nvPr/>
          </p:nvSpPr>
          <p:spPr>
            <a:xfrm>
              <a:off x="5897750" y="4134275"/>
              <a:ext cx="372100" cy="365550"/>
            </a:xfrm>
            <a:custGeom>
              <a:avLst/>
              <a:gdLst/>
              <a:ahLst/>
              <a:cxnLst/>
              <a:rect l="l" t="t" r="r" b="b"/>
              <a:pathLst>
                <a:path w="14884" h="14622" extrusionOk="0"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10026" y="1250"/>
                  </a:moveTo>
                  <a:lnTo>
                    <a:pt x="10680" y="3644"/>
                  </a:lnTo>
                  <a:lnTo>
                    <a:pt x="7918" y="6322"/>
                  </a:lnTo>
                  <a:lnTo>
                    <a:pt x="7918" y="2429"/>
                  </a:lnTo>
                  <a:lnTo>
                    <a:pt x="7930" y="2429"/>
                  </a:lnTo>
                  <a:lnTo>
                    <a:pt x="10026" y="1250"/>
                  </a:lnTo>
                  <a:close/>
                  <a:moveTo>
                    <a:pt x="11371" y="4144"/>
                  </a:moveTo>
                  <a:lnTo>
                    <a:pt x="13705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71" y="4144"/>
                  </a:lnTo>
                  <a:close/>
                  <a:moveTo>
                    <a:pt x="3727" y="4227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0"/>
                  </a:lnTo>
                  <a:lnTo>
                    <a:pt x="3727" y="4227"/>
                  </a:lnTo>
                  <a:close/>
                  <a:moveTo>
                    <a:pt x="12526" y="7727"/>
                  </a:moveTo>
                  <a:lnTo>
                    <a:pt x="13752" y="9763"/>
                  </a:lnTo>
                  <a:lnTo>
                    <a:pt x="11276" y="10406"/>
                  </a:lnTo>
                  <a:lnTo>
                    <a:pt x="8513" y="7727"/>
                  </a:lnTo>
                  <a:close/>
                  <a:moveTo>
                    <a:pt x="6501" y="7727"/>
                  </a:moveTo>
                  <a:lnTo>
                    <a:pt x="3644" y="10478"/>
                  </a:lnTo>
                  <a:lnTo>
                    <a:pt x="1310" y="9871"/>
                  </a:lnTo>
                  <a:lnTo>
                    <a:pt x="2584" y="7727"/>
                  </a:lnTo>
                  <a:close/>
                  <a:moveTo>
                    <a:pt x="7930" y="8311"/>
                  </a:moveTo>
                  <a:lnTo>
                    <a:pt x="10776" y="11061"/>
                  </a:lnTo>
                  <a:lnTo>
                    <a:pt x="10145" y="13335"/>
                  </a:lnTo>
                  <a:lnTo>
                    <a:pt x="7930" y="12097"/>
                  </a:lnTo>
                  <a:lnTo>
                    <a:pt x="7930" y="8311"/>
                  </a:lnTo>
                  <a:close/>
                  <a:moveTo>
                    <a:pt x="7097" y="8311"/>
                  </a:moveTo>
                  <a:lnTo>
                    <a:pt x="7097" y="12204"/>
                  </a:lnTo>
                  <a:lnTo>
                    <a:pt x="7085" y="12204"/>
                  </a:lnTo>
                  <a:lnTo>
                    <a:pt x="4989" y="13383"/>
                  </a:lnTo>
                  <a:lnTo>
                    <a:pt x="4334" y="10990"/>
                  </a:lnTo>
                  <a:lnTo>
                    <a:pt x="7097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90"/>
                  </a:lnTo>
                  <a:lnTo>
                    <a:pt x="14883" y="10311"/>
                  </a:lnTo>
                  <a:lnTo>
                    <a:pt x="14883" y="10013"/>
                  </a:lnTo>
                  <a:lnTo>
                    <a:pt x="14598" y="9561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3"/>
            <p:cNvSpPr/>
            <p:nvPr/>
          </p:nvSpPr>
          <p:spPr>
            <a:xfrm>
              <a:off x="5897750" y="846675"/>
              <a:ext cx="372100" cy="365525"/>
            </a:xfrm>
            <a:custGeom>
              <a:avLst/>
              <a:gdLst/>
              <a:ahLst/>
              <a:cxnLst/>
              <a:rect l="l" t="t" r="r" b="b"/>
              <a:pathLst>
                <a:path w="14884" h="14621" extrusionOk="0">
                  <a:moveTo>
                    <a:pt x="10026" y="1238"/>
                  </a:moveTo>
                  <a:lnTo>
                    <a:pt x="10680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30" y="2417"/>
                  </a:lnTo>
                  <a:lnTo>
                    <a:pt x="10026" y="1238"/>
                  </a:lnTo>
                  <a:close/>
                  <a:moveTo>
                    <a:pt x="4870" y="1298"/>
                  </a:moveTo>
                  <a:lnTo>
                    <a:pt x="7085" y="2536"/>
                  </a:lnTo>
                  <a:lnTo>
                    <a:pt x="7085" y="6322"/>
                  </a:lnTo>
                  <a:lnTo>
                    <a:pt x="4239" y="3572"/>
                  </a:lnTo>
                  <a:lnTo>
                    <a:pt x="4870" y="1298"/>
                  </a:lnTo>
                  <a:close/>
                  <a:moveTo>
                    <a:pt x="3727" y="4215"/>
                  </a:moveTo>
                  <a:lnTo>
                    <a:pt x="6501" y="6894"/>
                  </a:lnTo>
                  <a:lnTo>
                    <a:pt x="2477" y="6894"/>
                  </a:lnTo>
                  <a:lnTo>
                    <a:pt x="1263" y="4858"/>
                  </a:lnTo>
                  <a:lnTo>
                    <a:pt x="3727" y="4215"/>
                  </a:lnTo>
                  <a:close/>
                  <a:moveTo>
                    <a:pt x="11359" y="4131"/>
                  </a:moveTo>
                  <a:lnTo>
                    <a:pt x="13693" y="4751"/>
                  </a:lnTo>
                  <a:lnTo>
                    <a:pt x="12431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26" y="7715"/>
                  </a:moveTo>
                  <a:lnTo>
                    <a:pt x="13752" y="9751"/>
                  </a:lnTo>
                  <a:lnTo>
                    <a:pt x="11276" y="10394"/>
                  </a:lnTo>
                  <a:lnTo>
                    <a:pt x="8513" y="7715"/>
                  </a:lnTo>
                  <a:close/>
                  <a:moveTo>
                    <a:pt x="6501" y="7727"/>
                  </a:moveTo>
                  <a:lnTo>
                    <a:pt x="3644" y="10477"/>
                  </a:lnTo>
                  <a:lnTo>
                    <a:pt x="1310" y="9870"/>
                  </a:lnTo>
                  <a:lnTo>
                    <a:pt x="2584" y="7727"/>
                  </a:lnTo>
                  <a:close/>
                  <a:moveTo>
                    <a:pt x="7930" y="8287"/>
                  </a:moveTo>
                  <a:lnTo>
                    <a:pt x="10776" y="11049"/>
                  </a:lnTo>
                  <a:lnTo>
                    <a:pt x="10145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085" y="8287"/>
                  </a:moveTo>
                  <a:lnTo>
                    <a:pt x="7085" y="12192"/>
                  </a:lnTo>
                  <a:lnTo>
                    <a:pt x="4989" y="13371"/>
                  </a:lnTo>
                  <a:lnTo>
                    <a:pt x="4311" y="10966"/>
                  </a:lnTo>
                  <a:lnTo>
                    <a:pt x="7085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4883" y="10311"/>
                  </a:lnTo>
                  <a:lnTo>
                    <a:pt x="14883" y="10001"/>
                  </a:lnTo>
                  <a:lnTo>
                    <a:pt x="14598" y="9537"/>
                  </a:lnTo>
                  <a:lnTo>
                    <a:pt x="13216" y="7215"/>
                  </a:lnTo>
                  <a:lnTo>
                    <a:pt x="14550" y="4977"/>
                  </a:lnTo>
                  <a:lnTo>
                    <a:pt x="14883" y="4417"/>
                  </a:lnTo>
                  <a:lnTo>
                    <a:pt x="14883" y="4215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3"/>
            <p:cNvSpPr/>
            <p:nvPr/>
          </p:nvSpPr>
          <p:spPr>
            <a:xfrm>
              <a:off x="5897150" y="2672775"/>
              <a:ext cx="372100" cy="365850"/>
            </a:xfrm>
            <a:custGeom>
              <a:avLst/>
              <a:gdLst/>
              <a:ahLst/>
              <a:cxnLst/>
              <a:rect l="l" t="t" r="r" b="b"/>
              <a:pathLst>
                <a:path w="14884" h="14634" extrusionOk="0">
                  <a:moveTo>
                    <a:pt x="4906" y="1298"/>
                  </a:moveTo>
                  <a:lnTo>
                    <a:pt x="7121" y="2537"/>
                  </a:lnTo>
                  <a:lnTo>
                    <a:pt x="7121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50" y="1263"/>
                  </a:moveTo>
                  <a:lnTo>
                    <a:pt x="10728" y="3668"/>
                  </a:lnTo>
                  <a:lnTo>
                    <a:pt x="7954" y="6347"/>
                  </a:lnTo>
                  <a:lnTo>
                    <a:pt x="7954" y="2441"/>
                  </a:lnTo>
                  <a:lnTo>
                    <a:pt x="10050" y="1263"/>
                  </a:lnTo>
                  <a:close/>
                  <a:moveTo>
                    <a:pt x="11395" y="4156"/>
                  </a:moveTo>
                  <a:lnTo>
                    <a:pt x="13729" y="4763"/>
                  </a:lnTo>
                  <a:lnTo>
                    <a:pt x="12455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3751" y="4239"/>
                  </a:moveTo>
                  <a:lnTo>
                    <a:pt x="6525" y="6918"/>
                  </a:lnTo>
                  <a:lnTo>
                    <a:pt x="2501" y="6918"/>
                  </a:lnTo>
                  <a:lnTo>
                    <a:pt x="1287" y="4882"/>
                  </a:lnTo>
                  <a:lnTo>
                    <a:pt x="3751" y="4239"/>
                  </a:lnTo>
                  <a:close/>
                  <a:moveTo>
                    <a:pt x="12574" y="7740"/>
                  </a:moveTo>
                  <a:lnTo>
                    <a:pt x="13788" y="9776"/>
                  </a:lnTo>
                  <a:lnTo>
                    <a:pt x="11323" y="10419"/>
                  </a:lnTo>
                  <a:lnTo>
                    <a:pt x="8549" y="7740"/>
                  </a:lnTo>
                  <a:close/>
                  <a:moveTo>
                    <a:pt x="6525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9" y="13336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1" y="8299"/>
                  </a:moveTo>
                  <a:lnTo>
                    <a:pt x="7121" y="12205"/>
                  </a:lnTo>
                  <a:lnTo>
                    <a:pt x="7109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21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95"/>
                  </a:lnTo>
                  <a:lnTo>
                    <a:pt x="906" y="10609"/>
                  </a:lnTo>
                  <a:lnTo>
                    <a:pt x="3561" y="11312"/>
                  </a:lnTo>
                  <a:lnTo>
                    <a:pt x="4251" y="13812"/>
                  </a:lnTo>
                  <a:lnTo>
                    <a:pt x="4477" y="14633"/>
                  </a:lnTo>
                  <a:lnTo>
                    <a:pt x="5227" y="14217"/>
                  </a:lnTo>
                  <a:lnTo>
                    <a:pt x="7621" y="12871"/>
                  </a:lnTo>
                  <a:lnTo>
                    <a:pt x="9930" y="14169"/>
                  </a:lnTo>
                  <a:lnTo>
                    <a:pt x="10692" y="14586"/>
                  </a:lnTo>
                  <a:lnTo>
                    <a:pt x="10919" y="13764"/>
                  </a:lnTo>
                  <a:lnTo>
                    <a:pt x="11633" y="11181"/>
                  </a:lnTo>
                  <a:lnTo>
                    <a:pt x="14205" y="10514"/>
                  </a:lnTo>
                  <a:lnTo>
                    <a:pt x="14883" y="10335"/>
                  </a:lnTo>
                  <a:lnTo>
                    <a:pt x="14883" y="10014"/>
                  </a:lnTo>
                  <a:lnTo>
                    <a:pt x="14610" y="9561"/>
                  </a:lnTo>
                  <a:lnTo>
                    <a:pt x="13217" y="7240"/>
                  </a:lnTo>
                  <a:lnTo>
                    <a:pt x="14562" y="4989"/>
                  </a:lnTo>
                  <a:lnTo>
                    <a:pt x="14883" y="4430"/>
                  </a:lnTo>
                  <a:lnTo>
                    <a:pt x="14883" y="4215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2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23"/>
            <p:cNvSpPr/>
            <p:nvPr/>
          </p:nvSpPr>
          <p:spPr>
            <a:xfrm>
              <a:off x="55182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8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1"/>
                  </a:moveTo>
                  <a:lnTo>
                    <a:pt x="9824" y="417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3"/>
                  </a:lnTo>
                  <a:lnTo>
                    <a:pt x="1811" y="7394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3"/>
            <p:cNvSpPr/>
            <p:nvPr/>
          </p:nvSpPr>
          <p:spPr>
            <a:xfrm>
              <a:off x="5518225" y="1211600"/>
              <a:ext cx="375675" cy="365525"/>
            </a:xfrm>
            <a:custGeom>
              <a:avLst/>
              <a:gdLst/>
              <a:ahLst/>
              <a:cxnLst/>
              <a:rect l="l" t="t" r="r" b="b"/>
              <a:pathLst>
                <a:path w="15027" h="14621" extrusionOk="0">
                  <a:moveTo>
                    <a:pt x="4883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2" y="3572"/>
                  </a:lnTo>
                  <a:lnTo>
                    <a:pt x="4883" y="1298"/>
                  </a:lnTo>
                  <a:close/>
                  <a:moveTo>
                    <a:pt x="10050" y="1250"/>
                  </a:moveTo>
                  <a:lnTo>
                    <a:pt x="10705" y="3655"/>
                  </a:lnTo>
                  <a:lnTo>
                    <a:pt x="7931" y="6334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501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89"/>
                  </a:lnTo>
                  <a:lnTo>
                    <a:pt x="7109" y="8311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62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27" y="10275"/>
                  </a:lnTo>
                  <a:lnTo>
                    <a:pt x="14598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8" y="4024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3"/>
            <p:cNvSpPr/>
            <p:nvPr/>
          </p:nvSpPr>
          <p:spPr>
            <a:xfrm>
              <a:off x="5518225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3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86"/>
                  </a:lnTo>
                  <a:close/>
                  <a:moveTo>
                    <a:pt x="10050" y="1239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39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75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5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4"/>
                  </a:lnTo>
                  <a:lnTo>
                    <a:pt x="1811" y="7406"/>
                  </a:lnTo>
                  <a:lnTo>
                    <a:pt x="477" y="9644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9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55182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3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44"/>
                  </a:lnTo>
                  <a:lnTo>
                    <a:pt x="7931" y="6323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04"/>
                  </a:moveTo>
                  <a:lnTo>
                    <a:pt x="3656" y="10478"/>
                  </a:lnTo>
                  <a:lnTo>
                    <a:pt x="1323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300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51"/>
                  </a:lnTo>
                  <a:lnTo>
                    <a:pt x="5121" y="465"/>
                  </a:lnTo>
                  <a:lnTo>
                    <a:pt x="4359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30" y="5073"/>
                  </a:lnTo>
                  <a:lnTo>
                    <a:pt x="1811" y="7395"/>
                  </a:lnTo>
                  <a:lnTo>
                    <a:pt x="477" y="9645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1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8" y="4013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3"/>
            <p:cNvSpPr/>
            <p:nvPr/>
          </p:nvSpPr>
          <p:spPr>
            <a:xfrm>
              <a:off x="5518225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2" y="3560"/>
                  </a:lnTo>
                  <a:lnTo>
                    <a:pt x="4883" y="1274"/>
                  </a:lnTo>
                  <a:close/>
                  <a:moveTo>
                    <a:pt x="10050" y="1238"/>
                  </a:moveTo>
                  <a:lnTo>
                    <a:pt x="10705" y="3632"/>
                  </a:lnTo>
                  <a:lnTo>
                    <a:pt x="7931" y="6311"/>
                  </a:lnTo>
                  <a:lnTo>
                    <a:pt x="7931" y="2405"/>
                  </a:lnTo>
                  <a:lnTo>
                    <a:pt x="7942" y="2405"/>
                  </a:lnTo>
                  <a:lnTo>
                    <a:pt x="10050" y="1238"/>
                  </a:lnTo>
                  <a:close/>
                  <a:moveTo>
                    <a:pt x="3751" y="4215"/>
                  </a:moveTo>
                  <a:lnTo>
                    <a:pt x="6514" y="6894"/>
                  </a:lnTo>
                  <a:lnTo>
                    <a:pt x="2501" y="6894"/>
                  </a:lnTo>
                  <a:lnTo>
                    <a:pt x="1299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5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4" y="7704"/>
                  </a:moveTo>
                  <a:lnTo>
                    <a:pt x="3656" y="10466"/>
                  </a:lnTo>
                  <a:lnTo>
                    <a:pt x="1323" y="9847"/>
                  </a:lnTo>
                  <a:lnTo>
                    <a:pt x="2608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2" y="13359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0"/>
                  </a:moveTo>
                  <a:lnTo>
                    <a:pt x="9824" y="417"/>
                  </a:lnTo>
                  <a:lnTo>
                    <a:pt x="7419" y="1750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800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3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23"/>
            <p:cNvSpPr/>
            <p:nvPr/>
          </p:nvSpPr>
          <p:spPr>
            <a:xfrm>
              <a:off x="5518225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50" y="1251"/>
                  </a:moveTo>
                  <a:lnTo>
                    <a:pt x="10717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7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87"/>
                  </a:moveTo>
                  <a:lnTo>
                    <a:pt x="7109" y="12193"/>
                  </a:lnTo>
                  <a:lnTo>
                    <a:pt x="7097" y="12193"/>
                  </a:lnTo>
                  <a:lnTo>
                    <a:pt x="5002" y="13371"/>
                  </a:lnTo>
                  <a:lnTo>
                    <a:pt x="4347" y="10966"/>
                  </a:lnTo>
                  <a:lnTo>
                    <a:pt x="7109" y="8287"/>
                  </a:lnTo>
                  <a:close/>
                  <a:moveTo>
                    <a:pt x="10574" y="1"/>
                  </a:moveTo>
                  <a:lnTo>
                    <a:pt x="9824" y="417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9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6" y="4025"/>
                  </a:lnTo>
                  <a:lnTo>
                    <a:pt x="11491" y="3322"/>
                  </a:lnTo>
                  <a:lnTo>
                    <a:pt x="10800" y="822"/>
                  </a:lnTo>
                  <a:lnTo>
                    <a:pt x="10574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55182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3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2" y="3573"/>
                  </a:lnTo>
                  <a:lnTo>
                    <a:pt x="4883" y="1299"/>
                  </a:lnTo>
                  <a:close/>
                  <a:moveTo>
                    <a:pt x="10050" y="1251"/>
                  </a:moveTo>
                  <a:lnTo>
                    <a:pt x="10705" y="3656"/>
                  </a:lnTo>
                  <a:lnTo>
                    <a:pt x="7931" y="6335"/>
                  </a:lnTo>
                  <a:lnTo>
                    <a:pt x="7931" y="2430"/>
                  </a:lnTo>
                  <a:lnTo>
                    <a:pt x="7942" y="2430"/>
                  </a:lnTo>
                  <a:lnTo>
                    <a:pt x="10050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65" y="9764"/>
                  </a:lnTo>
                  <a:lnTo>
                    <a:pt x="11312" y="10407"/>
                  </a:lnTo>
                  <a:lnTo>
                    <a:pt x="8538" y="7728"/>
                  </a:lnTo>
                  <a:close/>
                  <a:moveTo>
                    <a:pt x="6514" y="7728"/>
                  </a:moveTo>
                  <a:lnTo>
                    <a:pt x="3656" y="10478"/>
                  </a:lnTo>
                  <a:lnTo>
                    <a:pt x="1323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2" y="13383"/>
                  </a:lnTo>
                  <a:lnTo>
                    <a:pt x="4347" y="10990"/>
                  </a:lnTo>
                  <a:lnTo>
                    <a:pt x="7109" y="8311"/>
                  </a:lnTo>
                  <a:close/>
                  <a:moveTo>
                    <a:pt x="10586" y="1"/>
                  </a:moveTo>
                  <a:lnTo>
                    <a:pt x="9824" y="418"/>
                  </a:lnTo>
                  <a:lnTo>
                    <a:pt x="7430" y="1763"/>
                  </a:lnTo>
                  <a:lnTo>
                    <a:pt x="5121" y="465"/>
                  </a:lnTo>
                  <a:lnTo>
                    <a:pt x="4359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30" y="5085"/>
                  </a:lnTo>
                  <a:lnTo>
                    <a:pt x="1811" y="7406"/>
                  </a:lnTo>
                  <a:lnTo>
                    <a:pt x="477" y="9645"/>
                  </a:lnTo>
                  <a:lnTo>
                    <a:pt x="49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40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1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8" y="4025"/>
                  </a:lnTo>
                  <a:lnTo>
                    <a:pt x="11491" y="3323"/>
                  </a:lnTo>
                  <a:lnTo>
                    <a:pt x="10800" y="822"/>
                  </a:lnTo>
                  <a:lnTo>
                    <a:pt x="10586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5518225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29"/>
                  </a:lnTo>
                  <a:lnTo>
                    <a:pt x="7942" y="2429"/>
                  </a:lnTo>
                  <a:lnTo>
                    <a:pt x="10050" y="1250"/>
                  </a:lnTo>
                  <a:close/>
                  <a:moveTo>
                    <a:pt x="4883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2" y="3584"/>
                  </a:lnTo>
                  <a:lnTo>
                    <a:pt x="4883" y="1310"/>
                  </a:lnTo>
                  <a:close/>
                  <a:moveTo>
                    <a:pt x="3751" y="4227"/>
                  </a:moveTo>
                  <a:lnTo>
                    <a:pt x="6514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50" y="7727"/>
                  </a:moveTo>
                  <a:lnTo>
                    <a:pt x="13765" y="9763"/>
                  </a:lnTo>
                  <a:lnTo>
                    <a:pt x="11300" y="10406"/>
                  </a:lnTo>
                  <a:lnTo>
                    <a:pt x="8526" y="7727"/>
                  </a:lnTo>
                  <a:close/>
                  <a:moveTo>
                    <a:pt x="6514" y="7739"/>
                  </a:moveTo>
                  <a:lnTo>
                    <a:pt x="3656" y="10489"/>
                  </a:lnTo>
                  <a:lnTo>
                    <a:pt x="1323" y="9882"/>
                  </a:lnTo>
                  <a:lnTo>
                    <a:pt x="2608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83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86" y="0"/>
                  </a:moveTo>
                  <a:lnTo>
                    <a:pt x="9824" y="417"/>
                  </a:lnTo>
                  <a:lnTo>
                    <a:pt x="7430" y="1750"/>
                  </a:lnTo>
                  <a:lnTo>
                    <a:pt x="5121" y="464"/>
                  </a:lnTo>
                  <a:lnTo>
                    <a:pt x="4359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44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40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1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8" y="4012"/>
                  </a:lnTo>
                  <a:lnTo>
                    <a:pt x="11491" y="3322"/>
                  </a:lnTo>
                  <a:lnTo>
                    <a:pt x="10800" y="810"/>
                  </a:lnTo>
                  <a:lnTo>
                    <a:pt x="10586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5897750" y="1577100"/>
              <a:ext cx="372100" cy="365250"/>
            </a:xfrm>
            <a:custGeom>
              <a:avLst/>
              <a:gdLst/>
              <a:ahLst/>
              <a:cxnLst/>
              <a:rect l="l" t="t" r="r" b="b"/>
              <a:pathLst>
                <a:path w="14884" h="14610" extrusionOk="0">
                  <a:moveTo>
                    <a:pt x="4870" y="1299"/>
                  </a:moveTo>
                  <a:lnTo>
                    <a:pt x="7085" y="2525"/>
                  </a:lnTo>
                  <a:lnTo>
                    <a:pt x="7085" y="6323"/>
                  </a:lnTo>
                  <a:lnTo>
                    <a:pt x="4239" y="3573"/>
                  </a:lnTo>
                  <a:lnTo>
                    <a:pt x="4870" y="1299"/>
                  </a:lnTo>
                  <a:close/>
                  <a:moveTo>
                    <a:pt x="10026" y="1251"/>
                  </a:moveTo>
                  <a:lnTo>
                    <a:pt x="10680" y="3644"/>
                  </a:lnTo>
                  <a:lnTo>
                    <a:pt x="7918" y="6323"/>
                  </a:lnTo>
                  <a:lnTo>
                    <a:pt x="7918" y="2430"/>
                  </a:lnTo>
                  <a:lnTo>
                    <a:pt x="7930" y="2430"/>
                  </a:lnTo>
                  <a:lnTo>
                    <a:pt x="10026" y="1251"/>
                  </a:lnTo>
                  <a:close/>
                  <a:moveTo>
                    <a:pt x="3727" y="4228"/>
                  </a:moveTo>
                  <a:lnTo>
                    <a:pt x="6501" y="6906"/>
                  </a:lnTo>
                  <a:lnTo>
                    <a:pt x="2477" y="6906"/>
                  </a:lnTo>
                  <a:lnTo>
                    <a:pt x="1263" y="4871"/>
                  </a:lnTo>
                  <a:lnTo>
                    <a:pt x="3727" y="4228"/>
                  </a:lnTo>
                  <a:close/>
                  <a:moveTo>
                    <a:pt x="11371" y="4156"/>
                  </a:moveTo>
                  <a:lnTo>
                    <a:pt x="13705" y="4763"/>
                  </a:lnTo>
                  <a:lnTo>
                    <a:pt x="12431" y="6906"/>
                  </a:lnTo>
                  <a:lnTo>
                    <a:pt x="8513" y="6906"/>
                  </a:lnTo>
                  <a:lnTo>
                    <a:pt x="11371" y="4156"/>
                  </a:lnTo>
                  <a:close/>
                  <a:moveTo>
                    <a:pt x="12550" y="7728"/>
                  </a:moveTo>
                  <a:lnTo>
                    <a:pt x="13764" y="9764"/>
                  </a:lnTo>
                  <a:lnTo>
                    <a:pt x="11299" y="10407"/>
                  </a:lnTo>
                  <a:lnTo>
                    <a:pt x="8525" y="7728"/>
                  </a:lnTo>
                  <a:close/>
                  <a:moveTo>
                    <a:pt x="6501" y="7704"/>
                  </a:moveTo>
                  <a:lnTo>
                    <a:pt x="3644" y="10478"/>
                  </a:lnTo>
                  <a:lnTo>
                    <a:pt x="1310" y="9859"/>
                  </a:lnTo>
                  <a:lnTo>
                    <a:pt x="2584" y="7704"/>
                  </a:lnTo>
                  <a:close/>
                  <a:moveTo>
                    <a:pt x="7930" y="8300"/>
                  </a:moveTo>
                  <a:lnTo>
                    <a:pt x="10776" y="11050"/>
                  </a:lnTo>
                  <a:lnTo>
                    <a:pt x="10145" y="13336"/>
                  </a:lnTo>
                  <a:lnTo>
                    <a:pt x="7930" y="12098"/>
                  </a:lnTo>
                  <a:lnTo>
                    <a:pt x="7930" y="8300"/>
                  </a:lnTo>
                  <a:close/>
                  <a:moveTo>
                    <a:pt x="7097" y="8300"/>
                  </a:moveTo>
                  <a:lnTo>
                    <a:pt x="7097" y="12205"/>
                  </a:lnTo>
                  <a:lnTo>
                    <a:pt x="7085" y="12205"/>
                  </a:lnTo>
                  <a:lnTo>
                    <a:pt x="4989" y="13383"/>
                  </a:lnTo>
                  <a:lnTo>
                    <a:pt x="4334" y="10978"/>
                  </a:lnTo>
                  <a:lnTo>
                    <a:pt x="7097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80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4883" y="10312"/>
                  </a:lnTo>
                  <a:lnTo>
                    <a:pt x="14883" y="10002"/>
                  </a:lnTo>
                  <a:lnTo>
                    <a:pt x="14598" y="9538"/>
                  </a:lnTo>
                  <a:lnTo>
                    <a:pt x="13216" y="7216"/>
                  </a:lnTo>
                  <a:lnTo>
                    <a:pt x="14550" y="4966"/>
                  </a:lnTo>
                  <a:lnTo>
                    <a:pt x="14883" y="4418"/>
                  </a:lnTo>
                  <a:lnTo>
                    <a:pt x="14883" y="4216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5518225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3" y="1286"/>
                  </a:moveTo>
                  <a:lnTo>
                    <a:pt x="7097" y="2524"/>
                  </a:lnTo>
                  <a:lnTo>
                    <a:pt x="7097" y="6322"/>
                  </a:lnTo>
                  <a:lnTo>
                    <a:pt x="4252" y="3572"/>
                  </a:lnTo>
                  <a:lnTo>
                    <a:pt x="4883" y="1286"/>
                  </a:lnTo>
                  <a:close/>
                  <a:moveTo>
                    <a:pt x="10050" y="1250"/>
                  </a:moveTo>
                  <a:lnTo>
                    <a:pt x="10705" y="3643"/>
                  </a:lnTo>
                  <a:lnTo>
                    <a:pt x="7931" y="6322"/>
                  </a:lnTo>
                  <a:lnTo>
                    <a:pt x="7931" y="2417"/>
                  </a:lnTo>
                  <a:lnTo>
                    <a:pt x="7942" y="2417"/>
                  </a:lnTo>
                  <a:lnTo>
                    <a:pt x="10050" y="1250"/>
                  </a:lnTo>
                  <a:close/>
                  <a:moveTo>
                    <a:pt x="3751" y="4203"/>
                  </a:moveTo>
                  <a:lnTo>
                    <a:pt x="6514" y="6882"/>
                  </a:lnTo>
                  <a:lnTo>
                    <a:pt x="2501" y="6882"/>
                  </a:lnTo>
                  <a:lnTo>
                    <a:pt x="1299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50" y="7715"/>
                  </a:moveTo>
                  <a:lnTo>
                    <a:pt x="13765" y="9763"/>
                  </a:lnTo>
                  <a:lnTo>
                    <a:pt x="11300" y="10394"/>
                  </a:lnTo>
                  <a:lnTo>
                    <a:pt x="8526" y="7715"/>
                  </a:lnTo>
                  <a:close/>
                  <a:moveTo>
                    <a:pt x="6514" y="7715"/>
                  </a:moveTo>
                  <a:lnTo>
                    <a:pt x="3656" y="10478"/>
                  </a:lnTo>
                  <a:lnTo>
                    <a:pt x="1323" y="9858"/>
                  </a:lnTo>
                  <a:lnTo>
                    <a:pt x="2608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2" y="13371"/>
                  </a:lnTo>
                  <a:lnTo>
                    <a:pt x="4347" y="10978"/>
                  </a:lnTo>
                  <a:lnTo>
                    <a:pt x="7109" y="8299"/>
                  </a:lnTo>
                  <a:close/>
                  <a:moveTo>
                    <a:pt x="10574" y="0"/>
                  </a:moveTo>
                  <a:lnTo>
                    <a:pt x="9824" y="405"/>
                  </a:lnTo>
                  <a:lnTo>
                    <a:pt x="7419" y="1750"/>
                  </a:lnTo>
                  <a:lnTo>
                    <a:pt x="5121" y="453"/>
                  </a:lnTo>
                  <a:lnTo>
                    <a:pt x="4359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30" y="5072"/>
                  </a:lnTo>
                  <a:lnTo>
                    <a:pt x="1811" y="7394"/>
                  </a:lnTo>
                  <a:lnTo>
                    <a:pt x="477" y="9632"/>
                  </a:lnTo>
                  <a:lnTo>
                    <a:pt x="49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40" y="13788"/>
                  </a:lnTo>
                  <a:lnTo>
                    <a:pt x="4466" y="14609"/>
                  </a:lnTo>
                  <a:lnTo>
                    <a:pt x="5216" y="14192"/>
                  </a:lnTo>
                  <a:lnTo>
                    <a:pt x="7621" y="12859"/>
                  </a:lnTo>
                  <a:lnTo>
                    <a:pt x="9919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9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6" y="4012"/>
                  </a:lnTo>
                  <a:lnTo>
                    <a:pt x="11491" y="3310"/>
                  </a:lnTo>
                  <a:lnTo>
                    <a:pt x="10800" y="810"/>
                  </a:lnTo>
                  <a:lnTo>
                    <a:pt x="10574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3"/>
            <p:cNvSpPr/>
            <p:nvPr/>
          </p:nvSpPr>
          <p:spPr>
            <a:xfrm>
              <a:off x="7027350" y="267307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94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75" y="3561"/>
                  </a:lnTo>
                  <a:lnTo>
                    <a:pt x="4894" y="1286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16"/>
                  </a:moveTo>
                  <a:lnTo>
                    <a:pt x="3680" y="10466"/>
                  </a:lnTo>
                  <a:lnTo>
                    <a:pt x="1334" y="9859"/>
                  </a:lnTo>
                  <a:lnTo>
                    <a:pt x="2608" y="7716"/>
                  </a:lnTo>
                  <a:close/>
                  <a:moveTo>
                    <a:pt x="7942" y="8299"/>
                  </a:moveTo>
                  <a:lnTo>
                    <a:pt x="10788" y="11050"/>
                  </a:lnTo>
                  <a:lnTo>
                    <a:pt x="10157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3" y="8287"/>
                  </a:moveTo>
                  <a:lnTo>
                    <a:pt x="7133" y="12193"/>
                  </a:lnTo>
                  <a:lnTo>
                    <a:pt x="7109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73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28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38" y="10276"/>
                  </a:lnTo>
                  <a:lnTo>
                    <a:pt x="14610" y="9549"/>
                  </a:lnTo>
                  <a:lnTo>
                    <a:pt x="13229" y="7228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23"/>
            <p:cNvSpPr/>
            <p:nvPr/>
          </p:nvSpPr>
          <p:spPr>
            <a:xfrm>
              <a:off x="7027350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8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8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3"/>
                  </a:lnTo>
                  <a:lnTo>
                    <a:pt x="1810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7027350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99"/>
                  </a:moveTo>
                  <a:lnTo>
                    <a:pt x="7097" y="2537"/>
                  </a:lnTo>
                  <a:lnTo>
                    <a:pt x="7097" y="6335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5"/>
                  </a:lnTo>
                  <a:lnTo>
                    <a:pt x="8526" y="6895"/>
                  </a:lnTo>
                  <a:lnTo>
                    <a:pt x="11383" y="4144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76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311"/>
                  </a:moveTo>
                  <a:lnTo>
                    <a:pt x="10788" y="11062"/>
                  </a:lnTo>
                  <a:lnTo>
                    <a:pt x="10169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09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4"/>
                  </a:lnTo>
                  <a:lnTo>
                    <a:pt x="846" y="4132"/>
                  </a:lnTo>
                  <a:lnTo>
                    <a:pt x="1" y="4347"/>
                  </a:lnTo>
                  <a:lnTo>
                    <a:pt x="429" y="5085"/>
                  </a:lnTo>
                  <a:lnTo>
                    <a:pt x="1810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22"/>
                  </a:lnTo>
                  <a:lnTo>
                    <a:pt x="5228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69"/>
                  </a:lnTo>
                  <a:lnTo>
                    <a:pt x="14193" y="10502"/>
                  </a:lnTo>
                  <a:lnTo>
                    <a:pt x="15050" y="10276"/>
                  </a:lnTo>
                  <a:lnTo>
                    <a:pt x="14610" y="9550"/>
                  </a:lnTo>
                  <a:lnTo>
                    <a:pt x="13229" y="7228"/>
                  </a:lnTo>
                  <a:lnTo>
                    <a:pt x="14574" y="4978"/>
                  </a:lnTo>
                  <a:lnTo>
                    <a:pt x="15003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7027350" y="846375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4882" y="1310"/>
                  </a:moveTo>
                  <a:lnTo>
                    <a:pt x="7097" y="2548"/>
                  </a:lnTo>
                  <a:lnTo>
                    <a:pt x="7097" y="6334"/>
                  </a:lnTo>
                  <a:lnTo>
                    <a:pt x="4251" y="3584"/>
                  </a:lnTo>
                  <a:lnTo>
                    <a:pt x="4882" y="131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71" y="4143"/>
                  </a:moveTo>
                  <a:lnTo>
                    <a:pt x="13705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71" y="4143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489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299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50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2"/>
                  </a:lnTo>
                  <a:lnTo>
                    <a:pt x="11490" y="3322"/>
                  </a:lnTo>
                  <a:lnTo>
                    <a:pt x="10800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7027350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097" y="2536"/>
                  </a:lnTo>
                  <a:lnTo>
                    <a:pt x="7097" y="6334"/>
                  </a:lnTo>
                  <a:lnTo>
                    <a:pt x="4251" y="3572"/>
                  </a:lnTo>
                  <a:lnTo>
                    <a:pt x="4882" y="1298"/>
                  </a:lnTo>
                  <a:close/>
                  <a:moveTo>
                    <a:pt x="10038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42" y="2429"/>
                  </a:lnTo>
                  <a:lnTo>
                    <a:pt x="10038" y="1250"/>
                  </a:lnTo>
                  <a:close/>
                  <a:moveTo>
                    <a:pt x="3751" y="4227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0"/>
                  </a:lnTo>
                  <a:lnTo>
                    <a:pt x="3751" y="4227"/>
                  </a:lnTo>
                  <a:close/>
                  <a:moveTo>
                    <a:pt x="11383" y="4155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2" y="10406"/>
                  </a:lnTo>
                  <a:lnTo>
                    <a:pt x="8537" y="7727"/>
                  </a:lnTo>
                  <a:close/>
                  <a:moveTo>
                    <a:pt x="6513" y="7739"/>
                  </a:moveTo>
                  <a:lnTo>
                    <a:pt x="3656" y="10501"/>
                  </a:lnTo>
                  <a:lnTo>
                    <a:pt x="1322" y="9882"/>
                  </a:lnTo>
                  <a:lnTo>
                    <a:pt x="2596" y="7739"/>
                  </a:lnTo>
                  <a:close/>
                  <a:moveTo>
                    <a:pt x="7942" y="8311"/>
                  </a:moveTo>
                  <a:lnTo>
                    <a:pt x="10788" y="11061"/>
                  </a:lnTo>
                  <a:lnTo>
                    <a:pt x="10169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09" y="8311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09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489"/>
                  </a:lnTo>
                  <a:lnTo>
                    <a:pt x="15050" y="10275"/>
                  </a:lnTo>
                  <a:lnTo>
                    <a:pt x="14610" y="9537"/>
                  </a:lnTo>
                  <a:lnTo>
                    <a:pt x="13229" y="7227"/>
                  </a:lnTo>
                  <a:lnTo>
                    <a:pt x="14574" y="4977"/>
                  </a:lnTo>
                  <a:lnTo>
                    <a:pt x="15003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7027350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097" y="2525"/>
                  </a:lnTo>
                  <a:lnTo>
                    <a:pt x="7097" y="6323"/>
                  </a:lnTo>
                  <a:lnTo>
                    <a:pt x="4251" y="3573"/>
                  </a:lnTo>
                  <a:lnTo>
                    <a:pt x="4882" y="1299"/>
                  </a:lnTo>
                  <a:close/>
                  <a:moveTo>
                    <a:pt x="10038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42" y="2430"/>
                  </a:lnTo>
                  <a:lnTo>
                    <a:pt x="10038" y="1251"/>
                  </a:lnTo>
                  <a:close/>
                  <a:moveTo>
                    <a:pt x="3751" y="4228"/>
                  </a:moveTo>
                  <a:lnTo>
                    <a:pt x="6513" y="6906"/>
                  </a:lnTo>
                  <a:lnTo>
                    <a:pt x="2501" y="6906"/>
                  </a:lnTo>
                  <a:lnTo>
                    <a:pt x="1275" y="4871"/>
                  </a:lnTo>
                  <a:lnTo>
                    <a:pt x="3751" y="4228"/>
                  </a:lnTo>
                  <a:close/>
                  <a:moveTo>
                    <a:pt x="11383" y="4156"/>
                  </a:moveTo>
                  <a:lnTo>
                    <a:pt x="13717" y="4763"/>
                  </a:lnTo>
                  <a:lnTo>
                    <a:pt x="12443" y="6906"/>
                  </a:lnTo>
                  <a:lnTo>
                    <a:pt x="8526" y="6906"/>
                  </a:lnTo>
                  <a:lnTo>
                    <a:pt x="11383" y="4156"/>
                  </a:lnTo>
                  <a:close/>
                  <a:moveTo>
                    <a:pt x="12562" y="7728"/>
                  </a:moveTo>
                  <a:lnTo>
                    <a:pt x="13764" y="9764"/>
                  </a:lnTo>
                  <a:lnTo>
                    <a:pt x="11312" y="10407"/>
                  </a:lnTo>
                  <a:lnTo>
                    <a:pt x="8537" y="7728"/>
                  </a:lnTo>
                  <a:close/>
                  <a:moveTo>
                    <a:pt x="6513" y="7704"/>
                  </a:moveTo>
                  <a:lnTo>
                    <a:pt x="3656" y="10478"/>
                  </a:lnTo>
                  <a:lnTo>
                    <a:pt x="1322" y="9859"/>
                  </a:lnTo>
                  <a:lnTo>
                    <a:pt x="2596" y="7704"/>
                  </a:lnTo>
                  <a:close/>
                  <a:moveTo>
                    <a:pt x="7942" y="8300"/>
                  </a:moveTo>
                  <a:lnTo>
                    <a:pt x="10788" y="11050"/>
                  </a:lnTo>
                  <a:lnTo>
                    <a:pt x="10169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09" y="8300"/>
                  </a:moveTo>
                  <a:lnTo>
                    <a:pt x="7109" y="12205"/>
                  </a:lnTo>
                  <a:lnTo>
                    <a:pt x="7097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09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32" y="858"/>
                  </a:lnTo>
                  <a:lnTo>
                    <a:pt x="3418" y="3454"/>
                  </a:lnTo>
                  <a:lnTo>
                    <a:pt x="846" y="4120"/>
                  </a:lnTo>
                  <a:lnTo>
                    <a:pt x="1" y="4347"/>
                  </a:lnTo>
                  <a:lnTo>
                    <a:pt x="429" y="5073"/>
                  </a:lnTo>
                  <a:lnTo>
                    <a:pt x="1810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39" y="13800"/>
                  </a:lnTo>
                  <a:lnTo>
                    <a:pt x="4466" y="14610"/>
                  </a:lnTo>
                  <a:lnTo>
                    <a:pt x="5228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81" y="14574"/>
                  </a:lnTo>
                  <a:lnTo>
                    <a:pt x="10907" y="13753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8"/>
                  </a:lnTo>
                  <a:lnTo>
                    <a:pt x="13229" y="7216"/>
                  </a:lnTo>
                  <a:lnTo>
                    <a:pt x="14574" y="4966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00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7027350" y="3403825"/>
              <a:ext cx="375975" cy="365550"/>
            </a:xfrm>
            <a:custGeom>
              <a:avLst/>
              <a:gdLst/>
              <a:ahLst/>
              <a:cxnLst/>
              <a:rect l="l" t="t" r="r" b="b"/>
              <a:pathLst>
                <a:path w="15039" h="14622" extrusionOk="0">
                  <a:moveTo>
                    <a:pt x="4882" y="1286"/>
                  </a:moveTo>
                  <a:lnTo>
                    <a:pt x="7097" y="2525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86"/>
                  </a:lnTo>
                  <a:close/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9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83" y="4144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44"/>
                  </a:lnTo>
                  <a:close/>
                  <a:moveTo>
                    <a:pt x="12550" y="7716"/>
                  </a:moveTo>
                  <a:lnTo>
                    <a:pt x="13764" y="9752"/>
                  </a:lnTo>
                  <a:lnTo>
                    <a:pt x="11300" y="10395"/>
                  </a:lnTo>
                  <a:lnTo>
                    <a:pt x="8526" y="7716"/>
                  </a:lnTo>
                  <a:close/>
                  <a:moveTo>
                    <a:pt x="6513" y="7728"/>
                  </a:moveTo>
                  <a:lnTo>
                    <a:pt x="3656" y="10478"/>
                  </a:lnTo>
                  <a:lnTo>
                    <a:pt x="1322" y="9871"/>
                  </a:lnTo>
                  <a:lnTo>
                    <a:pt x="2596" y="7728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18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70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36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21"/>
                  </a:lnTo>
                  <a:lnTo>
                    <a:pt x="5216" y="14205"/>
                  </a:lnTo>
                  <a:lnTo>
                    <a:pt x="7621" y="12859"/>
                  </a:lnTo>
                  <a:lnTo>
                    <a:pt x="9919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2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5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6648150" y="34038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86"/>
                  </a:moveTo>
                  <a:lnTo>
                    <a:pt x="7096" y="2525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12549" y="7716"/>
                  </a:moveTo>
                  <a:lnTo>
                    <a:pt x="13764" y="9752"/>
                  </a:lnTo>
                  <a:lnTo>
                    <a:pt x="11299" y="10395"/>
                  </a:lnTo>
                  <a:lnTo>
                    <a:pt x="8525" y="7716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2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23"/>
            <p:cNvSpPr/>
            <p:nvPr/>
          </p:nvSpPr>
          <p:spPr>
            <a:xfrm>
              <a:off x="6268925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9"/>
                  </a:lnTo>
                  <a:close/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2"/>
                  </a:lnTo>
                  <a:lnTo>
                    <a:pt x="4906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04"/>
                  </a:lnTo>
                  <a:close/>
                  <a:moveTo>
                    <a:pt x="7954" y="8287"/>
                  </a:moveTo>
                  <a:lnTo>
                    <a:pt x="10800" y="11038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25" y="13359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40" y="7216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6268925" y="15771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99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95" y="4156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6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8" y="10478"/>
                  </a:lnTo>
                  <a:lnTo>
                    <a:pt x="1334" y="9859"/>
                  </a:lnTo>
                  <a:lnTo>
                    <a:pt x="2608" y="7704"/>
                  </a:lnTo>
                  <a:close/>
                  <a:moveTo>
                    <a:pt x="7954" y="8300"/>
                  </a:moveTo>
                  <a:lnTo>
                    <a:pt x="10800" y="11050"/>
                  </a:lnTo>
                  <a:lnTo>
                    <a:pt x="10168" y="13336"/>
                  </a:lnTo>
                  <a:lnTo>
                    <a:pt x="7954" y="12098"/>
                  </a:lnTo>
                  <a:lnTo>
                    <a:pt x="7954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109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9"/>
                  </a:lnTo>
                  <a:lnTo>
                    <a:pt x="4144" y="858"/>
                  </a:lnTo>
                  <a:lnTo>
                    <a:pt x="3430" y="3454"/>
                  </a:lnTo>
                  <a:lnTo>
                    <a:pt x="858" y="4120"/>
                  </a:lnTo>
                  <a:lnTo>
                    <a:pt x="1" y="4347"/>
                  </a:lnTo>
                  <a:lnTo>
                    <a:pt x="441" y="5073"/>
                  </a:lnTo>
                  <a:lnTo>
                    <a:pt x="1822" y="7395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6268925" y="34038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882" y="1286"/>
                  </a:moveTo>
                  <a:lnTo>
                    <a:pt x="7109" y="2525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86"/>
                  </a:lnTo>
                  <a:close/>
                  <a:moveTo>
                    <a:pt x="10049" y="1239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9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12550" y="7716"/>
                  </a:moveTo>
                  <a:lnTo>
                    <a:pt x="13776" y="9752"/>
                  </a:lnTo>
                  <a:lnTo>
                    <a:pt x="11300" y="10395"/>
                  </a:lnTo>
                  <a:lnTo>
                    <a:pt x="8537" y="7716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2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6268925" y="1211600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882" y="1298"/>
                  </a:moveTo>
                  <a:lnTo>
                    <a:pt x="7109" y="2536"/>
                  </a:lnTo>
                  <a:lnTo>
                    <a:pt x="7109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42" y="6334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95" y="4155"/>
                  </a:moveTo>
                  <a:lnTo>
                    <a:pt x="13728" y="4763"/>
                  </a:lnTo>
                  <a:lnTo>
                    <a:pt x="12443" y="6906"/>
                  </a:lnTo>
                  <a:lnTo>
                    <a:pt x="8537" y="6906"/>
                  </a:lnTo>
                  <a:lnTo>
                    <a:pt x="11395" y="4155"/>
                  </a:lnTo>
                  <a:close/>
                  <a:moveTo>
                    <a:pt x="12562" y="7727"/>
                  </a:moveTo>
                  <a:lnTo>
                    <a:pt x="13776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8" y="10501"/>
                  </a:lnTo>
                  <a:lnTo>
                    <a:pt x="1334" y="9882"/>
                  </a:lnTo>
                  <a:lnTo>
                    <a:pt x="2608" y="7739"/>
                  </a:lnTo>
                  <a:close/>
                  <a:moveTo>
                    <a:pt x="7954" y="8311"/>
                  </a:moveTo>
                  <a:lnTo>
                    <a:pt x="10800" y="11061"/>
                  </a:lnTo>
                  <a:lnTo>
                    <a:pt x="10168" y="13335"/>
                  </a:lnTo>
                  <a:lnTo>
                    <a:pt x="7954" y="12097"/>
                  </a:lnTo>
                  <a:lnTo>
                    <a:pt x="7954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23"/>
            <p:cNvSpPr/>
            <p:nvPr/>
          </p:nvSpPr>
          <p:spPr>
            <a:xfrm>
              <a:off x="6268925" y="41345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4906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5" y="3560"/>
                  </a:lnTo>
                  <a:lnTo>
                    <a:pt x="4906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8" y="10466"/>
                  </a:lnTo>
                  <a:lnTo>
                    <a:pt x="1334" y="9859"/>
                  </a:lnTo>
                  <a:lnTo>
                    <a:pt x="2608" y="7715"/>
                  </a:lnTo>
                  <a:close/>
                  <a:moveTo>
                    <a:pt x="7954" y="8299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4"/>
                  </a:lnTo>
                  <a:lnTo>
                    <a:pt x="1822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205" y="10501"/>
                  </a:lnTo>
                  <a:lnTo>
                    <a:pt x="15050" y="10275"/>
                  </a:lnTo>
                  <a:lnTo>
                    <a:pt x="14621" y="9549"/>
                  </a:lnTo>
                  <a:lnTo>
                    <a:pt x="13228" y="7227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23"/>
            <p:cNvSpPr/>
            <p:nvPr/>
          </p:nvSpPr>
          <p:spPr>
            <a:xfrm>
              <a:off x="6268925" y="37693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882" y="1274"/>
                  </a:moveTo>
                  <a:lnTo>
                    <a:pt x="7109" y="2512"/>
                  </a:lnTo>
                  <a:lnTo>
                    <a:pt x="7109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42" y="6311"/>
                  </a:lnTo>
                  <a:lnTo>
                    <a:pt x="7942" y="2405"/>
                  </a:lnTo>
                  <a:lnTo>
                    <a:pt x="7954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12562" y="7704"/>
                  </a:moveTo>
                  <a:lnTo>
                    <a:pt x="13788" y="9751"/>
                  </a:lnTo>
                  <a:lnTo>
                    <a:pt x="11311" y="10382"/>
                  </a:lnTo>
                  <a:lnTo>
                    <a:pt x="8549" y="7704"/>
                  </a:lnTo>
                  <a:close/>
                  <a:moveTo>
                    <a:pt x="6525" y="7704"/>
                  </a:moveTo>
                  <a:lnTo>
                    <a:pt x="3668" y="10466"/>
                  </a:lnTo>
                  <a:lnTo>
                    <a:pt x="1334" y="9847"/>
                  </a:lnTo>
                  <a:lnTo>
                    <a:pt x="2608" y="7704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4" y="857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90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648150" y="23078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3"/>
                  </a:lnTo>
                  <a:lnTo>
                    <a:pt x="4894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28"/>
                  </a:lnTo>
                  <a:close/>
                  <a:moveTo>
                    <a:pt x="7942" y="8299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097"/>
                  </a:lnTo>
                  <a:lnTo>
                    <a:pt x="7942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13" y="13383"/>
                  </a:lnTo>
                  <a:lnTo>
                    <a:pt x="4358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3"/>
                  </a:lnTo>
                  <a:lnTo>
                    <a:pt x="1822" y="7394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648150" y="15771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99"/>
                  </a:moveTo>
                  <a:lnTo>
                    <a:pt x="7096" y="2525"/>
                  </a:lnTo>
                  <a:lnTo>
                    <a:pt x="7096" y="6323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30" y="6323"/>
                  </a:lnTo>
                  <a:lnTo>
                    <a:pt x="7930" y="2430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1"/>
                  </a:lnTo>
                  <a:lnTo>
                    <a:pt x="3751" y="4228"/>
                  </a:lnTo>
                  <a:close/>
                  <a:moveTo>
                    <a:pt x="11382" y="4156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6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04"/>
                  </a:moveTo>
                  <a:lnTo>
                    <a:pt x="3667" y="10478"/>
                  </a:lnTo>
                  <a:lnTo>
                    <a:pt x="1322" y="9859"/>
                  </a:lnTo>
                  <a:lnTo>
                    <a:pt x="2608" y="7704"/>
                  </a:lnTo>
                  <a:close/>
                  <a:moveTo>
                    <a:pt x="7942" y="8300"/>
                  </a:moveTo>
                  <a:lnTo>
                    <a:pt x="10787" y="11050"/>
                  </a:lnTo>
                  <a:lnTo>
                    <a:pt x="10168" y="13336"/>
                  </a:lnTo>
                  <a:lnTo>
                    <a:pt x="7942" y="12098"/>
                  </a:lnTo>
                  <a:lnTo>
                    <a:pt x="7942" y="8300"/>
                  </a:lnTo>
                  <a:close/>
                  <a:moveTo>
                    <a:pt x="7120" y="8300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78"/>
                  </a:lnTo>
                  <a:lnTo>
                    <a:pt x="7120" y="8300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58" y="49"/>
                  </a:lnTo>
                  <a:lnTo>
                    <a:pt x="4143" y="858"/>
                  </a:lnTo>
                  <a:lnTo>
                    <a:pt x="3429" y="3454"/>
                  </a:lnTo>
                  <a:lnTo>
                    <a:pt x="845" y="4120"/>
                  </a:lnTo>
                  <a:lnTo>
                    <a:pt x="0" y="4347"/>
                  </a:lnTo>
                  <a:lnTo>
                    <a:pt x="429" y="5073"/>
                  </a:lnTo>
                  <a:lnTo>
                    <a:pt x="1822" y="7395"/>
                  </a:lnTo>
                  <a:lnTo>
                    <a:pt x="476" y="9645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0" y="12860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28" y="7216"/>
                  </a:lnTo>
                  <a:lnTo>
                    <a:pt x="14573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648450" y="8466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10037" y="1238"/>
                  </a:moveTo>
                  <a:lnTo>
                    <a:pt x="10692" y="3631"/>
                  </a:lnTo>
                  <a:lnTo>
                    <a:pt x="7918" y="6310"/>
                  </a:lnTo>
                  <a:lnTo>
                    <a:pt x="7918" y="2417"/>
                  </a:lnTo>
                  <a:lnTo>
                    <a:pt x="7941" y="2417"/>
                  </a:lnTo>
                  <a:lnTo>
                    <a:pt x="10037" y="1238"/>
                  </a:lnTo>
                  <a:close/>
                  <a:moveTo>
                    <a:pt x="4870" y="1298"/>
                  </a:moveTo>
                  <a:lnTo>
                    <a:pt x="7084" y="2536"/>
                  </a:lnTo>
                  <a:lnTo>
                    <a:pt x="7084" y="6322"/>
                  </a:lnTo>
                  <a:lnTo>
                    <a:pt x="4251" y="3572"/>
                  </a:lnTo>
                  <a:lnTo>
                    <a:pt x="4870" y="1298"/>
                  </a:lnTo>
                  <a:close/>
                  <a:moveTo>
                    <a:pt x="3739" y="4215"/>
                  </a:moveTo>
                  <a:lnTo>
                    <a:pt x="6513" y="6894"/>
                  </a:lnTo>
                  <a:lnTo>
                    <a:pt x="2488" y="6894"/>
                  </a:lnTo>
                  <a:lnTo>
                    <a:pt x="1274" y="4858"/>
                  </a:lnTo>
                  <a:lnTo>
                    <a:pt x="3739" y="4215"/>
                  </a:lnTo>
                  <a:close/>
                  <a:moveTo>
                    <a:pt x="11359" y="4131"/>
                  </a:moveTo>
                  <a:lnTo>
                    <a:pt x="13692" y="4751"/>
                  </a:lnTo>
                  <a:lnTo>
                    <a:pt x="12430" y="6894"/>
                  </a:lnTo>
                  <a:lnTo>
                    <a:pt x="8513" y="6894"/>
                  </a:lnTo>
                  <a:lnTo>
                    <a:pt x="11359" y="4131"/>
                  </a:lnTo>
                  <a:close/>
                  <a:moveTo>
                    <a:pt x="12549" y="7715"/>
                  </a:moveTo>
                  <a:lnTo>
                    <a:pt x="13776" y="9751"/>
                  </a:lnTo>
                  <a:lnTo>
                    <a:pt x="11299" y="10394"/>
                  </a:lnTo>
                  <a:lnTo>
                    <a:pt x="8537" y="7715"/>
                  </a:lnTo>
                  <a:close/>
                  <a:moveTo>
                    <a:pt x="6513" y="7727"/>
                  </a:moveTo>
                  <a:lnTo>
                    <a:pt x="3655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30" y="8287"/>
                  </a:moveTo>
                  <a:lnTo>
                    <a:pt x="10775" y="11049"/>
                  </a:lnTo>
                  <a:lnTo>
                    <a:pt x="10156" y="13323"/>
                  </a:lnTo>
                  <a:lnTo>
                    <a:pt x="7930" y="12085"/>
                  </a:lnTo>
                  <a:lnTo>
                    <a:pt x="7930" y="8287"/>
                  </a:lnTo>
                  <a:close/>
                  <a:moveTo>
                    <a:pt x="7108" y="8287"/>
                  </a:moveTo>
                  <a:lnTo>
                    <a:pt x="7108" y="12192"/>
                  </a:lnTo>
                  <a:lnTo>
                    <a:pt x="7084" y="12192"/>
                  </a:lnTo>
                  <a:lnTo>
                    <a:pt x="4989" y="13371"/>
                  </a:lnTo>
                  <a:lnTo>
                    <a:pt x="4334" y="10966"/>
                  </a:lnTo>
                  <a:lnTo>
                    <a:pt x="7108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57" y="4120"/>
                  </a:lnTo>
                  <a:lnTo>
                    <a:pt x="0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8" y="13752"/>
                  </a:lnTo>
                  <a:lnTo>
                    <a:pt x="11632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3" y="4965"/>
                  </a:lnTo>
                  <a:lnTo>
                    <a:pt x="14990" y="4227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48150" y="194232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82" y="1299"/>
                  </a:moveTo>
                  <a:lnTo>
                    <a:pt x="7096" y="2537"/>
                  </a:lnTo>
                  <a:lnTo>
                    <a:pt x="7096" y="6335"/>
                  </a:lnTo>
                  <a:lnTo>
                    <a:pt x="4263" y="3573"/>
                  </a:lnTo>
                  <a:lnTo>
                    <a:pt x="4882" y="1299"/>
                  </a:lnTo>
                  <a:close/>
                  <a:moveTo>
                    <a:pt x="10049" y="1251"/>
                  </a:moveTo>
                  <a:lnTo>
                    <a:pt x="10716" y="3656"/>
                  </a:lnTo>
                  <a:lnTo>
                    <a:pt x="7953" y="6335"/>
                  </a:lnTo>
                  <a:lnTo>
                    <a:pt x="7953" y="2430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5"/>
                  </a:lnTo>
                  <a:lnTo>
                    <a:pt x="8525" y="6895"/>
                  </a:lnTo>
                  <a:lnTo>
                    <a:pt x="11382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7" y="10478"/>
                  </a:lnTo>
                  <a:lnTo>
                    <a:pt x="1322" y="9871"/>
                  </a:lnTo>
                  <a:lnTo>
                    <a:pt x="2608" y="7728"/>
                  </a:lnTo>
                  <a:close/>
                  <a:moveTo>
                    <a:pt x="7942" y="8311"/>
                  </a:moveTo>
                  <a:lnTo>
                    <a:pt x="10787" y="11062"/>
                  </a:lnTo>
                  <a:lnTo>
                    <a:pt x="10168" y="13336"/>
                  </a:lnTo>
                  <a:lnTo>
                    <a:pt x="7942" y="12109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5"/>
                  </a:lnTo>
                  <a:lnTo>
                    <a:pt x="7096" y="12205"/>
                  </a:lnTo>
                  <a:lnTo>
                    <a:pt x="5001" y="13383"/>
                  </a:lnTo>
                  <a:lnTo>
                    <a:pt x="4346" y="10990"/>
                  </a:lnTo>
                  <a:lnTo>
                    <a:pt x="7120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4"/>
                  </a:lnTo>
                  <a:lnTo>
                    <a:pt x="845" y="4132"/>
                  </a:lnTo>
                  <a:lnTo>
                    <a:pt x="0" y="4347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0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3"/>
                  </a:lnTo>
                  <a:lnTo>
                    <a:pt x="11621" y="11169"/>
                  </a:lnTo>
                  <a:lnTo>
                    <a:pt x="14204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28" y="7228"/>
                  </a:lnTo>
                  <a:lnTo>
                    <a:pt x="14573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7027350" y="376935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82" y="1274"/>
                  </a:moveTo>
                  <a:lnTo>
                    <a:pt x="7097" y="2512"/>
                  </a:lnTo>
                  <a:lnTo>
                    <a:pt x="7097" y="6311"/>
                  </a:lnTo>
                  <a:lnTo>
                    <a:pt x="4251" y="3560"/>
                  </a:lnTo>
                  <a:lnTo>
                    <a:pt x="4882" y="1274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50" y="7704"/>
                  </a:moveTo>
                  <a:lnTo>
                    <a:pt x="13764" y="9751"/>
                  </a:lnTo>
                  <a:lnTo>
                    <a:pt x="11300" y="10382"/>
                  </a:lnTo>
                  <a:lnTo>
                    <a:pt x="8526" y="7704"/>
                  </a:lnTo>
                  <a:close/>
                  <a:moveTo>
                    <a:pt x="6513" y="7704"/>
                  </a:moveTo>
                  <a:lnTo>
                    <a:pt x="3656" y="10466"/>
                  </a:lnTo>
                  <a:lnTo>
                    <a:pt x="1322" y="9847"/>
                  </a:lnTo>
                  <a:lnTo>
                    <a:pt x="2596" y="7704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69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87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09" y="8287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57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90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648150" y="2673075"/>
              <a:ext cx="376250" cy="365550"/>
            </a:xfrm>
            <a:custGeom>
              <a:avLst/>
              <a:gdLst/>
              <a:ahLst/>
              <a:cxnLst/>
              <a:rect l="l" t="t" r="r" b="b"/>
              <a:pathLst>
                <a:path w="15050" h="14622" extrusionOk="0">
                  <a:moveTo>
                    <a:pt x="4894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4" y="3561"/>
                  </a:lnTo>
                  <a:lnTo>
                    <a:pt x="4894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30" y="6335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1"/>
                  </a:lnTo>
                  <a:close/>
                  <a:moveTo>
                    <a:pt x="11382" y="4144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1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79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3" y="8299"/>
                  </a:moveTo>
                  <a:lnTo>
                    <a:pt x="10787" y="11050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13" y="13371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70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5"/>
                  </a:lnTo>
                  <a:lnTo>
                    <a:pt x="1822" y="7406"/>
                  </a:lnTo>
                  <a:lnTo>
                    <a:pt x="476" y="9645"/>
                  </a:lnTo>
                  <a:lnTo>
                    <a:pt x="48" y="10383"/>
                  </a:lnTo>
                  <a:lnTo>
                    <a:pt x="893" y="10597"/>
                  </a:lnTo>
                  <a:lnTo>
                    <a:pt x="3560" y="11300"/>
                  </a:lnTo>
                  <a:lnTo>
                    <a:pt x="4239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4"/>
                  </a:lnTo>
                  <a:lnTo>
                    <a:pt x="10906" y="13752"/>
                  </a:lnTo>
                  <a:lnTo>
                    <a:pt x="11621" y="11169"/>
                  </a:lnTo>
                  <a:lnTo>
                    <a:pt x="14192" y="10502"/>
                  </a:lnTo>
                  <a:lnTo>
                    <a:pt x="15050" y="10276"/>
                  </a:lnTo>
                  <a:lnTo>
                    <a:pt x="14609" y="9549"/>
                  </a:lnTo>
                  <a:lnTo>
                    <a:pt x="13228" y="7228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7027350" y="4134575"/>
              <a:ext cx="375975" cy="365525"/>
            </a:xfrm>
            <a:custGeom>
              <a:avLst/>
              <a:gdLst/>
              <a:ahLst/>
              <a:cxnLst/>
              <a:rect l="l" t="t" r="r" b="b"/>
              <a:pathLst>
                <a:path w="15039" h="14621" extrusionOk="0">
                  <a:moveTo>
                    <a:pt x="4894" y="1286"/>
                  </a:moveTo>
                  <a:lnTo>
                    <a:pt x="7109" y="2512"/>
                  </a:lnTo>
                  <a:lnTo>
                    <a:pt x="7109" y="6310"/>
                  </a:lnTo>
                  <a:lnTo>
                    <a:pt x="4275" y="3560"/>
                  </a:lnTo>
                  <a:lnTo>
                    <a:pt x="4894" y="1286"/>
                  </a:lnTo>
                  <a:close/>
                  <a:moveTo>
                    <a:pt x="10038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38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98" y="4858"/>
                  </a:lnTo>
                  <a:lnTo>
                    <a:pt x="3751" y="4215"/>
                  </a:lnTo>
                  <a:close/>
                  <a:moveTo>
                    <a:pt x="12562" y="7715"/>
                  </a:moveTo>
                  <a:lnTo>
                    <a:pt x="13776" y="9751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66"/>
                  </a:lnTo>
                  <a:lnTo>
                    <a:pt x="1322" y="9859"/>
                  </a:lnTo>
                  <a:lnTo>
                    <a:pt x="2596" y="7715"/>
                  </a:lnTo>
                  <a:close/>
                  <a:moveTo>
                    <a:pt x="7942" y="8299"/>
                  </a:moveTo>
                  <a:lnTo>
                    <a:pt x="10788" y="11049"/>
                  </a:lnTo>
                  <a:lnTo>
                    <a:pt x="10157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09" y="8299"/>
                  </a:moveTo>
                  <a:lnTo>
                    <a:pt x="7109" y="12192"/>
                  </a:lnTo>
                  <a:lnTo>
                    <a:pt x="7097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32" y="869"/>
                  </a:lnTo>
                  <a:lnTo>
                    <a:pt x="3418" y="3453"/>
                  </a:lnTo>
                  <a:lnTo>
                    <a:pt x="846" y="4132"/>
                  </a:lnTo>
                  <a:lnTo>
                    <a:pt x="1" y="4346"/>
                  </a:lnTo>
                  <a:lnTo>
                    <a:pt x="429" y="5084"/>
                  </a:lnTo>
                  <a:lnTo>
                    <a:pt x="1810" y="7406"/>
                  </a:lnTo>
                  <a:lnTo>
                    <a:pt x="477" y="9644"/>
                  </a:lnTo>
                  <a:lnTo>
                    <a:pt x="48" y="10382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799"/>
                  </a:lnTo>
                  <a:lnTo>
                    <a:pt x="4466" y="14621"/>
                  </a:lnTo>
                  <a:lnTo>
                    <a:pt x="5228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3"/>
                  </a:lnTo>
                  <a:lnTo>
                    <a:pt x="10907" y="13752"/>
                  </a:lnTo>
                  <a:lnTo>
                    <a:pt x="11621" y="11168"/>
                  </a:lnTo>
                  <a:lnTo>
                    <a:pt x="14193" y="10501"/>
                  </a:lnTo>
                  <a:lnTo>
                    <a:pt x="15038" y="10275"/>
                  </a:lnTo>
                  <a:lnTo>
                    <a:pt x="14610" y="9549"/>
                  </a:lnTo>
                  <a:lnTo>
                    <a:pt x="13229" y="7227"/>
                  </a:lnTo>
                  <a:lnTo>
                    <a:pt x="14562" y="4977"/>
                  </a:lnTo>
                  <a:lnTo>
                    <a:pt x="15003" y="4251"/>
                  </a:lnTo>
                  <a:lnTo>
                    <a:pt x="14145" y="4024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7027350" y="4499800"/>
              <a:ext cx="375975" cy="365250"/>
            </a:xfrm>
            <a:custGeom>
              <a:avLst/>
              <a:gdLst/>
              <a:ahLst/>
              <a:cxnLst/>
              <a:rect l="l" t="t" r="r" b="b"/>
              <a:pathLst>
                <a:path w="15039" h="14610" extrusionOk="0">
                  <a:moveTo>
                    <a:pt x="4894" y="1286"/>
                  </a:moveTo>
                  <a:lnTo>
                    <a:pt x="7109" y="2524"/>
                  </a:lnTo>
                  <a:lnTo>
                    <a:pt x="7109" y="6322"/>
                  </a:lnTo>
                  <a:lnTo>
                    <a:pt x="4275" y="3572"/>
                  </a:lnTo>
                  <a:lnTo>
                    <a:pt x="4894" y="1286"/>
                  </a:lnTo>
                  <a:close/>
                  <a:moveTo>
                    <a:pt x="10038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42" y="2417"/>
                  </a:lnTo>
                  <a:lnTo>
                    <a:pt x="10038" y="1250"/>
                  </a:lnTo>
                  <a:close/>
                  <a:moveTo>
                    <a:pt x="3751" y="4203"/>
                  </a:moveTo>
                  <a:lnTo>
                    <a:pt x="6513" y="6882"/>
                  </a:lnTo>
                  <a:lnTo>
                    <a:pt x="2501" y="6882"/>
                  </a:lnTo>
                  <a:lnTo>
                    <a:pt x="1275" y="4846"/>
                  </a:lnTo>
                  <a:lnTo>
                    <a:pt x="3751" y="4203"/>
                  </a:lnTo>
                  <a:close/>
                  <a:moveTo>
                    <a:pt x="11383" y="4132"/>
                  </a:moveTo>
                  <a:lnTo>
                    <a:pt x="13717" y="4739"/>
                  </a:lnTo>
                  <a:lnTo>
                    <a:pt x="12443" y="6882"/>
                  </a:lnTo>
                  <a:lnTo>
                    <a:pt x="8526" y="6882"/>
                  </a:lnTo>
                  <a:lnTo>
                    <a:pt x="11383" y="4132"/>
                  </a:lnTo>
                  <a:close/>
                  <a:moveTo>
                    <a:pt x="12562" y="7715"/>
                  </a:moveTo>
                  <a:lnTo>
                    <a:pt x="13776" y="9763"/>
                  </a:lnTo>
                  <a:lnTo>
                    <a:pt x="11312" y="10394"/>
                  </a:lnTo>
                  <a:lnTo>
                    <a:pt x="8537" y="7715"/>
                  </a:lnTo>
                  <a:close/>
                  <a:moveTo>
                    <a:pt x="6513" y="7715"/>
                  </a:moveTo>
                  <a:lnTo>
                    <a:pt x="3656" y="10478"/>
                  </a:lnTo>
                  <a:lnTo>
                    <a:pt x="1322" y="9858"/>
                  </a:lnTo>
                  <a:lnTo>
                    <a:pt x="2596" y="7715"/>
                  </a:lnTo>
                  <a:close/>
                  <a:moveTo>
                    <a:pt x="7942" y="8287"/>
                  </a:moveTo>
                  <a:lnTo>
                    <a:pt x="10788" y="11037"/>
                  </a:lnTo>
                  <a:lnTo>
                    <a:pt x="10157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09" y="8299"/>
                  </a:moveTo>
                  <a:lnTo>
                    <a:pt x="7109" y="12204"/>
                  </a:lnTo>
                  <a:lnTo>
                    <a:pt x="7097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09" y="8299"/>
                  </a:lnTo>
                  <a:close/>
                  <a:moveTo>
                    <a:pt x="10573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32" y="857"/>
                  </a:lnTo>
                  <a:lnTo>
                    <a:pt x="3418" y="3441"/>
                  </a:lnTo>
                  <a:lnTo>
                    <a:pt x="846" y="4120"/>
                  </a:lnTo>
                  <a:lnTo>
                    <a:pt x="1" y="4334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39" y="13788"/>
                  </a:lnTo>
                  <a:lnTo>
                    <a:pt x="4466" y="14609"/>
                  </a:lnTo>
                  <a:lnTo>
                    <a:pt x="5228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81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193" y="10489"/>
                  </a:lnTo>
                  <a:lnTo>
                    <a:pt x="15038" y="10263"/>
                  </a:lnTo>
                  <a:lnTo>
                    <a:pt x="14610" y="9537"/>
                  </a:lnTo>
                  <a:lnTo>
                    <a:pt x="13229" y="7215"/>
                  </a:lnTo>
                  <a:lnTo>
                    <a:pt x="14562" y="4965"/>
                  </a:lnTo>
                  <a:lnTo>
                    <a:pt x="15003" y="4239"/>
                  </a:lnTo>
                  <a:lnTo>
                    <a:pt x="14145" y="4012"/>
                  </a:lnTo>
                  <a:lnTo>
                    <a:pt x="11490" y="3310"/>
                  </a:lnTo>
                  <a:lnTo>
                    <a:pt x="10800" y="810"/>
                  </a:lnTo>
                  <a:lnTo>
                    <a:pt x="10573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7027350" y="30386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10038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42" y="2405"/>
                  </a:lnTo>
                  <a:lnTo>
                    <a:pt x="10038" y="1239"/>
                  </a:lnTo>
                  <a:close/>
                  <a:moveTo>
                    <a:pt x="4894" y="1298"/>
                  </a:moveTo>
                  <a:lnTo>
                    <a:pt x="7109" y="2525"/>
                  </a:lnTo>
                  <a:lnTo>
                    <a:pt x="7109" y="6323"/>
                  </a:lnTo>
                  <a:lnTo>
                    <a:pt x="4275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13" y="6894"/>
                  </a:lnTo>
                  <a:lnTo>
                    <a:pt x="2501" y="6894"/>
                  </a:lnTo>
                  <a:lnTo>
                    <a:pt x="1275" y="4846"/>
                  </a:lnTo>
                  <a:lnTo>
                    <a:pt x="3751" y="4215"/>
                  </a:lnTo>
                  <a:close/>
                  <a:moveTo>
                    <a:pt x="11383" y="4132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26" y="6894"/>
                  </a:lnTo>
                  <a:lnTo>
                    <a:pt x="11383" y="4132"/>
                  </a:lnTo>
                  <a:close/>
                  <a:moveTo>
                    <a:pt x="12562" y="7704"/>
                  </a:moveTo>
                  <a:lnTo>
                    <a:pt x="13776" y="9752"/>
                  </a:lnTo>
                  <a:lnTo>
                    <a:pt x="11312" y="10383"/>
                  </a:lnTo>
                  <a:lnTo>
                    <a:pt x="8537" y="7704"/>
                  </a:lnTo>
                  <a:close/>
                  <a:moveTo>
                    <a:pt x="6537" y="7704"/>
                  </a:moveTo>
                  <a:lnTo>
                    <a:pt x="3680" y="10478"/>
                  </a:lnTo>
                  <a:lnTo>
                    <a:pt x="1334" y="9871"/>
                  </a:lnTo>
                  <a:lnTo>
                    <a:pt x="2620" y="7704"/>
                  </a:lnTo>
                  <a:close/>
                  <a:moveTo>
                    <a:pt x="7942" y="8287"/>
                  </a:moveTo>
                  <a:lnTo>
                    <a:pt x="10788" y="11038"/>
                  </a:lnTo>
                  <a:lnTo>
                    <a:pt x="10169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3" y="8287"/>
                  </a:moveTo>
                  <a:lnTo>
                    <a:pt x="7133" y="12192"/>
                  </a:lnTo>
                  <a:lnTo>
                    <a:pt x="7109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3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32" y="858"/>
                  </a:lnTo>
                  <a:lnTo>
                    <a:pt x="3418" y="3453"/>
                  </a:lnTo>
                  <a:lnTo>
                    <a:pt x="846" y="4120"/>
                  </a:lnTo>
                  <a:lnTo>
                    <a:pt x="1" y="4346"/>
                  </a:lnTo>
                  <a:lnTo>
                    <a:pt x="429" y="5072"/>
                  </a:lnTo>
                  <a:lnTo>
                    <a:pt x="1810" y="7394"/>
                  </a:lnTo>
                  <a:lnTo>
                    <a:pt x="477" y="9644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39" y="13800"/>
                  </a:lnTo>
                  <a:lnTo>
                    <a:pt x="4466" y="14609"/>
                  </a:lnTo>
                  <a:lnTo>
                    <a:pt x="5228" y="14193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81" y="14574"/>
                  </a:lnTo>
                  <a:lnTo>
                    <a:pt x="10907" y="13752"/>
                  </a:lnTo>
                  <a:lnTo>
                    <a:pt x="11621" y="11157"/>
                  </a:lnTo>
                  <a:lnTo>
                    <a:pt x="14193" y="10490"/>
                  </a:lnTo>
                  <a:lnTo>
                    <a:pt x="15050" y="10264"/>
                  </a:lnTo>
                  <a:lnTo>
                    <a:pt x="14610" y="9537"/>
                  </a:lnTo>
                  <a:lnTo>
                    <a:pt x="13229" y="7216"/>
                  </a:lnTo>
                  <a:lnTo>
                    <a:pt x="14574" y="4965"/>
                  </a:lnTo>
                  <a:lnTo>
                    <a:pt x="15003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00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648150" y="30386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10049" y="1239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9"/>
                  </a:lnTo>
                  <a:close/>
                  <a:moveTo>
                    <a:pt x="4894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4" y="3572"/>
                  </a:lnTo>
                  <a:lnTo>
                    <a:pt x="4894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61" y="7704"/>
                  </a:moveTo>
                  <a:lnTo>
                    <a:pt x="13764" y="9752"/>
                  </a:lnTo>
                  <a:lnTo>
                    <a:pt x="11311" y="10383"/>
                  </a:lnTo>
                  <a:lnTo>
                    <a:pt x="8549" y="7704"/>
                  </a:lnTo>
                  <a:close/>
                  <a:moveTo>
                    <a:pt x="6537" y="7704"/>
                  </a:moveTo>
                  <a:lnTo>
                    <a:pt x="3679" y="10478"/>
                  </a:lnTo>
                  <a:lnTo>
                    <a:pt x="1346" y="9871"/>
                  </a:lnTo>
                  <a:lnTo>
                    <a:pt x="2619" y="7704"/>
                  </a:lnTo>
                  <a:close/>
                  <a:moveTo>
                    <a:pt x="7942" y="8287"/>
                  </a:moveTo>
                  <a:lnTo>
                    <a:pt x="10787" y="11038"/>
                  </a:lnTo>
                  <a:lnTo>
                    <a:pt x="10168" y="13324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32" y="8287"/>
                  </a:moveTo>
                  <a:lnTo>
                    <a:pt x="7132" y="12192"/>
                  </a:lnTo>
                  <a:lnTo>
                    <a:pt x="7120" y="12192"/>
                  </a:lnTo>
                  <a:lnTo>
                    <a:pt x="5013" y="13359"/>
                  </a:lnTo>
                  <a:lnTo>
                    <a:pt x="4358" y="10966"/>
                  </a:lnTo>
                  <a:lnTo>
                    <a:pt x="7132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53"/>
                  </a:lnTo>
                  <a:lnTo>
                    <a:pt x="4358" y="48"/>
                  </a:lnTo>
                  <a:lnTo>
                    <a:pt x="4143" y="858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3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6" y="13752"/>
                  </a:lnTo>
                  <a:lnTo>
                    <a:pt x="11621" y="11157"/>
                  </a:lnTo>
                  <a:lnTo>
                    <a:pt x="14204" y="10490"/>
                  </a:lnTo>
                  <a:lnTo>
                    <a:pt x="15050" y="10264"/>
                  </a:lnTo>
                  <a:lnTo>
                    <a:pt x="14621" y="9537"/>
                  </a:lnTo>
                  <a:lnTo>
                    <a:pt x="13228" y="7216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3"/>
            <p:cNvSpPr/>
            <p:nvPr/>
          </p:nvSpPr>
          <p:spPr>
            <a:xfrm>
              <a:off x="6268925" y="846675"/>
              <a:ext cx="376275" cy="365525"/>
            </a:xfrm>
            <a:custGeom>
              <a:avLst/>
              <a:gdLst/>
              <a:ahLst/>
              <a:cxnLst/>
              <a:rect l="l" t="t" r="r" b="b"/>
              <a:pathLst>
                <a:path w="15051" h="14621" extrusionOk="0">
                  <a:moveTo>
                    <a:pt x="10049" y="1238"/>
                  </a:moveTo>
                  <a:lnTo>
                    <a:pt x="10704" y="3631"/>
                  </a:lnTo>
                  <a:lnTo>
                    <a:pt x="7942" y="6310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38"/>
                  </a:lnTo>
                  <a:close/>
                  <a:moveTo>
                    <a:pt x="4882" y="1298"/>
                  </a:moveTo>
                  <a:lnTo>
                    <a:pt x="7109" y="2536"/>
                  </a:lnTo>
                  <a:lnTo>
                    <a:pt x="7109" y="6322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1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1371" y="4131"/>
                  </a:moveTo>
                  <a:lnTo>
                    <a:pt x="13717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71" y="4131"/>
                  </a:lnTo>
                  <a:close/>
                  <a:moveTo>
                    <a:pt x="12562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27"/>
                  </a:moveTo>
                  <a:lnTo>
                    <a:pt x="3668" y="10477"/>
                  </a:lnTo>
                  <a:lnTo>
                    <a:pt x="1310" y="9870"/>
                  </a:lnTo>
                  <a:lnTo>
                    <a:pt x="2596" y="7727"/>
                  </a:lnTo>
                  <a:close/>
                  <a:moveTo>
                    <a:pt x="7954" y="8287"/>
                  </a:moveTo>
                  <a:lnTo>
                    <a:pt x="10800" y="11049"/>
                  </a:lnTo>
                  <a:lnTo>
                    <a:pt x="10168" y="13323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109" y="12192"/>
                  </a:lnTo>
                  <a:lnTo>
                    <a:pt x="5001" y="13371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70" y="48"/>
                  </a:lnTo>
                  <a:lnTo>
                    <a:pt x="4144" y="869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44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99"/>
                  </a:lnTo>
                  <a:lnTo>
                    <a:pt x="4251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19" y="13752"/>
                  </a:lnTo>
                  <a:lnTo>
                    <a:pt x="11633" y="11168"/>
                  </a:lnTo>
                  <a:lnTo>
                    <a:pt x="14205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40" y="7215"/>
                  </a:lnTo>
                  <a:lnTo>
                    <a:pt x="14574" y="4965"/>
                  </a:lnTo>
                  <a:lnTo>
                    <a:pt x="15002" y="4227"/>
                  </a:lnTo>
                  <a:lnTo>
                    <a:pt x="14157" y="4000"/>
                  </a:lnTo>
                  <a:lnTo>
                    <a:pt x="11490" y="3310"/>
                  </a:lnTo>
                  <a:lnTo>
                    <a:pt x="10811" y="798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3"/>
            <p:cNvSpPr/>
            <p:nvPr/>
          </p:nvSpPr>
          <p:spPr>
            <a:xfrm>
              <a:off x="6648150" y="1211600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82" y="1298"/>
                  </a:moveTo>
                  <a:lnTo>
                    <a:pt x="7096" y="2536"/>
                  </a:lnTo>
                  <a:lnTo>
                    <a:pt x="7096" y="6334"/>
                  </a:lnTo>
                  <a:lnTo>
                    <a:pt x="4263" y="3572"/>
                  </a:lnTo>
                  <a:lnTo>
                    <a:pt x="4882" y="1298"/>
                  </a:lnTo>
                  <a:close/>
                  <a:moveTo>
                    <a:pt x="10049" y="1250"/>
                  </a:moveTo>
                  <a:lnTo>
                    <a:pt x="10704" y="3655"/>
                  </a:lnTo>
                  <a:lnTo>
                    <a:pt x="7930" y="6334"/>
                  </a:lnTo>
                  <a:lnTo>
                    <a:pt x="7930" y="2429"/>
                  </a:lnTo>
                  <a:lnTo>
                    <a:pt x="7953" y="2429"/>
                  </a:lnTo>
                  <a:lnTo>
                    <a:pt x="10049" y="1250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0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1382" y="4155"/>
                  </a:moveTo>
                  <a:lnTo>
                    <a:pt x="13728" y="4763"/>
                  </a:lnTo>
                  <a:lnTo>
                    <a:pt x="12442" y="6906"/>
                  </a:lnTo>
                  <a:lnTo>
                    <a:pt x="8525" y="6906"/>
                  </a:lnTo>
                  <a:lnTo>
                    <a:pt x="11382" y="4155"/>
                  </a:lnTo>
                  <a:close/>
                  <a:moveTo>
                    <a:pt x="12561" y="7727"/>
                  </a:moveTo>
                  <a:lnTo>
                    <a:pt x="13788" y="9763"/>
                  </a:lnTo>
                  <a:lnTo>
                    <a:pt x="11311" y="10406"/>
                  </a:lnTo>
                  <a:lnTo>
                    <a:pt x="8549" y="7727"/>
                  </a:lnTo>
                  <a:close/>
                  <a:moveTo>
                    <a:pt x="6525" y="7739"/>
                  </a:moveTo>
                  <a:lnTo>
                    <a:pt x="3667" y="10501"/>
                  </a:lnTo>
                  <a:lnTo>
                    <a:pt x="1322" y="9882"/>
                  </a:lnTo>
                  <a:lnTo>
                    <a:pt x="2608" y="7739"/>
                  </a:lnTo>
                  <a:close/>
                  <a:moveTo>
                    <a:pt x="7942" y="8311"/>
                  </a:moveTo>
                  <a:lnTo>
                    <a:pt x="10787" y="11061"/>
                  </a:lnTo>
                  <a:lnTo>
                    <a:pt x="10168" y="13335"/>
                  </a:lnTo>
                  <a:lnTo>
                    <a:pt x="7942" y="12097"/>
                  </a:lnTo>
                  <a:lnTo>
                    <a:pt x="7942" y="8311"/>
                  </a:lnTo>
                  <a:close/>
                  <a:moveTo>
                    <a:pt x="7120" y="8311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83"/>
                  </a:lnTo>
                  <a:lnTo>
                    <a:pt x="4346" y="10989"/>
                  </a:lnTo>
                  <a:lnTo>
                    <a:pt x="7120" y="8311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4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92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204" y="10489"/>
                  </a:lnTo>
                  <a:lnTo>
                    <a:pt x="15050" y="10275"/>
                  </a:lnTo>
                  <a:lnTo>
                    <a:pt x="14621" y="9537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3"/>
            <p:cNvSpPr/>
            <p:nvPr/>
          </p:nvSpPr>
          <p:spPr>
            <a:xfrm>
              <a:off x="6268925" y="194232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99"/>
                  </a:moveTo>
                  <a:lnTo>
                    <a:pt x="7120" y="2537"/>
                  </a:lnTo>
                  <a:lnTo>
                    <a:pt x="7120" y="6335"/>
                  </a:lnTo>
                  <a:lnTo>
                    <a:pt x="4275" y="3573"/>
                  </a:lnTo>
                  <a:lnTo>
                    <a:pt x="4906" y="1299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5"/>
                  </a:lnTo>
                  <a:lnTo>
                    <a:pt x="8537" y="6895"/>
                  </a:lnTo>
                  <a:lnTo>
                    <a:pt x="11395" y="4144"/>
                  </a:lnTo>
                  <a:close/>
                  <a:moveTo>
                    <a:pt x="3751" y="4228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8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28"/>
                  </a:moveTo>
                  <a:lnTo>
                    <a:pt x="3668" y="10478"/>
                  </a:lnTo>
                  <a:lnTo>
                    <a:pt x="1334" y="9871"/>
                  </a:lnTo>
                  <a:lnTo>
                    <a:pt x="2608" y="7728"/>
                  </a:lnTo>
                  <a:close/>
                  <a:moveTo>
                    <a:pt x="7954" y="8311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109"/>
                  </a:lnTo>
                  <a:lnTo>
                    <a:pt x="7954" y="8311"/>
                  </a:lnTo>
                  <a:close/>
                  <a:moveTo>
                    <a:pt x="7132" y="8311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90"/>
                  </a:lnTo>
                  <a:lnTo>
                    <a:pt x="7132" y="8311"/>
                  </a:lnTo>
                  <a:close/>
                  <a:moveTo>
                    <a:pt x="10585" y="1"/>
                  </a:moveTo>
                  <a:lnTo>
                    <a:pt x="9823" y="418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4"/>
                  </a:lnTo>
                  <a:lnTo>
                    <a:pt x="858" y="4132"/>
                  </a:lnTo>
                  <a:lnTo>
                    <a:pt x="1" y="4347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2"/>
                  </a:lnTo>
                  <a:lnTo>
                    <a:pt x="5227" y="14205"/>
                  </a:lnTo>
                  <a:lnTo>
                    <a:pt x="7621" y="12860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19" y="13753"/>
                  </a:lnTo>
                  <a:lnTo>
                    <a:pt x="11633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50"/>
                  </a:lnTo>
                  <a:lnTo>
                    <a:pt x="13240" y="7228"/>
                  </a:lnTo>
                  <a:lnTo>
                    <a:pt x="14574" y="4978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3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3"/>
            <p:cNvSpPr/>
            <p:nvPr/>
          </p:nvSpPr>
          <p:spPr>
            <a:xfrm>
              <a:off x="6268925" y="230785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98"/>
                  </a:moveTo>
                  <a:lnTo>
                    <a:pt x="7120" y="2525"/>
                  </a:lnTo>
                  <a:lnTo>
                    <a:pt x="7120" y="6323"/>
                  </a:lnTo>
                  <a:lnTo>
                    <a:pt x="4275" y="3573"/>
                  </a:lnTo>
                  <a:lnTo>
                    <a:pt x="4906" y="1298"/>
                  </a:lnTo>
                  <a:close/>
                  <a:moveTo>
                    <a:pt x="10049" y="1251"/>
                  </a:moveTo>
                  <a:lnTo>
                    <a:pt x="10704" y="3644"/>
                  </a:lnTo>
                  <a:lnTo>
                    <a:pt x="7942" y="6323"/>
                  </a:lnTo>
                  <a:lnTo>
                    <a:pt x="7942" y="2430"/>
                  </a:lnTo>
                  <a:lnTo>
                    <a:pt x="7954" y="2430"/>
                  </a:lnTo>
                  <a:lnTo>
                    <a:pt x="10049" y="1251"/>
                  </a:lnTo>
                  <a:close/>
                  <a:moveTo>
                    <a:pt x="11395" y="4132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32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37" y="7728"/>
                  </a:moveTo>
                  <a:lnTo>
                    <a:pt x="3680" y="10478"/>
                  </a:lnTo>
                  <a:lnTo>
                    <a:pt x="1346" y="9871"/>
                  </a:lnTo>
                  <a:lnTo>
                    <a:pt x="2620" y="7728"/>
                  </a:lnTo>
                  <a:close/>
                  <a:moveTo>
                    <a:pt x="7954" y="8299"/>
                  </a:moveTo>
                  <a:lnTo>
                    <a:pt x="10800" y="11062"/>
                  </a:lnTo>
                  <a:lnTo>
                    <a:pt x="10168" y="13336"/>
                  </a:lnTo>
                  <a:lnTo>
                    <a:pt x="7954" y="12097"/>
                  </a:lnTo>
                  <a:lnTo>
                    <a:pt x="7954" y="8299"/>
                  </a:lnTo>
                  <a:close/>
                  <a:moveTo>
                    <a:pt x="7132" y="8299"/>
                  </a:moveTo>
                  <a:lnTo>
                    <a:pt x="7132" y="12205"/>
                  </a:lnTo>
                  <a:lnTo>
                    <a:pt x="7120" y="12205"/>
                  </a:lnTo>
                  <a:lnTo>
                    <a:pt x="5025" y="13383"/>
                  </a:lnTo>
                  <a:lnTo>
                    <a:pt x="4370" y="10978"/>
                  </a:lnTo>
                  <a:lnTo>
                    <a:pt x="7132" y="8299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51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58"/>
                  </a:lnTo>
                  <a:lnTo>
                    <a:pt x="3430" y="3453"/>
                  </a:lnTo>
                  <a:lnTo>
                    <a:pt x="858" y="4120"/>
                  </a:lnTo>
                  <a:lnTo>
                    <a:pt x="1" y="4346"/>
                  </a:lnTo>
                  <a:lnTo>
                    <a:pt x="441" y="5073"/>
                  </a:lnTo>
                  <a:lnTo>
                    <a:pt x="1822" y="7394"/>
                  </a:lnTo>
                  <a:lnTo>
                    <a:pt x="477" y="9645"/>
                  </a:lnTo>
                  <a:lnTo>
                    <a:pt x="48" y="10371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10"/>
                  </a:lnTo>
                  <a:lnTo>
                    <a:pt x="5227" y="14193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74"/>
                  </a:lnTo>
                  <a:lnTo>
                    <a:pt x="10919" y="13752"/>
                  </a:lnTo>
                  <a:lnTo>
                    <a:pt x="11633" y="11157"/>
                  </a:lnTo>
                  <a:lnTo>
                    <a:pt x="14205" y="10490"/>
                  </a:lnTo>
                  <a:lnTo>
                    <a:pt x="15050" y="10264"/>
                  </a:lnTo>
                  <a:lnTo>
                    <a:pt x="14621" y="9538"/>
                  </a:lnTo>
                  <a:lnTo>
                    <a:pt x="13240" y="7216"/>
                  </a:lnTo>
                  <a:lnTo>
                    <a:pt x="14574" y="4966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3"/>
            <p:cNvSpPr/>
            <p:nvPr/>
          </p:nvSpPr>
          <p:spPr>
            <a:xfrm>
              <a:off x="6268925" y="2673075"/>
              <a:ext cx="376275" cy="365550"/>
            </a:xfrm>
            <a:custGeom>
              <a:avLst/>
              <a:gdLst/>
              <a:ahLst/>
              <a:cxnLst/>
              <a:rect l="l" t="t" r="r" b="b"/>
              <a:pathLst>
                <a:path w="15051" h="14622" extrusionOk="0">
                  <a:moveTo>
                    <a:pt x="4906" y="1286"/>
                  </a:moveTo>
                  <a:lnTo>
                    <a:pt x="7120" y="2525"/>
                  </a:lnTo>
                  <a:lnTo>
                    <a:pt x="7120" y="6311"/>
                  </a:lnTo>
                  <a:lnTo>
                    <a:pt x="4275" y="3561"/>
                  </a:lnTo>
                  <a:lnTo>
                    <a:pt x="4906" y="1286"/>
                  </a:lnTo>
                  <a:close/>
                  <a:moveTo>
                    <a:pt x="10049" y="1251"/>
                  </a:moveTo>
                  <a:lnTo>
                    <a:pt x="10704" y="3656"/>
                  </a:lnTo>
                  <a:lnTo>
                    <a:pt x="7942" y="6335"/>
                  </a:lnTo>
                  <a:lnTo>
                    <a:pt x="7942" y="2429"/>
                  </a:lnTo>
                  <a:lnTo>
                    <a:pt x="7954" y="2429"/>
                  </a:lnTo>
                  <a:lnTo>
                    <a:pt x="10049" y="1251"/>
                  </a:lnTo>
                  <a:close/>
                  <a:moveTo>
                    <a:pt x="11395" y="4144"/>
                  </a:moveTo>
                  <a:lnTo>
                    <a:pt x="13728" y="4751"/>
                  </a:lnTo>
                  <a:lnTo>
                    <a:pt x="12443" y="6894"/>
                  </a:lnTo>
                  <a:lnTo>
                    <a:pt x="8537" y="6894"/>
                  </a:lnTo>
                  <a:lnTo>
                    <a:pt x="11395" y="4144"/>
                  </a:lnTo>
                  <a:close/>
                  <a:moveTo>
                    <a:pt x="3751" y="4227"/>
                  </a:moveTo>
                  <a:lnTo>
                    <a:pt x="6525" y="6906"/>
                  </a:lnTo>
                  <a:lnTo>
                    <a:pt x="2501" y="6906"/>
                  </a:lnTo>
                  <a:lnTo>
                    <a:pt x="1286" y="4870"/>
                  </a:lnTo>
                  <a:lnTo>
                    <a:pt x="3751" y="4227"/>
                  </a:lnTo>
                  <a:close/>
                  <a:moveTo>
                    <a:pt x="12562" y="7728"/>
                  </a:moveTo>
                  <a:lnTo>
                    <a:pt x="13788" y="9764"/>
                  </a:lnTo>
                  <a:lnTo>
                    <a:pt x="11311" y="10407"/>
                  </a:lnTo>
                  <a:lnTo>
                    <a:pt x="8549" y="7728"/>
                  </a:lnTo>
                  <a:close/>
                  <a:moveTo>
                    <a:pt x="6525" y="7716"/>
                  </a:moveTo>
                  <a:lnTo>
                    <a:pt x="3680" y="10466"/>
                  </a:lnTo>
                  <a:lnTo>
                    <a:pt x="1346" y="9859"/>
                  </a:lnTo>
                  <a:lnTo>
                    <a:pt x="2608" y="7716"/>
                  </a:lnTo>
                  <a:close/>
                  <a:moveTo>
                    <a:pt x="7954" y="8299"/>
                  </a:moveTo>
                  <a:lnTo>
                    <a:pt x="10800" y="11050"/>
                  </a:lnTo>
                  <a:lnTo>
                    <a:pt x="10168" y="13324"/>
                  </a:lnTo>
                  <a:lnTo>
                    <a:pt x="7954" y="12085"/>
                  </a:lnTo>
                  <a:lnTo>
                    <a:pt x="7954" y="8299"/>
                  </a:lnTo>
                  <a:close/>
                  <a:moveTo>
                    <a:pt x="7132" y="8287"/>
                  </a:moveTo>
                  <a:lnTo>
                    <a:pt x="7132" y="12193"/>
                  </a:lnTo>
                  <a:lnTo>
                    <a:pt x="7120" y="12193"/>
                  </a:lnTo>
                  <a:lnTo>
                    <a:pt x="5025" y="13371"/>
                  </a:lnTo>
                  <a:lnTo>
                    <a:pt x="4370" y="10966"/>
                  </a:lnTo>
                  <a:lnTo>
                    <a:pt x="7132" y="8287"/>
                  </a:lnTo>
                  <a:close/>
                  <a:moveTo>
                    <a:pt x="10585" y="1"/>
                  </a:moveTo>
                  <a:lnTo>
                    <a:pt x="9823" y="417"/>
                  </a:lnTo>
                  <a:lnTo>
                    <a:pt x="7430" y="1763"/>
                  </a:lnTo>
                  <a:lnTo>
                    <a:pt x="5120" y="465"/>
                  </a:lnTo>
                  <a:lnTo>
                    <a:pt x="4370" y="48"/>
                  </a:lnTo>
                  <a:lnTo>
                    <a:pt x="4144" y="870"/>
                  </a:lnTo>
                  <a:lnTo>
                    <a:pt x="3430" y="3453"/>
                  </a:lnTo>
                  <a:lnTo>
                    <a:pt x="858" y="4132"/>
                  </a:lnTo>
                  <a:lnTo>
                    <a:pt x="1" y="4346"/>
                  </a:lnTo>
                  <a:lnTo>
                    <a:pt x="441" y="5085"/>
                  </a:lnTo>
                  <a:lnTo>
                    <a:pt x="1822" y="7406"/>
                  </a:lnTo>
                  <a:lnTo>
                    <a:pt x="477" y="9645"/>
                  </a:lnTo>
                  <a:lnTo>
                    <a:pt x="48" y="10383"/>
                  </a:lnTo>
                  <a:lnTo>
                    <a:pt x="894" y="10597"/>
                  </a:lnTo>
                  <a:lnTo>
                    <a:pt x="3561" y="11300"/>
                  </a:lnTo>
                  <a:lnTo>
                    <a:pt x="4251" y="13800"/>
                  </a:lnTo>
                  <a:lnTo>
                    <a:pt x="4465" y="14621"/>
                  </a:lnTo>
                  <a:lnTo>
                    <a:pt x="5227" y="14205"/>
                  </a:lnTo>
                  <a:lnTo>
                    <a:pt x="7621" y="12859"/>
                  </a:lnTo>
                  <a:lnTo>
                    <a:pt x="9930" y="14157"/>
                  </a:lnTo>
                  <a:lnTo>
                    <a:pt x="10692" y="14574"/>
                  </a:lnTo>
                  <a:lnTo>
                    <a:pt x="10907" y="13752"/>
                  </a:lnTo>
                  <a:lnTo>
                    <a:pt x="11621" y="11169"/>
                  </a:lnTo>
                  <a:lnTo>
                    <a:pt x="14205" y="10502"/>
                  </a:lnTo>
                  <a:lnTo>
                    <a:pt x="15050" y="10276"/>
                  </a:lnTo>
                  <a:lnTo>
                    <a:pt x="14621" y="9549"/>
                  </a:lnTo>
                  <a:lnTo>
                    <a:pt x="13228" y="7228"/>
                  </a:lnTo>
                  <a:lnTo>
                    <a:pt x="14574" y="4977"/>
                  </a:lnTo>
                  <a:lnTo>
                    <a:pt x="15002" y="4251"/>
                  </a:lnTo>
                  <a:lnTo>
                    <a:pt x="14157" y="4025"/>
                  </a:lnTo>
                  <a:lnTo>
                    <a:pt x="11490" y="3322"/>
                  </a:lnTo>
                  <a:lnTo>
                    <a:pt x="10811" y="822"/>
                  </a:lnTo>
                  <a:lnTo>
                    <a:pt x="10585" y="1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3"/>
            <p:cNvSpPr/>
            <p:nvPr/>
          </p:nvSpPr>
          <p:spPr>
            <a:xfrm>
              <a:off x="6648150" y="376935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82" y="1274"/>
                  </a:moveTo>
                  <a:lnTo>
                    <a:pt x="7096" y="2512"/>
                  </a:lnTo>
                  <a:lnTo>
                    <a:pt x="7096" y="6311"/>
                  </a:lnTo>
                  <a:lnTo>
                    <a:pt x="4263" y="3560"/>
                  </a:lnTo>
                  <a:lnTo>
                    <a:pt x="4882" y="1274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1"/>
                  </a:lnTo>
                  <a:lnTo>
                    <a:pt x="7930" y="2405"/>
                  </a:lnTo>
                  <a:lnTo>
                    <a:pt x="7953" y="2405"/>
                  </a:lnTo>
                  <a:lnTo>
                    <a:pt x="10049" y="1238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98" y="4846"/>
                  </a:lnTo>
                  <a:lnTo>
                    <a:pt x="3751" y="4215"/>
                  </a:lnTo>
                  <a:close/>
                  <a:moveTo>
                    <a:pt x="11382" y="4132"/>
                  </a:moveTo>
                  <a:lnTo>
                    <a:pt x="13728" y="4751"/>
                  </a:lnTo>
                  <a:lnTo>
                    <a:pt x="12442" y="6894"/>
                  </a:lnTo>
                  <a:lnTo>
                    <a:pt x="8525" y="6894"/>
                  </a:lnTo>
                  <a:lnTo>
                    <a:pt x="11382" y="4132"/>
                  </a:lnTo>
                  <a:close/>
                  <a:moveTo>
                    <a:pt x="12549" y="7704"/>
                  </a:moveTo>
                  <a:lnTo>
                    <a:pt x="13764" y="9751"/>
                  </a:lnTo>
                  <a:lnTo>
                    <a:pt x="11299" y="10382"/>
                  </a:lnTo>
                  <a:lnTo>
                    <a:pt x="8525" y="7704"/>
                  </a:lnTo>
                  <a:close/>
                  <a:moveTo>
                    <a:pt x="6525" y="7704"/>
                  </a:moveTo>
                  <a:lnTo>
                    <a:pt x="3667" y="10466"/>
                  </a:lnTo>
                  <a:lnTo>
                    <a:pt x="1322" y="9847"/>
                  </a:lnTo>
                  <a:lnTo>
                    <a:pt x="2608" y="7704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87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59"/>
                  </a:lnTo>
                  <a:lnTo>
                    <a:pt x="4346" y="10966"/>
                  </a:lnTo>
                  <a:lnTo>
                    <a:pt x="7120" y="8287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50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57"/>
                  </a:lnTo>
                  <a:lnTo>
                    <a:pt x="3429" y="3453"/>
                  </a:lnTo>
                  <a:lnTo>
                    <a:pt x="845" y="4120"/>
                  </a:lnTo>
                  <a:lnTo>
                    <a:pt x="0" y="4346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44"/>
                  </a:lnTo>
                  <a:lnTo>
                    <a:pt x="48" y="10371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800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90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3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3"/>
            <p:cNvSpPr/>
            <p:nvPr/>
          </p:nvSpPr>
          <p:spPr>
            <a:xfrm>
              <a:off x="6648150" y="4134575"/>
              <a:ext cx="376250" cy="365525"/>
            </a:xfrm>
            <a:custGeom>
              <a:avLst/>
              <a:gdLst/>
              <a:ahLst/>
              <a:cxnLst/>
              <a:rect l="l" t="t" r="r" b="b"/>
              <a:pathLst>
                <a:path w="15050" h="14621" extrusionOk="0">
                  <a:moveTo>
                    <a:pt x="4894" y="1286"/>
                  </a:moveTo>
                  <a:lnTo>
                    <a:pt x="7120" y="2512"/>
                  </a:lnTo>
                  <a:lnTo>
                    <a:pt x="7120" y="6310"/>
                  </a:lnTo>
                  <a:lnTo>
                    <a:pt x="4274" y="3560"/>
                  </a:lnTo>
                  <a:lnTo>
                    <a:pt x="4894" y="1286"/>
                  </a:lnTo>
                  <a:close/>
                  <a:moveTo>
                    <a:pt x="10049" y="1238"/>
                  </a:moveTo>
                  <a:lnTo>
                    <a:pt x="10704" y="3632"/>
                  </a:lnTo>
                  <a:lnTo>
                    <a:pt x="7930" y="6310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38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3751" y="4215"/>
                  </a:moveTo>
                  <a:lnTo>
                    <a:pt x="6525" y="6894"/>
                  </a:lnTo>
                  <a:lnTo>
                    <a:pt x="2500" y="6894"/>
                  </a:lnTo>
                  <a:lnTo>
                    <a:pt x="1286" y="4858"/>
                  </a:lnTo>
                  <a:lnTo>
                    <a:pt x="3751" y="4215"/>
                  </a:lnTo>
                  <a:close/>
                  <a:moveTo>
                    <a:pt x="12561" y="7715"/>
                  </a:moveTo>
                  <a:lnTo>
                    <a:pt x="13788" y="9751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66"/>
                  </a:lnTo>
                  <a:lnTo>
                    <a:pt x="1322" y="9859"/>
                  </a:lnTo>
                  <a:lnTo>
                    <a:pt x="2608" y="7715"/>
                  </a:lnTo>
                  <a:close/>
                  <a:moveTo>
                    <a:pt x="7953" y="8299"/>
                  </a:moveTo>
                  <a:lnTo>
                    <a:pt x="10787" y="11049"/>
                  </a:lnTo>
                  <a:lnTo>
                    <a:pt x="10168" y="13323"/>
                  </a:lnTo>
                  <a:lnTo>
                    <a:pt x="7942" y="12085"/>
                  </a:lnTo>
                  <a:lnTo>
                    <a:pt x="7942" y="8299"/>
                  </a:lnTo>
                  <a:close/>
                  <a:moveTo>
                    <a:pt x="7120" y="8299"/>
                  </a:moveTo>
                  <a:lnTo>
                    <a:pt x="7120" y="12192"/>
                  </a:lnTo>
                  <a:lnTo>
                    <a:pt x="7096" y="12192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17"/>
                  </a:lnTo>
                  <a:lnTo>
                    <a:pt x="7430" y="1762"/>
                  </a:lnTo>
                  <a:lnTo>
                    <a:pt x="5120" y="465"/>
                  </a:lnTo>
                  <a:lnTo>
                    <a:pt x="4358" y="48"/>
                  </a:lnTo>
                  <a:lnTo>
                    <a:pt x="4143" y="869"/>
                  </a:lnTo>
                  <a:lnTo>
                    <a:pt x="3429" y="3453"/>
                  </a:lnTo>
                  <a:lnTo>
                    <a:pt x="845" y="4132"/>
                  </a:lnTo>
                  <a:lnTo>
                    <a:pt x="0" y="4346"/>
                  </a:lnTo>
                  <a:lnTo>
                    <a:pt x="429" y="5084"/>
                  </a:lnTo>
                  <a:lnTo>
                    <a:pt x="1822" y="7406"/>
                  </a:lnTo>
                  <a:lnTo>
                    <a:pt x="476" y="9644"/>
                  </a:lnTo>
                  <a:lnTo>
                    <a:pt x="48" y="10382"/>
                  </a:lnTo>
                  <a:lnTo>
                    <a:pt x="893" y="10597"/>
                  </a:lnTo>
                  <a:lnTo>
                    <a:pt x="3560" y="11299"/>
                  </a:lnTo>
                  <a:lnTo>
                    <a:pt x="4239" y="13799"/>
                  </a:lnTo>
                  <a:lnTo>
                    <a:pt x="4465" y="14621"/>
                  </a:lnTo>
                  <a:lnTo>
                    <a:pt x="5227" y="14204"/>
                  </a:lnTo>
                  <a:lnTo>
                    <a:pt x="7620" y="12859"/>
                  </a:lnTo>
                  <a:lnTo>
                    <a:pt x="9930" y="14157"/>
                  </a:lnTo>
                  <a:lnTo>
                    <a:pt x="10680" y="14573"/>
                  </a:lnTo>
                  <a:lnTo>
                    <a:pt x="10906" y="13752"/>
                  </a:lnTo>
                  <a:lnTo>
                    <a:pt x="11621" y="11168"/>
                  </a:lnTo>
                  <a:lnTo>
                    <a:pt x="14192" y="10501"/>
                  </a:lnTo>
                  <a:lnTo>
                    <a:pt x="15050" y="10275"/>
                  </a:lnTo>
                  <a:lnTo>
                    <a:pt x="14609" y="9549"/>
                  </a:lnTo>
                  <a:lnTo>
                    <a:pt x="13228" y="7227"/>
                  </a:lnTo>
                  <a:lnTo>
                    <a:pt x="14573" y="4977"/>
                  </a:lnTo>
                  <a:lnTo>
                    <a:pt x="15002" y="4251"/>
                  </a:lnTo>
                  <a:lnTo>
                    <a:pt x="14157" y="4024"/>
                  </a:lnTo>
                  <a:lnTo>
                    <a:pt x="11490" y="3322"/>
                  </a:lnTo>
                  <a:lnTo>
                    <a:pt x="10799" y="822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3"/>
            <p:cNvSpPr/>
            <p:nvPr/>
          </p:nvSpPr>
          <p:spPr>
            <a:xfrm>
              <a:off x="6648150" y="4499800"/>
              <a:ext cx="376250" cy="365250"/>
            </a:xfrm>
            <a:custGeom>
              <a:avLst/>
              <a:gdLst/>
              <a:ahLst/>
              <a:cxnLst/>
              <a:rect l="l" t="t" r="r" b="b"/>
              <a:pathLst>
                <a:path w="15050" h="14610" extrusionOk="0">
                  <a:moveTo>
                    <a:pt x="4894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4" y="3572"/>
                  </a:lnTo>
                  <a:lnTo>
                    <a:pt x="4894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30" y="6322"/>
                  </a:lnTo>
                  <a:lnTo>
                    <a:pt x="7930" y="2417"/>
                  </a:lnTo>
                  <a:lnTo>
                    <a:pt x="7953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0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82" y="4132"/>
                  </a:moveTo>
                  <a:lnTo>
                    <a:pt x="13728" y="4739"/>
                  </a:lnTo>
                  <a:lnTo>
                    <a:pt x="12442" y="6882"/>
                  </a:lnTo>
                  <a:lnTo>
                    <a:pt x="8525" y="6882"/>
                  </a:lnTo>
                  <a:lnTo>
                    <a:pt x="11382" y="4132"/>
                  </a:lnTo>
                  <a:close/>
                  <a:moveTo>
                    <a:pt x="12561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25" y="7715"/>
                  </a:moveTo>
                  <a:lnTo>
                    <a:pt x="3667" y="10478"/>
                  </a:lnTo>
                  <a:lnTo>
                    <a:pt x="1322" y="9858"/>
                  </a:lnTo>
                  <a:lnTo>
                    <a:pt x="2608" y="7715"/>
                  </a:lnTo>
                  <a:close/>
                  <a:moveTo>
                    <a:pt x="7953" y="8287"/>
                  </a:moveTo>
                  <a:lnTo>
                    <a:pt x="10787" y="11037"/>
                  </a:lnTo>
                  <a:lnTo>
                    <a:pt x="10168" y="13311"/>
                  </a:lnTo>
                  <a:lnTo>
                    <a:pt x="7942" y="12085"/>
                  </a:lnTo>
                  <a:lnTo>
                    <a:pt x="7942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096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3" y="857"/>
                  </a:lnTo>
                  <a:lnTo>
                    <a:pt x="3429" y="3441"/>
                  </a:lnTo>
                  <a:lnTo>
                    <a:pt x="845" y="4120"/>
                  </a:lnTo>
                  <a:lnTo>
                    <a:pt x="0" y="4334"/>
                  </a:lnTo>
                  <a:lnTo>
                    <a:pt x="429" y="5072"/>
                  </a:lnTo>
                  <a:lnTo>
                    <a:pt x="1822" y="7394"/>
                  </a:lnTo>
                  <a:lnTo>
                    <a:pt x="476" y="9632"/>
                  </a:lnTo>
                  <a:lnTo>
                    <a:pt x="48" y="10370"/>
                  </a:lnTo>
                  <a:lnTo>
                    <a:pt x="893" y="10597"/>
                  </a:lnTo>
                  <a:lnTo>
                    <a:pt x="3560" y="11287"/>
                  </a:lnTo>
                  <a:lnTo>
                    <a:pt x="4239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0" y="12859"/>
                  </a:lnTo>
                  <a:lnTo>
                    <a:pt x="9930" y="14145"/>
                  </a:lnTo>
                  <a:lnTo>
                    <a:pt x="10680" y="14561"/>
                  </a:lnTo>
                  <a:lnTo>
                    <a:pt x="10906" y="13752"/>
                  </a:lnTo>
                  <a:lnTo>
                    <a:pt x="11621" y="11156"/>
                  </a:lnTo>
                  <a:lnTo>
                    <a:pt x="14192" y="10489"/>
                  </a:lnTo>
                  <a:lnTo>
                    <a:pt x="15050" y="10263"/>
                  </a:lnTo>
                  <a:lnTo>
                    <a:pt x="14609" y="9537"/>
                  </a:lnTo>
                  <a:lnTo>
                    <a:pt x="13228" y="7215"/>
                  </a:lnTo>
                  <a:lnTo>
                    <a:pt x="14573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799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23"/>
            <p:cNvSpPr/>
            <p:nvPr/>
          </p:nvSpPr>
          <p:spPr>
            <a:xfrm>
              <a:off x="6268925" y="4499800"/>
              <a:ext cx="376275" cy="365250"/>
            </a:xfrm>
            <a:custGeom>
              <a:avLst/>
              <a:gdLst/>
              <a:ahLst/>
              <a:cxnLst/>
              <a:rect l="l" t="t" r="r" b="b"/>
              <a:pathLst>
                <a:path w="15051" h="14610" extrusionOk="0">
                  <a:moveTo>
                    <a:pt x="4906" y="1286"/>
                  </a:moveTo>
                  <a:lnTo>
                    <a:pt x="7120" y="2524"/>
                  </a:lnTo>
                  <a:lnTo>
                    <a:pt x="7120" y="6322"/>
                  </a:lnTo>
                  <a:lnTo>
                    <a:pt x="4275" y="3572"/>
                  </a:lnTo>
                  <a:lnTo>
                    <a:pt x="4906" y="1286"/>
                  </a:lnTo>
                  <a:close/>
                  <a:moveTo>
                    <a:pt x="10049" y="1250"/>
                  </a:moveTo>
                  <a:lnTo>
                    <a:pt x="10704" y="3643"/>
                  </a:lnTo>
                  <a:lnTo>
                    <a:pt x="7942" y="6322"/>
                  </a:lnTo>
                  <a:lnTo>
                    <a:pt x="7942" y="2417"/>
                  </a:lnTo>
                  <a:lnTo>
                    <a:pt x="7954" y="2417"/>
                  </a:lnTo>
                  <a:lnTo>
                    <a:pt x="10049" y="1250"/>
                  </a:lnTo>
                  <a:close/>
                  <a:moveTo>
                    <a:pt x="3751" y="4203"/>
                  </a:moveTo>
                  <a:lnTo>
                    <a:pt x="6525" y="6882"/>
                  </a:lnTo>
                  <a:lnTo>
                    <a:pt x="2501" y="6882"/>
                  </a:lnTo>
                  <a:lnTo>
                    <a:pt x="1286" y="4846"/>
                  </a:lnTo>
                  <a:lnTo>
                    <a:pt x="3751" y="4203"/>
                  </a:lnTo>
                  <a:close/>
                  <a:moveTo>
                    <a:pt x="11395" y="4132"/>
                  </a:moveTo>
                  <a:lnTo>
                    <a:pt x="13728" y="4739"/>
                  </a:lnTo>
                  <a:lnTo>
                    <a:pt x="12443" y="6882"/>
                  </a:lnTo>
                  <a:lnTo>
                    <a:pt x="8537" y="6882"/>
                  </a:lnTo>
                  <a:lnTo>
                    <a:pt x="11395" y="4132"/>
                  </a:lnTo>
                  <a:close/>
                  <a:moveTo>
                    <a:pt x="12562" y="7715"/>
                  </a:moveTo>
                  <a:lnTo>
                    <a:pt x="13788" y="9763"/>
                  </a:lnTo>
                  <a:lnTo>
                    <a:pt x="11311" y="10394"/>
                  </a:lnTo>
                  <a:lnTo>
                    <a:pt x="8549" y="7715"/>
                  </a:lnTo>
                  <a:close/>
                  <a:moveTo>
                    <a:pt x="6513" y="7715"/>
                  </a:moveTo>
                  <a:lnTo>
                    <a:pt x="3668" y="10478"/>
                  </a:lnTo>
                  <a:lnTo>
                    <a:pt x="1310" y="9858"/>
                  </a:lnTo>
                  <a:lnTo>
                    <a:pt x="2596" y="7715"/>
                  </a:lnTo>
                  <a:close/>
                  <a:moveTo>
                    <a:pt x="7954" y="8287"/>
                  </a:moveTo>
                  <a:lnTo>
                    <a:pt x="10800" y="11037"/>
                  </a:lnTo>
                  <a:lnTo>
                    <a:pt x="10168" y="13311"/>
                  </a:lnTo>
                  <a:lnTo>
                    <a:pt x="7954" y="12085"/>
                  </a:lnTo>
                  <a:lnTo>
                    <a:pt x="7954" y="8287"/>
                  </a:lnTo>
                  <a:close/>
                  <a:moveTo>
                    <a:pt x="7120" y="8299"/>
                  </a:moveTo>
                  <a:lnTo>
                    <a:pt x="7120" y="12204"/>
                  </a:lnTo>
                  <a:lnTo>
                    <a:pt x="7109" y="12204"/>
                  </a:lnTo>
                  <a:lnTo>
                    <a:pt x="5001" y="13371"/>
                  </a:lnTo>
                  <a:lnTo>
                    <a:pt x="4346" y="10978"/>
                  </a:lnTo>
                  <a:lnTo>
                    <a:pt x="7120" y="8299"/>
                  </a:lnTo>
                  <a:close/>
                  <a:moveTo>
                    <a:pt x="10585" y="0"/>
                  </a:moveTo>
                  <a:lnTo>
                    <a:pt x="9823" y="405"/>
                  </a:lnTo>
                  <a:lnTo>
                    <a:pt x="7430" y="1750"/>
                  </a:lnTo>
                  <a:lnTo>
                    <a:pt x="5120" y="453"/>
                  </a:lnTo>
                  <a:lnTo>
                    <a:pt x="4358" y="36"/>
                  </a:lnTo>
                  <a:lnTo>
                    <a:pt x="4144" y="857"/>
                  </a:lnTo>
                  <a:lnTo>
                    <a:pt x="3430" y="3441"/>
                  </a:lnTo>
                  <a:lnTo>
                    <a:pt x="858" y="4120"/>
                  </a:lnTo>
                  <a:lnTo>
                    <a:pt x="1" y="4334"/>
                  </a:lnTo>
                  <a:lnTo>
                    <a:pt x="441" y="5072"/>
                  </a:lnTo>
                  <a:lnTo>
                    <a:pt x="1822" y="7394"/>
                  </a:lnTo>
                  <a:lnTo>
                    <a:pt x="477" y="9632"/>
                  </a:lnTo>
                  <a:lnTo>
                    <a:pt x="48" y="10370"/>
                  </a:lnTo>
                  <a:lnTo>
                    <a:pt x="894" y="10597"/>
                  </a:lnTo>
                  <a:lnTo>
                    <a:pt x="3561" y="11287"/>
                  </a:lnTo>
                  <a:lnTo>
                    <a:pt x="4251" y="13788"/>
                  </a:lnTo>
                  <a:lnTo>
                    <a:pt x="4465" y="14609"/>
                  </a:lnTo>
                  <a:lnTo>
                    <a:pt x="5227" y="14192"/>
                  </a:lnTo>
                  <a:lnTo>
                    <a:pt x="7621" y="12859"/>
                  </a:lnTo>
                  <a:lnTo>
                    <a:pt x="9930" y="14145"/>
                  </a:lnTo>
                  <a:lnTo>
                    <a:pt x="10692" y="14561"/>
                  </a:lnTo>
                  <a:lnTo>
                    <a:pt x="10907" y="13752"/>
                  </a:lnTo>
                  <a:lnTo>
                    <a:pt x="11621" y="11156"/>
                  </a:lnTo>
                  <a:lnTo>
                    <a:pt x="14205" y="10489"/>
                  </a:lnTo>
                  <a:lnTo>
                    <a:pt x="15050" y="10263"/>
                  </a:lnTo>
                  <a:lnTo>
                    <a:pt x="14621" y="9537"/>
                  </a:lnTo>
                  <a:lnTo>
                    <a:pt x="13228" y="7215"/>
                  </a:lnTo>
                  <a:lnTo>
                    <a:pt x="14574" y="4965"/>
                  </a:lnTo>
                  <a:lnTo>
                    <a:pt x="15002" y="4239"/>
                  </a:lnTo>
                  <a:lnTo>
                    <a:pt x="14157" y="4012"/>
                  </a:lnTo>
                  <a:lnTo>
                    <a:pt x="11490" y="3310"/>
                  </a:lnTo>
                  <a:lnTo>
                    <a:pt x="10811" y="810"/>
                  </a:lnTo>
                  <a:lnTo>
                    <a:pt x="10585" y="0"/>
                  </a:lnTo>
                  <a:close/>
                </a:path>
              </a:pathLst>
            </a:custGeom>
            <a:solidFill>
              <a:srgbClr val="F8D1AE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6871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4013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E857-F1AA-BF2B-A94F-657F3E0A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89460-59E5-366C-0A09-067973BC2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E67DF-0B60-05E9-250D-AC31B26B0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00E97-4E60-5A1C-7122-A2558E5AB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2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46183-3529-B695-BAE9-C2F845001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5BF1D-5EDC-F4DB-A9F5-FE807FF4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6D640-D6F8-A33C-7FED-2D3CE599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B39BC-4C65-C443-1BE1-C628AF9A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173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830FB-8E94-7684-4372-BF5D7F7C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149C7-70D8-90E0-AFAA-E6222C25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72D7C-4588-8EBD-A52E-7CADBF56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543DB-2A6B-6DA3-C4B3-5D7B8FA9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799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591418-54FE-021B-E922-36A941EF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3E678-FD94-1160-F234-7105F575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2F221-5FD2-638F-4A88-350D13A7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42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F9C3-A8FC-DB7C-D449-3164E4F2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92B4A-7090-9076-BE3F-2C8087F0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8A8B6-CBB6-6640-AFF7-A8CE34B76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33974-48E1-4CBE-DFFF-DF0A4F8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68B1D-3AD9-15FE-9397-1E0583AF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2BF9C-635C-585E-2C8F-E0B73F4A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5148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8D49-304F-B86D-3FC5-246520EC5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2D87A4-F0CD-BD43-BF01-2A7F42464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2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3376A-1CDE-E24B-1B57-AB44C1E12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8" indent="0">
              <a:buNone/>
              <a:defRPr sz="1400"/>
            </a:lvl2pPr>
            <a:lvl3pPr marL="914218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07070-083D-D767-EC46-EFF1EDCA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281AD-ADBA-E3BF-7B07-764EF3D8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D5A444-27FF-1683-DB42-1BA2ED2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777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ppt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0FF284-4D28-B6FC-E1A9-AB2CCDCA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A2C41-5B10-4390-979C-4610D2BF4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FF97F-909B-EC7B-7C86-8E688F407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DD1D0-0FB6-86EB-D4F6-FCBB6517F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A6BAE-6A43-D4E9-F6F1-57B50EF68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18F1-5886-4A48-93B8-5E820104E9A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0858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248B9-B56F-124D-B113-512582E76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8A026-BE74-6B41-8189-517DAF2C4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BB73C-337C-144D-88EB-3AB2588FE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51FB-32B1-244D-BCA5-655E25091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56D35-CAF8-3348-8C22-D92C89725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ACC56F-A60A-9C43-9043-FA9FB87A86F2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21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2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91407" rIns="91407" bIns="9140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91407" rIns="91407" bIns="9140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91407" rIns="91407" bIns="91407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5553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rgbClr val="FEEADB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91407" rIns="91407" bIns="9140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viraj"/>
              <a:buNone/>
              <a:defRPr sz="2800">
                <a:solidFill>
                  <a:schemeClr val="dk1"/>
                </a:solidFill>
                <a:latin typeface="Taviraj"/>
                <a:ea typeface="Taviraj"/>
                <a:cs typeface="Taviraj"/>
                <a:sym typeface="Taviraj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7" tIns="91407" rIns="91407" bIns="9140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●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○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anchez"/>
              <a:buChar char="■"/>
              <a:defRPr>
                <a:solidFill>
                  <a:schemeClr val="dk1"/>
                </a:solidFill>
                <a:latin typeface="Sanchez"/>
                <a:ea typeface="Sanchez"/>
                <a:cs typeface="Sanchez"/>
                <a:sym typeface="Sanchez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7372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CFF"/>
            </a:gs>
            <a:gs pos="79591">
              <a:srgbClr val="EFF0F4"/>
            </a:gs>
            <a:gs pos="92730">
              <a:srgbClr val="E0E3E8"/>
            </a:gs>
          </a:gsLst>
          <a:lin ang="3702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40402"/>
            <a:ext cx="12192000" cy="326390"/>
          </a:xfrm>
          <a:prstGeom prst="rect">
            <a:avLst/>
          </a:prstGeom>
          <a:solidFill>
            <a:srgbClr val="111224"/>
          </a:solidFill>
          <a:ln w="12700">
            <a:miter lim="400000"/>
          </a:ln>
        </p:spPr>
        <p:txBody>
          <a:bodyPr lIns="45709" tIns="45709" rIns="45709" bIns="4570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angle 2">
            <a:hlinkClick r:id="rId3"/>
          </p:cNvPr>
          <p:cNvSpPr txBox="1"/>
          <p:nvPr/>
        </p:nvSpPr>
        <p:spPr>
          <a:xfrm>
            <a:off x="4432852" y="6487076"/>
            <a:ext cx="3326298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9" tIns="45709" rIns="45709" bIns="45709">
            <a:spAutoFit/>
          </a:bodyPr>
          <a:lstStyle/>
          <a:p>
            <a:pPr defTabSz="595146">
              <a:defRPr sz="1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designed by</a:t>
            </a:r>
            <a:r>
              <a:rPr sz="2000"/>
              <a:t> </a:t>
            </a:r>
            <a:r>
              <a:rPr sz="2000" b="1"/>
              <a:t>TinyPPT.com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826685" y="769939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9" tIns="45709" rIns="45709" bIns="45709" anchor="ctr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5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9" tIns="45709" rIns="45709" bIns="4570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7142" y="6171687"/>
            <a:ext cx="374457" cy="369328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3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ransition spd="med"/>
  <p:hf sldNum="0" hdr="0" dt="0"/>
  <p:txStyles>
    <p:titleStyle>
      <a:lvl1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0" marR="0" indent="0" algn="ctr" defTabSz="2147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titleStyle>
    <p:bodyStyle>
      <a:lvl1pPr marL="99365" marR="0" indent="-99365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1pPr>
      <a:lvl2pPr marL="495180" marR="0" indent="-114271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2pPr>
      <a:lvl3pPr marL="904657" marR="0" indent="-14284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3pPr>
      <a:lvl4pPr marL="1295088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4pPr>
      <a:lvl5pPr marL="1675996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5pPr>
      <a:lvl6pPr marL="2056906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6pPr>
      <a:lvl7pPr marL="2437814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7pPr>
      <a:lvl8pPr marL="2818723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8pPr>
      <a:lvl9pPr marL="3199630" marR="0" indent="-152363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FFFFFF"/>
          </a:solidFill>
          <a:uFillTx/>
          <a:latin typeface="+mj-lt"/>
          <a:ea typeface="+mj-ea"/>
          <a:cs typeface="+mj-cs"/>
          <a:sym typeface="Avenir Next Regular"/>
        </a:defRPr>
      </a:lvl9pPr>
    </p:bodyStyle>
    <p:otherStyle>
      <a:lvl1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0" algn="ctr" defTabSz="91421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DF2235-57E8-47C2-8B10-FE078EED4E70}"/>
              </a:ext>
            </a:extLst>
          </p:cNvPr>
          <p:cNvSpPr/>
          <p:nvPr/>
        </p:nvSpPr>
        <p:spPr>
          <a:xfrm>
            <a:off x="2762402" y="1828562"/>
            <a:ext cx="7597594" cy="1600438"/>
          </a:xfrm>
          <a:prstGeom prst="rect">
            <a:avLst/>
          </a:prstGeom>
          <a:noFill/>
        </p:spPr>
        <p:txBody>
          <a:bodyPr wrap="none" lIns="121896" tIns="60948" rIns="121896" bIns="60948">
            <a:spAutoFit/>
          </a:bodyPr>
          <a:lstStyle/>
          <a:p>
            <a:pPr algn="ctr" defTabSz="1218926">
              <a:buClr>
                <a:srgbClr val="000000"/>
              </a:buClr>
              <a:defRPr/>
            </a:pPr>
            <a:r>
              <a:rPr lang="en-US" sz="96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48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1152770" y="600201"/>
            <a:ext cx="4997004" cy="1842749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/>
          <a:p>
            <a:pPr lvl="0"/>
            <a:r>
              <a:rPr lang="vi-VN" sz="3600" dirty="0">
                <a:latin typeface="+mj-lt"/>
              </a:rPr>
              <a:t>- </a:t>
            </a:r>
            <a:r>
              <a:rPr lang="en-US" sz="3600" dirty="0" err="1">
                <a:latin typeface="+mj-lt"/>
              </a:rPr>
              <a:t>Dân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tộc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thiểu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số</a:t>
            </a:r>
            <a:r>
              <a:rPr lang="vi-VN" sz="3600" dirty="0">
                <a:latin typeface="+mj-lt"/>
              </a:rPr>
              <a:t>: </a:t>
            </a:r>
            <a:endParaRPr sz="3600" dirty="0">
              <a:latin typeface="+mj-lt"/>
            </a:endParaRPr>
          </a:p>
        </p:txBody>
      </p:sp>
      <p:cxnSp>
        <p:nvCxnSpPr>
          <p:cNvPr id="5" name="Google Shape;963;p34">
            <a:extLst>
              <a:ext uri="{FF2B5EF4-FFF2-40B4-BE49-F238E27FC236}">
                <a16:creationId xmlns:a16="http://schemas.microsoft.com/office/drawing/2014/main" id="{9FD2D2EC-CF75-FF46-8BBC-3CBDADBA7111}"/>
              </a:ext>
            </a:extLst>
          </p:cNvPr>
          <p:cNvCxnSpPr>
            <a:cxnSpLocks/>
          </p:cNvCxnSpPr>
          <p:nvPr/>
        </p:nvCxnSpPr>
        <p:spPr>
          <a:xfrm>
            <a:off x="1117600" y="1608991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4098" name="Picture 2" descr="Top 8 dân tộc thiểu số có dân số cao nhất hiện nay trên nước ta |  TopXepHang.com - Top Xếp Hạng - Top Danh Sách - Danh Sách Xếp Hạng">
            <a:extLst>
              <a:ext uri="{FF2B5EF4-FFF2-40B4-BE49-F238E27FC236}">
                <a16:creationId xmlns:a16="http://schemas.microsoft.com/office/drawing/2014/main" id="{9869304F-CA19-006F-F375-A0BD01CC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20" y="647402"/>
            <a:ext cx="4917795" cy="54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1520206-F417-DB92-EF2B-5C3DA6D1E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42950"/>
            <a:ext cx="5008728" cy="3311051"/>
          </a:xfrm>
        </p:spPr>
        <p:txBody>
          <a:bodyPr/>
          <a:lstStyle/>
          <a:p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14,68%</a:t>
            </a:r>
          </a:p>
        </p:txBody>
      </p:sp>
    </p:spTree>
    <p:extLst>
      <p:ext uri="{BB962C8B-B14F-4D97-AF65-F5344CB8AC3E}">
        <p14:creationId xmlns:p14="http://schemas.microsoft.com/office/powerpoint/2010/main" val="36422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31A74D-AC04-6904-49DE-7EC092DC7D61}"/>
              </a:ext>
            </a:extLst>
          </p:cNvPr>
          <p:cNvSpPr/>
          <p:nvPr/>
        </p:nvSpPr>
        <p:spPr>
          <a:xfrm>
            <a:off x="7603960" y="112297"/>
            <a:ext cx="4106779" cy="141170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9A8FF7-1F3E-8B29-E4E7-93BA03C453BB}"/>
              </a:ext>
            </a:extLst>
          </p:cNvPr>
          <p:cNvSpPr/>
          <p:nvPr/>
        </p:nvSpPr>
        <p:spPr>
          <a:xfrm>
            <a:off x="5377219" y="288577"/>
            <a:ext cx="6994464" cy="58477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ctr">
              <a:defRPr/>
            </a:pPr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92A4E-A5BD-FD1F-145B-40768D17C304}"/>
              </a:ext>
            </a:extLst>
          </p:cNvPr>
          <p:cNvSpPr txBox="1"/>
          <p:nvPr/>
        </p:nvSpPr>
        <p:spPr>
          <a:xfrm>
            <a:off x="6289568" y="873351"/>
            <a:ext cx="5902433" cy="200054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B3324A-E419-F250-AEDD-CC25447C6079}"/>
              </a:ext>
            </a:extLst>
          </p:cNvPr>
          <p:cNvSpPr txBox="1"/>
          <p:nvPr/>
        </p:nvSpPr>
        <p:spPr>
          <a:xfrm>
            <a:off x="5827594" y="2070849"/>
            <a:ext cx="6338902" cy="403187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Á,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Ka-đai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Dao,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Ka-đai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Dao, Ma-lay-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24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10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6" y="245660"/>
            <a:ext cx="7574507" cy="582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1440" y="6073256"/>
            <a:ext cx="7629098" cy="46166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sz="2400" b="1" dirty="0"/>
              <a:t>Sơ đồ thành phần dân tộc theo ngữ hệ ở Việt Nam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28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42" y="-1"/>
            <a:ext cx="8106770" cy="63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0306" y="6428096"/>
            <a:ext cx="5923129" cy="52322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vi-VN" dirty="0" smtClean="0"/>
              <a:t>      </a:t>
            </a:r>
            <a:r>
              <a:rPr lang="vi-VN" sz="2800" b="1" dirty="0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tộc</a:t>
            </a:r>
            <a:r>
              <a:rPr lang="en-US" sz="2800" b="1" dirty="0">
                <a:solidFill>
                  <a:srgbClr val="FF0000"/>
                </a:solidFill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</a:rPr>
              <a:t>Việt</a:t>
            </a:r>
            <a:r>
              <a:rPr lang="en-US" sz="2800" b="1" dirty="0">
                <a:solidFill>
                  <a:srgbClr val="FF0000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87405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1AAA56-2BB2-8250-D6D0-EFB43DD85DA6}"/>
              </a:ext>
            </a:extLst>
          </p:cNvPr>
          <p:cNvSpPr/>
          <p:nvPr/>
        </p:nvSpPr>
        <p:spPr>
          <a:xfrm>
            <a:off x="3396796" y="1011367"/>
            <a:ext cx="4970270" cy="1107996"/>
          </a:xfrm>
          <a:prstGeom prst="rect">
            <a:avLst/>
          </a:prstGeom>
          <a:noFill/>
        </p:spPr>
        <p:txBody>
          <a:bodyPr wrap="none" lIns="121896" tIns="60948" rIns="121896" bIns="60948">
            <a:spAutoFit/>
          </a:bodyPr>
          <a:lstStyle/>
          <a:p>
            <a:pPr algn="ctr" defTabSz="1218896">
              <a:buClr>
                <a:srgbClr val="000000"/>
              </a:buClr>
              <a:defRPr/>
            </a:pPr>
            <a:r>
              <a:rPr lang="en-US" sz="64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049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5344" y="197348"/>
            <a:ext cx="10426890" cy="4031873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marL="457108" indent="-457108" algn="just"/>
            <a:endParaRPr lang="vi-VN" sz="3200" b="1" dirty="0">
              <a:latin typeface="Times New Roman"/>
              <a:ea typeface="Times New Roman"/>
            </a:endParaRPr>
          </a:p>
          <a:p>
            <a:pPr marL="457108" indent="-457108" algn="just"/>
            <a:endParaRPr lang="vi-VN" sz="3200" b="1" dirty="0">
              <a:latin typeface="Times New Roman"/>
              <a:ea typeface="Times New Roman"/>
            </a:endParaRPr>
          </a:p>
          <a:p>
            <a:pPr marL="457108" indent="-457108" algn="just"/>
            <a:endParaRPr lang="vi-VN" sz="3200" b="1" dirty="0">
              <a:latin typeface="Times New Roman"/>
              <a:ea typeface="Times New Roman"/>
            </a:endParaRPr>
          </a:p>
          <a:p>
            <a:pPr marL="457108" indent="-457108" algn="just"/>
            <a:r>
              <a:rPr lang="en-US" sz="3200" b="1" dirty="0" err="1">
                <a:latin typeface="Times New Roman"/>
                <a:ea typeface="Times New Roman"/>
              </a:rPr>
              <a:t>Câu</a:t>
            </a:r>
            <a:r>
              <a:rPr lang="en-US" sz="3200" b="1" dirty="0">
                <a:latin typeface="Times New Roman"/>
                <a:ea typeface="Times New Roman"/>
              </a:rPr>
              <a:t> 1.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</a:rPr>
              <a:t> ở </a:t>
            </a:r>
            <a:r>
              <a:rPr lang="en-US" sz="3200" dirty="0" err="1">
                <a:latin typeface="Times New Roman"/>
                <a:ea typeface="Times New Roman"/>
              </a:rPr>
              <a:t>Việt</a:t>
            </a:r>
            <a:r>
              <a:rPr lang="en-US" sz="3200" dirty="0">
                <a:latin typeface="Times New Roman"/>
                <a:ea typeface="Times New Roman"/>
              </a:rPr>
              <a:t> Nam </a:t>
            </a:r>
            <a:r>
              <a:rPr lang="en-US" sz="3200" dirty="0" err="1">
                <a:latin typeface="Times New Roman"/>
                <a:ea typeface="Times New Roman"/>
              </a:rPr>
              <a:t>được</a:t>
            </a:r>
            <a:r>
              <a:rPr lang="en-US" sz="3200" dirty="0">
                <a:latin typeface="Times New Roman"/>
                <a:ea typeface="Times New Roman"/>
              </a:rPr>
              <a:t> chia </a:t>
            </a:r>
            <a:r>
              <a:rPr lang="en-US" sz="3200" dirty="0" err="1">
                <a:latin typeface="Times New Roman"/>
                <a:ea typeface="Times New Roman"/>
              </a:rPr>
              <a:t>thành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mấy</a:t>
            </a:r>
            <a:r>
              <a:rPr lang="vi-VN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</a:rPr>
              <a:t>?</a:t>
            </a:r>
            <a:br>
              <a:rPr lang="en-US" sz="3200" dirty="0">
                <a:latin typeface="Times New Roman"/>
                <a:ea typeface="Times New Roman"/>
              </a:rPr>
            </a:br>
            <a:r>
              <a:rPr lang="en-US" sz="3200" b="1" dirty="0">
                <a:latin typeface="Times New Roman"/>
                <a:ea typeface="Times New Roman"/>
              </a:rPr>
              <a:t>A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Hai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  <a:p>
            <a:pPr marL="457108" algn="just"/>
            <a:r>
              <a:rPr lang="en-US" sz="3200" b="1" dirty="0">
                <a:latin typeface="Times New Roman"/>
                <a:ea typeface="Times New Roman"/>
              </a:rPr>
              <a:t>B</a:t>
            </a:r>
            <a:r>
              <a:rPr lang="en-US" sz="3200" dirty="0">
                <a:latin typeface="Times New Roman"/>
                <a:ea typeface="Times New Roman"/>
              </a:rPr>
              <a:t>. Ba </a:t>
            </a:r>
            <a:r>
              <a:rPr lang="en-US" sz="3200" dirty="0" err="1">
                <a:latin typeface="Times New Roman"/>
                <a:ea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  <a:p>
            <a:pPr indent="457108" algn="just"/>
            <a:r>
              <a:rPr lang="en-US" sz="3200" b="1" dirty="0">
                <a:latin typeface="Times New Roman"/>
                <a:ea typeface="Times New Roman"/>
              </a:rPr>
              <a:t>C. </a:t>
            </a:r>
            <a:r>
              <a:rPr lang="en-US" sz="3200" dirty="0" err="1">
                <a:latin typeface="Times New Roman"/>
                <a:ea typeface="Times New Roman"/>
              </a:rPr>
              <a:t>Bốn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  <a:p>
            <a:pPr indent="457108" algn="just"/>
            <a:r>
              <a:rPr lang="en-US" sz="3200" b="1" dirty="0">
                <a:latin typeface="Times New Roman"/>
                <a:ea typeface="Times New Roman"/>
              </a:rPr>
              <a:t>D</a:t>
            </a:r>
            <a:r>
              <a:rPr lang="en-US" sz="3200" dirty="0">
                <a:latin typeface="Times New Roman"/>
                <a:ea typeface="Times New Roman"/>
              </a:rPr>
              <a:t>. </a:t>
            </a:r>
            <a:r>
              <a:rPr lang="en-US" sz="3200" dirty="0" err="1">
                <a:latin typeface="Times New Roman"/>
                <a:ea typeface="Times New Roman"/>
              </a:rPr>
              <a:t>Năm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nhóm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5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1146412"/>
            <a:ext cx="8202304" cy="304698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cứ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Nam,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endParaRPr lang="en-US" sz="3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    </a:t>
            </a:r>
            <a:r>
              <a:rPr lang="vi-VN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457108" algn="just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thiểu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457108" algn="just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vùng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thấp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indent="457108" algn="just"/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vùng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2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651" y="450376"/>
            <a:ext cx="10222173" cy="3046988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3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Căn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cứ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chí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Nam?</a:t>
            </a:r>
          </a:p>
          <a:p>
            <a:pPr lvl="0" algn="just"/>
            <a:r>
              <a:rPr lang="vi-VN" sz="3200" dirty="0">
                <a:latin typeface="Times New Roman"/>
                <a:ea typeface="Times New Roman"/>
              </a:rPr>
              <a:t>          </a:t>
            </a:r>
            <a:r>
              <a:rPr lang="vi-VN" sz="3200" b="1" dirty="0">
                <a:latin typeface="Times New Roman"/>
                <a:ea typeface="Times New Roman"/>
              </a:rPr>
              <a:t>A. </a:t>
            </a:r>
            <a:r>
              <a:rPr lang="en-US" sz="3200" dirty="0" err="1">
                <a:latin typeface="Times New Roman"/>
                <a:ea typeface="Times New Roman"/>
              </a:rPr>
              <a:t>Dân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số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dân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phạm</a:t>
            </a:r>
            <a:r>
              <a:rPr lang="en-US" sz="3200" dirty="0">
                <a:latin typeface="Times New Roman"/>
                <a:ea typeface="Times New Roman"/>
              </a:rPr>
              <a:t> vi </a:t>
            </a:r>
            <a:r>
              <a:rPr lang="en-US" sz="3200" dirty="0" err="1">
                <a:latin typeface="Times New Roman"/>
                <a:ea typeface="Times New Roman"/>
              </a:rPr>
              <a:t>lãnh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thổ</a:t>
            </a:r>
            <a:r>
              <a:rPr lang="en-US" sz="3200" dirty="0"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          </a:t>
            </a:r>
            <a:r>
              <a:rPr lang="vi-VN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B.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tiên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đấu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tranh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chống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giặc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ngoại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xâm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phạm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vi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lãnh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thổ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72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413" y="1119118"/>
            <a:ext cx="8857397" cy="3539430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Theo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đặc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Nam,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Kinh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thuộc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dưới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  <a:p>
            <a:pPr lvl="0" algn="just"/>
            <a:r>
              <a:rPr lang="en-US" sz="3200" dirty="0">
                <a:solidFill>
                  <a:srgbClr val="FF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Nam Á.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Bắc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Á.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Đông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Á.</a:t>
            </a:r>
          </a:p>
          <a:p>
            <a:pPr lvl="0" algn="just"/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</a:rPr>
              <a:t>Tây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</a:rPr>
              <a:t> Á.</a:t>
            </a:r>
          </a:p>
        </p:txBody>
      </p:sp>
    </p:spTree>
    <p:extLst>
      <p:ext uri="{BB962C8B-B14F-4D97-AF65-F5344CB8AC3E}">
        <p14:creationId xmlns:p14="http://schemas.microsoft.com/office/powerpoint/2010/main" val="13070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0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89438CB-0A5E-DB45-A090-1AA4F51FDBF3}"/>
              </a:ext>
            </a:extLst>
          </p:cNvPr>
          <p:cNvSpPr/>
          <p:nvPr/>
        </p:nvSpPr>
        <p:spPr>
          <a:xfrm>
            <a:off x="-19422" y="3276600"/>
            <a:ext cx="12211423" cy="304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x-non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C977B6-D3B5-B74E-88FC-E6A366D0E22D}"/>
              </a:ext>
            </a:extLst>
          </p:cNvPr>
          <p:cNvSpPr/>
          <p:nvPr/>
        </p:nvSpPr>
        <p:spPr>
          <a:xfrm>
            <a:off x="5886825" y="0"/>
            <a:ext cx="209177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x-none">
              <a:solidFill>
                <a:srgbClr val="E6384A"/>
              </a:solidFill>
              <a:latin typeface="Calibri" panose="020F0502020204030204"/>
            </a:endParaRPr>
          </a:p>
        </p:txBody>
      </p:sp>
      <p:pic>
        <p:nvPicPr>
          <p:cNvPr id="8" name="Picture 2" descr="Bài học lịch sử về đại đoàn kết toàn dân tộc từ đại thắng mùa xuân năm 1975  | Tạp chí Tuyên giáo">
            <a:extLst>
              <a:ext uri="{FF2B5EF4-FFF2-40B4-BE49-F238E27FC236}">
                <a16:creationId xmlns:a16="http://schemas.microsoft.com/office/drawing/2014/main" id="{3192F251-A3F0-FE5D-C5E5-DC072443C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" y="0"/>
            <a:ext cx="579717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ùi thời gian tổ chức Đại hội đại biểu các dân tộc thiểu số">
            <a:extLst>
              <a:ext uri="{FF2B5EF4-FFF2-40B4-BE49-F238E27FC236}">
                <a16:creationId xmlns:a16="http://schemas.microsoft.com/office/drawing/2014/main" id="{5277071E-A814-1F3E-FFDA-FE1B6AC93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7" y="161365"/>
            <a:ext cx="5844987" cy="30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ộng đồng các dân tộc thiểu số trong khối đại đoàn kết toàn dân tộc Việt  Nam | Đại đoàn kết | Tạp chí mặt trận Online">
            <a:extLst>
              <a:ext uri="{FF2B5EF4-FFF2-40B4-BE49-F238E27FC236}">
                <a16:creationId xmlns:a16="http://schemas.microsoft.com/office/drawing/2014/main" id="{7C42F4EF-7D31-2D51-F601-23B827A6B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" y="3655361"/>
            <a:ext cx="5797175" cy="32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ân biệt, miệt thị vùng miền có vi phạm pháp luật?">
            <a:extLst>
              <a:ext uri="{FF2B5EF4-FFF2-40B4-BE49-F238E27FC236}">
                <a16:creationId xmlns:a16="http://schemas.microsoft.com/office/drawing/2014/main" id="{4A945ADF-4675-F614-1FF9-A55F4B0F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08" y="3630706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990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D08C98-46F8-A649-B27A-530293504C7B}"/>
              </a:ext>
            </a:extLst>
          </p:cNvPr>
          <p:cNvSpPr/>
          <p:nvPr/>
        </p:nvSpPr>
        <p:spPr>
          <a:xfrm>
            <a:off x="5918203" y="1121092"/>
            <a:ext cx="6041985" cy="12411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83573"/>
              </a:srgbClr>
            </a:outerShdw>
            <a:reflection stA="93000" endPos="21799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385555F-5ECD-064B-9EAE-2DF5EADBDBBE}"/>
              </a:ext>
            </a:extLst>
          </p:cNvPr>
          <p:cNvSpPr/>
          <p:nvPr/>
        </p:nvSpPr>
        <p:spPr>
          <a:xfrm>
            <a:off x="5850363" y="3429000"/>
            <a:ext cx="6041985" cy="2129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83573"/>
              </a:srgbClr>
            </a:outerShdw>
            <a:reflection stA="93000" endPos="21799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A295C-68CC-70B0-B916-57F9160F6D92}"/>
              </a:ext>
            </a:extLst>
          </p:cNvPr>
          <p:cNvSpPr txBox="1"/>
          <p:nvPr/>
        </p:nvSpPr>
        <p:spPr>
          <a:xfrm>
            <a:off x="-238246" y="3102166"/>
            <a:ext cx="1726388" cy="7078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defRPr/>
            </a:pPr>
            <a:r>
              <a:rPr lang="x-none" sz="4000" dirty="0">
                <a:solidFill>
                  <a:prstClr val="white"/>
                </a:solidFill>
                <a:latin typeface="SVN-Blenda Script" panose="02000804000000020003" pitchFamily="2" charset="0"/>
                <a:cs typeface="Times New Roman" panose="02020603050405020304" pitchFamily="18" charset="0"/>
              </a:rPr>
              <a:t>Indian</a:t>
            </a:r>
          </a:p>
        </p:txBody>
      </p:sp>
      <p:pic>
        <p:nvPicPr>
          <p:cNvPr id="7" name="Picture 2" descr="Xây dựng, củng cố và phát huy sức mạnh tổng hợp của khối đại đoàn kết">
            <a:extLst>
              <a:ext uri="{FF2B5EF4-FFF2-40B4-BE49-F238E27FC236}">
                <a16:creationId xmlns:a16="http://schemas.microsoft.com/office/drawing/2014/main" id="{A69C6C69-4D23-45A1-145C-DF2FBA1B5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0" y="259977"/>
            <a:ext cx="5371263" cy="61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29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icture17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192000" cy="6865941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8686" y="1711265"/>
            <a:ext cx="6400800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10763381" y="911165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343400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3123486" y="5673665"/>
            <a:ext cx="533400" cy="3048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7010400" y="59436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1981200" y="55626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8915400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1828086" y="2930465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1828086" y="1101665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2408" y="1585722"/>
            <a:ext cx="9182786" cy="132343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DÂN TỘC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ĐẤT NƯỚC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 NAM(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T)</a:t>
            </a:r>
            <a:endParaRPr lang="en-US" altLang="en-US" sz="4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pic>
        <p:nvPicPr>
          <p:cNvPr id="19" name="Picture 19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1886" y="3831893"/>
            <a:ext cx="914403" cy="27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1018265obiutmb6v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66371" y="3791507"/>
            <a:ext cx="914403" cy="272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11398054" y="6019800"/>
            <a:ext cx="533400" cy="457200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B5ED69-E6F9-7E45-9A68-5683D910BCB1}"/>
              </a:ext>
            </a:extLst>
          </p:cNvPr>
          <p:cNvSpPr/>
          <p:nvPr/>
        </p:nvSpPr>
        <p:spPr>
          <a:xfrm>
            <a:off x="6037317" y="678100"/>
            <a:ext cx="2627606" cy="923312"/>
          </a:xfrm>
          <a:prstGeom prst="rect">
            <a:avLst/>
          </a:prstGeom>
        </p:spPr>
        <p:txBody>
          <a:bodyPr wrap="none" lIns="91422" tIns="45711" rIns="91422" bIns="45711">
            <a:spAutoFit/>
          </a:bodyPr>
          <a:lstStyle/>
          <a:p>
            <a:pPr algn="ctr">
              <a:defRPr/>
            </a:pPr>
            <a:r>
              <a:rPr lang="en-US" altLang="en-US" sz="5400" b="1" dirty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BÀI </a:t>
            </a:r>
            <a:r>
              <a:rPr lang="en-US" altLang="en-US" sz="5400" b="1" dirty="0" smtClean="0">
                <a:ln w="0"/>
                <a:gradFill>
                  <a:gsLst>
                    <a:gs pos="0">
                      <a:srgbClr val="5B9BD5">
                        <a:lumMod val="50000"/>
                      </a:srgbClr>
                    </a:gs>
                    <a:gs pos="50000">
                      <a:srgbClr val="5B9BD5"/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15  </a:t>
            </a:r>
            <a:endParaRPr lang="en-US" altLang="en-US" sz="5400" b="1" dirty="0">
              <a:ln w="0"/>
              <a:gradFill>
                <a:gsLst>
                  <a:gs pos="0">
                    <a:srgbClr val="5B9BD5">
                      <a:lumMod val="50000"/>
                    </a:srgbClr>
                  </a:gs>
                  <a:gs pos="50000">
                    <a:srgbClr val="5B9BD5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DOAN THI LIEN - THPT A KIM BANG - HA NAM </a:t>
            </a:r>
            <a:endParaRPr lang="x-none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40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3" name="Group"/>
          <p:cNvGrpSpPr/>
          <p:nvPr/>
        </p:nvGrpSpPr>
        <p:grpSpPr>
          <a:xfrm>
            <a:off x="5742740" y="4227158"/>
            <a:ext cx="2275566" cy="2179668"/>
            <a:chOff x="-1" y="-1"/>
            <a:chExt cx="2275565" cy="2179667"/>
          </a:xfrm>
        </p:grpSpPr>
        <p:sp>
          <p:nvSpPr>
            <p:cNvPr id="4703" name="Triangle"/>
            <p:cNvSpPr/>
            <p:nvPr/>
          </p:nvSpPr>
          <p:spPr>
            <a:xfrm>
              <a:off x="808890" y="-2"/>
              <a:ext cx="327916" cy="6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4" name="Triangle"/>
            <p:cNvSpPr/>
            <p:nvPr/>
          </p:nvSpPr>
          <p:spPr>
            <a:xfrm>
              <a:off x="949928" y="6302"/>
              <a:ext cx="184999" cy="62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5" name="Triangle"/>
            <p:cNvSpPr/>
            <p:nvPr/>
          </p:nvSpPr>
          <p:spPr>
            <a:xfrm>
              <a:off x="1097795" y="2928"/>
              <a:ext cx="206288" cy="6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6" name="Triangle"/>
            <p:cNvSpPr/>
            <p:nvPr/>
          </p:nvSpPr>
          <p:spPr>
            <a:xfrm>
              <a:off x="1136260" y="5187"/>
              <a:ext cx="228585" cy="584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7" name="Triangle"/>
            <p:cNvSpPr/>
            <p:nvPr/>
          </p:nvSpPr>
          <p:spPr>
            <a:xfrm>
              <a:off x="1134919" y="1476"/>
              <a:ext cx="302023" cy="58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8" name="Shape"/>
            <p:cNvSpPr/>
            <p:nvPr/>
          </p:nvSpPr>
          <p:spPr>
            <a:xfrm>
              <a:off x="-2" y="578034"/>
              <a:ext cx="952198" cy="160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09" name="Shape"/>
            <p:cNvSpPr/>
            <p:nvPr/>
          </p:nvSpPr>
          <p:spPr>
            <a:xfrm>
              <a:off x="416196" y="576499"/>
              <a:ext cx="682216" cy="1603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0" name="Shape"/>
            <p:cNvSpPr/>
            <p:nvPr/>
          </p:nvSpPr>
          <p:spPr>
            <a:xfrm>
              <a:off x="996954" y="579618"/>
              <a:ext cx="785108" cy="1599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1" name="Shape"/>
            <p:cNvSpPr/>
            <p:nvPr/>
          </p:nvSpPr>
          <p:spPr>
            <a:xfrm>
              <a:off x="1301709" y="580392"/>
              <a:ext cx="639103" cy="159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2" name="Shape"/>
            <p:cNvSpPr/>
            <p:nvPr/>
          </p:nvSpPr>
          <p:spPr>
            <a:xfrm>
              <a:off x="1358591" y="571842"/>
              <a:ext cx="916974" cy="1606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26" name="Group"/>
          <p:cNvGrpSpPr/>
          <p:nvPr/>
        </p:nvGrpSpPr>
        <p:grpSpPr>
          <a:xfrm>
            <a:off x="7093360" y="2444264"/>
            <a:ext cx="3997551" cy="3829082"/>
            <a:chOff x="-1" y="0"/>
            <a:chExt cx="3997549" cy="3829080"/>
          </a:xfrm>
        </p:grpSpPr>
        <p:sp>
          <p:nvSpPr>
            <p:cNvPr id="4714" name="Triangle"/>
            <p:cNvSpPr/>
            <p:nvPr/>
          </p:nvSpPr>
          <p:spPr>
            <a:xfrm>
              <a:off x="1421002" y="-1"/>
              <a:ext cx="576054" cy="109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5" name="Triangle"/>
            <p:cNvSpPr/>
            <p:nvPr/>
          </p:nvSpPr>
          <p:spPr>
            <a:xfrm>
              <a:off x="1668768" y="11073"/>
              <a:ext cx="324988" cy="108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6" name="Triangle"/>
            <p:cNvSpPr/>
            <p:nvPr/>
          </p:nvSpPr>
          <p:spPr>
            <a:xfrm>
              <a:off x="1928529" y="5146"/>
              <a:ext cx="362388" cy="10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7" name="Triangle"/>
            <p:cNvSpPr/>
            <p:nvPr/>
          </p:nvSpPr>
          <p:spPr>
            <a:xfrm>
              <a:off x="1996102" y="9112"/>
              <a:ext cx="401557" cy="1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8" name="Triangle"/>
            <p:cNvSpPr/>
            <p:nvPr/>
          </p:nvSpPr>
          <p:spPr>
            <a:xfrm>
              <a:off x="1993749" y="2593"/>
              <a:ext cx="530566" cy="1033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19" name="Shape"/>
            <p:cNvSpPr/>
            <p:nvPr/>
          </p:nvSpPr>
          <p:spPr>
            <a:xfrm>
              <a:off x="-2" y="1015451"/>
              <a:ext cx="1672750" cy="2810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0" name="Shape"/>
            <p:cNvSpPr/>
            <p:nvPr/>
          </p:nvSpPr>
          <p:spPr>
            <a:xfrm>
              <a:off x="731145" y="1012753"/>
              <a:ext cx="1198467" cy="281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3B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1" name="Shape"/>
            <p:cNvSpPr/>
            <p:nvPr/>
          </p:nvSpPr>
          <p:spPr>
            <a:xfrm>
              <a:off x="1751380" y="1018233"/>
              <a:ext cx="1379218" cy="2809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2" name="Shape"/>
            <p:cNvSpPr/>
            <p:nvPr/>
          </p:nvSpPr>
          <p:spPr>
            <a:xfrm>
              <a:off x="2286750" y="1019592"/>
              <a:ext cx="1122728" cy="280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3" name="Shape"/>
            <p:cNvSpPr/>
            <p:nvPr/>
          </p:nvSpPr>
          <p:spPr>
            <a:xfrm>
              <a:off x="2386677" y="1004573"/>
              <a:ext cx="1610872" cy="28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4" name="Triangle"/>
            <p:cNvSpPr/>
            <p:nvPr/>
          </p:nvSpPr>
          <p:spPr>
            <a:xfrm>
              <a:off x="1751408" y="6455"/>
              <a:ext cx="246378" cy="109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401"/>
                  </a:lnTo>
                  <a:lnTo>
                    <a:pt x="157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E2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5" name="Shape"/>
            <p:cNvSpPr/>
            <p:nvPr/>
          </p:nvSpPr>
          <p:spPr>
            <a:xfrm>
              <a:off x="1083528" y="1040633"/>
              <a:ext cx="842872" cy="278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0"/>
                  </a:moveTo>
                  <a:lnTo>
                    <a:pt x="0" y="21587"/>
                  </a:lnTo>
                  <a:lnTo>
                    <a:pt x="17302" y="21600"/>
                  </a:lnTo>
                  <a:lnTo>
                    <a:pt x="21600" y="470"/>
                  </a:lnTo>
                  <a:lnTo>
                    <a:pt x="17131" y="0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37" name="Group"/>
          <p:cNvGrpSpPr/>
          <p:nvPr/>
        </p:nvGrpSpPr>
        <p:grpSpPr>
          <a:xfrm>
            <a:off x="8546087" y="1666494"/>
            <a:ext cx="5027531" cy="4815658"/>
            <a:chOff x="0" y="0"/>
            <a:chExt cx="5027529" cy="4815656"/>
          </a:xfrm>
        </p:grpSpPr>
        <p:sp>
          <p:nvSpPr>
            <p:cNvPr id="4727" name="Triangle"/>
            <p:cNvSpPr/>
            <p:nvPr/>
          </p:nvSpPr>
          <p:spPr>
            <a:xfrm>
              <a:off x="1787128" y="-1"/>
              <a:ext cx="724476" cy="1374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9326" y="201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E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8" name="Triangle"/>
            <p:cNvSpPr/>
            <p:nvPr/>
          </p:nvSpPr>
          <p:spPr>
            <a:xfrm>
              <a:off x="2098733" y="13926"/>
              <a:ext cx="408721" cy="1370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46" y="21600"/>
                  </a:moveTo>
                  <a:lnTo>
                    <a:pt x="21600" y="0"/>
                  </a:lnTo>
                  <a:lnTo>
                    <a:pt x="0" y="19978"/>
                  </a:lnTo>
                  <a:lnTo>
                    <a:pt x="17246" y="21600"/>
                  </a:lnTo>
                  <a:close/>
                </a:path>
              </a:pathLst>
            </a:custGeom>
            <a:solidFill>
              <a:srgbClr val="CCCBC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29" name="Triangle"/>
            <p:cNvSpPr/>
            <p:nvPr/>
          </p:nvSpPr>
          <p:spPr>
            <a:xfrm>
              <a:off x="2425420" y="6470"/>
              <a:ext cx="455756" cy="136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101"/>
                  </a:moveTo>
                  <a:lnTo>
                    <a:pt x="3986" y="0"/>
                  </a:lnTo>
                  <a:lnTo>
                    <a:pt x="0" y="21600"/>
                  </a:lnTo>
                  <a:lnTo>
                    <a:pt x="21600" y="20101"/>
                  </a:lnTo>
                  <a:close/>
                </a:path>
              </a:pathLst>
            </a:custGeom>
            <a:solidFill>
              <a:srgbClr val="99989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0" name="Triangle"/>
            <p:cNvSpPr/>
            <p:nvPr/>
          </p:nvSpPr>
          <p:spPr>
            <a:xfrm>
              <a:off x="2510406" y="11461"/>
              <a:ext cx="505017" cy="1291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15693" y="2129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1" name="Triangle"/>
            <p:cNvSpPr/>
            <p:nvPr/>
          </p:nvSpPr>
          <p:spPr>
            <a:xfrm>
              <a:off x="2507444" y="3262"/>
              <a:ext cx="667267" cy="129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979"/>
                  </a:moveTo>
                  <a:lnTo>
                    <a:pt x="0" y="0"/>
                  </a:lnTo>
                  <a:lnTo>
                    <a:pt x="15991" y="21600"/>
                  </a:lnTo>
                  <a:lnTo>
                    <a:pt x="21600" y="20979"/>
                  </a:lnTo>
                  <a:close/>
                </a:path>
              </a:pathLst>
            </a:custGeom>
            <a:solidFill>
              <a:srgbClr val="9998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2" name="Shape"/>
            <p:cNvSpPr/>
            <p:nvPr/>
          </p:nvSpPr>
          <p:spPr>
            <a:xfrm>
              <a:off x="-1" y="1277086"/>
              <a:ext cx="2103738" cy="3535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7" y="530"/>
                  </a:moveTo>
                  <a:lnTo>
                    <a:pt x="0" y="21569"/>
                  </a:lnTo>
                  <a:lnTo>
                    <a:pt x="9467" y="21600"/>
                  </a:lnTo>
                  <a:lnTo>
                    <a:pt x="21600" y="0"/>
                  </a:lnTo>
                  <a:lnTo>
                    <a:pt x="18417" y="53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3" name="Shape"/>
            <p:cNvSpPr/>
            <p:nvPr/>
          </p:nvSpPr>
          <p:spPr>
            <a:xfrm>
              <a:off x="919526" y="1273693"/>
              <a:ext cx="1507256" cy="3541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53"/>
                  </a:moveTo>
                  <a:lnTo>
                    <a:pt x="18413" y="21600"/>
                  </a:lnTo>
                  <a:lnTo>
                    <a:pt x="0" y="21582"/>
                  </a:lnTo>
                  <a:lnTo>
                    <a:pt x="16948" y="0"/>
                  </a:lnTo>
                  <a:lnTo>
                    <a:pt x="21600" y="653"/>
                  </a:lnTo>
                  <a:close/>
                </a:path>
              </a:pathLst>
            </a:custGeom>
            <a:solidFill>
              <a:srgbClr val="1A66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4" name="Shape"/>
            <p:cNvSpPr/>
            <p:nvPr/>
          </p:nvSpPr>
          <p:spPr>
            <a:xfrm>
              <a:off x="2202629" y="1280585"/>
              <a:ext cx="1734576" cy="353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21600" y="21595"/>
                  </a:lnTo>
                  <a:lnTo>
                    <a:pt x="0" y="21600"/>
                  </a:lnTo>
                  <a:lnTo>
                    <a:pt x="2743" y="587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1B3C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5" name="Shape"/>
            <p:cNvSpPr/>
            <p:nvPr/>
          </p:nvSpPr>
          <p:spPr>
            <a:xfrm>
              <a:off x="2875938" y="1282294"/>
              <a:ext cx="1412001" cy="3531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" y="128"/>
                  </a:moveTo>
                  <a:lnTo>
                    <a:pt x="21600" y="21592"/>
                  </a:lnTo>
                  <a:lnTo>
                    <a:pt x="16213" y="21600"/>
                  </a:lnTo>
                  <a:lnTo>
                    <a:pt x="0" y="0"/>
                  </a:lnTo>
                  <a:lnTo>
                    <a:pt x="1949" y="128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3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36" name="Shape"/>
            <p:cNvSpPr/>
            <p:nvPr/>
          </p:nvSpPr>
          <p:spPr>
            <a:xfrm>
              <a:off x="3001611" y="1263406"/>
              <a:ext cx="2025918" cy="3548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" y="0"/>
                  </a:moveTo>
                  <a:lnTo>
                    <a:pt x="21600" y="21595"/>
                  </a:lnTo>
                  <a:lnTo>
                    <a:pt x="13671" y="21600"/>
                  </a:lnTo>
                  <a:lnTo>
                    <a:pt x="0" y="227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122E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750" name="Group"/>
          <p:cNvGrpSpPr/>
          <p:nvPr/>
        </p:nvGrpSpPr>
        <p:grpSpPr>
          <a:xfrm>
            <a:off x="10784202" y="712010"/>
            <a:ext cx="713555" cy="1294670"/>
            <a:chOff x="-2" y="-2"/>
            <a:chExt cx="713553" cy="1294669"/>
          </a:xfrm>
        </p:grpSpPr>
        <p:grpSp>
          <p:nvGrpSpPr>
            <p:cNvPr id="4745" name="Group"/>
            <p:cNvGrpSpPr/>
            <p:nvPr/>
          </p:nvGrpSpPr>
          <p:grpSpPr>
            <a:xfrm>
              <a:off x="-3" y="-3"/>
              <a:ext cx="713554" cy="1020002"/>
              <a:chOff x="-1" y="-2"/>
              <a:chExt cx="713553" cy="1020001"/>
            </a:xfrm>
          </p:grpSpPr>
          <p:grpSp>
            <p:nvGrpSpPr>
              <p:cNvPr id="4741" name="Group"/>
              <p:cNvGrpSpPr/>
              <p:nvPr/>
            </p:nvGrpSpPr>
            <p:grpSpPr>
              <a:xfrm>
                <a:off x="30592" y="68777"/>
                <a:ext cx="682960" cy="301624"/>
                <a:chOff x="0" y="-1"/>
                <a:chExt cx="682959" cy="301623"/>
              </a:xfrm>
            </p:grpSpPr>
            <p:sp>
              <p:nvSpPr>
                <p:cNvPr id="4738" name="Shape"/>
                <p:cNvSpPr/>
                <p:nvPr/>
              </p:nvSpPr>
              <p:spPr>
                <a:xfrm>
                  <a:off x="-1" y="-2"/>
                  <a:ext cx="407677" cy="2325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10" y="0"/>
                      </a:moveTo>
                      <a:lnTo>
                        <a:pt x="21600" y="4070"/>
                      </a:lnTo>
                      <a:lnTo>
                        <a:pt x="20830" y="21600"/>
                      </a:lnTo>
                      <a:lnTo>
                        <a:pt x="0" y="17376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39" name="Triangle"/>
                <p:cNvSpPr/>
                <p:nvPr/>
              </p:nvSpPr>
              <p:spPr>
                <a:xfrm>
                  <a:off x="274175" y="46779"/>
                  <a:ext cx="133250" cy="410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14869"/>
                      </a:lnTo>
                      <a:lnTo>
                        <a:pt x="2135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000"/>
                    </a:gs>
                    <a:gs pos="56776">
                      <a:srgbClr val="FF5B02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0" name="Shape"/>
                <p:cNvSpPr/>
                <p:nvPr/>
              </p:nvSpPr>
              <p:spPr>
                <a:xfrm>
                  <a:off x="277909" y="73613"/>
                  <a:ext cx="405050" cy="228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189" y="17499"/>
                      </a:lnTo>
                      <a:lnTo>
                        <a:pt x="21600" y="21600"/>
                      </a:lnTo>
                      <a:lnTo>
                        <a:pt x="15433" y="12626"/>
                      </a:lnTo>
                      <a:lnTo>
                        <a:pt x="21560" y="33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499">
                      <a:srgbClr val="FF110D"/>
                    </a:gs>
                    <a:gs pos="100000">
                      <a:srgbClr val="FF5B08"/>
                    </a:gs>
                    <a:gs pos="100000">
                      <a:srgbClr val="FFA503"/>
                    </a:gs>
                  </a:gsLst>
                  <a:lin ang="2089253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  <p:grpSp>
            <p:nvGrpSpPr>
              <p:cNvPr id="4744" name="Group"/>
              <p:cNvGrpSpPr/>
              <p:nvPr/>
            </p:nvGrpSpPr>
            <p:grpSpPr>
              <a:xfrm>
                <a:off x="-2" y="-3"/>
                <a:ext cx="62925" cy="1020003"/>
                <a:chOff x="0" y="0"/>
                <a:chExt cx="62923" cy="1020001"/>
              </a:xfrm>
            </p:grpSpPr>
            <p:sp>
              <p:nvSpPr>
                <p:cNvPr id="4742" name="Circle"/>
                <p:cNvSpPr/>
                <p:nvPr/>
              </p:nvSpPr>
              <p:spPr>
                <a:xfrm>
                  <a:off x="-1" y="-1"/>
                  <a:ext cx="62925" cy="62919"/>
                </a:xfrm>
                <a:prstGeom prst="ellipse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  <p:sp>
              <p:nvSpPr>
                <p:cNvPr id="4743" name="Rectangle"/>
                <p:cNvSpPr/>
                <p:nvPr/>
              </p:nvSpPr>
              <p:spPr>
                <a:xfrm>
                  <a:off x="22435" y="52732"/>
                  <a:ext cx="18046" cy="967269"/>
                </a:xfrm>
                <a:prstGeom prst="rect">
                  <a:avLst/>
                </a:prstGeom>
                <a:solidFill>
                  <a:srgbClr val="EA486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 dirty="0">
                    <a:solidFill>
                      <a:srgbClr val="FFFFFF"/>
                    </a:solidFill>
                    <a:latin typeface="Helvetica"/>
                    <a:cs typeface="Helvetica"/>
                  </a:endParaRPr>
                </a:p>
              </p:txBody>
            </p:sp>
          </p:grpSp>
        </p:grpSp>
        <p:grpSp>
          <p:nvGrpSpPr>
            <p:cNvPr id="4749" name="Group"/>
            <p:cNvGrpSpPr/>
            <p:nvPr/>
          </p:nvGrpSpPr>
          <p:grpSpPr>
            <a:xfrm>
              <a:off x="621" y="402647"/>
              <a:ext cx="565600" cy="892020"/>
              <a:chOff x="-2" y="0"/>
              <a:chExt cx="565599" cy="892019"/>
            </a:xfrm>
          </p:grpSpPr>
          <p:sp>
            <p:nvSpPr>
              <p:cNvPr id="4746" name="Oval"/>
              <p:cNvSpPr/>
              <p:nvPr/>
            </p:nvSpPr>
            <p:spPr>
              <a:xfrm>
                <a:off x="238637" y="-1"/>
                <a:ext cx="214973" cy="200420"/>
              </a:xfrm>
              <a:prstGeom prst="ellipse">
                <a:avLst/>
              </a:pr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7" name="Shape"/>
              <p:cNvSpPr/>
              <p:nvPr/>
            </p:nvSpPr>
            <p:spPr>
              <a:xfrm>
                <a:off x="-3" y="216811"/>
                <a:ext cx="565600" cy="67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151" y="326"/>
                    </a:moveTo>
                    <a:lnTo>
                      <a:pt x="17672" y="0"/>
                    </a:lnTo>
                    <a:cubicBezTo>
                      <a:pt x="18111" y="192"/>
                      <a:pt x="18504" y="450"/>
                      <a:pt x="18832" y="761"/>
                    </a:cubicBezTo>
                    <a:cubicBezTo>
                      <a:pt x="19195" y="1105"/>
                      <a:pt x="19471" y="1508"/>
                      <a:pt x="19645" y="1944"/>
                    </a:cubicBezTo>
                    <a:lnTo>
                      <a:pt x="21556" y="7804"/>
                    </a:lnTo>
                    <a:cubicBezTo>
                      <a:pt x="21492" y="8225"/>
                      <a:pt x="21129" y="8571"/>
                      <a:pt x="20640" y="8678"/>
                    </a:cubicBezTo>
                    <a:cubicBezTo>
                      <a:pt x="20262" y="8760"/>
                      <a:pt x="19860" y="8685"/>
                      <a:pt x="19560" y="8476"/>
                    </a:cubicBezTo>
                    <a:lnTo>
                      <a:pt x="17606" y="2633"/>
                    </a:lnTo>
                    <a:lnTo>
                      <a:pt x="16873" y="21568"/>
                    </a:lnTo>
                    <a:lnTo>
                      <a:pt x="13915" y="21600"/>
                    </a:lnTo>
                    <a:lnTo>
                      <a:pt x="14118" y="11288"/>
                    </a:lnTo>
                    <a:lnTo>
                      <a:pt x="10133" y="11515"/>
                    </a:lnTo>
                    <a:lnTo>
                      <a:pt x="6020" y="12589"/>
                    </a:lnTo>
                    <a:lnTo>
                      <a:pt x="8365" y="17732"/>
                    </a:lnTo>
                    <a:lnTo>
                      <a:pt x="5615" y="18462"/>
                    </a:lnTo>
                    <a:lnTo>
                      <a:pt x="3173" y="13353"/>
                    </a:lnTo>
                    <a:cubicBezTo>
                      <a:pt x="2989" y="13082"/>
                      <a:pt x="2915" y="12768"/>
                      <a:pt x="2963" y="12459"/>
                    </a:cubicBezTo>
                    <a:cubicBezTo>
                      <a:pt x="3018" y="12099"/>
                      <a:pt x="3234" y="11769"/>
                      <a:pt x="3566" y="11536"/>
                    </a:cubicBezTo>
                    <a:lnTo>
                      <a:pt x="8332" y="9455"/>
                    </a:lnTo>
                    <a:lnTo>
                      <a:pt x="8299" y="2245"/>
                    </a:lnTo>
                    <a:lnTo>
                      <a:pt x="1087" y="2123"/>
                    </a:lnTo>
                    <a:cubicBezTo>
                      <a:pt x="457" y="2128"/>
                      <a:pt x="-44" y="1679"/>
                      <a:pt x="3" y="1151"/>
                    </a:cubicBezTo>
                    <a:cubicBezTo>
                      <a:pt x="47" y="656"/>
                      <a:pt x="562" y="286"/>
                      <a:pt x="1151" y="326"/>
                    </a:cubicBezTo>
                    <a:close/>
                  </a:path>
                </a:pathLst>
              </a:custGeom>
              <a:solidFill>
                <a:srgbClr val="65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48" name="Shape"/>
              <p:cNvSpPr/>
              <p:nvPr/>
            </p:nvSpPr>
            <p:spPr>
              <a:xfrm>
                <a:off x="293928" y="244744"/>
                <a:ext cx="104388" cy="199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36" y="0"/>
                    </a:moveTo>
                    <a:lnTo>
                      <a:pt x="0" y="16195"/>
                    </a:lnTo>
                    <a:lnTo>
                      <a:pt x="10677" y="21600"/>
                    </a:lnTo>
                    <a:lnTo>
                      <a:pt x="21600" y="16515"/>
                    </a:lnTo>
                    <a:lnTo>
                      <a:pt x="14569" y="97"/>
                    </a:lnTo>
                    <a:lnTo>
                      <a:pt x="93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EA03"/>
                  </a:gs>
                  <a:gs pos="70683">
                    <a:srgbClr val="FFBA02"/>
                  </a:gs>
                  <a:gs pos="97580">
                    <a:srgbClr val="FF8A00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4751" name="Shape"/>
          <p:cNvSpPr/>
          <p:nvPr/>
        </p:nvSpPr>
        <p:spPr>
          <a:xfrm>
            <a:off x="-25990" y="4528830"/>
            <a:ext cx="12243980" cy="2012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45" extrusionOk="0">
                <a:moveTo>
                  <a:pt x="10" y="1433"/>
                </a:moveTo>
                <a:cubicBezTo>
                  <a:pt x="146" y="1748"/>
                  <a:pt x="264" y="2274"/>
                  <a:pt x="352" y="2952"/>
                </a:cubicBezTo>
                <a:cubicBezTo>
                  <a:pt x="450" y="3718"/>
                  <a:pt x="505" y="4641"/>
                  <a:pt x="508" y="5594"/>
                </a:cubicBezTo>
                <a:cubicBezTo>
                  <a:pt x="859" y="3862"/>
                  <a:pt x="1355" y="3496"/>
                  <a:pt x="1770" y="4662"/>
                </a:cubicBezTo>
                <a:cubicBezTo>
                  <a:pt x="2200" y="5867"/>
                  <a:pt x="2457" y="8464"/>
                  <a:pt x="2419" y="11206"/>
                </a:cubicBezTo>
                <a:cubicBezTo>
                  <a:pt x="2533" y="10485"/>
                  <a:pt x="2700" y="10123"/>
                  <a:pt x="2869" y="10234"/>
                </a:cubicBezTo>
                <a:cubicBezTo>
                  <a:pt x="3075" y="10370"/>
                  <a:pt x="3249" y="11179"/>
                  <a:pt x="3315" y="12312"/>
                </a:cubicBezTo>
                <a:cubicBezTo>
                  <a:pt x="3489" y="12046"/>
                  <a:pt x="3674" y="12351"/>
                  <a:pt x="3797" y="13106"/>
                </a:cubicBezTo>
                <a:cubicBezTo>
                  <a:pt x="3906" y="13778"/>
                  <a:pt x="3951" y="14718"/>
                  <a:pt x="3916" y="15616"/>
                </a:cubicBezTo>
                <a:cubicBezTo>
                  <a:pt x="4040" y="15323"/>
                  <a:pt x="4177" y="15235"/>
                  <a:pt x="4309" y="15360"/>
                </a:cubicBezTo>
                <a:cubicBezTo>
                  <a:pt x="4446" y="15489"/>
                  <a:pt x="4573" y="15839"/>
                  <a:pt x="4677" y="16370"/>
                </a:cubicBezTo>
                <a:cubicBezTo>
                  <a:pt x="4712" y="16147"/>
                  <a:pt x="4757" y="15982"/>
                  <a:pt x="4807" y="15895"/>
                </a:cubicBezTo>
                <a:cubicBezTo>
                  <a:pt x="4851" y="15818"/>
                  <a:pt x="4898" y="15804"/>
                  <a:pt x="4944" y="15855"/>
                </a:cubicBezTo>
                <a:cubicBezTo>
                  <a:pt x="4996" y="15301"/>
                  <a:pt x="5083" y="14886"/>
                  <a:pt x="5188" y="14701"/>
                </a:cubicBezTo>
                <a:cubicBezTo>
                  <a:pt x="5277" y="14542"/>
                  <a:pt x="5374" y="14563"/>
                  <a:pt x="5461" y="14761"/>
                </a:cubicBezTo>
                <a:cubicBezTo>
                  <a:pt x="5537" y="14285"/>
                  <a:pt x="5645" y="14025"/>
                  <a:pt x="5757" y="14051"/>
                </a:cubicBezTo>
                <a:cubicBezTo>
                  <a:pt x="5868" y="14077"/>
                  <a:pt x="5971" y="14377"/>
                  <a:pt x="6040" y="14874"/>
                </a:cubicBezTo>
                <a:cubicBezTo>
                  <a:pt x="6037" y="14061"/>
                  <a:pt x="6080" y="13314"/>
                  <a:pt x="6153" y="12700"/>
                </a:cubicBezTo>
                <a:cubicBezTo>
                  <a:pt x="6224" y="12113"/>
                  <a:pt x="6327" y="11610"/>
                  <a:pt x="6463" y="11548"/>
                </a:cubicBezTo>
                <a:cubicBezTo>
                  <a:pt x="6601" y="11485"/>
                  <a:pt x="6720" y="11916"/>
                  <a:pt x="6807" y="12462"/>
                </a:cubicBezTo>
                <a:cubicBezTo>
                  <a:pt x="6897" y="13021"/>
                  <a:pt x="6959" y="13734"/>
                  <a:pt x="6980" y="14546"/>
                </a:cubicBezTo>
                <a:cubicBezTo>
                  <a:pt x="7049" y="14717"/>
                  <a:pt x="7110" y="14985"/>
                  <a:pt x="7157" y="15325"/>
                </a:cubicBezTo>
                <a:cubicBezTo>
                  <a:pt x="7207" y="15692"/>
                  <a:pt x="7239" y="16130"/>
                  <a:pt x="7250" y="16593"/>
                </a:cubicBezTo>
                <a:cubicBezTo>
                  <a:pt x="7324" y="16147"/>
                  <a:pt x="7423" y="15871"/>
                  <a:pt x="7529" y="15818"/>
                </a:cubicBezTo>
                <a:cubicBezTo>
                  <a:pt x="7637" y="15765"/>
                  <a:pt x="7743" y="15943"/>
                  <a:pt x="7829" y="16316"/>
                </a:cubicBezTo>
                <a:cubicBezTo>
                  <a:pt x="7865" y="14974"/>
                  <a:pt x="8052" y="13933"/>
                  <a:pt x="8286" y="13765"/>
                </a:cubicBezTo>
                <a:cubicBezTo>
                  <a:pt x="8578" y="13555"/>
                  <a:pt x="8846" y="14721"/>
                  <a:pt x="8891" y="16396"/>
                </a:cubicBezTo>
                <a:cubicBezTo>
                  <a:pt x="9003" y="15925"/>
                  <a:pt x="9139" y="15687"/>
                  <a:pt x="9278" y="15721"/>
                </a:cubicBezTo>
                <a:cubicBezTo>
                  <a:pt x="9417" y="15755"/>
                  <a:pt x="9551" y="16062"/>
                  <a:pt x="9656" y="16591"/>
                </a:cubicBezTo>
                <a:cubicBezTo>
                  <a:pt x="9674" y="16154"/>
                  <a:pt x="9711" y="15752"/>
                  <a:pt x="9764" y="15423"/>
                </a:cubicBezTo>
                <a:cubicBezTo>
                  <a:pt x="9821" y="15071"/>
                  <a:pt x="9893" y="14817"/>
                  <a:pt x="9974" y="14688"/>
                </a:cubicBezTo>
                <a:cubicBezTo>
                  <a:pt x="9974" y="12959"/>
                  <a:pt x="10214" y="11547"/>
                  <a:pt x="10515" y="11511"/>
                </a:cubicBezTo>
                <a:cubicBezTo>
                  <a:pt x="10836" y="11472"/>
                  <a:pt x="11096" y="12998"/>
                  <a:pt x="11084" y="14845"/>
                </a:cubicBezTo>
                <a:cubicBezTo>
                  <a:pt x="11204" y="14371"/>
                  <a:pt x="11346" y="14120"/>
                  <a:pt x="11491" y="14127"/>
                </a:cubicBezTo>
                <a:cubicBezTo>
                  <a:pt x="11633" y="14134"/>
                  <a:pt x="11772" y="14387"/>
                  <a:pt x="11889" y="14855"/>
                </a:cubicBezTo>
                <a:cubicBezTo>
                  <a:pt x="11993" y="14759"/>
                  <a:pt x="12101" y="14807"/>
                  <a:pt x="12201" y="14995"/>
                </a:cubicBezTo>
                <a:cubicBezTo>
                  <a:pt x="12298" y="15176"/>
                  <a:pt x="12387" y="15481"/>
                  <a:pt x="12460" y="15888"/>
                </a:cubicBezTo>
                <a:lnTo>
                  <a:pt x="12818" y="16450"/>
                </a:lnTo>
                <a:cubicBezTo>
                  <a:pt x="12929" y="15989"/>
                  <a:pt x="13056" y="15679"/>
                  <a:pt x="13191" y="15543"/>
                </a:cubicBezTo>
                <a:cubicBezTo>
                  <a:pt x="13343" y="15389"/>
                  <a:pt x="13500" y="15464"/>
                  <a:pt x="13646" y="15759"/>
                </a:cubicBezTo>
                <a:cubicBezTo>
                  <a:pt x="13624" y="14774"/>
                  <a:pt x="13681" y="13785"/>
                  <a:pt x="13802" y="13077"/>
                </a:cubicBezTo>
                <a:cubicBezTo>
                  <a:pt x="13943" y="12252"/>
                  <a:pt x="14149" y="11919"/>
                  <a:pt x="14344" y="12201"/>
                </a:cubicBezTo>
                <a:cubicBezTo>
                  <a:pt x="14397" y="10737"/>
                  <a:pt x="14573" y="9519"/>
                  <a:pt x="14813" y="8946"/>
                </a:cubicBezTo>
                <a:cubicBezTo>
                  <a:pt x="15060" y="8355"/>
                  <a:pt x="15343" y="8527"/>
                  <a:pt x="15564" y="9404"/>
                </a:cubicBezTo>
                <a:cubicBezTo>
                  <a:pt x="15625" y="7535"/>
                  <a:pt x="15833" y="5935"/>
                  <a:pt x="16128" y="5076"/>
                </a:cubicBezTo>
                <a:cubicBezTo>
                  <a:pt x="16413" y="4245"/>
                  <a:pt x="16749" y="4200"/>
                  <a:pt x="17040" y="4954"/>
                </a:cubicBezTo>
                <a:cubicBezTo>
                  <a:pt x="17131" y="3011"/>
                  <a:pt x="17494" y="1946"/>
                  <a:pt x="17820" y="2662"/>
                </a:cubicBezTo>
                <a:cubicBezTo>
                  <a:pt x="18086" y="3245"/>
                  <a:pt x="18237" y="4863"/>
                  <a:pt x="18174" y="6459"/>
                </a:cubicBezTo>
                <a:cubicBezTo>
                  <a:pt x="18128" y="4025"/>
                  <a:pt x="18354" y="1689"/>
                  <a:pt x="18737" y="626"/>
                </a:cubicBezTo>
                <a:cubicBezTo>
                  <a:pt x="19378" y="-1155"/>
                  <a:pt x="20139" y="1036"/>
                  <a:pt x="20276" y="5060"/>
                </a:cubicBezTo>
                <a:cubicBezTo>
                  <a:pt x="20467" y="4643"/>
                  <a:pt x="20683" y="4926"/>
                  <a:pt x="20823" y="5779"/>
                </a:cubicBezTo>
                <a:cubicBezTo>
                  <a:pt x="20963" y="6624"/>
                  <a:pt x="21001" y="7866"/>
                  <a:pt x="20921" y="8936"/>
                </a:cubicBezTo>
                <a:lnTo>
                  <a:pt x="21047" y="10432"/>
                </a:lnTo>
                <a:cubicBezTo>
                  <a:pt x="21054" y="9751"/>
                  <a:pt x="21117" y="9129"/>
                  <a:pt x="21216" y="8758"/>
                </a:cubicBezTo>
                <a:cubicBezTo>
                  <a:pt x="21332" y="8328"/>
                  <a:pt x="21479" y="8297"/>
                  <a:pt x="21600" y="8679"/>
                </a:cubicBezTo>
                <a:lnTo>
                  <a:pt x="21595" y="20445"/>
                </a:lnTo>
                <a:lnTo>
                  <a:pt x="0" y="20406"/>
                </a:lnTo>
                <a:lnTo>
                  <a:pt x="10" y="1433"/>
                </a:ln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1" tIns="45711" rIns="45711" bIns="45711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4763" name="Group"/>
          <p:cNvGrpSpPr/>
          <p:nvPr/>
        </p:nvGrpSpPr>
        <p:grpSpPr>
          <a:xfrm>
            <a:off x="-795052" y="128475"/>
            <a:ext cx="7988402" cy="2868909"/>
            <a:chOff x="-452181" y="129430"/>
            <a:chExt cx="7455903" cy="3160577"/>
          </a:xfrm>
        </p:grpSpPr>
        <p:grpSp>
          <p:nvGrpSpPr>
            <p:cNvPr id="4754" name="Group"/>
            <p:cNvGrpSpPr/>
            <p:nvPr/>
          </p:nvGrpSpPr>
          <p:grpSpPr>
            <a:xfrm>
              <a:off x="-452181" y="1942759"/>
              <a:ext cx="6943883" cy="1347248"/>
              <a:chOff x="-452180" y="1081345"/>
              <a:chExt cx="6943882" cy="1347247"/>
            </a:xfrm>
          </p:grpSpPr>
          <p:sp>
            <p:nvSpPr>
              <p:cNvPr id="4752" name="Shape"/>
              <p:cNvSpPr/>
              <p:nvPr/>
            </p:nvSpPr>
            <p:spPr>
              <a:xfrm rot="3279461">
                <a:off x="2911085" y="-1152024"/>
                <a:ext cx="217351" cy="6943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4"/>
                    </a:lnTo>
                    <a:cubicBezTo>
                      <a:pt x="20818" y="3609"/>
                      <a:pt x="19368" y="7202"/>
                      <a:pt x="17250" y="10795"/>
                    </a:cubicBezTo>
                    <a:cubicBezTo>
                      <a:pt x="15125" y="14398"/>
                      <a:pt x="12329" y="18000"/>
                      <a:pt x="8862" y="21600"/>
                    </a:cubicBezTo>
                    <a:cubicBezTo>
                      <a:pt x="6203" y="18000"/>
                      <a:pt x="4135" y="14398"/>
                      <a:pt x="2658" y="10795"/>
                    </a:cubicBezTo>
                    <a:cubicBezTo>
                      <a:pt x="1183" y="7197"/>
                      <a:pt x="297" y="359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D300">
                      <a:alpha val="44084"/>
                    </a:srgbClr>
                  </a:gs>
                  <a:gs pos="100000">
                    <a:srgbClr val="FF8E04">
                      <a:alpha val="44084"/>
                    </a:srgbClr>
                  </a:gs>
                </a:gsLst>
                <a:lin ang="2057969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3" name="Triangle"/>
              <p:cNvSpPr/>
              <p:nvPr/>
            </p:nvSpPr>
            <p:spPr>
              <a:xfrm rot="3279461">
                <a:off x="4296539" y="-488078"/>
                <a:ext cx="208109" cy="3346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2"/>
                    </a:moveTo>
                    <a:lnTo>
                      <a:pt x="9382" y="21600"/>
                    </a:lnTo>
                    <a:lnTo>
                      <a:pt x="21600" y="0"/>
                    </a:lnTo>
                    <a:lnTo>
                      <a:pt x="0" y="12"/>
                    </a:ln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  <p:grpSp>
          <p:nvGrpSpPr>
            <p:cNvPr id="4762" name="Group"/>
            <p:cNvGrpSpPr/>
            <p:nvPr/>
          </p:nvGrpSpPr>
          <p:grpSpPr>
            <a:xfrm>
              <a:off x="5421251" y="129430"/>
              <a:ext cx="1582471" cy="1076082"/>
              <a:chOff x="22198" y="129430"/>
              <a:chExt cx="1582469" cy="1076080"/>
            </a:xfrm>
          </p:grpSpPr>
          <p:sp>
            <p:nvSpPr>
              <p:cNvPr id="4755" name="Triangle"/>
              <p:cNvSpPr/>
              <p:nvPr/>
            </p:nvSpPr>
            <p:spPr>
              <a:xfrm rot="3279461">
                <a:off x="1448522" y="4308"/>
                <a:ext cx="31024" cy="281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553"/>
                    </a:lnTo>
                    <a:lnTo>
                      <a:pt x="101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6" name="Shape"/>
              <p:cNvSpPr/>
              <p:nvPr/>
            </p:nvSpPr>
            <p:spPr>
              <a:xfrm rot="3279461">
                <a:off x="249376" y="849402"/>
                <a:ext cx="261853" cy="128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"/>
                    </a:moveTo>
                    <a:lnTo>
                      <a:pt x="1424" y="21600"/>
                    </a:lnTo>
                    <a:lnTo>
                      <a:pt x="20120" y="21569"/>
                    </a:lnTo>
                    <a:lnTo>
                      <a:pt x="21600" y="0"/>
                    </a:lnTo>
                    <a:lnTo>
                      <a:pt x="0" y="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9838A"/>
                  </a:gs>
                  <a:gs pos="100000">
                    <a:srgbClr val="253944"/>
                  </a:gs>
                </a:gsLst>
                <a:lin ang="555338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7" name="Shape"/>
              <p:cNvSpPr/>
              <p:nvPr/>
            </p:nvSpPr>
            <p:spPr>
              <a:xfrm rot="3279461" flipH="1">
                <a:off x="489200" y="794961"/>
                <a:ext cx="256604" cy="564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8" name="Shape"/>
              <p:cNvSpPr/>
              <p:nvPr/>
            </p:nvSpPr>
            <p:spPr>
              <a:xfrm rot="3279461">
                <a:off x="176144" y="353505"/>
                <a:ext cx="256602" cy="564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extrusionOk="0">
                    <a:moveTo>
                      <a:pt x="14861" y="0"/>
                    </a:moveTo>
                    <a:cubicBezTo>
                      <a:pt x="11772" y="1508"/>
                      <a:pt x="9019" y="3135"/>
                      <a:pt x="6626" y="4858"/>
                    </a:cubicBezTo>
                    <a:cubicBezTo>
                      <a:pt x="4094" y="6682"/>
                      <a:pt x="1927" y="8639"/>
                      <a:pt x="839" y="10774"/>
                    </a:cubicBezTo>
                    <a:cubicBezTo>
                      <a:pt x="-92" y="12601"/>
                      <a:pt x="-192" y="14476"/>
                      <a:pt x="262" y="16310"/>
                    </a:cubicBezTo>
                    <a:cubicBezTo>
                      <a:pt x="710" y="18117"/>
                      <a:pt x="1697" y="19897"/>
                      <a:pt x="3216" y="21600"/>
                    </a:cubicBezTo>
                    <a:cubicBezTo>
                      <a:pt x="1842" y="18267"/>
                      <a:pt x="4393" y="14849"/>
                      <a:pt x="9931" y="12601"/>
                    </a:cubicBezTo>
                    <a:cubicBezTo>
                      <a:pt x="13135" y="11300"/>
                      <a:pt x="17150" y="10494"/>
                      <a:pt x="21408" y="10297"/>
                    </a:cubicBezTo>
                    <a:cubicBezTo>
                      <a:pt x="20970" y="8427"/>
                      <a:pt x="20156" y="6580"/>
                      <a:pt x="18977" y="4780"/>
                    </a:cubicBezTo>
                    <a:cubicBezTo>
                      <a:pt x="17901" y="3136"/>
                      <a:pt x="16524" y="1537"/>
                      <a:pt x="14861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59" name="Shape"/>
              <p:cNvSpPr/>
              <p:nvPr/>
            </p:nvSpPr>
            <p:spPr>
              <a:xfrm rot="3279461">
                <a:off x="638643" y="-29357"/>
                <a:ext cx="522023" cy="114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2" h="21600" extrusionOk="0">
                    <a:moveTo>
                      <a:pt x="10221" y="0"/>
                    </a:moveTo>
                    <a:cubicBezTo>
                      <a:pt x="8624" y="313"/>
                      <a:pt x="7162" y="765"/>
                      <a:pt x="5907" y="1333"/>
                    </a:cubicBezTo>
                    <a:cubicBezTo>
                      <a:pt x="-493" y="4228"/>
                      <a:pt x="-564" y="8626"/>
                      <a:pt x="536" y="12548"/>
                    </a:cubicBezTo>
                    <a:cubicBezTo>
                      <a:pt x="1380" y="15558"/>
                      <a:pt x="2870" y="18568"/>
                      <a:pt x="5087" y="21566"/>
                    </a:cubicBezTo>
                    <a:lnTo>
                      <a:pt x="10180" y="21600"/>
                    </a:lnTo>
                    <a:lnTo>
                      <a:pt x="10292" y="21600"/>
                    </a:lnTo>
                    <a:lnTo>
                      <a:pt x="15385" y="21566"/>
                    </a:lnTo>
                    <a:cubicBezTo>
                      <a:pt x="17602" y="18568"/>
                      <a:pt x="19092" y="15558"/>
                      <a:pt x="19936" y="12548"/>
                    </a:cubicBezTo>
                    <a:cubicBezTo>
                      <a:pt x="21036" y="8626"/>
                      <a:pt x="20965" y="4228"/>
                      <a:pt x="14565" y="1333"/>
                    </a:cubicBezTo>
                    <a:cubicBezTo>
                      <a:pt x="13310" y="765"/>
                      <a:pt x="11848" y="313"/>
                      <a:pt x="10251" y="0"/>
                    </a:cubicBezTo>
                    <a:lnTo>
                      <a:pt x="10221" y="0"/>
                    </a:lnTo>
                    <a:close/>
                  </a:path>
                </a:pathLst>
              </a:custGeom>
              <a:gradFill flip="none" rotWithShape="1">
                <a:gsLst>
                  <a:gs pos="47423">
                    <a:srgbClr val="FF2C2B"/>
                  </a:gs>
                  <a:gs pos="97329">
                    <a:srgbClr val="FF6917"/>
                  </a:gs>
                  <a:gs pos="99793">
                    <a:srgbClr val="FFA503"/>
                  </a:gs>
                </a:gsLst>
                <a:lin ang="5181995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0" name="Shape"/>
              <p:cNvSpPr/>
              <p:nvPr/>
            </p:nvSpPr>
            <p:spPr>
              <a:xfrm rot="3279461">
                <a:off x="402581" y="519293"/>
                <a:ext cx="116768" cy="674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36" h="21600" extrusionOk="0">
                    <a:moveTo>
                      <a:pt x="10806" y="0"/>
                    </a:moveTo>
                    <a:cubicBezTo>
                      <a:pt x="6841" y="1066"/>
                      <a:pt x="3919" y="2260"/>
                      <a:pt x="2179" y="3524"/>
                    </a:cubicBezTo>
                    <a:cubicBezTo>
                      <a:pt x="-945" y="5794"/>
                      <a:pt x="-150" y="8168"/>
                      <a:pt x="1120" y="10504"/>
                    </a:cubicBezTo>
                    <a:cubicBezTo>
                      <a:pt x="3146" y="14235"/>
                      <a:pt x="6325" y="17940"/>
                      <a:pt x="10639" y="21600"/>
                    </a:cubicBezTo>
                    <a:cubicBezTo>
                      <a:pt x="13533" y="17938"/>
                      <a:pt x="16040" y="14265"/>
                      <a:pt x="18158" y="10584"/>
                    </a:cubicBezTo>
                    <a:cubicBezTo>
                      <a:pt x="19487" y="8274"/>
                      <a:pt x="20655" y="5933"/>
                      <a:pt x="18217" y="3652"/>
                    </a:cubicBezTo>
                    <a:cubicBezTo>
                      <a:pt x="16841" y="2364"/>
                      <a:pt x="14335" y="1130"/>
                      <a:pt x="10806" y="0"/>
                    </a:cubicBezTo>
                    <a:close/>
                  </a:path>
                </a:pathLst>
              </a:custGeom>
              <a:gradFill flip="none" rotWithShape="1">
                <a:gsLst>
                  <a:gs pos="2419">
                    <a:srgbClr val="FF8A00"/>
                  </a:gs>
                  <a:gs pos="29316">
                    <a:srgbClr val="FFBA02"/>
                  </a:gs>
                  <a:gs pos="100000">
                    <a:srgbClr val="FFEA03"/>
                  </a:gs>
                </a:gsLst>
                <a:lin ang="2089253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4761" name="Circle"/>
              <p:cNvSpPr/>
              <p:nvPr/>
            </p:nvSpPr>
            <p:spPr>
              <a:xfrm rot="3279461">
                <a:off x="754688" y="400364"/>
                <a:ext cx="289743" cy="28974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00ACFF"/>
                  </a:gs>
                </a:gsLst>
                <a:lin ang="20295994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>
                  <a:solidFill>
                    <a:srgbClr val="FFFFFF"/>
                  </a:solidFill>
                  <a:latin typeface="Helvetica"/>
                  <a:cs typeface="Helvetica"/>
                </a:endParaRPr>
              </a:p>
            </p:txBody>
          </p:sp>
        </p:grp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7EE7F63-05AA-22FE-2B68-D699D00DACD1}"/>
              </a:ext>
            </a:extLst>
          </p:cNvPr>
          <p:cNvSpPr/>
          <p:nvPr/>
        </p:nvSpPr>
        <p:spPr>
          <a:xfrm>
            <a:off x="249418" y="304348"/>
            <a:ext cx="4159151" cy="1046440"/>
          </a:xfrm>
          <a:prstGeom prst="rect">
            <a:avLst/>
          </a:prstGeom>
          <a:noFill/>
        </p:spPr>
        <p:txBody>
          <a:bodyPr wrap="none" lIns="121896" tIns="60948" rIns="121896" bIns="60948">
            <a:spAutoFit/>
          </a:bodyPr>
          <a:lstStyle/>
          <a:p>
            <a:pPr algn="ctr" defTabSz="1218926">
              <a:buClr>
                <a:srgbClr val="000000"/>
              </a:buClr>
              <a:defRPr/>
            </a:pPr>
            <a:r>
              <a:rPr lang="en-US" sz="6000" b="1" kern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 DUNG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25669-9F03-A826-76B0-EEFCFEB6540B}"/>
              </a:ext>
            </a:extLst>
          </p:cNvPr>
          <p:cNvGrpSpPr/>
          <p:nvPr/>
        </p:nvGrpSpPr>
        <p:grpSpPr>
          <a:xfrm>
            <a:off x="1267459" y="3514162"/>
            <a:ext cx="3263599" cy="2354375"/>
            <a:chOff x="1274957" y="3475325"/>
            <a:chExt cx="2723952" cy="2098036"/>
          </a:xfrm>
        </p:grpSpPr>
        <p:sp>
          <p:nvSpPr>
            <p:cNvPr id="4764" name="Circle"/>
            <p:cNvSpPr/>
            <p:nvPr/>
          </p:nvSpPr>
          <p:spPr>
            <a:xfrm>
              <a:off x="1689160" y="3675094"/>
              <a:ext cx="2309749" cy="1898267"/>
            </a:xfrm>
            <a:prstGeom prst="ellipse">
              <a:avLst/>
            </a:pr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65" name="TextBox 34"/>
            <p:cNvSpPr txBox="1"/>
            <p:nvPr/>
          </p:nvSpPr>
          <p:spPr>
            <a:xfrm>
              <a:off x="1274957" y="3475325"/>
              <a:ext cx="933030" cy="1865009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3000">
                  <a:solidFill>
                    <a:srgbClr val="FF8A0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>
                <a:defRPr/>
              </a:pPr>
              <a:r>
                <a:rPr dirty="0"/>
                <a:t>1</a:t>
              </a:r>
            </a:p>
          </p:txBody>
        </p:sp>
        <p:sp>
          <p:nvSpPr>
            <p:cNvPr id="4766" name="Rectangle 51"/>
            <p:cNvSpPr txBox="1"/>
            <p:nvPr/>
          </p:nvSpPr>
          <p:spPr>
            <a:xfrm>
              <a:off x="2222413" y="3928170"/>
              <a:ext cx="1465001" cy="102600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1475" tIns="21475" rIns="21475" bIns="21475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214718">
                <a:defRPr/>
              </a:pPr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phần dân tộc theo dân số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67" name="TextBox 52"/>
            <p:cNvSpPr txBox="1"/>
            <p:nvPr/>
          </p:nvSpPr>
          <p:spPr>
            <a:xfrm>
              <a:off x="2083258" y="4396454"/>
              <a:ext cx="1070424" cy="2742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algn="ctr">
                <a:defRPr/>
              </a:pPr>
              <a:endParaRPr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3444E-9BA9-36E1-7F51-D3AEF852552D}"/>
              </a:ext>
            </a:extLst>
          </p:cNvPr>
          <p:cNvGrpSpPr/>
          <p:nvPr/>
        </p:nvGrpSpPr>
        <p:grpSpPr>
          <a:xfrm>
            <a:off x="4408568" y="1727927"/>
            <a:ext cx="3274986" cy="2707365"/>
            <a:chOff x="5263450" y="2250155"/>
            <a:chExt cx="2829329" cy="2446344"/>
          </a:xfrm>
        </p:grpSpPr>
        <p:sp>
          <p:nvSpPr>
            <p:cNvPr id="4769" name="Circle"/>
            <p:cNvSpPr/>
            <p:nvPr/>
          </p:nvSpPr>
          <p:spPr>
            <a:xfrm>
              <a:off x="5697449" y="2468755"/>
              <a:ext cx="2395330" cy="2227744"/>
            </a:xfrm>
            <a:prstGeom prst="ellipse">
              <a:avLst/>
            </a:prstGeom>
            <a:gradFill>
              <a:gsLst>
                <a:gs pos="849">
                  <a:srgbClr val="FF00A2"/>
                </a:gs>
                <a:gs pos="62946">
                  <a:srgbClr val="FF0071"/>
                </a:gs>
                <a:gs pos="97627">
                  <a:srgbClr val="FF0040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4770" name="TextBox 34"/>
            <p:cNvSpPr txBox="1"/>
            <p:nvPr/>
          </p:nvSpPr>
          <p:spPr>
            <a:xfrm>
              <a:off x="5263450" y="2250155"/>
              <a:ext cx="933030" cy="1891100"/>
            </a:xfrm>
            <a:prstGeom prst="rect">
              <a:avLst/>
            </a:prstGeom>
            <a:ln w="12700">
              <a:miter lim="400000"/>
            </a:ln>
            <a:effectLst>
              <a:outerShdw blurRad="25400" dist="36591" rotWithShape="0">
                <a:srgbClr val="000000">
                  <a:alpha val="31239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 sz="13000">
                  <a:solidFill>
                    <a:srgbClr val="FF22A0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>
                <a:defRPr/>
              </a:pPr>
              <a:r>
                <a:rPr/>
                <a:t>2</a:t>
              </a:r>
            </a:p>
          </p:txBody>
        </p:sp>
        <p:sp>
          <p:nvSpPr>
            <p:cNvPr id="4771" name="Rectangle 51"/>
            <p:cNvSpPr txBox="1"/>
            <p:nvPr/>
          </p:nvSpPr>
          <p:spPr>
            <a:xfrm>
              <a:off x="6176887" y="3207709"/>
              <a:ext cx="1706407" cy="12072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21475" tIns="21475" rIns="21475" bIns="21475">
              <a:spAutoFit/>
            </a:bodyPr>
            <a:lstStyle>
              <a:lvl1pPr defTabSz="214760">
                <a:defRPr sz="500">
                  <a:solidFill>
                    <a:srgbClr val="FFFFFF"/>
                  </a:solidFill>
                </a:defRPr>
              </a:lvl1pPr>
            </a:lstStyle>
            <a:p>
              <a:pPr algn="ctr" defTabSz="214718">
                <a:defRPr/>
              </a:pP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 phần dân tộc theo ngữ hệ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75" name="Rectangle 51"/>
          <p:cNvSpPr txBox="1"/>
          <p:nvPr/>
        </p:nvSpPr>
        <p:spPr>
          <a:xfrm>
            <a:off x="6702895" y="2102234"/>
            <a:ext cx="1757337" cy="47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1471" tIns="21471" rIns="21471" bIns="21471">
            <a:spAutoFit/>
          </a:bodyPr>
          <a:lstStyle>
            <a:lvl1pPr defTabSz="214760">
              <a:defRPr sz="500">
                <a:solidFill>
                  <a:srgbClr val="FFFFFF"/>
                </a:solidFill>
              </a:defRPr>
            </a:lvl1pPr>
          </a:lstStyle>
          <a:p>
            <a:pPr algn="ctr" defTabSz="914218"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A10459-A4C9-C55A-37CE-87C8DFF844BA}"/>
              </a:ext>
            </a:extLst>
          </p:cNvPr>
          <p:cNvSpPr/>
          <p:nvPr/>
        </p:nvSpPr>
        <p:spPr>
          <a:xfrm>
            <a:off x="190779" y="1243787"/>
            <a:ext cx="11320189" cy="523220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lvl="0" algn="ctr">
              <a:defRPr/>
            </a:pPr>
            <a:r>
              <a:rPr lang="vi-VN" altLang="en-US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15: </a:t>
            </a:r>
            <a:r>
              <a:rPr lang="en-US" altLang="en-US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CÁC DÂN TỘC </a:t>
            </a:r>
            <a:r>
              <a:rPr lang="vi-VN" altLang="en-US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TRÊN ĐẤT NƯỚC </a:t>
            </a:r>
            <a:r>
              <a:rPr lang="en-US" altLang="en-US" sz="2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VIỆT NAM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FCBDFD-C690-1137-317B-764F00781DA0}"/>
              </a:ext>
            </a:extLst>
          </p:cNvPr>
          <p:cNvSpPr/>
          <p:nvPr/>
        </p:nvSpPr>
        <p:spPr>
          <a:xfrm>
            <a:off x="3" y="2951658"/>
            <a:ext cx="7054185" cy="58477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algn="just">
              <a:defRPr/>
            </a:pPr>
            <a:endParaRPr lang="en-US" altLang="en-US" sz="3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D1792-5B71-E9C1-A9E6-9D3A2F883076}"/>
              </a:ext>
            </a:extLst>
          </p:cNvPr>
          <p:cNvSpPr/>
          <p:nvPr/>
        </p:nvSpPr>
        <p:spPr>
          <a:xfrm>
            <a:off x="573206" y="2366883"/>
            <a:ext cx="10053606" cy="58477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pPr lvl="0" algn="just">
              <a:defRPr/>
            </a:pPr>
            <a:r>
              <a:rPr lang="en-US" altLang="en-US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1.</a:t>
            </a:r>
            <a:r>
              <a:rPr lang="vi-VN" altLang="en-US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T</a:t>
            </a:r>
            <a:r>
              <a:rPr lang="vi-VN" altLang="en-US" sz="3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hành phần dân tộc theo dân số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06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832515" y="1269242"/>
            <a:ext cx="9089409" cy="371082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Khái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niệm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hai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: </a:t>
            </a:r>
            <a:endParaRPr lang="en-US" sz="3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/>
                <a:ea typeface="Times New Roman"/>
                <a:cs typeface="Times New Roman"/>
              </a:rPr>
              <a:t>   + D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gia</a:t>
            </a:r>
            <a:r>
              <a:rPr lang="vi-VN" sz="3200" dirty="0">
                <a:latin typeface="Times New Roman"/>
                <a:ea typeface="Times New Roman"/>
                <a:cs typeface="Times New Roman"/>
              </a:rPr>
              <a:t>: gồm toàn thể cư dân của quốc gia, đất nước ( dân tộc Việt Nam ).</a:t>
            </a:r>
            <a:endParaRPr lang="en-US" sz="32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dirty="0">
                <a:latin typeface="Times New Roman"/>
                <a:ea typeface="Times New Roman"/>
                <a:cs typeface="Times New Roman"/>
              </a:rPr>
              <a:t>   + D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ân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tộc</a:t>
            </a:r>
            <a:r>
              <a:rPr lang="en-U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  <a:cs typeface="Times New Roman"/>
              </a:rPr>
              <a:t>người</a:t>
            </a:r>
            <a:r>
              <a:rPr lang="vi-VN" sz="3200" dirty="0">
                <a:latin typeface="Times New Roman"/>
                <a:ea typeface="Times New Roman"/>
                <a:cs typeface="Times New Roman"/>
              </a:rPr>
              <a:t>: là những cộng đồng người có chung ngôn ngữ, văn hóa và ý thức tự giác dân tộc ( dân tộc Kinh, Mường, Thái....)</a:t>
            </a:r>
            <a:endParaRPr lang="en-US" sz="3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019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DOAN THI LIEN - THPT A KIM BANG - HA NAM </a:t>
            </a:r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1501256" y="1733266"/>
            <a:ext cx="6318913" cy="175432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3646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711200" y="439273"/>
            <a:ext cx="5143690" cy="2989729"/>
          </a:xfrm>
          <a:prstGeom prst="rect">
            <a:avLst/>
          </a:prstGeom>
        </p:spPr>
        <p:txBody>
          <a:bodyPr spcFirstLastPara="1" wrap="square" lIns="121876" tIns="121876" rIns="121876" bIns="121876" anchor="b" anchorCtr="0">
            <a:no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dân số ở Việt Nam có 2 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1073754" y="3429000"/>
            <a:ext cx="4439943" cy="2626400"/>
          </a:xfrm>
          <a:prstGeom prst="rect">
            <a:avLst/>
          </a:prstGeom>
        </p:spPr>
        <p:txBody>
          <a:bodyPr spcFirstLastPara="1" wrap="square" lIns="121876" tIns="121876" rIns="121876" bIns="121876" anchor="t" anchorCtr="0">
            <a:noAutofit/>
          </a:bodyPr>
          <a:lstStyle/>
          <a:p>
            <a:pPr marL="0" indent="0"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85,32%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Google Shape;963;p34">
            <a:extLst>
              <a:ext uri="{FF2B5EF4-FFF2-40B4-BE49-F238E27FC236}">
                <a16:creationId xmlns:a16="http://schemas.microsoft.com/office/drawing/2014/main" id="{A6524A77-A568-F04B-B8E8-E908F9BBBF17}"/>
              </a:ext>
            </a:extLst>
          </p:cNvPr>
          <p:cNvCxnSpPr>
            <a:cxnSpLocks/>
          </p:cNvCxnSpPr>
          <p:nvPr/>
        </p:nvCxnSpPr>
        <p:spPr>
          <a:xfrm>
            <a:off x="1073753" y="3134812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3074" name="Picture 2" descr="Trang phục dân tộc Kinh - AN GIANG VÀ CHÚNG TÔI DH15GT">
            <a:extLst>
              <a:ext uri="{FF2B5EF4-FFF2-40B4-BE49-F238E27FC236}">
                <a16:creationId xmlns:a16="http://schemas.microsoft.com/office/drawing/2014/main" id="{C9FA9396-3DA9-C1FC-80F2-ABB32071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78" y="510730"/>
            <a:ext cx="4903695" cy="57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aching Islamic Tradition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F5681"/>
      </a:accent1>
      <a:accent2>
        <a:srgbClr val="60489D"/>
      </a:accent2>
      <a:accent3>
        <a:srgbClr val="35224F"/>
      </a:accent3>
      <a:accent4>
        <a:srgbClr val="C44E8F"/>
      </a:accent4>
      <a:accent5>
        <a:srgbClr val="F8D1AE"/>
      </a:accent5>
      <a:accent6>
        <a:srgbClr val="FFF7F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inyPPT.com">
  <a:themeElements>
    <a:clrScheme name="tinyPPT.co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inyPPT.com">
      <a:majorFont>
        <a:latin typeface="Avenir Next Regular"/>
        <a:ea typeface="Avenir Next Regular"/>
        <a:cs typeface="Avenir Next Regular"/>
      </a:majorFont>
      <a:minorFont>
        <a:latin typeface="Helvetica"/>
        <a:ea typeface="Helvetica"/>
        <a:cs typeface="Helvetica"/>
      </a:minorFont>
    </a:fontScheme>
    <a:fmtScheme name="tinyPPT.c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FFEA03"/>
            </a:gs>
            <a:gs pos="70683">
              <a:srgbClr val="FFBA02"/>
            </a:gs>
            <a:gs pos="97580">
              <a:srgbClr val="FF8A00"/>
            </a:gs>
          </a:gsLst>
          <a:lin ang="0" scaled="0"/>
        </a:gra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570</Words>
  <Application>Microsoft Office PowerPoint</Application>
  <PresentationFormat>Widescreen</PresentationFormat>
  <Paragraphs>61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Arial</vt:lpstr>
      <vt:lpstr>Avenir Next Demi Bold</vt:lpstr>
      <vt:lpstr>Avenir Next Regular</vt:lpstr>
      <vt:lpstr>Calibri</vt:lpstr>
      <vt:lpstr>Calibri Light</vt:lpstr>
      <vt:lpstr>Century Gothic</vt:lpstr>
      <vt:lpstr>Fira Sans Extra Condensed Medium</vt:lpstr>
      <vt:lpstr>Helvetica</vt:lpstr>
      <vt:lpstr>Impact</vt:lpstr>
      <vt:lpstr>Kodchasan</vt:lpstr>
      <vt:lpstr>Livvic</vt:lpstr>
      <vt:lpstr>Open Sans</vt:lpstr>
      <vt:lpstr>Passion One</vt:lpstr>
      <vt:lpstr>PT Serif</vt:lpstr>
      <vt:lpstr>Roboto</vt:lpstr>
      <vt:lpstr>Roboto Condensed Light</vt:lpstr>
      <vt:lpstr>Sanchez</vt:lpstr>
      <vt:lpstr>SVN-Blenda Script</vt:lpstr>
      <vt:lpstr>Taviraj</vt:lpstr>
      <vt:lpstr>Times New Roman</vt:lpstr>
      <vt:lpstr>Office Theme</vt:lpstr>
      <vt:lpstr>1_Office Theme</vt:lpstr>
      <vt:lpstr>Lección de Historia de España by Slidesgo</vt:lpstr>
      <vt:lpstr>1_Teaching Islamic Traditions by Slidesgo</vt:lpstr>
      <vt:lpstr>tinyPPT.com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Thành phần dân tộc theo dân số ở Việt Nam có 2 nhóm:    + Dân tộc đa số: </vt:lpstr>
      <vt:lpstr>- Dân tộc thiểu số: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hướng đức</dc:creator>
  <cp:lastModifiedBy>LAPTOP KIEN LONG</cp:lastModifiedBy>
  <cp:revision>32</cp:revision>
  <dcterms:created xsi:type="dcterms:W3CDTF">2022-06-19T08:27:03Z</dcterms:created>
  <dcterms:modified xsi:type="dcterms:W3CDTF">2025-04-03T03:24:20Z</dcterms:modified>
</cp:coreProperties>
</file>