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webp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916" r:id="rId2"/>
    <p:sldMasterId id="2147483935" r:id="rId3"/>
  </p:sldMasterIdLst>
  <p:notesMasterIdLst>
    <p:notesMasterId r:id="rId35"/>
  </p:notesMasterIdLst>
  <p:sldIdLst>
    <p:sldId id="1459" r:id="rId4"/>
    <p:sldId id="1640" r:id="rId5"/>
    <p:sldId id="1940" r:id="rId6"/>
    <p:sldId id="1707" r:id="rId7"/>
    <p:sldId id="256" r:id="rId8"/>
    <p:sldId id="1923" r:id="rId9"/>
    <p:sldId id="1615" r:id="rId10"/>
    <p:sldId id="1941" r:id="rId11"/>
    <p:sldId id="1924" r:id="rId12"/>
    <p:sldId id="1942" r:id="rId13"/>
    <p:sldId id="1943" r:id="rId14"/>
    <p:sldId id="1944" r:id="rId15"/>
    <p:sldId id="1945" r:id="rId16"/>
    <p:sldId id="567" r:id="rId17"/>
    <p:sldId id="574" r:id="rId18"/>
    <p:sldId id="1840" r:id="rId19"/>
    <p:sldId id="1946" r:id="rId20"/>
    <p:sldId id="1948" r:id="rId21"/>
    <p:sldId id="2017" r:id="rId22"/>
    <p:sldId id="1947" r:id="rId23"/>
    <p:sldId id="1888" r:id="rId24"/>
    <p:sldId id="1889" r:id="rId25"/>
    <p:sldId id="1897" r:id="rId26"/>
    <p:sldId id="1898" r:id="rId27"/>
    <p:sldId id="1899" r:id="rId28"/>
    <p:sldId id="1901" r:id="rId29"/>
    <p:sldId id="1935" r:id="rId30"/>
    <p:sldId id="1936" r:id="rId31"/>
    <p:sldId id="1937" r:id="rId32"/>
    <p:sldId id="1938" r:id="rId33"/>
    <p:sldId id="1939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44261"/>
    <a:srgbClr val="6092C4"/>
    <a:srgbClr val="414F4F"/>
    <a:srgbClr val="B47AE0"/>
    <a:srgbClr val="9642D2"/>
    <a:srgbClr val="A45DD9"/>
    <a:srgbClr val="C89800"/>
    <a:srgbClr val="3EEE00"/>
    <a:srgbClr val="34C300"/>
    <a:srgbClr val="2DA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06" autoAdjust="0"/>
    <p:restoredTop sz="90050" autoAdjust="0"/>
  </p:normalViewPr>
  <p:slideViewPr>
    <p:cSldViewPr snapToGrid="0" showGuides="1">
      <p:cViewPr varScale="1">
        <p:scale>
          <a:sx n="59" d="100"/>
          <a:sy n="59" d="100"/>
        </p:scale>
        <p:origin x="888" y="64"/>
      </p:cViewPr>
      <p:guideLst>
        <p:guide orient="horz" pos="2136"/>
        <p:guide pos="3840"/>
      </p:guideLst>
    </p:cSldViewPr>
  </p:slid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143792-C8FB-4765-8C0F-4126841B7148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507578-B4B1-42D8-95CA-F198D93A8F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0276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A8C3ED-6FD4-4C0A-929B-DE38B73DC21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56980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Đọc được luận cương lê nin đăng trên báo nhân đạo (</a:t>
            </a:r>
            <a:r>
              <a:rPr lang="en-US" b="0" i="1">
                <a:solidFill>
                  <a:srgbClr val="999999"/>
                </a:solidFill>
                <a:effectLst/>
                <a:latin typeface="Arial" panose="020B0604020202020204" pitchFamily="34" charset="0"/>
              </a:rPr>
              <a:t>L’Humanite), đường Kách mệnh tập hợp những bài giảng của Nguyễn Ái Quốc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507578-B4B1-42D8-95CA-F198D93A8F9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4016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507578-B4B1-42D8-95CA-F198D93A8F9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9243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507578-B4B1-42D8-95CA-F198D93A8F9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95843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lá</a:t>
            </a:r>
            <a:r>
              <a:rPr lang="en-US" dirty="0"/>
              <a:t> </a:t>
            </a:r>
            <a:r>
              <a:rPr lang="en-US" dirty="0" err="1"/>
              <a:t>xanh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thúc</a:t>
            </a:r>
            <a:r>
              <a:rPr lang="en-US" dirty="0"/>
              <a:t>, </a:t>
            </a:r>
            <a:r>
              <a:rPr lang="en-US" dirty="0" err="1"/>
              <a:t>lá</a:t>
            </a:r>
            <a:r>
              <a:rPr lang="en-US" dirty="0"/>
              <a:t> </a:t>
            </a:r>
            <a:r>
              <a:rPr lang="en-US" dirty="0" err="1"/>
              <a:t>đỏ</a:t>
            </a:r>
            <a:r>
              <a:rPr lang="en-US" dirty="0"/>
              <a:t> quay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dừng</a:t>
            </a:r>
            <a:r>
              <a:rPr lang="en-US" dirty="0"/>
              <a:t>,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116F7B-988C-4803-83D1-839062088F5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95848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đốm</a:t>
            </a:r>
            <a:r>
              <a:rPr lang="en-US" dirty="0"/>
              <a:t> </a:t>
            </a:r>
            <a:r>
              <a:rPr lang="en-US" dirty="0" err="1"/>
              <a:t>sáng</a:t>
            </a:r>
            <a:r>
              <a:rPr lang="en-US" dirty="0"/>
              <a:t> ở </a:t>
            </a:r>
            <a:r>
              <a:rPr lang="en-US" dirty="0" err="1"/>
              <a:t>giữa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slide quay,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A, B, C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hiệu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- </a:t>
            </a:r>
            <a:r>
              <a:rPr lang="en-US" dirty="0" err="1"/>
              <a:t>sai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116F7B-988C-4803-83D1-839062088F5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97478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đốm</a:t>
            </a:r>
            <a:r>
              <a:rPr lang="en-US" dirty="0"/>
              <a:t> </a:t>
            </a:r>
            <a:r>
              <a:rPr lang="en-US" dirty="0" err="1"/>
              <a:t>sáng</a:t>
            </a:r>
            <a:r>
              <a:rPr lang="en-US" dirty="0"/>
              <a:t> ở </a:t>
            </a:r>
            <a:r>
              <a:rPr lang="en-US" dirty="0" err="1"/>
              <a:t>giữa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slide quay,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A, B, C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hiệu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- </a:t>
            </a:r>
            <a:r>
              <a:rPr lang="en-US" dirty="0" err="1"/>
              <a:t>sai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116F7B-988C-4803-83D1-839062088F5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97884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đốm</a:t>
            </a:r>
            <a:r>
              <a:rPr lang="en-US" dirty="0"/>
              <a:t> </a:t>
            </a:r>
            <a:r>
              <a:rPr lang="en-US" dirty="0" err="1"/>
              <a:t>sáng</a:t>
            </a:r>
            <a:r>
              <a:rPr lang="en-US" dirty="0"/>
              <a:t> ở </a:t>
            </a:r>
            <a:r>
              <a:rPr lang="en-US" dirty="0" err="1"/>
              <a:t>giữa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slide quay,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A, B, C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hiệu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- </a:t>
            </a:r>
            <a:r>
              <a:rPr lang="en-US" dirty="0" err="1"/>
              <a:t>sai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116F7B-988C-4803-83D1-839062088F5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36891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đốm</a:t>
            </a:r>
            <a:r>
              <a:rPr lang="en-US" dirty="0"/>
              <a:t> </a:t>
            </a:r>
            <a:r>
              <a:rPr lang="en-US" dirty="0" err="1"/>
              <a:t>sáng</a:t>
            </a:r>
            <a:r>
              <a:rPr lang="en-US" dirty="0"/>
              <a:t> ở </a:t>
            </a:r>
            <a:r>
              <a:rPr lang="en-US" dirty="0" err="1"/>
              <a:t>giữa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slide quay,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A, B, C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hiệu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- </a:t>
            </a:r>
            <a:r>
              <a:rPr lang="en-US" dirty="0" err="1"/>
              <a:t>sai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116F7B-988C-4803-83D1-839062088F5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00781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đốm</a:t>
            </a:r>
            <a:r>
              <a:rPr lang="en-US" dirty="0"/>
              <a:t> </a:t>
            </a:r>
            <a:r>
              <a:rPr lang="en-US" dirty="0" err="1"/>
              <a:t>sáng</a:t>
            </a:r>
            <a:r>
              <a:rPr lang="en-US" dirty="0"/>
              <a:t> ở </a:t>
            </a:r>
            <a:r>
              <a:rPr lang="en-US" dirty="0" err="1"/>
              <a:t>giữa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slide quay,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A, B, C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hiệu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- </a:t>
            </a:r>
            <a:r>
              <a:rPr lang="en-US" dirty="0" err="1"/>
              <a:t>sai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116F7B-988C-4803-83D1-839062088F5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9782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đốm</a:t>
            </a:r>
            <a:r>
              <a:rPr lang="en-US" dirty="0"/>
              <a:t> </a:t>
            </a:r>
            <a:r>
              <a:rPr lang="en-US" dirty="0" err="1"/>
              <a:t>sáng</a:t>
            </a:r>
            <a:r>
              <a:rPr lang="en-US" dirty="0"/>
              <a:t> ở </a:t>
            </a:r>
            <a:r>
              <a:rPr lang="en-US" dirty="0" err="1"/>
              <a:t>giữa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slide quay,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A, B, C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hiệu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- </a:t>
            </a:r>
            <a:r>
              <a:rPr lang="en-US" dirty="0" err="1"/>
              <a:t>sai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116F7B-988C-4803-83D1-839062088F5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03624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A8C3ED-6FD4-4C0A-929B-DE38B73DC21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15346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đốm</a:t>
            </a:r>
            <a:r>
              <a:rPr lang="en-US" dirty="0"/>
              <a:t> </a:t>
            </a:r>
            <a:r>
              <a:rPr lang="en-US" dirty="0" err="1"/>
              <a:t>sáng</a:t>
            </a:r>
            <a:r>
              <a:rPr lang="en-US" dirty="0"/>
              <a:t> ở </a:t>
            </a:r>
            <a:r>
              <a:rPr lang="en-US" dirty="0" err="1"/>
              <a:t>giữa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slide quay,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A, B, C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hiệu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- </a:t>
            </a:r>
            <a:r>
              <a:rPr lang="en-US" dirty="0" err="1"/>
              <a:t>sai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116F7B-988C-4803-83D1-839062088F5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407100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đốm</a:t>
            </a:r>
            <a:r>
              <a:rPr lang="en-US" dirty="0"/>
              <a:t> </a:t>
            </a:r>
            <a:r>
              <a:rPr lang="en-US" dirty="0" err="1"/>
              <a:t>sáng</a:t>
            </a:r>
            <a:r>
              <a:rPr lang="en-US" dirty="0"/>
              <a:t> ở </a:t>
            </a:r>
            <a:r>
              <a:rPr lang="en-US" dirty="0" err="1"/>
              <a:t>giữa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slide quay,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A, B, C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hiệu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- </a:t>
            </a:r>
            <a:r>
              <a:rPr lang="en-US" dirty="0" err="1"/>
              <a:t>sai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116F7B-988C-4803-83D1-839062088F5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198590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đốm</a:t>
            </a:r>
            <a:r>
              <a:rPr lang="en-US" dirty="0"/>
              <a:t> </a:t>
            </a:r>
            <a:r>
              <a:rPr lang="en-US" dirty="0" err="1"/>
              <a:t>sáng</a:t>
            </a:r>
            <a:r>
              <a:rPr lang="en-US" dirty="0"/>
              <a:t> ở </a:t>
            </a:r>
            <a:r>
              <a:rPr lang="en-US" dirty="0" err="1"/>
              <a:t>giữa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slide quay,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A, B, C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hiệu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- </a:t>
            </a:r>
            <a:r>
              <a:rPr lang="en-US" dirty="0" err="1"/>
              <a:t>sai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116F7B-988C-4803-83D1-839062088F5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77865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đốm</a:t>
            </a:r>
            <a:r>
              <a:rPr lang="en-US" dirty="0"/>
              <a:t> </a:t>
            </a:r>
            <a:r>
              <a:rPr lang="en-US" dirty="0" err="1"/>
              <a:t>sáng</a:t>
            </a:r>
            <a:r>
              <a:rPr lang="en-US" dirty="0"/>
              <a:t> ở </a:t>
            </a:r>
            <a:r>
              <a:rPr lang="en-US" dirty="0" err="1"/>
              <a:t>giữa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slide quay,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A, B, C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hiệu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- </a:t>
            </a:r>
            <a:r>
              <a:rPr lang="en-US" dirty="0" err="1"/>
              <a:t>sai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116F7B-988C-4803-83D1-839062088F5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6205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Tại đây có thể hỏi khái quát, các em đã biết những gì, các em có muốn biết gì thêm không. Hoặc dựa vào những gợi ý trên, mỗi em lên bảng ghi 1 ý duy nhất không trùng lặp.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507578-B4B1-42D8-95CA-F198D93A8F9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5830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Xem</a:t>
            </a:r>
            <a:r>
              <a:rPr lang="en-US" dirty="0"/>
              <a:t> video,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sgk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hoàn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phiếu</a:t>
            </a:r>
            <a:r>
              <a:rPr lang="en-US" dirty="0"/>
              <a:t> </a:t>
            </a:r>
            <a:r>
              <a:rPr lang="en-US" dirty="0" err="1"/>
              <a:t>sau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507578-B4B1-42D8-95CA-F198D93A8F9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683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Xem hình ảnh và thông tin để khái quát tình hình đất nước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507578-B4B1-42D8-95CA-F198D93A8F9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831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Xem hình ảnh và khái quát hoàn cảnh quê hương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507578-B4B1-42D8-95CA-F198D93A8F9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3556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Xem hình ảnh và khái quát hoàn cảnh quê hương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507578-B4B1-42D8-95CA-F198D93A8F9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5170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Xem hình ảnh và khái quát hoàn cảnh quê hương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507578-B4B1-42D8-95CA-F198D93A8F9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9312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Xem</a:t>
            </a:r>
            <a:r>
              <a:rPr lang="en-US" dirty="0"/>
              <a:t> video,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sgk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hoàn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phiếu</a:t>
            </a:r>
            <a:r>
              <a:rPr lang="en-US" dirty="0"/>
              <a:t> </a:t>
            </a:r>
            <a:r>
              <a:rPr lang="en-US" dirty="0" err="1"/>
              <a:t>sau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507578-B4B1-42D8-95CA-F198D93A8F9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577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C58847-FED2-44EE-9D86-90E6C6EF62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719D3A-D177-405E-9DC9-CDD0358B7A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D74E6B-63EC-496A-996A-AEFDF4BAA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E3E31-32B7-4F5C-A413-5725749F1E0F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D9B599-BE52-4912-9768-C5498A5728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F048DA-32D9-4EEE-81DC-92D8A7AB0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AB6FF-CA4F-49F1-9299-02BC21BF1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52514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3041A-35FC-4824-AD92-2D08B424F9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6CD8DF-123F-4910-A1BC-C3008FB6B5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579855-EBA1-4577-912A-AC0CB9DE1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E3E31-32B7-4F5C-A413-5725749F1E0F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F8A1DE-ED01-4A9B-B32B-2314C588E1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03998-5F41-48E1-BE28-F23CA6B41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AB6FF-CA4F-49F1-9299-02BC21BF1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38695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A4EF5E-F136-4513-969A-771BF17015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36535BB-10A4-45D8-AD50-F3022D3F45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D2B101-C5B4-4C2E-9911-2256BD9175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E3E31-32B7-4F5C-A413-5725749F1E0F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4BAC38-189D-4D78-80F9-CD231B2E7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D64236-398F-44D6-B9EC-45D9BFE1D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AB6FF-CA4F-49F1-9299-02BC21BF1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43622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2/4/2025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4532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2/4/2025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12368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/>
              <a:t>2/4/2025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97631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454484-8038-40A1-A8F6-6E672B55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29C2E-4D1E-4F59-91D1-95B83ABEEBF7}" type="datetime1">
              <a:rPr lang="en-US" smtClean="0"/>
              <a:t>2/4/2025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FC74CE-79B6-4B2B-9C3C-FB9E1125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DF9EEF-DFF9-4634-AC52-6B7FC573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69600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0CB401-6D82-4712-B9E2-C59E3520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46A1F-9E99-4E72-9D09-5F6A6C41B36D}" type="datetime1">
              <a:rPr lang="en-US" smtClean="0"/>
              <a:t>2/4/2025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04DB14-2C5A-43F3-8064-E7F713324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52E516-77F2-401D-B9B5-9210EF44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10406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139E17-5C6E-4A2B-BB0E-4DAE9E5CD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3F7B2-BB06-4C2C-A0BF-C3C4D1F4133B}" type="datetime1">
              <a:rPr lang="en-US" smtClean="0"/>
              <a:t>2/4/2025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4A3704-8A44-465E-8FF3-26CB1F40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A5BFB1-52BA-4AC8-85AB-F8756C77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23974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D74E6B-63EC-496A-996A-AEFDF4BAA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E3E31-32B7-4F5C-A413-5725749F1E0F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D9B599-BE52-4912-9768-C5498A5728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F048DA-32D9-4EEE-81DC-92D8A7AB0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AB6FF-CA4F-49F1-9299-02BC21BF1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90371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D27D59-6977-44DD-8E4E-5EC5FBCC1A34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C20B1D-C678-4C69-9E65-5611E138ED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647662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0D1DA7-9898-471E-95E1-3E892B0BBB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77E980-5C94-41AD-9489-D218F18861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99E997-4BBA-43BD-8A35-14915D90A7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E3E31-32B7-4F5C-A413-5725749F1E0F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A83288-EF13-411A-99EC-8DA65725CB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15FF2F-74B8-409C-9278-ED2F66D1D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AB6FF-CA4F-49F1-9299-02BC21BF1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43954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0A1F14-DA11-4E43-87F3-BE07CCE51531}" type="datetime1">
              <a:rPr lang="en-US" smtClean="0"/>
              <a:t>2/4/2025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84507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D27D59-6977-44DD-8E4E-5EC5FBCC1A34}" type="datetime1">
              <a:rPr lang="en-US" smtClean="0"/>
              <a:t>2/4/2025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90626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C58847-FED2-44EE-9D86-90E6C6EF62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719D3A-D177-405E-9DC9-CDD0358B7A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D74E6B-63EC-496A-996A-AEFDF4BAA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E3E31-32B7-4F5C-A413-5725749F1E0F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D9B599-BE52-4912-9768-C5498A5728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F048DA-32D9-4EEE-81DC-92D8A7AB0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AB6FF-CA4F-49F1-9299-02BC21BF1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5742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0D1DA7-9898-471E-95E1-3E892B0BBB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77E980-5C94-41AD-9489-D218F18861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99E997-4BBA-43BD-8A35-14915D90A7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E3E31-32B7-4F5C-A413-5725749F1E0F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A83288-EF13-411A-99EC-8DA65725CB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15FF2F-74B8-409C-9278-ED2F66D1D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AB6FF-CA4F-49F1-9299-02BC21BF1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21762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C7C0D7-57DA-45D8-9114-A7B7B92BFB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D5C6B0-E236-4BCF-A728-F1263333E5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EBE741-7BAC-48CC-A3DF-8B86EC4BA7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E3E31-32B7-4F5C-A413-5725749F1E0F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610F58-4754-42D2-9939-2BC39A3C13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07B4CA-A929-4D15-A481-6DE272A01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AB6FF-CA4F-49F1-9299-02BC21BF1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74978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C3AAAE-0279-485F-9E07-076C11B18E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2A8549-0AAD-4AAE-BE27-2B6DA3A3C7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7D82F0-58E0-476C-BF89-C4531E2623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D51648-263E-4F8D-B9DC-F15AB2603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E3E31-32B7-4F5C-A413-5725749F1E0F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363464-AF31-4892-AB50-40C3566C51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D944AB-991A-471B-B7AF-D7542BDEC1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AB6FF-CA4F-49F1-9299-02BC21BF1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0834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D26C2E-E3C5-48CB-8A97-AED0D04176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B47584-ED08-45DF-A79E-55B50FAE7C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58EEFB-A6E2-49D6-A3E9-39C3D4EF64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B7D4972-F0A6-40E5-8144-BC951163EF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3D2C64-997B-42B5-9D89-B67F091835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A20F7C1-E643-4C79-BF1B-411718CFC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E3E31-32B7-4F5C-A413-5725749F1E0F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BBC2730-84A4-473B-A41A-56D51C790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1DB7AE7-1556-4144-9DD7-7F7D047AF6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AB6FF-CA4F-49F1-9299-02BC21BF1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33833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51C2F-BA7A-432E-B189-767CA438EC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7455ED-7BF1-4291-83A1-375BC1C0D7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E3E31-32B7-4F5C-A413-5725749F1E0F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737361-BD0D-472D-8D72-4542D34EE4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018334-BFB2-44FF-A1A5-1484E946E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AB6FF-CA4F-49F1-9299-02BC21BF1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33284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F29042-2237-4DF3-A040-AC3B742094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E3E31-32B7-4F5C-A413-5725749F1E0F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C7E14AA-072A-44B5-9FAE-B5E067D871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D605E8-C62D-4109-A848-E94C521CA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AB6FF-CA4F-49F1-9299-02BC21BF1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11298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8FF46-DA66-4777-A274-9DB5DDD667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763BD4-6F08-4230-B20C-916EDB4E02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F52194-8449-40D8-973A-8FCFC98822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C77648-203B-47C2-B5BF-4ED016027E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E3E31-32B7-4F5C-A413-5725749F1E0F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9B33FE-1048-4CB3-ABFF-3C3655BB1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32F823-CEA8-41BB-BD76-90AAD20D8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AB6FF-CA4F-49F1-9299-02BC21BF1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65599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C7C0D7-57DA-45D8-9114-A7B7B92BFB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D5C6B0-E236-4BCF-A728-F1263333E5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EBE741-7BAC-48CC-A3DF-8B86EC4BA7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E3E31-32B7-4F5C-A413-5725749F1E0F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610F58-4754-42D2-9939-2BC39A3C13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07B4CA-A929-4D15-A481-6DE272A01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AB6FF-CA4F-49F1-9299-02BC21BF1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75302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F87397-6497-4D51-BEF6-EBA9569DFF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CF60F87-2624-4895-BF91-3729C79B06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263534-946C-4F50-A348-C8E35DD36E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111E90-7FC5-43F4-8487-96BAA30AE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E3E31-32B7-4F5C-A413-5725749F1E0F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C21DE7-4820-47B0-B3C6-B36947B68E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DE5071-D9BF-4569-BBDD-67E101641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AB6FF-CA4F-49F1-9299-02BC21BF1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19943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3041A-35FC-4824-AD92-2D08B424F9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6CD8DF-123F-4910-A1BC-C3008FB6B5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579855-EBA1-4577-912A-AC0CB9DE1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E3E31-32B7-4F5C-A413-5725749F1E0F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F8A1DE-ED01-4A9B-B32B-2314C588E1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03998-5F41-48E1-BE28-F23CA6B41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AB6FF-CA4F-49F1-9299-02BC21BF1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25843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A4EF5E-F136-4513-969A-771BF17015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36535BB-10A4-45D8-AD50-F3022D3F45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D2B101-C5B4-4C2E-9911-2256BD9175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E3E31-32B7-4F5C-A413-5725749F1E0F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4BAC38-189D-4D78-80F9-CD231B2E7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D64236-398F-44D6-B9EC-45D9BFE1D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AB6FF-CA4F-49F1-9299-02BC21BF1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06805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2/4/2025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579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2/4/2025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7849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/>
              <a:t>2/4/2025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62030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454484-8038-40A1-A8F6-6E672B55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29C2E-4D1E-4F59-91D1-95B83ABEEBF7}" type="datetime1">
              <a:rPr lang="en-US" smtClean="0"/>
              <a:t>2/4/2025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FC74CE-79B6-4B2B-9C3C-FB9E1125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DF9EEF-DFF9-4634-AC52-6B7FC573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55172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0CB401-6D82-4712-B9E2-C59E3520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46A1F-9E99-4E72-9D09-5F6A6C41B36D}" type="datetime1">
              <a:rPr lang="en-US" smtClean="0"/>
              <a:t>2/4/2025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04DB14-2C5A-43F3-8064-E7F713324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52E516-77F2-401D-B9B5-9210EF44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70388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139E17-5C6E-4A2B-BB0E-4DAE9E5CD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3F7B2-BB06-4C2C-A0BF-C3C4D1F4133B}" type="datetime1">
              <a:rPr lang="en-US" smtClean="0"/>
              <a:t>2/4/2025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4A3704-8A44-465E-8FF3-26CB1F40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A5BFB1-52BA-4AC8-85AB-F8756C77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62766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D74E6B-63EC-496A-996A-AEFDF4BAA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E3E31-32B7-4F5C-A413-5725749F1E0F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D9B599-BE52-4912-9768-C5498A5728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F048DA-32D9-4EEE-81DC-92D8A7AB0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AB6FF-CA4F-49F1-9299-02BC21BF1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28399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C3AAAE-0279-485F-9E07-076C11B18E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2A8549-0AAD-4AAE-BE27-2B6DA3A3C7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7D82F0-58E0-476C-BF89-C4531E2623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D51648-263E-4F8D-B9DC-F15AB2603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E3E31-32B7-4F5C-A413-5725749F1E0F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363464-AF31-4892-AB50-40C3566C51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D944AB-991A-471B-B7AF-D7542BDEC1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AB6FF-CA4F-49F1-9299-02BC21BF1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92103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1B360D-5437-BF2D-EA48-88472BBBC6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DFC0C3-6DDD-1F48-0727-E4EB05D07A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591C51-4EFC-1A7A-930E-7235EE462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5870D-D595-4D3A-A7A5-B73029D5C492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1F914-76F7-118D-DCF8-266AC637C7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16D9C1-ECA6-7D61-C170-5D2A734A7B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7107B-6B40-42D9-8E02-426313A64A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99889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0E8F6F-0647-4A9D-617E-0FBD63C7F3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4A5A82-3969-B346-88B2-525E6E174D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47613A-CEB0-5550-AED2-11E2C8B3DC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5870D-D595-4D3A-A7A5-B73029D5C492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AE431A-1CF5-8B28-ED6E-86F52B35FC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EAB505-86E4-F279-AC5E-2C33B60F5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7107B-6B40-42D9-8E02-426313A64A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53986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524800-02AE-26B6-494D-204668B5D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59841A-A974-A8A1-2AEC-4C6DCE73B4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7F467C-5E76-95EF-DC97-2AE2F48660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5870D-D595-4D3A-A7A5-B73029D5C492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E9A868-6429-00A9-41D5-AC833C023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737DF5-4361-8440-5708-30D95BB8BC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7107B-6B40-42D9-8E02-426313A64A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67052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CD3727-2634-34D8-390C-364BDDB291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4251CF-83C6-828B-1B37-0F69C46A69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89762B-34C9-EE8B-0525-556747C868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9B3465-A8F7-E05D-D368-EA7099E23D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5870D-D595-4D3A-A7A5-B73029D5C492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84AD8A-88CA-9BB4-9923-0C808D7132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3C8010-3B1E-62C4-421D-AA6290AEC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7107B-6B40-42D9-8E02-426313A64A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26540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76148-7D77-856C-DED2-09FEFFFE6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542059-1F3F-233B-5B64-C873796A7B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09278D-92E4-7115-0DA8-54B8777B20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CAC2EF0-EDD2-2622-EFDA-DB921AE36E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DD3ECCD-9056-65C6-28FE-409ABC4969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B46CFA9-900E-D1A5-8294-A410DEAD70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5870D-D595-4D3A-A7A5-B73029D5C492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4D8283E-DC84-B229-A87A-279B0C659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9D05E84-1BE5-71E2-A929-F111EDFB1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7107B-6B40-42D9-8E02-426313A64A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39461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25041F-8BC7-CD5D-574C-018FFB33CB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7339EE0-7727-321D-8A52-92C42BDAE7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5870D-D595-4D3A-A7A5-B73029D5C492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3DF808-EC09-7F37-3C08-63AE38B2B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5EFEA3-FE99-8C1D-14E3-A28BACA10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7107B-6B40-42D9-8E02-426313A64A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58851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E682D03-DD7F-368C-3F8D-D34DB54CF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5870D-D595-4D3A-A7A5-B73029D5C492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594259-CAA8-5303-17A5-C0A9D7F94E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5EF27D-8900-2767-6499-7F62B6997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7107B-6B40-42D9-8E02-426313A64A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83810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42A91A-3F75-8B58-7517-C07CC58F67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104FB7-B02F-8802-EE05-9EC6B83867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D2A912-AA6C-E825-06AA-CD731EFE0C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D8B345-450E-BE3D-6F69-4EE03F720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5870D-D595-4D3A-A7A5-B73029D5C492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3F412E-2751-71A4-7BBD-62CE41314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C70E9A-A113-9C72-CA6A-4178318A3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7107B-6B40-42D9-8E02-426313A64A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93611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182447-3C52-F6BF-A23E-934CA75E2B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1B0B316-6AA8-3CB2-B7F0-DE4479161D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5AF524-0818-D478-481C-D87A5F8D27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63EFAF-E8FD-C63A-749B-74B0FB42CF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5870D-D595-4D3A-A7A5-B73029D5C492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B65186-E514-02C9-52FD-27DF4D4F93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A1070D-3E8F-A819-2360-105A8598A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7107B-6B40-42D9-8E02-426313A64A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59939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E4BDBD-E59F-909F-3E3C-7CD18F2135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4363FC8-45D2-DF58-63CF-B90193AC17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16F666-0EFF-A1CD-602A-E0CA49EFEA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5870D-D595-4D3A-A7A5-B73029D5C492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3B6E3E-6900-7CC6-0D5A-8C2F3E483C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4B5B05-8566-CF93-47AC-E8A44CB115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7107B-6B40-42D9-8E02-426313A64A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680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D26C2E-E3C5-48CB-8A97-AED0D04176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B47584-ED08-45DF-A79E-55B50FAE7C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58EEFB-A6E2-49D6-A3E9-39C3D4EF64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B7D4972-F0A6-40E5-8144-BC951163EF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3D2C64-997B-42B5-9D89-B67F091835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A20F7C1-E643-4C79-BF1B-411718CFC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E3E31-32B7-4F5C-A413-5725749F1E0F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BBC2730-84A4-473B-A41A-56D51C790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1DB7AE7-1556-4144-9DD7-7F7D047AF6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AB6FF-CA4F-49F1-9299-02BC21BF1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0587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06C3249-56CF-0848-1BC5-E1079881457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CE8C44-9B68-31E6-E8F1-35D6877C02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15C6FD-1633-7FD4-E488-C9CF897648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5870D-D595-4D3A-A7A5-B73029D5C492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6B0E4D-A174-E40E-7539-A9809E693A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FAF689-F33E-22E6-342A-7CA4B9CC7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7107B-6B40-42D9-8E02-426313A64A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426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51C2F-BA7A-432E-B189-767CA438EC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7455ED-7BF1-4291-83A1-375BC1C0D7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E3E31-32B7-4F5C-A413-5725749F1E0F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737361-BD0D-472D-8D72-4542D34EE4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018334-BFB2-44FF-A1A5-1484E946E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AB6FF-CA4F-49F1-9299-02BC21BF1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98895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F29042-2237-4DF3-A040-AC3B742094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E3E31-32B7-4F5C-A413-5725749F1E0F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C7E14AA-072A-44B5-9FAE-B5E067D871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D605E8-C62D-4109-A848-E94C521CA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AB6FF-CA4F-49F1-9299-02BC21BF1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3724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8FF46-DA66-4777-A274-9DB5DDD667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763BD4-6F08-4230-B20C-916EDB4E02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F52194-8449-40D8-973A-8FCFC98822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C77648-203B-47C2-B5BF-4ED016027E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E3E31-32B7-4F5C-A413-5725749F1E0F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9B33FE-1048-4CB3-ABFF-3C3655BB1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32F823-CEA8-41BB-BD76-90AAD20D8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AB6FF-CA4F-49F1-9299-02BC21BF1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91503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F87397-6497-4D51-BEF6-EBA9569DFF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CF60F87-2624-4895-BF91-3729C79B06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263534-946C-4F50-A348-C8E35DD36E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111E90-7FC5-43F4-8487-96BAA30AE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E3E31-32B7-4F5C-A413-5725749F1E0F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C21DE7-4820-47B0-B3C6-B36947B68E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DE5071-D9BF-4569-BBDD-67E101641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AB6FF-CA4F-49F1-9299-02BC21BF1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24845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1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1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3.xml"/><Relationship Id="rId16" Type="http://schemas.openxmlformats.org/officeDocument/2006/relationships/slideLayout" Target="../slideLayouts/slideLayout37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1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AAC0B65-101D-4CA6-9F27-113AF98B3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366324-6C15-4503-AE43-F0C570DA1C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9669F4-CAF1-4FA4-8DC9-8DE8F80CC6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FE3E31-32B7-4F5C-A413-5725749F1E0F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B32563-706F-4427-A4A4-D79F96A236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1D7A2A-3AA5-4E0D-952B-7132850EB8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FAB6FF-CA4F-49F1-9299-02BC21BF1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012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85" r:id="rId19"/>
    <p:sldLayoutId id="2147483686" r:id="rId20"/>
    <p:sldLayoutId id="2147483687" r:id="rId2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AAC0B65-101D-4CA6-9F27-113AF98B3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366324-6C15-4503-AE43-F0C570DA1C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9669F4-CAF1-4FA4-8DC9-8DE8F80CC6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FE3E31-32B7-4F5C-A413-5725749F1E0F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B32563-706F-4427-A4A4-D79F96A236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1D7A2A-3AA5-4E0D-952B-7132850EB8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FAB6FF-CA4F-49F1-9299-02BC21BF1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419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7" r:id="rId1"/>
    <p:sldLayoutId id="2147483918" r:id="rId2"/>
    <p:sldLayoutId id="2147483919" r:id="rId3"/>
    <p:sldLayoutId id="2147483920" r:id="rId4"/>
    <p:sldLayoutId id="2147483921" r:id="rId5"/>
    <p:sldLayoutId id="2147483922" r:id="rId6"/>
    <p:sldLayoutId id="2147483923" r:id="rId7"/>
    <p:sldLayoutId id="2147483924" r:id="rId8"/>
    <p:sldLayoutId id="2147483925" r:id="rId9"/>
    <p:sldLayoutId id="2147483926" r:id="rId10"/>
    <p:sldLayoutId id="2147483927" r:id="rId11"/>
    <p:sldLayoutId id="2147483928" r:id="rId12"/>
    <p:sldLayoutId id="2147483929" r:id="rId13"/>
    <p:sldLayoutId id="2147483930" r:id="rId14"/>
    <p:sldLayoutId id="2147483931" r:id="rId15"/>
    <p:sldLayoutId id="2147483932" r:id="rId16"/>
    <p:sldLayoutId id="2147483933" r:id="rId17"/>
    <p:sldLayoutId id="2147483934" r:id="rId18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0E1C85-6B08-4E31-D36E-1869B644E1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DF4C45-5EC0-3596-EC8E-B497F0C486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32C8DC-07AA-A24B-9EB0-1B09AB6D05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75870D-D595-4D3A-A7A5-B73029D5C492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4A3ECF-F211-4468-F5BD-7E5727F7F7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CB05B6-3289-D675-AF10-7BA0F9AB70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B7107B-6B40-42D9-8E02-426313A64A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963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6" r:id="rId1"/>
    <p:sldLayoutId id="2147483937" r:id="rId2"/>
    <p:sldLayoutId id="2147483938" r:id="rId3"/>
    <p:sldLayoutId id="2147483939" r:id="rId4"/>
    <p:sldLayoutId id="2147483940" r:id="rId5"/>
    <p:sldLayoutId id="2147483941" r:id="rId6"/>
    <p:sldLayoutId id="2147483942" r:id="rId7"/>
    <p:sldLayoutId id="2147483943" r:id="rId8"/>
    <p:sldLayoutId id="2147483944" r:id="rId9"/>
    <p:sldLayoutId id="2147483945" r:id="rId10"/>
    <p:sldLayoutId id="214748394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webp"/><Relationship Id="rId4" Type="http://schemas.openxmlformats.org/officeDocument/2006/relationships/image" Target="../media/image1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web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13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12" Type="http://schemas.openxmlformats.org/officeDocument/2006/relationships/image" Target="../media/image40.svg"/><Relationship Id="rId2" Type="http://schemas.openxmlformats.org/officeDocument/2006/relationships/image" Target="../media/image24.jpg"/><Relationship Id="rId16" Type="http://schemas.openxmlformats.org/officeDocument/2006/relationships/image" Target="../media/image44.sv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4.svg"/><Relationship Id="rId11" Type="http://schemas.openxmlformats.org/officeDocument/2006/relationships/image" Target="../media/image29.png"/><Relationship Id="rId5" Type="http://schemas.openxmlformats.org/officeDocument/2006/relationships/image" Target="../media/image26.png"/><Relationship Id="rId15" Type="http://schemas.openxmlformats.org/officeDocument/2006/relationships/image" Target="../media/image31.png"/><Relationship Id="rId10" Type="http://schemas.openxmlformats.org/officeDocument/2006/relationships/image" Target="../media/image38.svg"/><Relationship Id="rId4" Type="http://schemas.openxmlformats.org/officeDocument/2006/relationships/image" Target="../media/image32.svg"/><Relationship Id="rId9" Type="http://schemas.openxmlformats.org/officeDocument/2006/relationships/image" Target="../media/image28.png"/><Relationship Id="rId14" Type="http://schemas.openxmlformats.org/officeDocument/2006/relationships/image" Target="../media/image42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jpg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svg"/><Relationship Id="rId3" Type="http://schemas.openxmlformats.org/officeDocument/2006/relationships/image" Target="../media/image39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55.svg"/><Relationship Id="rId5" Type="http://schemas.openxmlformats.org/officeDocument/2006/relationships/image" Target="../media/image40.png"/><Relationship Id="rId10" Type="http://schemas.openxmlformats.org/officeDocument/2006/relationships/image" Target="../media/image59.svg"/><Relationship Id="rId4" Type="http://schemas.openxmlformats.org/officeDocument/2006/relationships/image" Target="../media/image53.svg"/><Relationship Id="rId9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6.svg"/><Relationship Id="rId4" Type="http://schemas.openxmlformats.org/officeDocument/2006/relationships/image" Target="../media/image3.png"/><Relationship Id="rId9" Type="http://schemas.openxmlformats.org/officeDocument/2006/relationships/image" Target="../media/image10.sv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13" Type="http://schemas.openxmlformats.org/officeDocument/2006/relationships/image" Target="../media/image47.png"/><Relationship Id="rId18" Type="http://schemas.openxmlformats.org/officeDocument/2006/relationships/slide" Target="slide27.xml"/><Relationship Id="rId26" Type="http://schemas.openxmlformats.org/officeDocument/2006/relationships/slide" Target="slide30.xml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51.png"/><Relationship Id="rId7" Type="http://schemas.openxmlformats.org/officeDocument/2006/relationships/image" Target="../media/image8.png"/><Relationship Id="rId12" Type="http://schemas.openxmlformats.org/officeDocument/2006/relationships/slide" Target="slide24.xml"/><Relationship Id="rId17" Type="http://schemas.openxmlformats.org/officeDocument/2006/relationships/image" Target="../media/image49.png"/><Relationship Id="rId25" Type="http://schemas.openxmlformats.org/officeDocument/2006/relationships/image" Target="../media/image53.png"/><Relationship Id="rId2" Type="http://schemas.openxmlformats.org/officeDocument/2006/relationships/audio" Target="../media/media2.mp3"/><Relationship Id="rId16" Type="http://schemas.openxmlformats.org/officeDocument/2006/relationships/slide" Target="slide26.xml"/><Relationship Id="rId20" Type="http://schemas.openxmlformats.org/officeDocument/2006/relationships/slide" Target="slide28.xml"/><Relationship Id="rId1" Type="http://schemas.microsoft.com/office/2007/relationships/media" Target="../media/media2.mp3"/><Relationship Id="rId6" Type="http://schemas.openxmlformats.org/officeDocument/2006/relationships/image" Target="../media/image44.png"/><Relationship Id="rId11" Type="http://schemas.openxmlformats.org/officeDocument/2006/relationships/image" Target="../media/image46.png"/><Relationship Id="rId24" Type="http://schemas.openxmlformats.org/officeDocument/2006/relationships/slide" Target="slide31.xml"/><Relationship Id="rId5" Type="http://schemas.openxmlformats.org/officeDocument/2006/relationships/image" Target="../media/image43.png"/><Relationship Id="rId15" Type="http://schemas.openxmlformats.org/officeDocument/2006/relationships/image" Target="../media/image48.png"/><Relationship Id="rId23" Type="http://schemas.openxmlformats.org/officeDocument/2006/relationships/image" Target="../media/image52.png"/><Relationship Id="rId10" Type="http://schemas.openxmlformats.org/officeDocument/2006/relationships/slide" Target="slide23.xml"/><Relationship Id="rId19" Type="http://schemas.openxmlformats.org/officeDocument/2006/relationships/image" Target="../media/image50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45.png"/><Relationship Id="rId14" Type="http://schemas.openxmlformats.org/officeDocument/2006/relationships/slide" Target="slide25.xml"/><Relationship Id="rId22" Type="http://schemas.openxmlformats.org/officeDocument/2006/relationships/slide" Target="slide29.xml"/><Relationship Id="rId27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47.png"/><Relationship Id="rId18" Type="http://schemas.openxmlformats.org/officeDocument/2006/relationships/image" Target="../media/image51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56.png"/><Relationship Id="rId7" Type="http://schemas.openxmlformats.org/officeDocument/2006/relationships/image" Target="../media/image55.png"/><Relationship Id="rId12" Type="http://schemas.openxmlformats.org/officeDocument/2006/relationships/image" Target="../media/image46.png"/><Relationship Id="rId17" Type="http://schemas.openxmlformats.org/officeDocument/2006/relationships/image" Target="../media/image50.png"/><Relationship Id="rId2" Type="http://schemas.openxmlformats.org/officeDocument/2006/relationships/video" Target="../media/media3.mp4"/><Relationship Id="rId16" Type="http://schemas.openxmlformats.org/officeDocument/2006/relationships/slide" Target="slide21.xml"/><Relationship Id="rId20" Type="http://schemas.openxmlformats.org/officeDocument/2006/relationships/image" Target="../media/image54.png"/><Relationship Id="rId1" Type="http://schemas.microsoft.com/office/2007/relationships/media" Target="../media/media3.mp4"/><Relationship Id="rId6" Type="http://schemas.openxmlformats.org/officeDocument/2006/relationships/audio" Target="../media/audio2.wav"/><Relationship Id="rId11" Type="http://schemas.openxmlformats.org/officeDocument/2006/relationships/image" Target="../media/image53.png"/><Relationship Id="rId24" Type="http://schemas.openxmlformats.org/officeDocument/2006/relationships/audio" Target="../media/audio2.wav"/><Relationship Id="rId5" Type="http://schemas.openxmlformats.org/officeDocument/2006/relationships/audio" Target="../media/audio1.wav"/><Relationship Id="rId15" Type="http://schemas.openxmlformats.org/officeDocument/2006/relationships/image" Target="../media/image49.png"/><Relationship Id="rId23" Type="http://schemas.openxmlformats.org/officeDocument/2006/relationships/audio" Target="../media/audio1.wav"/><Relationship Id="rId10" Type="http://schemas.openxmlformats.org/officeDocument/2006/relationships/image" Target="../media/image45.png"/><Relationship Id="rId19" Type="http://schemas.openxmlformats.org/officeDocument/2006/relationships/image" Target="../media/image52.png"/><Relationship Id="rId4" Type="http://schemas.openxmlformats.org/officeDocument/2006/relationships/notesSlide" Target="../notesSlides/notesSlide14.xml"/><Relationship Id="rId9" Type="http://schemas.openxmlformats.org/officeDocument/2006/relationships/slide" Target="slide22.xml"/><Relationship Id="rId14" Type="http://schemas.openxmlformats.org/officeDocument/2006/relationships/image" Target="../media/image48.png"/><Relationship Id="rId22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47.png"/><Relationship Id="rId18" Type="http://schemas.openxmlformats.org/officeDocument/2006/relationships/image" Target="../media/image51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56.png"/><Relationship Id="rId7" Type="http://schemas.openxmlformats.org/officeDocument/2006/relationships/image" Target="../media/image55.png"/><Relationship Id="rId12" Type="http://schemas.openxmlformats.org/officeDocument/2006/relationships/image" Target="../media/image46.png"/><Relationship Id="rId17" Type="http://schemas.openxmlformats.org/officeDocument/2006/relationships/image" Target="../media/image50.png"/><Relationship Id="rId2" Type="http://schemas.openxmlformats.org/officeDocument/2006/relationships/video" Target="../media/media3.mp4"/><Relationship Id="rId16" Type="http://schemas.openxmlformats.org/officeDocument/2006/relationships/slide" Target="slide21.xml"/><Relationship Id="rId20" Type="http://schemas.openxmlformats.org/officeDocument/2006/relationships/image" Target="../media/image54.png"/><Relationship Id="rId1" Type="http://schemas.microsoft.com/office/2007/relationships/media" Target="../media/media3.mp4"/><Relationship Id="rId6" Type="http://schemas.openxmlformats.org/officeDocument/2006/relationships/audio" Target="../media/audio1.wav"/><Relationship Id="rId11" Type="http://schemas.openxmlformats.org/officeDocument/2006/relationships/image" Target="../media/image53.png"/><Relationship Id="rId24" Type="http://schemas.openxmlformats.org/officeDocument/2006/relationships/audio" Target="../media/audio1.wav"/><Relationship Id="rId5" Type="http://schemas.openxmlformats.org/officeDocument/2006/relationships/audio" Target="../media/audio2.wav"/><Relationship Id="rId15" Type="http://schemas.openxmlformats.org/officeDocument/2006/relationships/image" Target="../media/image49.png"/><Relationship Id="rId23" Type="http://schemas.openxmlformats.org/officeDocument/2006/relationships/audio" Target="../media/audio2.wav"/><Relationship Id="rId10" Type="http://schemas.openxmlformats.org/officeDocument/2006/relationships/image" Target="../media/image45.png"/><Relationship Id="rId19" Type="http://schemas.openxmlformats.org/officeDocument/2006/relationships/image" Target="../media/image52.png"/><Relationship Id="rId4" Type="http://schemas.openxmlformats.org/officeDocument/2006/relationships/notesSlide" Target="../notesSlides/notesSlide15.xml"/><Relationship Id="rId9" Type="http://schemas.openxmlformats.org/officeDocument/2006/relationships/slide" Target="slide22.xml"/><Relationship Id="rId14" Type="http://schemas.openxmlformats.org/officeDocument/2006/relationships/image" Target="../media/image48.png"/><Relationship Id="rId22" Type="http://schemas.openxmlformats.org/officeDocument/2006/relationships/image" Target="../media/image57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47.png"/><Relationship Id="rId18" Type="http://schemas.openxmlformats.org/officeDocument/2006/relationships/image" Target="../media/image51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56.png"/><Relationship Id="rId7" Type="http://schemas.openxmlformats.org/officeDocument/2006/relationships/image" Target="../media/image55.png"/><Relationship Id="rId12" Type="http://schemas.openxmlformats.org/officeDocument/2006/relationships/image" Target="../media/image46.png"/><Relationship Id="rId17" Type="http://schemas.openxmlformats.org/officeDocument/2006/relationships/image" Target="../media/image50.png"/><Relationship Id="rId2" Type="http://schemas.openxmlformats.org/officeDocument/2006/relationships/video" Target="../media/media3.mp4"/><Relationship Id="rId16" Type="http://schemas.openxmlformats.org/officeDocument/2006/relationships/slide" Target="slide21.xml"/><Relationship Id="rId20" Type="http://schemas.openxmlformats.org/officeDocument/2006/relationships/image" Target="../media/image54.png"/><Relationship Id="rId1" Type="http://schemas.microsoft.com/office/2007/relationships/media" Target="../media/media3.mp4"/><Relationship Id="rId6" Type="http://schemas.openxmlformats.org/officeDocument/2006/relationships/audio" Target="../media/audio1.wav"/><Relationship Id="rId11" Type="http://schemas.openxmlformats.org/officeDocument/2006/relationships/image" Target="../media/image53.png"/><Relationship Id="rId24" Type="http://schemas.openxmlformats.org/officeDocument/2006/relationships/audio" Target="../media/audio1.wav"/><Relationship Id="rId5" Type="http://schemas.openxmlformats.org/officeDocument/2006/relationships/audio" Target="../media/audio2.wav"/><Relationship Id="rId15" Type="http://schemas.openxmlformats.org/officeDocument/2006/relationships/image" Target="../media/image49.png"/><Relationship Id="rId23" Type="http://schemas.openxmlformats.org/officeDocument/2006/relationships/audio" Target="../media/audio2.wav"/><Relationship Id="rId10" Type="http://schemas.openxmlformats.org/officeDocument/2006/relationships/image" Target="../media/image45.png"/><Relationship Id="rId19" Type="http://schemas.openxmlformats.org/officeDocument/2006/relationships/image" Target="../media/image52.png"/><Relationship Id="rId4" Type="http://schemas.openxmlformats.org/officeDocument/2006/relationships/notesSlide" Target="../notesSlides/notesSlide16.xml"/><Relationship Id="rId9" Type="http://schemas.openxmlformats.org/officeDocument/2006/relationships/slide" Target="slide22.xml"/><Relationship Id="rId14" Type="http://schemas.openxmlformats.org/officeDocument/2006/relationships/image" Target="../media/image48.png"/><Relationship Id="rId22" Type="http://schemas.openxmlformats.org/officeDocument/2006/relationships/image" Target="../media/image57.pn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47.png"/><Relationship Id="rId18" Type="http://schemas.openxmlformats.org/officeDocument/2006/relationships/image" Target="../media/image51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56.png"/><Relationship Id="rId7" Type="http://schemas.openxmlformats.org/officeDocument/2006/relationships/image" Target="../media/image55.png"/><Relationship Id="rId12" Type="http://schemas.openxmlformats.org/officeDocument/2006/relationships/image" Target="../media/image46.png"/><Relationship Id="rId17" Type="http://schemas.openxmlformats.org/officeDocument/2006/relationships/image" Target="../media/image50.png"/><Relationship Id="rId2" Type="http://schemas.openxmlformats.org/officeDocument/2006/relationships/video" Target="../media/media3.mp4"/><Relationship Id="rId16" Type="http://schemas.openxmlformats.org/officeDocument/2006/relationships/slide" Target="slide21.xml"/><Relationship Id="rId20" Type="http://schemas.openxmlformats.org/officeDocument/2006/relationships/image" Target="../media/image54.png"/><Relationship Id="rId1" Type="http://schemas.microsoft.com/office/2007/relationships/media" Target="../media/media3.mp4"/><Relationship Id="rId6" Type="http://schemas.openxmlformats.org/officeDocument/2006/relationships/audio" Target="../media/audio2.wav"/><Relationship Id="rId11" Type="http://schemas.openxmlformats.org/officeDocument/2006/relationships/image" Target="../media/image53.png"/><Relationship Id="rId24" Type="http://schemas.openxmlformats.org/officeDocument/2006/relationships/audio" Target="../media/audio2.wav"/><Relationship Id="rId5" Type="http://schemas.openxmlformats.org/officeDocument/2006/relationships/audio" Target="../media/audio1.wav"/><Relationship Id="rId15" Type="http://schemas.openxmlformats.org/officeDocument/2006/relationships/image" Target="../media/image49.png"/><Relationship Id="rId23" Type="http://schemas.openxmlformats.org/officeDocument/2006/relationships/audio" Target="../media/audio1.wav"/><Relationship Id="rId10" Type="http://schemas.openxmlformats.org/officeDocument/2006/relationships/image" Target="../media/image45.png"/><Relationship Id="rId19" Type="http://schemas.openxmlformats.org/officeDocument/2006/relationships/image" Target="../media/image52.png"/><Relationship Id="rId4" Type="http://schemas.openxmlformats.org/officeDocument/2006/relationships/notesSlide" Target="../notesSlides/notesSlide17.xml"/><Relationship Id="rId9" Type="http://schemas.openxmlformats.org/officeDocument/2006/relationships/slide" Target="slide22.xml"/><Relationship Id="rId14" Type="http://schemas.openxmlformats.org/officeDocument/2006/relationships/image" Target="../media/image48.png"/><Relationship Id="rId22" Type="http://schemas.openxmlformats.org/officeDocument/2006/relationships/image" Target="../media/image57.pn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47.png"/><Relationship Id="rId18" Type="http://schemas.openxmlformats.org/officeDocument/2006/relationships/image" Target="../media/image51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56.png"/><Relationship Id="rId7" Type="http://schemas.openxmlformats.org/officeDocument/2006/relationships/image" Target="../media/image55.png"/><Relationship Id="rId12" Type="http://schemas.openxmlformats.org/officeDocument/2006/relationships/image" Target="../media/image46.png"/><Relationship Id="rId17" Type="http://schemas.openxmlformats.org/officeDocument/2006/relationships/image" Target="../media/image50.png"/><Relationship Id="rId2" Type="http://schemas.openxmlformats.org/officeDocument/2006/relationships/video" Target="../media/media3.mp4"/><Relationship Id="rId16" Type="http://schemas.openxmlformats.org/officeDocument/2006/relationships/slide" Target="slide21.xml"/><Relationship Id="rId20" Type="http://schemas.openxmlformats.org/officeDocument/2006/relationships/image" Target="../media/image54.png"/><Relationship Id="rId1" Type="http://schemas.microsoft.com/office/2007/relationships/media" Target="../media/media3.mp4"/><Relationship Id="rId6" Type="http://schemas.openxmlformats.org/officeDocument/2006/relationships/audio" Target="../media/audio1.wav"/><Relationship Id="rId11" Type="http://schemas.openxmlformats.org/officeDocument/2006/relationships/image" Target="../media/image53.png"/><Relationship Id="rId24" Type="http://schemas.openxmlformats.org/officeDocument/2006/relationships/audio" Target="../media/audio1.wav"/><Relationship Id="rId5" Type="http://schemas.openxmlformats.org/officeDocument/2006/relationships/audio" Target="../media/audio2.wav"/><Relationship Id="rId15" Type="http://schemas.openxmlformats.org/officeDocument/2006/relationships/image" Target="../media/image49.png"/><Relationship Id="rId23" Type="http://schemas.openxmlformats.org/officeDocument/2006/relationships/audio" Target="../media/audio2.wav"/><Relationship Id="rId10" Type="http://schemas.openxmlformats.org/officeDocument/2006/relationships/image" Target="../media/image45.png"/><Relationship Id="rId19" Type="http://schemas.openxmlformats.org/officeDocument/2006/relationships/image" Target="../media/image52.png"/><Relationship Id="rId4" Type="http://schemas.openxmlformats.org/officeDocument/2006/relationships/notesSlide" Target="../notesSlides/notesSlide18.xml"/><Relationship Id="rId9" Type="http://schemas.openxmlformats.org/officeDocument/2006/relationships/slide" Target="slide22.xml"/><Relationship Id="rId14" Type="http://schemas.openxmlformats.org/officeDocument/2006/relationships/image" Target="../media/image48.png"/><Relationship Id="rId22" Type="http://schemas.openxmlformats.org/officeDocument/2006/relationships/image" Target="../media/image57.png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47.png"/><Relationship Id="rId18" Type="http://schemas.openxmlformats.org/officeDocument/2006/relationships/image" Target="../media/image51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56.png"/><Relationship Id="rId7" Type="http://schemas.openxmlformats.org/officeDocument/2006/relationships/image" Target="../media/image55.png"/><Relationship Id="rId12" Type="http://schemas.openxmlformats.org/officeDocument/2006/relationships/image" Target="../media/image46.png"/><Relationship Id="rId17" Type="http://schemas.openxmlformats.org/officeDocument/2006/relationships/image" Target="../media/image50.png"/><Relationship Id="rId2" Type="http://schemas.openxmlformats.org/officeDocument/2006/relationships/video" Target="../media/media3.mp4"/><Relationship Id="rId16" Type="http://schemas.openxmlformats.org/officeDocument/2006/relationships/slide" Target="slide21.xml"/><Relationship Id="rId20" Type="http://schemas.openxmlformats.org/officeDocument/2006/relationships/image" Target="../media/image54.png"/><Relationship Id="rId1" Type="http://schemas.microsoft.com/office/2007/relationships/media" Target="../media/media3.mp4"/><Relationship Id="rId6" Type="http://schemas.openxmlformats.org/officeDocument/2006/relationships/audio" Target="../media/audio2.wav"/><Relationship Id="rId11" Type="http://schemas.openxmlformats.org/officeDocument/2006/relationships/image" Target="../media/image53.png"/><Relationship Id="rId24" Type="http://schemas.openxmlformats.org/officeDocument/2006/relationships/audio" Target="../media/audio2.wav"/><Relationship Id="rId5" Type="http://schemas.openxmlformats.org/officeDocument/2006/relationships/audio" Target="../media/audio1.wav"/><Relationship Id="rId15" Type="http://schemas.openxmlformats.org/officeDocument/2006/relationships/image" Target="../media/image49.png"/><Relationship Id="rId23" Type="http://schemas.openxmlformats.org/officeDocument/2006/relationships/audio" Target="../media/audio1.wav"/><Relationship Id="rId10" Type="http://schemas.openxmlformats.org/officeDocument/2006/relationships/image" Target="../media/image45.png"/><Relationship Id="rId19" Type="http://schemas.openxmlformats.org/officeDocument/2006/relationships/image" Target="../media/image52.png"/><Relationship Id="rId4" Type="http://schemas.openxmlformats.org/officeDocument/2006/relationships/notesSlide" Target="../notesSlides/notesSlide19.xml"/><Relationship Id="rId9" Type="http://schemas.openxmlformats.org/officeDocument/2006/relationships/slide" Target="slide22.xml"/><Relationship Id="rId14" Type="http://schemas.openxmlformats.org/officeDocument/2006/relationships/image" Target="../media/image48.png"/><Relationship Id="rId22" Type="http://schemas.openxmlformats.org/officeDocument/2006/relationships/image" Target="../media/image57.png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47.png"/><Relationship Id="rId18" Type="http://schemas.openxmlformats.org/officeDocument/2006/relationships/image" Target="../media/image51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56.png"/><Relationship Id="rId7" Type="http://schemas.openxmlformats.org/officeDocument/2006/relationships/image" Target="../media/image55.png"/><Relationship Id="rId12" Type="http://schemas.openxmlformats.org/officeDocument/2006/relationships/image" Target="../media/image46.png"/><Relationship Id="rId17" Type="http://schemas.openxmlformats.org/officeDocument/2006/relationships/image" Target="../media/image50.png"/><Relationship Id="rId2" Type="http://schemas.openxmlformats.org/officeDocument/2006/relationships/video" Target="../media/media3.mp4"/><Relationship Id="rId16" Type="http://schemas.openxmlformats.org/officeDocument/2006/relationships/slide" Target="slide21.xml"/><Relationship Id="rId20" Type="http://schemas.openxmlformats.org/officeDocument/2006/relationships/image" Target="../media/image54.png"/><Relationship Id="rId1" Type="http://schemas.microsoft.com/office/2007/relationships/media" Target="../media/media3.mp4"/><Relationship Id="rId6" Type="http://schemas.openxmlformats.org/officeDocument/2006/relationships/audio" Target="../media/audio1.wav"/><Relationship Id="rId11" Type="http://schemas.openxmlformats.org/officeDocument/2006/relationships/image" Target="../media/image53.png"/><Relationship Id="rId24" Type="http://schemas.openxmlformats.org/officeDocument/2006/relationships/audio" Target="../media/audio1.wav"/><Relationship Id="rId5" Type="http://schemas.openxmlformats.org/officeDocument/2006/relationships/audio" Target="../media/audio2.wav"/><Relationship Id="rId15" Type="http://schemas.openxmlformats.org/officeDocument/2006/relationships/image" Target="../media/image49.png"/><Relationship Id="rId23" Type="http://schemas.openxmlformats.org/officeDocument/2006/relationships/audio" Target="../media/audio2.wav"/><Relationship Id="rId10" Type="http://schemas.openxmlformats.org/officeDocument/2006/relationships/image" Target="../media/image45.png"/><Relationship Id="rId19" Type="http://schemas.openxmlformats.org/officeDocument/2006/relationships/image" Target="../media/image52.png"/><Relationship Id="rId4" Type="http://schemas.openxmlformats.org/officeDocument/2006/relationships/notesSlide" Target="../notesSlides/notesSlide20.xml"/><Relationship Id="rId9" Type="http://schemas.openxmlformats.org/officeDocument/2006/relationships/slide" Target="slide22.xml"/><Relationship Id="rId14" Type="http://schemas.openxmlformats.org/officeDocument/2006/relationships/image" Target="../media/image48.png"/><Relationship Id="rId22" Type="http://schemas.openxmlformats.org/officeDocument/2006/relationships/image" Target="../media/image57.png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47.png"/><Relationship Id="rId18" Type="http://schemas.openxmlformats.org/officeDocument/2006/relationships/image" Target="../media/image51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56.png"/><Relationship Id="rId7" Type="http://schemas.openxmlformats.org/officeDocument/2006/relationships/image" Target="../media/image55.png"/><Relationship Id="rId12" Type="http://schemas.openxmlformats.org/officeDocument/2006/relationships/image" Target="../media/image46.png"/><Relationship Id="rId17" Type="http://schemas.openxmlformats.org/officeDocument/2006/relationships/image" Target="../media/image50.png"/><Relationship Id="rId2" Type="http://schemas.openxmlformats.org/officeDocument/2006/relationships/video" Target="../media/media3.mp4"/><Relationship Id="rId16" Type="http://schemas.openxmlformats.org/officeDocument/2006/relationships/slide" Target="slide21.xml"/><Relationship Id="rId20" Type="http://schemas.openxmlformats.org/officeDocument/2006/relationships/image" Target="../media/image54.png"/><Relationship Id="rId1" Type="http://schemas.microsoft.com/office/2007/relationships/media" Target="../media/media3.mp4"/><Relationship Id="rId6" Type="http://schemas.openxmlformats.org/officeDocument/2006/relationships/audio" Target="../media/audio1.wav"/><Relationship Id="rId11" Type="http://schemas.openxmlformats.org/officeDocument/2006/relationships/image" Target="../media/image53.png"/><Relationship Id="rId24" Type="http://schemas.openxmlformats.org/officeDocument/2006/relationships/audio" Target="../media/audio1.wav"/><Relationship Id="rId5" Type="http://schemas.openxmlformats.org/officeDocument/2006/relationships/audio" Target="../media/audio2.wav"/><Relationship Id="rId15" Type="http://schemas.openxmlformats.org/officeDocument/2006/relationships/image" Target="../media/image49.png"/><Relationship Id="rId23" Type="http://schemas.openxmlformats.org/officeDocument/2006/relationships/audio" Target="../media/audio2.wav"/><Relationship Id="rId10" Type="http://schemas.openxmlformats.org/officeDocument/2006/relationships/image" Target="../media/image45.png"/><Relationship Id="rId19" Type="http://schemas.openxmlformats.org/officeDocument/2006/relationships/image" Target="../media/image52.png"/><Relationship Id="rId4" Type="http://schemas.openxmlformats.org/officeDocument/2006/relationships/notesSlide" Target="../notesSlides/notesSlide21.xml"/><Relationship Id="rId9" Type="http://schemas.openxmlformats.org/officeDocument/2006/relationships/slide" Target="slide22.xml"/><Relationship Id="rId14" Type="http://schemas.openxmlformats.org/officeDocument/2006/relationships/image" Target="../media/image48.png"/><Relationship Id="rId22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svg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47.png"/><Relationship Id="rId18" Type="http://schemas.openxmlformats.org/officeDocument/2006/relationships/image" Target="../media/image51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56.png"/><Relationship Id="rId7" Type="http://schemas.openxmlformats.org/officeDocument/2006/relationships/image" Target="../media/image55.png"/><Relationship Id="rId12" Type="http://schemas.openxmlformats.org/officeDocument/2006/relationships/image" Target="../media/image46.png"/><Relationship Id="rId17" Type="http://schemas.openxmlformats.org/officeDocument/2006/relationships/image" Target="../media/image50.png"/><Relationship Id="rId2" Type="http://schemas.openxmlformats.org/officeDocument/2006/relationships/video" Target="../media/media3.mp4"/><Relationship Id="rId16" Type="http://schemas.openxmlformats.org/officeDocument/2006/relationships/slide" Target="slide21.xml"/><Relationship Id="rId20" Type="http://schemas.openxmlformats.org/officeDocument/2006/relationships/image" Target="../media/image54.png"/><Relationship Id="rId1" Type="http://schemas.microsoft.com/office/2007/relationships/media" Target="../media/media3.mp4"/><Relationship Id="rId6" Type="http://schemas.openxmlformats.org/officeDocument/2006/relationships/audio" Target="../media/audio1.wav"/><Relationship Id="rId11" Type="http://schemas.openxmlformats.org/officeDocument/2006/relationships/image" Target="../media/image53.png"/><Relationship Id="rId24" Type="http://schemas.openxmlformats.org/officeDocument/2006/relationships/audio" Target="../media/audio1.wav"/><Relationship Id="rId5" Type="http://schemas.openxmlformats.org/officeDocument/2006/relationships/audio" Target="../media/audio2.wav"/><Relationship Id="rId15" Type="http://schemas.openxmlformats.org/officeDocument/2006/relationships/image" Target="../media/image49.png"/><Relationship Id="rId23" Type="http://schemas.openxmlformats.org/officeDocument/2006/relationships/audio" Target="../media/audio2.wav"/><Relationship Id="rId10" Type="http://schemas.openxmlformats.org/officeDocument/2006/relationships/image" Target="../media/image45.png"/><Relationship Id="rId19" Type="http://schemas.openxmlformats.org/officeDocument/2006/relationships/image" Target="../media/image52.png"/><Relationship Id="rId4" Type="http://schemas.openxmlformats.org/officeDocument/2006/relationships/notesSlide" Target="../notesSlides/notesSlide22.xml"/><Relationship Id="rId9" Type="http://schemas.openxmlformats.org/officeDocument/2006/relationships/slide" Target="slide22.xml"/><Relationship Id="rId14" Type="http://schemas.openxmlformats.org/officeDocument/2006/relationships/image" Target="../media/image48.png"/><Relationship Id="rId22" Type="http://schemas.openxmlformats.org/officeDocument/2006/relationships/image" Target="../media/image57.png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47.png"/><Relationship Id="rId18" Type="http://schemas.openxmlformats.org/officeDocument/2006/relationships/image" Target="../media/image51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56.png"/><Relationship Id="rId7" Type="http://schemas.openxmlformats.org/officeDocument/2006/relationships/image" Target="../media/image55.png"/><Relationship Id="rId12" Type="http://schemas.openxmlformats.org/officeDocument/2006/relationships/image" Target="../media/image46.png"/><Relationship Id="rId17" Type="http://schemas.openxmlformats.org/officeDocument/2006/relationships/image" Target="../media/image50.png"/><Relationship Id="rId2" Type="http://schemas.openxmlformats.org/officeDocument/2006/relationships/video" Target="../media/media3.mp4"/><Relationship Id="rId16" Type="http://schemas.openxmlformats.org/officeDocument/2006/relationships/slide" Target="slide21.xml"/><Relationship Id="rId20" Type="http://schemas.openxmlformats.org/officeDocument/2006/relationships/image" Target="../media/image54.png"/><Relationship Id="rId1" Type="http://schemas.microsoft.com/office/2007/relationships/media" Target="../media/media3.mp4"/><Relationship Id="rId6" Type="http://schemas.openxmlformats.org/officeDocument/2006/relationships/audio" Target="../media/audio1.wav"/><Relationship Id="rId11" Type="http://schemas.openxmlformats.org/officeDocument/2006/relationships/image" Target="../media/image53.png"/><Relationship Id="rId24" Type="http://schemas.openxmlformats.org/officeDocument/2006/relationships/audio" Target="../media/audio1.wav"/><Relationship Id="rId5" Type="http://schemas.openxmlformats.org/officeDocument/2006/relationships/audio" Target="../media/audio2.wav"/><Relationship Id="rId15" Type="http://schemas.openxmlformats.org/officeDocument/2006/relationships/image" Target="../media/image49.png"/><Relationship Id="rId23" Type="http://schemas.openxmlformats.org/officeDocument/2006/relationships/audio" Target="../media/audio2.wav"/><Relationship Id="rId10" Type="http://schemas.openxmlformats.org/officeDocument/2006/relationships/image" Target="../media/image45.png"/><Relationship Id="rId19" Type="http://schemas.openxmlformats.org/officeDocument/2006/relationships/image" Target="../media/image52.png"/><Relationship Id="rId4" Type="http://schemas.openxmlformats.org/officeDocument/2006/relationships/notesSlide" Target="../notesSlides/notesSlide23.xml"/><Relationship Id="rId9" Type="http://schemas.openxmlformats.org/officeDocument/2006/relationships/slide" Target="slide22.xml"/><Relationship Id="rId14" Type="http://schemas.openxmlformats.org/officeDocument/2006/relationships/image" Target="../media/image48.png"/><Relationship Id="rId22" Type="http://schemas.openxmlformats.org/officeDocument/2006/relationships/image" Target="../media/image5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webp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2">
            <a:extLst>
              <a:ext uri="{FF2B5EF4-FFF2-40B4-BE49-F238E27FC236}">
                <a16:creationId xmlns:a16="http://schemas.microsoft.com/office/drawing/2014/main" id="{584C4423-F577-CA32-27CE-DDB2059DE89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40000" contrast="-40000"/>
                      </a14:imgEffect>
                    </a14:imgLayer>
                  </a14:imgProps>
                </a:ext>
              </a:extLst>
            </a:blip>
            <a:srcRect/>
            <a:stretch>
              <a:fillRect b="-18618"/>
            </a:stretch>
          </a:blipFill>
          <a:ln>
            <a:noFill/>
          </a:ln>
          <a:effectLst>
            <a:outerShdw blurRad="381000" dist="38100" dir="10800000" algn="r" rotWithShape="0">
              <a:srgbClr val="FC7AA2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!!b">
            <a:extLst>
              <a:ext uri="{FF2B5EF4-FFF2-40B4-BE49-F238E27FC236}">
                <a16:creationId xmlns:a16="http://schemas.microsoft.com/office/drawing/2014/main" id="{BC4AEB03-38FC-41AF-AA70-532D383205E4}"/>
              </a:ext>
            </a:extLst>
          </p:cNvPr>
          <p:cNvSpPr txBox="1"/>
          <p:nvPr/>
        </p:nvSpPr>
        <p:spPr>
          <a:xfrm>
            <a:off x="1348487" y="3067240"/>
            <a:ext cx="9495026" cy="186204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rgbClr val="FAD51A"/>
                    </a:gs>
                    <a:gs pos="100000">
                      <a:prstClr val="white"/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WELCOME</a:t>
            </a:r>
          </a:p>
        </p:txBody>
      </p:sp>
    </p:spTree>
    <p:extLst>
      <p:ext uri="{BB962C8B-B14F-4D97-AF65-F5344CB8AC3E}">
        <p14:creationId xmlns:p14="http://schemas.microsoft.com/office/powerpoint/2010/main" val="3017298632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0FEFAE08-1056-4012-AAEF-8E1D648B50E8}"/>
              </a:ext>
            </a:extLst>
          </p:cNvPr>
          <p:cNvSpPr/>
          <p:nvPr/>
        </p:nvSpPr>
        <p:spPr>
          <a:xfrm>
            <a:off x="0" y="70905"/>
            <a:ext cx="12192000" cy="857250"/>
          </a:xfrm>
          <a:prstGeom prst="rect">
            <a:avLst/>
          </a:prstGeom>
          <a:solidFill>
            <a:srgbClr val="9642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33" name="!!be">
            <a:extLst>
              <a:ext uri="{FF2B5EF4-FFF2-40B4-BE49-F238E27FC236}">
                <a16:creationId xmlns:a16="http://schemas.microsoft.com/office/drawing/2014/main" id="{153BBA44-BBDC-4EE1-9605-1442FF0EF914}"/>
              </a:ext>
            </a:extLst>
          </p:cNvPr>
          <p:cNvSpPr txBox="1"/>
          <p:nvPr/>
        </p:nvSpPr>
        <p:spPr>
          <a:xfrm>
            <a:off x="2406715" y="207143"/>
            <a:ext cx="73785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kumimoji="0" lang="en-US" sz="320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Roboto" panose="02000000000000000000" pitchFamily="2" charset="0"/>
                <a:cs typeface="Times New Roman" panose="02020603050405020304" pitchFamily="18" charset="0"/>
              </a:rPr>
              <a:t>Hoàn cảnh quê hương</a:t>
            </a:r>
            <a:endParaRPr lang="en-US" sz="3200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sp>
        <p:nvSpPr>
          <p:cNvPr id="3" name="!!1">
            <a:extLst>
              <a:ext uri="{FF2B5EF4-FFF2-40B4-BE49-F238E27FC236}">
                <a16:creationId xmlns:a16="http://schemas.microsoft.com/office/drawing/2014/main" id="{C98CAE6A-CD5F-4DC7-9C05-1978BFFDD79E}"/>
              </a:ext>
            </a:extLst>
          </p:cNvPr>
          <p:cNvSpPr/>
          <p:nvPr/>
        </p:nvSpPr>
        <p:spPr>
          <a:xfrm>
            <a:off x="146050" y="1026575"/>
            <a:ext cx="3829050" cy="2901950"/>
          </a:xfrm>
          <a:prstGeom prst="rect">
            <a:avLst/>
          </a:prstGeom>
          <a:blipFill>
            <a:blip r:embed="rId3"/>
            <a:srcRect/>
            <a:stretch>
              <a:fillRect l="-16596"/>
            </a:stretch>
          </a:blip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!!2">
            <a:extLst>
              <a:ext uri="{FF2B5EF4-FFF2-40B4-BE49-F238E27FC236}">
                <a16:creationId xmlns:a16="http://schemas.microsoft.com/office/drawing/2014/main" id="{6092D4EA-CEC4-4375-9617-B12576E7C687}"/>
              </a:ext>
            </a:extLst>
          </p:cNvPr>
          <p:cNvSpPr/>
          <p:nvPr/>
        </p:nvSpPr>
        <p:spPr>
          <a:xfrm>
            <a:off x="4181474" y="1026575"/>
            <a:ext cx="3829051" cy="2901950"/>
          </a:xfrm>
          <a:prstGeom prst="rect">
            <a:avLst/>
          </a:prstGeom>
          <a:blipFill>
            <a:blip r:embed="rId4"/>
            <a:srcRect/>
            <a:stretch>
              <a:fillRect l="-33932" r="-8392"/>
            </a:stretch>
          </a:blip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!!3">
            <a:extLst>
              <a:ext uri="{FF2B5EF4-FFF2-40B4-BE49-F238E27FC236}">
                <a16:creationId xmlns:a16="http://schemas.microsoft.com/office/drawing/2014/main" id="{0C2AB152-353E-4271-9098-224BBE9EE7D2}"/>
              </a:ext>
            </a:extLst>
          </p:cNvPr>
          <p:cNvSpPr/>
          <p:nvPr/>
        </p:nvSpPr>
        <p:spPr>
          <a:xfrm>
            <a:off x="8216900" y="1026575"/>
            <a:ext cx="3829050" cy="2901950"/>
          </a:xfrm>
          <a:prstGeom prst="rect">
            <a:avLst/>
          </a:prstGeom>
          <a:blipFill>
            <a:blip r:embed="rId5"/>
            <a:srcRect/>
            <a:stretch>
              <a:fillRect l="-11065" r="-11065"/>
            </a:stretch>
          </a:blip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!!a">
            <a:extLst>
              <a:ext uri="{FF2B5EF4-FFF2-40B4-BE49-F238E27FC236}">
                <a16:creationId xmlns:a16="http://schemas.microsoft.com/office/drawing/2014/main" id="{F8328443-FA26-44E7-B6AB-E817A97E63C7}"/>
              </a:ext>
            </a:extLst>
          </p:cNvPr>
          <p:cNvSpPr txBox="1"/>
          <p:nvPr/>
        </p:nvSpPr>
        <p:spPr>
          <a:xfrm>
            <a:off x="146050" y="4070140"/>
            <a:ext cx="382904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2700">
                <a:solidFill>
                  <a:srgbClr val="414F4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 Chí Minh, thuở nhỏ tên Nguyễn Sinh Cung sinh ra tại </a:t>
            </a:r>
            <a:r>
              <a:rPr lang="en-US" sz="2700">
                <a:solidFill>
                  <a:srgbClr val="9642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 Sen, xã Kim Liên, huyện Nam Đàn, tỉnh Nghệ An</a:t>
            </a:r>
            <a:endParaRPr lang="vi-VN" sz="2700">
              <a:solidFill>
                <a:srgbClr val="9642D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!!b">
            <a:extLst>
              <a:ext uri="{FF2B5EF4-FFF2-40B4-BE49-F238E27FC236}">
                <a16:creationId xmlns:a16="http://schemas.microsoft.com/office/drawing/2014/main" id="{E7A7D8BD-A87D-4896-8D58-06A2534FF111}"/>
              </a:ext>
            </a:extLst>
          </p:cNvPr>
          <p:cNvSpPr txBox="1"/>
          <p:nvPr/>
        </p:nvSpPr>
        <p:spPr>
          <a:xfrm>
            <a:off x="4181474" y="4070140"/>
            <a:ext cx="3829050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2700">
                <a:solidFill>
                  <a:srgbClr val="9642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 An là nơi có truyền thống hiếu học, là quê hương của nhiều danh nhân</a:t>
            </a:r>
            <a:r>
              <a:rPr lang="en-US" sz="2700">
                <a:solidFill>
                  <a:srgbClr val="414F4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Hồ Xuân Hương, Phan Bội Châu,...</a:t>
            </a:r>
            <a:endParaRPr lang="vi-VN" sz="2700" i="1">
              <a:solidFill>
                <a:srgbClr val="64626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!!c">
            <a:extLst>
              <a:ext uri="{FF2B5EF4-FFF2-40B4-BE49-F238E27FC236}">
                <a16:creationId xmlns:a16="http://schemas.microsoft.com/office/drawing/2014/main" id="{604C25CE-D1AE-4D75-95EF-19B8DC0326C4}"/>
              </a:ext>
            </a:extLst>
          </p:cNvPr>
          <p:cNvSpPr txBox="1"/>
          <p:nvPr/>
        </p:nvSpPr>
        <p:spPr>
          <a:xfrm>
            <a:off x="8216900" y="4070140"/>
            <a:ext cx="382905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2700">
                <a:solidFill>
                  <a:srgbClr val="414F4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cuộc khai thác thuộc địa của Pháp, các khu công nghiệp hình thành ở Nghệ An, </a:t>
            </a:r>
            <a:r>
              <a:rPr lang="en-US" sz="2700">
                <a:solidFill>
                  <a:srgbClr val="9642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 nhân và trí thức sớm tiếp thu tư tưởng tiến bộ</a:t>
            </a:r>
            <a:endParaRPr lang="vi-VN" sz="2700" i="1">
              <a:solidFill>
                <a:srgbClr val="9642D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67931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  <p:bldP spid="3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0FEFAE08-1056-4012-AAEF-8E1D648B50E8}"/>
              </a:ext>
            </a:extLst>
          </p:cNvPr>
          <p:cNvSpPr/>
          <p:nvPr/>
        </p:nvSpPr>
        <p:spPr>
          <a:xfrm>
            <a:off x="0" y="70905"/>
            <a:ext cx="12192000" cy="857250"/>
          </a:xfrm>
          <a:prstGeom prst="rect">
            <a:avLst/>
          </a:prstGeom>
          <a:solidFill>
            <a:srgbClr val="02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33" name="!!be">
            <a:extLst>
              <a:ext uri="{FF2B5EF4-FFF2-40B4-BE49-F238E27FC236}">
                <a16:creationId xmlns:a16="http://schemas.microsoft.com/office/drawing/2014/main" id="{153BBA44-BBDC-4EE1-9605-1442FF0EF914}"/>
              </a:ext>
            </a:extLst>
          </p:cNvPr>
          <p:cNvSpPr txBox="1"/>
          <p:nvPr/>
        </p:nvSpPr>
        <p:spPr>
          <a:xfrm>
            <a:off x="2406715" y="207143"/>
            <a:ext cx="73785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kumimoji="0" lang="en-US" sz="320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Roboto" panose="02000000000000000000" pitchFamily="2" charset="0"/>
                <a:cs typeface="Times New Roman" panose="02020603050405020304" pitchFamily="18" charset="0"/>
              </a:rPr>
              <a:t>Hoàn cảnh gia đình</a:t>
            </a:r>
            <a:endParaRPr lang="en-US" sz="3200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sp>
        <p:nvSpPr>
          <p:cNvPr id="3" name="!!1">
            <a:extLst>
              <a:ext uri="{FF2B5EF4-FFF2-40B4-BE49-F238E27FC236}">
                <a16:creationId xmlns:a16="http://schemas.microsoft.com/office/drawing/2014/main" id="{C98CAE6A-CD5F-4DC7-9C05-1978BFFDD79E}"/>
              </a:ext>
            </a:extLst>
          </p:cNvPr>
          <p:cNvSpPr/>
          <p:nvPr/>
        </p:nvSpPr>
        <p:spPr>
          <a:xfrm>
            <a:off x="991660" y="1153576"/>
            <a:ext cx="2466975" cy="3316824"/>
          </a:xfrm>
          <a:prstGeom prst="rect">
            <a:avLst/>
          </a:prstGeom>
          <a:blipFill>
            <a:blip r:embed="rId3"/>
            <a:srcRect/>
            <a:stretch>
              <a:fillRect t="-755" b="-755"/>
            </a:stretch>
          </a:blip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!!2">
            <a:extLst>
              <a:ext uri="{FF2B5EF4-FFF2-40B4-BE49-F238E27FC236}">
                <a16:creationId xmlns:a16="http://schemas.microsoft.com/office/drawing/2014/main" id="{6092D4EA-CEC4-4375-9617-B12576E7C687}"/>
              </a:ext>
            </a:extLst>
          </p:cNvPr>
          <p:cNvSpPr/>
          <p:nvPr/>
        </p:nvSpPr>
        <p:spPr>
          <a:xfrm>
            <a:off x="4862511" y="1153576"/>
            <a:ext cx="2466976" cy="3316824"/>
          </a:xfrm>
          <a:prstGeom prst="rect">
            <a:avLst/>
          </a:prstGeom>
          <a:blipFill>
            <a:blip r:embed="rId4"/>
            <a:srcRect/>
            <a:stretch>
              <a:fillRect t="-800" b="-800"/>
            </a:stretch>
          </a:blip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!!3">
            <a:extLst>
              <a:ext uri="{FF2B5EF4-FFF2-40B4-BE49-F238E27FC236}">
                <a16:creationId xmlns:a16="http://schemas.microsoft.com/office/drawing/2014/main" id="{0C2AB152-353E-4271-9098-224BBE9EE7D2}"/>
              </a:ext>
            </a:extLst>
          </p:cNvPr>
          <p:cNvSpPr/>
          <p:nvPr/>
        </p:nvSpPr>
        <p:spPr>
          <a:xfrm>
            <a:off x="8733364" y="1153576"/>
            <a:ext cx="2466976" cy="3316824"/>
          </a:xfrm>
          <a:prstGeom prst="rect">
            <a:avLst/>
          </a:prstGeom>
          <a:blipFill>
            <a:blip r:embed="rId5"/>
            <a:srcRect/>
            <a:stretch>
              <a:fillRect l="-8366" r="-1716" b="-6429"/>
            </a:stretch>
          </a:blip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!!a">
            <a:extLst>
              <a:ext uri="{FF2B5EF4-FFF2-40B4-BE49-F238E27FC236}">
                <a16:creationId xmlns:a16="http://schemas.microsoft.com/office/drawing/2014/main" id="{F8328443-FA26-44E7-B6AB-E817A97E63C7}"/>
              </a:ext>
            </a:extLst>
          </p:cNvPr>
          <p:cNvSpPr txBox="1"/>
          <p:nvPr/>
        </p:nvSpPr>
        <p:spPr>
          <a:xfrm>
            <a:off x="310623" y="4561207"/>
            <a:ext cx="382904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700">
                <a:solidFill>
                  <a:srgbClr val="0288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NGUYẾN SINH SẮC</a:t>
            </a:r>
            <a:endParaRPr lang="vi-VN" sz="2700">
              <a:solidFill>
                <a:srgbClr val="0288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!!b">
            <a:extLst>
              <a:ext uri="{FF2B5EF4-FFF2-40B4-BE49-F238E27FC236}">
                <a16:creationId xmlns:a16="http://schemas.microsoft.com/office/drawing/2014/main" id="{E7A7D8BD-A87D-4896-8D58-06A2534FF111}"/>
              </a:ext>
            </a:extLst>
          </p:cNvPr>
          <p:cNvSpPr txBox="1"/>
          <p:nvPr/>
        </p:nvSpPr>
        <p:spPr>
          <a:xfrm>
            <a:off x="4181474" y="4561207"/>
            <a:ext cx="382905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700">
                <a:solidFill>
                  <a:srgbClr val="0288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 THỊ LOAN</a:t>
            </a:r>
            <a:endParaRPr lang="vi-VN" sz="2700" i="1">
              <a:solidFill>
                <a:srgbClr val="0288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!!c">
            <a:extLst>
              <a:ext uri="{FF2B5EF4-FFF2-40B4-BE49-F238E27FC236}">
                <a16:creationId xmlns:a16="http://schemas.microsoft.com/office/drawing/2014/main" id="{604C25CE-D1AE-4D75-95EF-19B8DC0326C4}"/>
              </a:ext>
            </a:extLst>
          </p:cNvPr>
          <p:cNvSpPr txBox="1"/>
          <p:nvPr/>
        </p:nvSpPr>
        <p:spPr>
          <a:xfrm>
            <a:off x="8052327" y="4561207"/>
            <a:ext cx="382905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700">
                <a:solidFill>
                  <a:srgbClr val="0288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 ÁI QUỐC</a:t>
            </a:r>
            <a:endParaRPr lang="vi-VN" sz="2700" i="1">
              <a:solidFill>
                <a:srgbClr val="0288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52FAC21-1AB4-4195-B0FB-6B2B9DCFCA3E}"/>
              </a:ext>
            </a:extLst>
          </p:cNvPr>
          <p:cNvSpPr txBox="1"/>
          <p:nvPr/>
        </p:nvSpPr>
        <p:spPr>
          <a:xfrm>
            <a:off x="371211" y="4999188"/>
            <a:ext cx="370787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Là nhà Nho yêu nước, từng đỗ Phó bảng (1901). Ông là người thầy mẫu mực trong dạy chữ, dạy người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0B1D6F8-DD09-47D8-9114-5D52B7152611}"/>
              </a:ext>
            </a:extLst>
          </p:cNvPr>
          <p:cNvSpPr txBox="1"/>
          <p:nvPr/>
        </p:nvSpPr>
        <p:spPr>
          <a:xfrm>
            <a:off x="4242063" y="4999188"/>
            <a:ext cx="370787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Là con gái của nhà Nho yêu nước Hoàng Xuân Đường, người phụ nữ dịu dàng, giỏi  làm ruộng, dệt vải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5E68AB3-41B3-4866-B737-798EC715EB97}"/>
              </a:ext>
            </a:extLst>
          </p:cNvPr>
          <p:cNvSpPr txBox="1"/>
          <p:nvPr/>
        </p:nvSpPr>
        <p:spPr>
          <a:xfrm>
            <a:off x="8173505" y="4999188"/>
            <a:ext cx="36472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Tên khai sinh là Nguyễn Sinh Cung, sinh ra trong gia đình có truyền thống hiếu học, yêu nước</a:t>
            </a:r>
          </a:p>
        </p:txBody>
      </p:sp>
    </p:spTree>
    <p:extLst>
      <p:ext uri="{BB962C8B-B14F-4D97-AF65-F5344CB8AC3E}">
        <p14:creationId xmlns:p14="http://schemas.microsoft.com/office/powerpoint/2010/main" val="382572492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 p14:presetBounceEnd="29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9333">
                                          <p:cBhvr additive="base"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9333">
                                          <p:cBhvr additive="base"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grpId="0" nodeType="clickEffect" p14:presetBounceEnd="29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9333">
                                          <p:cBhvr additive="base">
                                            <p:cTn id="13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9333">
                                          <p:cBhvr additive="base">
                                            <p:cTn id="14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4" fill="hold" grpId="0" nodeType="clickEffect" p14:presetBounceEnd="29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9333">
                                          <p:cBhvr additive="base">
                                            <p:cTn id="19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9333">
                                          <p:cBhvr additive="base">
                                            <p:cTn id="20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11" grpId="0"/>
          <p:bldP spid="1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11" grpId="0"/>
          <p:bldP spid="12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0A6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D10F2C5-8389-49B0-A656-0EB21D932DA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40000" contrast="-40000"/>
                      </a14:imgEffect>
                    </a14:imgLayer>
                  </a14:imgProps>
                </a:ext>
              </a:extLst>
            </a:blip>
            <a:srcRect/>
            <a:stretch>
              <a:fillRect t="-2555" b="-2555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FEFAE08-1056-4012-AAEF-8E1D648B50E8}"/>
              </a:ext>
            </a:extLst>
          </p:cNvPr>
          <p:cNvSpPr/>
          <p:nvPr/>
        </p:nvSpPr>
        <p:spPr>
          <a:xfrm>
            <a:off x="0" y="2871788"/>
            <a:ext cx="12192000" cy="1114425"/>
          </a:xfrm>
          <a:prstGeom prst="rect">
            <a:avLst/>
          </a:prstGeom>
          <a:solidFill>
            <a:schemeClr val="bg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53BBA44-BBDC-4EE1-9605-1442FF0EF914}"/>
              </a:ext>
            </a:extLst>
          </p:cNvPr>
          <p:cNvSpPr txBox="1"/>
          <p:nvPr/>
        </p:nvSpPr>
        <p:spPr>
          <a:xfrm>
            <a:off x="383666" y="3136613"/>
            <a:ext cx="114246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kumimoji="0" lang="en-US" sz="3200" b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Roboto" panose="02000000000000000000" pitchFamily="2" charset="0"/>
                <a:cs typeface="Times New Roman" panose="02020603050405020304" pitchFamily="18" charset="0"/>
              </a:rPr>
              <a:t>2. Tiểu sử và tiến trình hoạt động cách mạng của Hồ Chí Minh</a:t>
            </a:r>
            <a:endParaRPr lang="en-US" sz="32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80396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ctor: Elbow 4">
            <a:extLst>
              <a:ext uri="{FF2B5EF4-FFF2-40B4-BE49-F238E27FC236}">
                <a16:creationId xmlns:a16="http://schemas.microsoft.com/office/drawing/2014/main" id="{D3AF6A3D-AC06-42BE-A668-14F118643009}"/>
              </a:ext>
            </a:extLst>
          </p:cNvPr>
          <p:cNvCxnSpPr>
            <a:cxnSpLocks/>
          </p:cNvCxnSpPr>
          <p:nvPr/>
        </p:nvCxnSpPr>
        <p:spPr>
          <a:xfrm flipV="1">
            <a:off x="4531535" y="2302937"/>
            <a:ext cx="6228892" cy="1884515"/>
          </a:xfrm>
          <a:prstGeom prst="bentConnector3">
            <a:avLst>
              <a:gd name="adj1" fmla="val 50000"/>
            </a:avLst>
          </a:prstGeom>
          <a:ln>
            <a:solidFill>
              <a:srgbClr val="64626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6672795-C0C2-4DDF-B998-0A4C8D9BBBB8}"/>
              </a:ext>
            </a:extLst>
          </p:cNvPr>
          <p:cNvCxnSpPr>
            <a:cxnSpLocks/>
          </p:cNvCxnSpPr>
          <p:nvPr/>
        </p:nvCxnSpPr>
        <p:spPr>
          <a:xfrm>
            <a:off x="4545271" y="4187452"/>
            <a:ext cx="0" cy="1777996"/>
          </a:xfrm>
          <a:prstGeom prst="line">
            <a:avLst/>
          </a:prstGeom>
          <a:ln>
            <a:solidFill>
              <a:srgbClr val="646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6404B50-48BE-4CA4-8D79-88AA798B11FA}"/>
              </a:ext>
            </a:extLst>
          </p:cNvPr>
          <p:cNvCxnSpPr>
            <a:cxnSpLocks/>
          </p:cNvCxnSpPr>
          <p:nvPr/>
        </p:nvCxnSpPr>
        <p:spPr>
          <a:xfrm flipV="1">
            <a:off x="1289334" y="5965448"/>
            <a:ext cx="3255937" cy="406"/>
          </a:xfrm>
          <a:prstGeom prst="line">
            <a:avLst/>
          </a:prstGeom>
          <a:ln>
            <a:solidFill>
              <a:srgbClr val="646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CE627C22-A3E9-4BC3-B5DF-C44332A5659A}"/>
              </a:ext>
            </a:extLst>
          </p:cNvPr>
          <p:cNvSpPr/>
          <p:nvPr/>
        </p:nvSpPr>
        <p:spPr>
          <a:xfrm>
            <a:off x="1427908" y="4187452"/>
            <a:ext cx="3024717" cy="1777996"/>
          </a:xfrm>
          <a:prstGeom prst="rect">
            <a:avLst/>
          </a:prstGeom>
          <a:blipFill>
            <a:blip r:embed="rId2"/>
            <a:srcRect/>
            <a:stretch>
              <a:fillRect t="-6906" b="-69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646267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449B2D0-8A5B-4A37-AA28-8A4E9E30F648}"/>
              </a:ext>
            </a:extLst>
          </p:cNvPr>
          <p:cNvSpPr/>
          <p:nvPr/>
        </p:nvSpPr>
        <p:spPr>
          <a:xfrm>
            <a:off x="4583641" y="2359592"/>
            <a:ext cx="3024717" cy="1777996"/>
          </a:xfrm>
          <a:prstGeom prst="rect">
            <a:avLst/>
          </a:prstGeom>
          <a:blipFill>
            <a:blip r:embed="rId3"/>
            <a:srcRect/>
            <a:stretch>
              <a:fillRect t="-9467" b="-946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646267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A39A103-A3E7-46F1-B3A7-0A877EB143F9}"/>
              </a:ext>
            </a:extLst>
          </p:cNvPr>
          <p:cNvSpPr/>
          <p:nvPr/>
        </p:nvSpPr>
        <p:spPr>
          <a:xfrm>
            <a:off x="7645981" y="488863"/>
            <a:ext cx="3024717" cy="1777996"/>
          </a:xfrm>
          <a:prstGeom prst="rect">
            <a:avLst/>
          </a:prstGeom>
          <a:blipFill>
            <a:blip r:embed="rId4"/>
            <a:srcRect/>
            <a:stretch>
              <a:fillRect t="-14020" b="-1402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646267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C84CB57-4375-47C4-9405-D86D75ABB97C}"/>
              </a:ext>
            </a:extLst>
          </p:cNvPr>
          <p:cNvSpPr txBox="1"/>
          <p:nvPr/>
        </p:nvSpPr>
        <p:spPr>
          <a:xfrm>
            <a:off x="2109061" y="3614368"/>
            <a:ext cx="19207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>
                <a:solidFill>
                  <a:srgbClr val="646267"/>
                </a:solidFill>
              </a:rPr>
              <a:t>1906 - 1908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FCE9EEE-F9EA-466E-82AB-FD7FC04F2657}"/>
              </a:ext>
            </a:extLst>
          </p:cNvPr>
          <p:cNvSpPr txBox="1"/>
          <p:nvPr/>
        </p:nvSpPr>
        <p:spPr>
          <a:xfrm>
            <a:off x="8204649" y="-34357"/>
            <a:ext cx="19073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>
                <a:solidFill>
                  <a:srgbClr val="646267"/>
                </a:solidFill>
              </a:rPr>
              <a:t>1910 - 1911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0339253-2C52-4AE8-B214-277307C5A034}"/>
              </a:ext>
            </a:extLst>
          </p:cNvPr>
          <p:cNvSpPr txBox="1"/>
          <p:nvPr/>
        </p:nvSpPr>
        <p:spPr>
          <a:xfrm>
            <a:off x="5348116" y="1932117"/>
            <a:ext cx="19207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>
                <a:solidFill>
                  <a:srgbClr val="646267"/>
                </a:solidFill>
              </a:rPr>
              <a:t>1908 - 1909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9B7D483-BC15-49DF-85A3-8F91D219152F}"/>
              </a:ext>
            </a:extLst>
          </p:cNvPr>
          <p:cNvSpPr txBox="1"/>
          <p:nvPr/>
        </p:nvSpPr>
        <p:spPr>
          <a:xfrm>
            <a:off x="933461" y="5965448"/>
            <a:ext cx="396768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646267"/>
                </a:solidFill>
              </a:rPr>
              <a:t>1906 – 1908: </a:t>
            </a:r>
            <a:r>
              <a:rPr lang="en-US" sz="2600">
                <a:solidFill>
                  <a:srgbClr val="646267"/>
                </a:solidFill>
              </a:rPr>
              <a:t>Trường tiểu học Pháp – Việt Đông Ba (Huế)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D695DB8-CAF4-4334-8A4A-3DF4B8F001A0}"/>
              </a:ext>
            </a:extLst>
          </p:cNvPr>
          <p:cNvSpPr txBox="1"/>
          <p:nvPr/>
        </p:nvSpPr>
        <p:spPr>
          <a:xfrm>
            <a:off x="7645981" y="2302937"/>
            <a:ext cx="302471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>
                <a:solidFill>
                  <a:srgbClr val="646267"/>
                </a:solidFill>
              </a:rPr>
              <a:t>Trường Dục Thanh (Phan Thiết)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4052108-AD0C-4A4D-94AF-AAFBFF83458B}"/>
              </a:ext>
            </a:extLst>
          </p:cNvPr>
          <p:cNvSpPr txBox="1"/>
          <p:nvPr/>
        </p:nvSpPr>
        <p:spPr>
          <a:xfrm>
            <a:off x="4601692" y="4244107"/>
            <a:ext cx="318497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600">
                <a:solidFill>
                  <a:srgbClr val="646267"/>
                </a:solidFill>
              </a:rPr>
              <a:t>Trường Quốc học Huế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2C8075E-74F7-4C49-A027-FB788ED95215}"/>
              </a:ext>
            </a:extLst>
          </p:cNvPr>
          <p:cNvSpPr txBox="1"/>
          <p:nvPr/>
        </p:nvSpPr>
        <p:spPr>
          <a:xfrm>
            <a:off x="369802" y="138093"/>
            <a:ext cx="5399235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>
                <a:solidFill>
                  <a:srgbClr val="646267"/>
                </a:solidFill>
              </a:rPr>
              <a:t>HỒ CHÍ MINH</a:t>
            </a:r>
          </a:p>
          <a:p>
            <a:pPr algn="ctr"/>
            <a:r>
              <a:rPr lang="en-US" sz="3200" i="1">
                <a:solidFill>
                  <a:srgbClr val="646267"/>
                </a:solidFill>
              </a:rPr>
              <a:t>từ 1890 - 1911</a:t>
            </a:r>
          </a:p>
        </p:txBody>
      </p:sp>
    </p:spTree>
    <p:extLst>
      <p:ext uri="{BB962C8B-B14F-4D97-AF65-F5344CB8AC3E}">
        <p14:creationId xmlns:p14="http://schemas.microsoft.com/office/powerpoint/2010/main" val="394358495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click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grpId="0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12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13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8" fill="hold" grpId="0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1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1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ntr" presetSubtype="8" fill="hold" grpId="0" nodeType="click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23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24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6" presetID="2" presetClass="entr" presetSubtype="8" fill="hold" grpId="0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28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29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1" presetID="2" presetClass="entr" presetSubtype="2" fill="hold" grpId="0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33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34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" presetClass="entr" presetSubtype="2" fill="hold" grpId="0" nodeType="click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39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40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2" presetID="2" presetClass="entr" presetSubtype="2" fill="hold" grpId="0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44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4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7" presetID="2" presetClass="entr" presetSubtype="2" fill="hold" grpId="0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49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50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animBg="1"/>
          <p:bldP spid="12" grpId="0" animBg="1"/>
          <p:bldP spid="17" grpId="0" animBg="1"/>
          <p:bldP spid="19" grpId="0"/>
          <p:bldP spid="20" grpId="0"/>
          <p:bldP spid="28" grpId="0"/>
          <p:bldP spid="29" grpId="0"/>
          <p:bldP spid="30" grpId="0"/>
          <p:bldP spid="3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6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1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2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7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animBg="1"/>
          <p:bldP spid="12" grpId="0" animBg="1"/>
          <p:bldP spid="17" grpId="0" animBg="1"/>
          <p:bldP spid="19" grpId="0"/>
          <p:bldP spid="20" grpId="0"/>
          <p:bldP spid="28" grpId="0"/>
          <p:bldP spid="29" grpId="0"/>
          <p:bldP spid="30" grpId="0"/>
          <p:bldP spid="31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!!222" descr="A picture containing sky, outdoor, water, boat&#10;&#10;Description automatically generated">
            <a:extLst>
              <a:ext uri="{FF2B5EF4-FFF2-40B4-BE49-F238E27FC236}">
                <a16:creationId xmlns:a16="http://schemas.microsoft.com/office/drawing/2014/main" id="{B6363D44-2FE7-443F-A454-09181244E2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" t="2331" r="1042" b="233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Frame 8">
            <a:extLst>
              <a:ext uri="{FF2B5EF4-FFF2-40B4-BE49-F238E27FC236}">
                <a16:creationId xmlns:a16="http://schemas.microsoft.com/office/drawing/2014/main" id="{872C1039-25C8-41D2-96CB-1C1D56A95CCB}"/>
              </a:ext>
            </a:extLst>
          </p:cNvPr>
          <p:cNvSpPr/>
          <p:nvPr/>
        </p:nvSpPr>
        <p:spPr>
          <a:xfrm>
            <a:off x="-5644039" y="540453"/>
            <a:ext cx="3910783" cy="5777094"/>
          </a:xfrm>
          <a:prstGeom prst="frame">
            <a:avLst>
              <a:gd name="adj1" fmla="val 998"/>
            </a:avLst>
          </a:prstGeom>
          <a:solidFill>
            <a:srgbClr val="F5F4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789A90C-41E5-4656-963D-7AC8493A2421}"/>
              </a:ext>
            </a:extLst>
          </p:cNvPr>
          <p:cNvSpPr txBox="1"/>
          <p:nvPr/>
        </p:nvSpPr>
        <p:spPr>
          <a:xfrm>
            <a:off x="334962" y="6170910"/>
            <a:ext cx="624998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F2027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BẾN NHÀ RỒNG ĐẦU THẾ KỈ XX</a:t>
            </a:r>
            <a:endParaRPr kumimoji="0" lang="vi-VN" sz="2800" b="0" i="1" u="none" strike="noStrike" kern="1200" cap="none" spc="0" normalizeH="0" baseline="0" noProof="0" dirty="0">
              <a:ln>
                <a:noFill/>
              </a:ln>
              <a:solidFill>
                <a:srgbClr val="0F2027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AFDBACA-C4AF-4D28-9187-244464B9DDF9}"/>
              </a:ext>
            </a:extLst>
          </p:cNvPr>
          <p:cNvSpPr/>
          <p:nvPr/>
        </p:nvSpPr>
        <p:spPr>
          <a:xfrm>
            <a:off x="4793381" y="0"/>
            <a:ext cx="7398619" cy="2868328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E82BB8-43E3-43D5-A0D5-63B4772632FD}"/>
              </a:ext>
            </a:extLst>
          </p:cNvPr>
          <p:cNvSpPr txBox="1"/>
          <p:nvPr/>
        </p:nvSpPr>
        <p:spPr>
          <a:xfrm>
            <a:off x="4964107" y="0"/>
            <a:ext cx="7103473" cy="2893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2C536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2C536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Đất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2C536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2C536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2C536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2C536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đẹp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2C536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2C536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vô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2C536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2C536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cùng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2C536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2C536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2C536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2C536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2C536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2C536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phải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2C536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ra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2C536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2C536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2C536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2C536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2C536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tôi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2C536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2C536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2C536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2C536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2C536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2C536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sóng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2C536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2C536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dưới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2C536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2C536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tàu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2C536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2C536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2C536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2C536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tiễn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2C536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2C536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2C536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2C536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…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2C536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Đêm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2C536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2C536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2C536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2C536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2C536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2C536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2C536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2C536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2C536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ai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2C536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2C536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2C536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ngủ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2C5364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2C536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Sóng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2C536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2C536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vỗ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2C536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2C536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dưới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2C536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2C536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thân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2C536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2C536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tàu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2C536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2C536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2C536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2C536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phải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2C536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2C536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sóng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2C536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2C536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quê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2C536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2C536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hương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2C5364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2C536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2C536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2C536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2C536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2C536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2C536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2C536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chẳng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2C536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2C536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2C536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2C536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2C536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2C536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xứ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2C536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2C536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sở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2C5364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2C536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2C536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2C536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2C536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2C536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2C536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2C536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càng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2C536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2C536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hiểu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2C536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2C536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2C536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2C536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thương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2C536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2C536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đau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2C536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…”</a:t>
            </a:r>
            <a:b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2C536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</a:t>
            </a:r>
            <a:r>
              <a:rPr kumimoji="0" lang="en-US" sz="2600" b="0" i="1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1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1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1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1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1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-  </a:t>
            </a:r>
            <a:r>
              <a:rPr kumimoji="0" lang="en-US" sz="2600" b="0" i="1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Chế</a:t>
            </a: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Lan </a:t>
            </a:r>
            <a:r>
              <a:rPr kumimoji="0" lang="en-US" sz="2600" b="0" i="1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</a:t>
            </a: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  <a:endParaRPr kumimoji="0" lang="vi-VN" sz="2600" b="0" i="1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237075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7F50B3A0-63FE-4C15-A454-5615CBED81F7}"/>
              </a:ext>
            </a:extLst>
          </p:cNvPr>
          <p:cNvSpPr/>
          <p:nvPr/>
        </p:nvSpPr>
        <p:spPr>
          <a:xfrm>
            <a:off x="3975100" y="1841500"/>
            <a:ext cx="2146300" cy="5105400"/>
          </a:xfrm>
          <a:custGeom>
            <a:avLst/>
            <a:gdLst>
              <a:gd name="connsiteX0" fmla="*/ 1397000 w 2146300"/>
              <a:gd name="connsiteY0" fmla="*/ 25400 h 5105400"/>
              <a:gd name="connsiteX1" fmla="*/ 1257300 w 2146300"/>
              <a:gd name="connsiteY1" fmla="*/ 12700 h 5105400"/>
              <a:gd name="connsiteX2" fmla="*/ 1193800 w 2146300"/>
              <a:gd name="connsiteY2" fmla="*/ 0 h 5105400"/>
              <a:gd name="connsiteX3" fmla="*/ 914400 w 2146300"/>
              <a:gd name="connsiteY3" fmla="*/ 12700 h 5105400"/>
              <a:gd name="connsiteX4" fmla="*/ 787400 w 2146300"/>
              <a:gd name="connsiteY4" fmla="*/ 76200 h 5105400"/>
              <a:gd name="connsiteX5" fmla="*/ 749300 w 2146300"/>
              <a:gd name="connsiteY5" fmla="*/ 101600 h 5105400"/>
              <a:gd name="connsiteX6" fmla="*/ 711200 w 2146300"/>
              <a:gd name="connsiteY6" fmla="*/ 114300 h 5105400"/>
              <a:gd name="connsiteX7" fmla="*/ 635000 w 2146300"/>
              <a:gd name="connsiteY7" fmla="*/ 165100 h 5105400"/>
              <a:gd name="connsiteX8" fmla="*/ 584200 w 2146300"/>
              <a:gd name="connsiteY8" fmla="*/ 241300 h 5105400"/>
              <a:gd name="connsiteX9" fmla="*/ 558800 w 2146300"/>
              <a:gd name="connsiteY9" fmla="*/ 279400 h 5105400"/>
              <a:gd name="connsiteX10" fmla="*/ 546100 w 2146300"/>
              <a:gd name="connsiteY10" fmla="*/ 330200 h 5105400"/>
              <a:gd name="connsiteX11" fmla="*/ 482600 w 2146300"/>
              <a:gd name="connsiteY11" fmla="*/ 406400 h 5105400"/>
              <a:gd name="connsiteX12" fmla="*/ 431800 w 2146300"/>
              <a:gd name="connsiteY12" fmla="*/ 482600 h 5105400"/>
              <a:gd name="connsiteX13" fmla="*/ 393700 w 2146300"/>
              <a:gd name="connsiteY13" fmla="*/ 558800 h 5105400"/>
              <a:gd name="connsiteX14" fmla="*/ 381000 w 2146300"/>
              <a:gd name="connsiteY14" fmla="*/ 622300 h 5105400"/>
              <a:gd name="connsiteX15" fmla="*/ 355600 w 2146300"/>
              <a:gd name="connsiteY15" fmla="*/ 673100 h 5105400"/>
              <a:gd name="connsiteX16" fmla="*/ 342900 w 2146300"/>
              <a:gd name="connsiteY16" fmla="*/ 952500 h 5105400"/>
              <a:gd name="connsiteX17" fmla="*/ 317500 w 2146300"/>
              <a:gd name="connsiteY17" fmla="*/ 1092200 h 5105400"/>
              <a:gd name="connsiteX18" fmla="*/ 304800 w 2146300"/>
              <a:gd name="connsiteY18" fmla="*/ 1130300 h 5105400"/>
              <a:gd name="connsiteX19" fmla="*/ 266700 w 2146300"/>
              <a:gd name="connsiteY19" fmla="*/ 1257300 h 5105400"/>
              <a:gd name="connsiteX20" fmla="*/ 254000 w 2146300"/>
              <a:gd name="connsiteY20" fmla="*/ 1295400 h 5105400"/>
              <a:gd name="connsiteX21" fmla="*/ 215900 w 2146300"/>
              <a:gd name="connsiteY21" fmla="*/ 1346200 h 5105400"/>
              <a:gd name="connsiteX22" fmla="*/ 190500 w 2146300"/>
              <a:gd name="connsiteY22" fmla="*/ 1422400 h 5105400"/>
              <a:gd name="connsiteX23" fmla="*/ 139700 w 2146300"/>
              <a:gd name="connsiteY23" fmla="*/ 1549400 h 5105400"/>
              <a:gd name="connsiteX24" fmla="*/ 101600 w 2146300"/>
              <a:gd name="connsiteY24" fmla="*/ 1714500 h 5105400"/>
              <a:gd name="connsiteX25" fmla="*/ 88900 w 2146300"/>
              <a:gd name="connsiteY25" fmla="*/ 1765300 h 5105400"/>
              <a:gd name="connsiteX26" fmla="*/ 63500 w 2146300"/>
              <a:gd name="connsiteY26" fmla="*/ 1841500 h 5105400"/>
              <a:gd name="connsiteX27" fmla="*/ 50800 w 2146300"/>
              <a:gd name="connsiteY27" fmla="*/ 1905000 h 5105400"/>
              <a:gd name="connsiteX28" fmla="*/ 12700 w 2146300"/>
              <a:gd name="connsiteY28" fmla="*/ 1981200 h 5105400"/>
              <a:gd name="connsiteX29" fmla="*/ 0 w 2146300"/>
              <a:gd name="connsiteY29" fmla="*/ 2019300 h 5105400"/>
              <a:gd name="connsiteX30" fmla="*/ 12700 w 2146300"/>
              <a:gd name="connsiteY30" fmla="*/ 2362200 h 5105400"/>
              <a:gd name="connsiteX31" fmla="*/ 25400 w 2146300"/>
              <a:gd name="connsiteY31" fmla="*/ 2425700 h 5105400"/>
              <a:gd name="connsiteX32" fmla="*/ 38100 w 2146300"/>
              <a:gd name="connsiteY32" fmla="*/ 2578100 h 5105400"/>
              <a:gd name="connsiteX33" fmla="*/ 63500 w 2146300"/>
              <a:gd name="connsiteY33" fmla="*/ 2654300 h 5105400"/>
              <a:gd name="connsiteX34" fmla="*/ 114300 w 2146300"/>
              <a:gd name="connsiteY34" fmla="*/ 2730500 h 5105400"/>
              <a:gd name="connsiteX35" fmla="*/ 127000 w 2146300"/>
              <a:gd name="connsiteY35" fmla="*/ 2794000 h 5105400"/>
              <a:gd name="connsiteX36" fmla="*/ 139700 w 2146300"/>
              <a:gd name="connsiteY36" fmla="*/ 3073400 h 5105400"/>
              <a:gd name="connsiteX37" fmla="*/ 152400 w 2146300"/>
              <a:gd name="connsiteY37" fmla="*/ 3111500 h 5105400"/>
              <a:gd name="connsiteX38" fmla="*/ 215900 w 2146300"/>
              <a:gd name="connsiteY38" fmla="*/ 3187700 h 5105400"/>
              <a:gd name="connsiteX39" fmla="*/ 228600 w 2146300"/>
              <a:gd name="connsiteY39" fmla="*/ 3225800 h 5105400"/>
              <a:gd name="connsiteX40" fmla="*/ 304800 w 2146300"/>
              <a:gd name="connsiteY40" fmla="*/ 3276600 h 5105400"/>
              <a:gd name="connsiteX41" fmla="*/ 342900 w 2146300"/>
              <a:gd name="connsiteY41" fmla="*/ 3302000 h 5105400"/>
              <a:gd name="connsiteX42" fmla="*/ 381000 w 2146300"/>
              <a:gd name="connsiteY42" fmla="*/ 3340100 h 5105400"/>
              <a:gd name="connsiteX43" fmla="*/ 457200 w 2146300"/>
              <a:gd name="connsiteY43" fmla="*/ 3365500 h 5105400"/>
              <a:gd name="connsiteX44" fmla="*/ 533400 w 2146300"/>
              <a:gd name="connsiteY44" fmla="*/ 3390900 h 5105400"/>
              <a:gd name="connsiteX45" fmla="*/ 723900 w 2146300"/>
              <a:gd name="connsiteY45" fmla="*/ 3454400 h 5105400"/>
              <a:gd name="connsiteX46" fmla="*/ 800100 w 2146300"/>
              <a:gd name="connsiteY46" fmla="*/ 3479800 h 5105400"/>
              <a:gd name="connsiteX47" fmla="*/ 838200 w 2146300"/>
              <a:gd name="connsiteY47" fmla="*/ 3492500 h 5105400"/>
              <a:gd name="connsiteX48" fmla="*/ 901700 w 2146300"/>
              <a:gd name="connsiteY48" fmla="*/ 3505200 h 5105400"/>
              <a:gd name="connsiteX49" fmla="*/ 1244600 w 2146300"/>
              <a:gd name="connsiteY49" fmla="*/ 3492500 h 5105400"/>
              <a:gd name="connsiteX50" fmla="*/ 1295400 w 2146300"/>
              <a:gd name="connsiteY50" fmla="*/ 3479800 h 5105400"/>
              <a:gd name="connsiteX51" fmla="*/ 1625600 w 2146300"/>
              <a:gd name="connsiteY51" fmla="*/ 3492500 h 5105400"/>
              <a:gd name="connsiteX52" fmla="*/ 1663700 w 2146300"/>
              <a:gd name="connsiteY52" fmla="*/ 3530600 h 5105400"/>
              <a:gd name="connsiteX53" fmla="*/ 1701800 w 2146300"/>
              <a:gd name="connsiteY53" fmla="*/ 3556000 h 5105400"/>
              <a:gd name="connsiteX54" fmla="*/ 1739900 w 2146300"/>
              <a:gd name="connsiteY54" fmla="*/ 3644900 h 5105400"/>
              <a:gd name="connsiteX55" fmla="*/ 1752600 w 2146300"/>
              <a:gd name="connsiteY55" fmla="*/ 3721100 h 5105400"/>
              <a:gd name="connsiteX56" fmla="*/ 1765300 w 2146300"/>
              <a:gd name="connsiteY56" fmla="*/ 3784600 h 5105400"/>
              <a:gd name="connsiteX57" fmla="*/ 1778000 w 2146300"/>
              <a:gd name="connsiteY57" fmla="*/ 3873500 h 5105400"/>
              <a:gd name="connsiteX58" fmla="*/ 1803400 w 2146300"/>
              <a:gd name="connsiteY58" fmla="*/ 3911600 h 5105400"/>
              <a:gd name="connsiteX59" fmla="*/ 1816100 w 2146300"/>
              <a:gd name="connsiteY59" fmla="*/ 3949700 h 5105400"/>
              <a:gd name="connsiteX60" fmla="*/ 1866900 w 2146300"/>
              <a:gd name="connsiteY60" fmla="*/ 4025900 h 5105400"/>
              <a:gd name="connsiteX61" fmla="*/ 1892300 w 2146300"/>
              <a:gd name="connsiteY61" fmla="*/ 4114800 h 5105400"/>
              <a:gd name="connsiteX62" fmla="*/ 1917700 w 2146300"/>
              <a:gd name="connsiteY62" fmla="*/ 4356100 h 5105400"/>
              <a:gd name="connsiteX63" fmla="*/ 1930400 w 2146300"/>
              <a:gd name="connsiteY63" fmla="*/ 4394200 h 5105400"/>
              <a:gd name="connsiteX64" fmla="*/ 1955800 w 2146300"/>
              <a:gd name="connsiteY64" fmla="*/ 4445000 h 5105400"/>
              <a:gd name="connsiteX65" fmla="*/ 1968500 w 2146300"/>
              <a:gd name="connsiteY65" fmla="*/ 4495800 h 5105400"/>
              <a:gd name="connsiteX66" fmla="*/ 1981200 w 2146300"/>
              <a:gd name="connsiteY66" fmla="*/ 4533900 h 5105400"/>
              <a:gd name="connsiteX67" fmla="*/ 1993900 w 2146300"/>
              <a:gd name="connsiteY67" fmla="*/ 5003800 h 5105400"/>
              <a:gd name="connsiteX68" fmla="*/ 2019300 w 2146300"/>
              <a:gd name="connsiteY68" fmla="*/ 5080000 h 5105400"/>
              <a:gd name="connsiteX69" fmla="*/ 2057400 w 2146300"/>
              <a:gd name="connsiteY69" fmla="*/ 5105400 h 5105400"/>
              <a:gd name="connsiteX70" fmla="*/ 2082800 w 2146300"/>
              <a:gd name="connsiteY70" fmla="*/ 5041900 h 5105400"/>
              <a:gd name="connsiteX71" fmla="*/ 2146300 w 2146300"/>
              <a:gd name="connsiteY71" fmla="*/ 5029200 h 510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2146300" h="5105400">
                <a:moveTo>
                  <a:pt x="1397000" y="25400"/>
                </a:moveTo>
                <a:cubicBezTo>
                  <a:pt x="1350433" y="21167"/>
                  <a:pt x="1303698" y="18500"/>
                  <a:pt x="1257300" y="12700"/>
                </a:cubicBezTo>
                <a:cubicBezTo>
                  <a:pt x="1235881" y="10023"/>
                  <a:pt x="1215386" y="0"/>
                  <a:pt x="1193800" y="0"/>
                </a:cubicBezTo>
                <a:cubicBezTo>
                  <a:pt x="1100571" y="0"/>
                  <a:pt x="1007533" y="8467"/>
                  <a:pt x="914400" y="12700"/>
                </a:cubicBezTo>
                <a:cubicBezTo>
                  <a:pt x="823677" y="73182"/>
                  <a:pt x="867816" y="56096"/>
                  <a:pt x="787400" y="76200"/>
                </a:cubicBezTo>
                <a:cubicBezTo>
                  <a:pt x="774700" y="84667"/>
                  <a:pt x="762952" y="94774"/>
                  <a:pt x="749300" y="101600"/>
                </a:cubicBezTo>
                <a:cubicBezTo>
                  <a:pt x="737326" y="107587"/>
                  <a:pt x="722339" y="106874"/>
                  <a:pt x="711200" y="114300"/>
                </a:cubicBezTo>
                <a:cubicBezTo>
                  <a:pt x="616068" y="177721"/>
                  <a:pt x="725592" y="134903"/>
                  <a:pt x="635000" y="165100"/>
                </a:cubicBezTo>
                <a:lnTo>
                  <a:pt x="584200" y="241300"/>
                </a:lnTo>
                <a:lnTo>
                  <a:pt x="558800" y="279400"/>
                </a:lnTo>
                <a:cubicBezTo>
                  <a:pt x="554567" y="296333"/>
                  <a:pt x="552976" y="314157"/>
                  <a:pt x="546100" y="330200"/>
                </a:cubicBezTo>
                <a:cubicBezTo>
                  <a:pt x="527535" y="373519"/>
                  <a:pt x="511728" y="368950"/>
                  <a:pt x="482600" y="406400"/>
                </a:cubicBezTo>
                <a:cubicBezTo>
                  <a:pt x="463858" y="430497"/>
                  <a:pt x="441453" y="453640"/>
                  <a:pt x="431800" y="482600"/>
                </a:cubicBezTo>
                <a:cubicBezTo>
                  <a:pt x="414273" y="535180"/>
                  <a:pt x="426526" y="509561"/>
                  <a:pt x="393700" y="558800"/>
                </a:cubicBezTo>
                <a:cubicBezTo>
                  <a:pt x="389467" y="579967"/>
                  <a:pt x="387826" y="601822"/>
                  <a:pt x="381000" y="622300"/>
                </a:cubicBezTo>
                <a:cubicBezTo>
                  <a:pt x="375013" y="640261"/>
                  <a:pt x="357770" y="654293"/>
                  <a:pt x="355600" y="673100"/>
                </a:cubicBezTo>
                <a:cubicBezTo>
                  <a:pt x="344914" y="765715"/>
                  <a:pt x="349314" y="859491"/>
                  <a:pt x="342900" y="952500"/>
                </a:cubicBezTo>
                <a:cubicBezTo>
                  <a:pt x="339630" y="999920"/>
                  <a:pt x="330522" y="1046622"/>
                  <a:pt x="317500" y="1092200"/>
                </a:cubicBezTo>
                <a:cubicBezTo>
                  <a:pt x="313822" y="1105072"/>
                  <a:pt x="308478" y="1117428"/>
                  <a:pt x="304800" y="1130300"/>
                </a:cubicBezTo>
                <a:cubicBezTo>
                  <a:pt x="266413" y="1264655"/>
                  <a:pt x="327061" y="1076216"/>
                  <a:pt x="266700" y="1257300"/>
                </a:cubicBezTo>
                <a:cubicBezTo>
                  <a:pt x="262467" y="1270000"/>
                  <a:pt x="262032" y="1284690"/>
                  <a:pt x="254000" y="1295400"/>
                </a:cubicBezTo>
                <a:lnTo>
                  <a:pt x="215900" y="1346200"/>
                </a:lnTo>
                <a:cubicBezTo>
                  <a:pt x="207433" y="1371600"/>
                  <a:pt x="202474" y="1398453"/>
                  <a:pt x="190500" y="1422400"/>
                </a:cubicBezTo>
                <a:cubicBezTo>
                  <a:pt x="160524" y="1482351"/>
                  <a:pt x="160625" y="1476164"/>
                  <a:pt x="139700" y="1549400"/>
                </a:cubicBezTo>
                <a:cubicBezTo>
                  <a:pt x="93050" y="1712675"/>
                  <a:pt x="131211" y="1566445"/>
                  <a:pt x="101600" y="1714500"/>
                </a:cubicBezTo>
                <a:cubicBezTo>
                  <a:pt x="98177" y="1731616"/>
                  <a:pt x="93916" y="1748582"/>
                  <a:pt x="88900" y="1765300"/>
                </a:cubicBezTo>
                <a:cubicBezTo>
                  <a:pt x="81207" y="1790945"/>
                  <a:pt x="68751" y="1815246"/>
                  <a:pt x="63500" y="1841500"/>
                </a:cubicBezTo>
                <a:cubicBezTo>
                  <a:pt x="59267" y="1862667"/>
                  <a:pt x="56035" y="1884059"/>
                  <a:pt x="50800" y="1905000"/>
                </a:cubicBezTo>
                <a:cubicBezTo>
                  <a:pt x="34839" y="1968844"/>
                  <a:pt x="43740" y="1919119"/>
                  <a:pt x="12700" y="1981200"/>
                </a:cubicBezTo>
                <a:cubicBezTo>
                  <a:pt x="6713" y="1993174"/>
                  <a:pt x="4233" y="2006600"/>
                  <a:pt x="0" y="2019300"/>
                </a:cubicBezTo>
                <a:cubicBezTo>
                  <a:pt x="4233" y="2133600"/>
                  <a:pt x="5565" y="2248044"/>
                  <a:pt x="12700" y="2362200"/>
                </a:cubicBezTo>
                <a:cubicBezTo>
                  <a:pt x="14046" y="2383744"/>
                  <a:pt x="22878" y="2404262"/>
                  <a:pt x="25400" y="2425700"/>
                </a:cubicBezTo>
                <a:cubicBezTo>
                  <a:pt x="31356" y="2476327"/>
                  <a:pt x="29720" y="2527818"/>
                  <a:pt x="38100" y="2578100"/>
                </a:cubicBezTo>
                <a:cubicBezTo>
                  <a:pt x="42502" y="2604510"/>
                  <a:pt x="48648" y="2632023"/>
                  <a:pt x="63500" y="2654300"/>
                </a:cubicBezTo>
                <a:lnTo>
                  <a:pt x="114300" y="2730500"/>
                </a:lnTo>
                <a:cubicBezTo>
                  <a:pt x="118533" y="2751667"/>
                  <a:pt x="125405" y="2772473"/>
                  <a:pt x="127000" y="2794000"/>
                </a:cubicBezTo>
                <a:cubicBezTo>
                  <a:pt x="133887" y="2886975"/>
                  <a:pt x="132265" y="2980467"/>
                  <a:pt x="139700" y="3073400"/>
                </a:cubicBezTo>
                <a:cubicBezTo>
                  <a:pt x="140768" y="3086744"/>
                  <a:pt x="146413" y="3099526"/>
                  <a:pt x="152400" y="3111500"/>
                </a:cubicBezTo>
                <a:cubicBezTo>
                  <a:pt x="170081" y="3146863"/>
                  <a:pt x="187813" y="3159613"/>
                  <a:pt x="215900" y="3187700"/>
                </a:cubicBezTo>
                <a:cubicBezTo>
                  <a:pt x="220133" y="3200400"/>
                  <a:pt x="219134" y="3216334"/>
                  <a:pt x="228600" y="3225800"/>
                </a:cubicBezTo>
                <a:cubicBezTo>
                  <a:pt x="250186" y="3247386"/>
                  <a:pt x="279400" y="3259667"/>
                  <a:pt x="304800" y="3276600"/>
                </a:cubicBezTo>
                <a:cubicBezTo>
                  <a:pt x="317500" y="3285067"/>
                  <a:pt x="332107" y="3291207"/>
                  <a:pt x="342900" y="3302000"/>
                </a:cubicBezTo>
                <a:cubicBezTo>
                  <a:pt x="355600" y="3314700"/>
                  <a:pt x="365300" y="3331378"/>
                  <a:pt x="381000" y="3340100"/>
                </a:cubicBezTo>
                <a:cubicBezTo>
                  <a:pt x="404405" y="3353103"/>
                  <a:pt x="431800" y="3357033"/>
                  <a:pt x="457200" y="3365500"/>
                </a:cubicBezTo>
                <a:lnTo>
                  <a:pt x="533400" y="3390900"/>
                </a:lnTo>
                <a:lnTo>
                  <a:pt x="723900" y="3454400"/>
                </a:lnTo>
                <a:lnTo>
                  <a:pt x="800100" y="3479800"/>
                </a:lnTo>
                <a:cubicBezTo>
                  <a:pt x="812800" y="3484033"/>
                  <a:pt x="825073" y="3489875"/>
                  <a:pt x="838200" y="3492500"/>
                </a:cubicBezTo>
                <a:lnTo>
                  <a:pt x="901700" y="3505200"/>
                </a:lnTo>
                <a:cubicBezTo>
                  <a:pt x="1016000" y="3500967"/>
                  <a:pt x="1130459" y="3499864"/>
                  <a:pt x="1244600" y="3492500"/>
                </a:cubicBezTo>
                <a:cubicBezTo>
                  <a:pt x="1262018" y="3491376"/>
                  <a:pt x="1277946" y="3479800"/>
                  <a:pt x="1295400" y="3479800"/>
                </a:cubicBezTo>
                <a:cubicBezTo>
                  <a:pt x="1405548" y="3479800"/>
                  <a:pt x="1515533" y="3488267"/>
                  <a:pt x="1625600" y="3492500"/>
                </a:cubicBezTo>
                <a:cubicBezTo>
                  <a:pt x="1638300" y="3505200"/>
                  <a:pt x="1649902" y="3519102"/>
                  <a:pt x="1663700" y="3530600"/>
                </a:cubicBezTo>
                <a:cubicBezTo>
                  <a:pt x="1675426" y="3540371"/>
                  <a:pt x="1692029" y="3544274"/>
                  <a:pt x="1701800" y="3556000"/>
                </a:cubicBezTo>
                <a:cubicBezTo>
                  <a:pt x="1713566" y="3570119"/>
                  <a:pt x="1735088" y="3623244"/>
                  <a:pt x="1739900" y="3644900"/>
                </a:cubicBezTo>
                <a:cubicBezTo>
                  <a:pt x="1745486" y="3670037"/>
                  <a:pt x="1747994" y="3695765"/>
                  <a:pt x="1752600" y="3721100"/>
                </a:cubicBezTo>
                <a:cubicBezTo>
                  <a:pt x="1756461" y="3742338"/>
                  <a:pt x="1761751" y="3763308"/>
                  <a:pt x="1765300" y="3784600"/>
                </a:cubicBezTo>
                <a:cubicBezTo>
                  <a:pt x="1770221" y="3814127"/>
                  <a:pt x="1769398" y="3844828"/>
                  <a:pt x="1778000" y="3873500"/>
                </a:cubicBezTo>
                <a:cubicBezTo>
                  <a:pt x="1782386" y="3888120"/>
                  <a:pt x="1796574" y="3897948"/>
                  <a:pt x="1803400" y="3911600"/>
                </a:cubicBezTo>
                <a:cubicBezTo>
                  <a:pt x="1809387" y="3923574"/>
                  <a:pt x="1809599" y="3937998"/>
                  <a:pt x="1816100" y="3949700"/>
                </a:cubicBezTo>
                <a:cubicBezTo>
                  <a:pt x="1830925" y="3976385"/>
                  <a:pt x="1857247" y="3996940"/>
                  <a:pt x="1866900" y="4025900"/>
                </a:cubicBezTo>
                <a:cubicBezTo>
                  <a:pt x="1885120" y="4080559"/>
                  <a:pt x="1876353" y="4051013"/>
                  <a:pt x="1892300" y="4114800"/>
                </a:cubicBezTo>
                <a:cubicBezTo>
                  <a:pt x="1900767" y="4195233"/>
                  <a:pt x="1892124" y="4279373"/>
                  <a:pt x="1917700" y="4356100"/>
                </a:cubicBezTo>
                <a:cubicBezTo>
                  <a:pt x="1921933" y="4368800"/>
                  <a:pt x="1925127" y="4381895"/>
                  <a:pt x="1930400" y="4394200"/>
                </a:cubicBezTo>
                <a:cubicBezTo>
                  <a:pt x="1937858" y="4411601"/>
                  <a:pt x="1949153" y="4427273"/>
                  <a:pt x="1955800" y="4445000"/>
                </a:cubicBezTo>
                <a:cubicBezTo>
                  <a:pt x="1961929" y="4461343"/>
                  <a:pt x="1963705" y="4479017"/>
                  <a:pt x="1968500" y="4495800"/>
                </a:cubicBezTo>
                <a:cubicBezTo>
                  <a:pt x="1972178" y="4508672"/>
                  <a:pt x="1976967" y="4521200"/>
                  <a:pt x="1981200" y="4533900"/>
                </a:cubicBezTo>
                <a:cubicBezTo>
                  <a:pt x="1985433" y="4690533"/>
                  <a:pt x="1982995" y="4847489"/>
                  <a:pt x="1993900" y="5003800"/>
                </a:cubicBezTo>
                <a:cubicBezTo>
                  <a:pt x="1995763" y="5030509"/>
                  <a:pt x="1997023" y="5065148"/>
                  <a:pt x="2019300" y="5080000"/>
                </a:cubicBezTo>
                <a:lnTo>
                  <a:pt x="2057400" y="5105400"/>
                </a:lnTo>
                <a:cubicBezTo>
                  <a:pt x="2043605" y="5064016"/>
                  <a:pt x="2029306" y="5061960"/>
                  <a:pt x="2082800" y="5041900"/>
                </a:cubicBezTo>
                <a:cubicBezTo>
                  <a:pt x="2103011" y="5034321"/>
                  <a:pt x="2146300" y="5029200"/>
                  <a:pt x="2146300" y="5029200"/>
                </a:cubicBez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 descr="Map&#10;&#10;Description automatically generated">
            <a:extLst>
              <a:ext uri="{FF2B5EF4-FFF2-40B4-BE49-F238E27FC236}">
                <a16:creationId xmlns:a16="http://schemas.microsoft.com/office/drawing/2014/main" id="{42AFF496-BCC5-4AAB-A299-9F4C171A9D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3" r="321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634CACA6-4E7A-434E-B7D2-178B0ED6D5E6}"/>
              </a:ext>
            </a:extLst>
          </p:cNvPr>
          <p:cNvSpPr/>
          <p:nvPr/>
        </p:nvSpPr>
        <p:spPr>
          <a:xfrm>
            <a:off x="4808220" y="975250"/>
            <a:ext cx="5539986" cy="2537570"/>
          </a:xfrm>
          <a:custGeom>
            <a:avLst/>
            <a:gdLst>
              <a:gd name="connsiteX0" fmla="*/ 5539740 w 5539986"/>
              <a:gd name="connsiteY0" fmla="*/ 2248010 h 2537570"/>
              <a:gd name="connsiteX1" fmla="*/ 5509260 w 5539986"/>
              <a:gd name="connsiteY1" fmla="*/ 2347070 h 2537570"/>
              <a:gd name="connsiteX2" fmla="*/ 5471160 w 5539986"/>
              <a:gd name="connsiteY2" fmla="*/ 2354690 h 2537570"/>
              <a:gd name="connsiteX3" fmla="*/ 5448300 w 5539986"/>
              <a:gd name="connsiteY3" fmla="*/ 2369930 h 2537570"/>
              <a:gd name="connsiteX4" fmla="*/ 5417820 w 5539986"/>
              <a:gd name="connsiteY4" fmla="*/ 2377550 h 2537570"/>
              <a:gd name="connsiteX5" fmla="*/ 5128260 w 5539986"/>
              <a:gd name="connsiteY5" fmla="*/ 2385170 h 2537570"/>
              <a:gd name="connsiteX6" fmla="*/ 5006340 w 5539986"/>
              <a:gd name="connsiteY6" fmla="*/ 2392790 h 2537570"/>
              <a:gd name="connsiteX7" fmla="*/ 4975860 w 5539986"/>
              <a:gd name="connsiteY7" fmla="*/ 2400410 h 2537570"/>
              <a:gd name="connsiteX8" fmla="*/ 4869180 w 5539986"/>
              <a:gd name="connsiteY8" fmla="*/ 2446130 h 2537570"/>
              <a:gd name="connsiteX9" fmla="*/ 4549140 w 5539986"/>
              <a:gd name="connsiteY9" fmla="*/ 2438510 h 2537570"/>
              <a:gd name="connsiteX10" fmla="*/ 4442460 w 5539986"/>
              <a:gd name="connsiteY10" fmla="*/ 2453750 h 2537570"/>
              <a:gd name="connsiteX11" fmla="*/ 4419600 w 5539986"/>
              <a:gd name="connsiteY11" fmla="*/ 2468990 h 2537570"/>
              <a:gd name="connsiteX12" fmla="*/ 4411980 w 5539986"/>
              <a:gd name="connsiteY12" fmla="*/ 2507090 h 2537570"/>
              <a:gd name="connsiteX13" fmla="*/ 4404360 w 5539986"/>
              <a:gd name="connsiteY13" fmla="*/ 2529950 h 2537570"/>
              <a:gd name="connsiteX14" fmla="*/ 4381500 w 5539986"/>
              <a:gd name="connsiteY14" fmla="*/ 2537570 h 2537570"/>
              <a:gd name="connsiteX15" fmla="*/ 4198620 w 5539986"/>
              <a:gd name="connsiteY15" fmla="*/ 2529950 h 2537570"/>
              <a:gd name="connsiteX16" fmla="*/ 4183380 w 5539986"/>
              <a:gd name="connsiteY16" fmla="*/ 2507090 h 2537570"/>
              <a:gd name="connsiteX17" fmla="*/ 4168140 w 5539986"/>
              <a:gd name="connsiteY17" fmla="*/ 2461370 h 2537570"/>
              <a:gd name="connsiteX18" fmla="*/ 4160520 w 5539986"/>
              <a:gd name="connsiteY18" fmla="*/ 2438510 h 2537570"/>
              <a:gd name="connsiteX19" fmla="*/ 4152900 w 5539986"/>
              <a:gd name="connsiteY19" fmla="*/ 2415650 h 2537570"/>
              <a:gd name="connsiteX20" fmla="*/ 4107180 w 5539986"/>
              <a:gd name="connsiteY20" fmla="*/ 2392790 h 2537570"/>
              <a:gd name="connsiteX21" fmla="*/ 4053840 w 5539986"/>
              <a:gd name="connsiteY21" fmla="*/ 2362310 h 2537570"/>
              <a:gd name="connsiteX22" fmla="*/ 3985260 w 5539986"/>
              <a:gd name="connsiteY22" fmla="*/ 2347070 h 2537570"/>
              <a:gd name="connsiteX23" fmla="*/ 3962400 w 5539986"/>
              <a:gd name="connsiteY23" fmla="*/ 2339450 h 2537570"/>
              <a:gd name="connsiteX24" fmla="*/ 3931920 w 5539986"/>
              <a:gd name="connsiteY24" fmla="*/ 2331830 h 2537570"/>
              <a:gd name="connsiteX25" fmla="*/ 3901440 w 5539986"/>
              <a:gd name="connsiteY25" fmla="*/ 2308970 h 2537570"/>
              <a:gd name="connsiteX26" fmla="*/ 3855720 w 5539986"/>
              <a:gd name="connsiteY26" fmla="*/ 2293730 h 2537570"/>
              <a:gd name="connsiteX27" fmla="*/ 3810000 w 5539986"/>
              <a:gd name="connsiteY27" fmla="*/ 2263250 h 2537570"/>
              <a:gd name="connsiteX28" fmla="*/ 3787140 w 5539986"/>
              <a:gd name="connsiteY28" fmla="*/ 2248010 h 2537570"/>
              <a:gd name="connsiteX29" fmla="*/ 3764280 w 5539986"/>
              <a:gd name="connsiteY29" fmla="*/ 2232770 h 2537570"/>
              <a:gd name="connsiteX30" fmla="*/ 3703320 w 5539986"/>
              <a:gd name="connsiteY30" fmla="*/ 2164190 h 2537570"/>
              <a:gd name="connsiteX31" fmla="*/ 3680460 w 5539986"/>
              <a:gd name="connsiteY31" fmla="*/ 2148950 h 2537570"/>
              <a:gd name="connsiteX32" fmla="*/ 3657600 w 5539986"/>
              <a:gd name="connsiteY32" fmla="*/ 2141330 h 2537570"/>
              <a:gd name="connsiteX33" fmla="*/ 3634740 w 5539986"/>
              <a:gd name="connsiteY33" fmla="*/ 2126090 h 2537570"/>
              <a:gd name="connsiteX34" fmla="*/ 3383280 w 5539986"/>
              <a:gd name="connsiteY34" fmla="*/ 2118470 h 2537570"/>
              <a:gd name="connsiteX35" fmla="*/ 2956560 w 5539986"/>
              <a:gd name="connsiteY35" fmla="*/ 2118470 h 2537570"/>
              <a:gd name="connsiteX36" fmla="*/ 2903220 w 5539986"/>
              <a:gd name="connsiteY36" fmla="*/ 2133710 h 2537570"/>
              <a:gd name="connsiteX37" fmla="*/ 2880360 w 5539986"/>
              <a:gd name="connsiteY37" fmla="*/ 2148950 h 2537570"/>
              <a:gd name="connsiteX38" fmla="*/ 2834640 w 5539986"/>
              <a:gd name="connsiteY38" fmla="*/ 2164190 h 2537570"/>
              <a:gd name="connsiteX39" fmla="*/ 2766060 w 5539986"/>
              <a:gd name="connsiteY39" fmla="*/ 2194670 h 2537570"/>
              <a:gd name="connsiteX40" fmla="*/ 2743200 w 5539986"/>
              <a:gd name="connsiteY40" fmla="*/ 2202290 h 2537570"/>
              <a:gd name="connsiteX41" fmla="*/ 2682240 w 5539986"/>
              <a:gd name="connsiteY41" fmla="*/ 2217530 h 2537570"/>
              <a:gd name="connsiteX42" fmla="*/ 2590800 w 5539986"/>
              <a:gd name="connsiteY42" fmla="*/ 2187050 h 2537570"/>
              <a:gd name="connsiteX43" fmla="*/ 2560320 w 5539986"/>
              <a:gd name="connsiteY43" fmla="*/ 2141330 h 2537570"/>
              <a:gd name="connsiteX44" fmla="*/ 2545080 w 5539986"/>
              <a:gd name="connsiteY44" fmla="*/ 2118470 h 2537570"/>
              <a:gd name="connsiteX45" fmla="*/ 2522220 w 5539986"/>
              <a:gd name="connsiteY45" fmla="*/ 2095610 h 2537570"/>
              <a:gd name="connsiteX46" fmla="*/ 2468880 w 5539986"/>
              <a:gd name="connsiteY46" fmla="*/ 2027030 h 2537570"/>
              <a:gd name="connsiteX47" fmla="*/ 2453640 w 5539986"/>
              <a:gd name="connsiteY47" fmla="*/ 1981310 h 2537570"/>
              <a:gd name="connsiteX48" fmla="*/ 2446020 w 5539986"/>
              <a:gd name="connsiteY48" fmla="*/ 1943210 h 2537570"/>
              <a:gd name="connsiteX49" fmla="*/ 2430780 w 5539986"/>
              <a:gd name="connsiteY49" fmla="*/ 1920350 h 2537570"/>
              <a:gd name="connsiteX50" fmla="*/ 2423160 w 5539986"/>
              <a:gd name="connsiteY50" fmla="*/ 1882250 h 2537570"/>
              <a:gd name="connsiteX51" fmla="*/ 2407920 w 5539986"/>
              <a:gd name="connsiteY51" fmla="*/ 1790810 h 2537570"/>
              <a:gd name="connsiteX52" fmla="*/ 2385060 w 5539986"/>
              <a:gd name="connsiteY52" fmla="*/ 1783190 h 2537570"/>
              <a:gd name="connsiteX53" fmla="*/ 2362200 w 5539986"/>
              <a:gd name="connsiteY53" fmla="*/ 1760330 h 2537570"/>
              <a:gd name="connsiteX54" fmla="*/ 2339340 w 5539986"/>
              <a:gd name="connsiteY54" fmla="*/ 1752710 h 2537570"/>
              <a:gd name="connsiteX55" fmla="*/ 2316480 w 5539986"/>
              <a:gd name="connsiteY55" fmla="*/ 1737470 h 2537570"/>
              <a:gd name="connsiteX56" fmla="*/ 2308860 w 5539986"/>
              <a:gd name="connsiteY56" fmla="*/ 1714610 h 2537570"/>
              <a:gd name="connsiteX57" fmla="*/ 2301240 w 5539986"/>
              <a:gd name="connsiteY57" fmla="*/ 1684130 h 2537570"/>
              <a:gd name="connsiteX58" fmla="*/ 2278380 w 5539986"/>
              <a:gd name="connsiteY58" fmla="*/ 1661270 h 2537570"/>
              <a:gd name="connsiteX59" fmla="*/ 2240280 w 5539986"/>
              <a:gd name="connsiteY59" fmla="*/ 1615550 h 2537570"/>
              <a:gd name="connsiteX60" fmla="*/ 2232660 w 5539986"/>
              <a:gd name="connsiteY60" fmla="*/ 1592690 h 2537570"/>
              <a:gd name="connsiteX61" fmla="*/ 2217420 w 5539986"/>
              <a:gd name="connsiteY61" fmla="*/ 1569830 h 2537570"/>
              <a:gd name="connsiteX62" fmla="*/ 2202180 w 5539986"/>
              <a:gd name="connsiteY62" fmla="*/ 1539350 h 2537570"/>
              <a:gd name="connsiteX63" fmla="*/ 2179320 w 5539986"/>
              <a:gd name="connsiteY63" fmla="*/ 1455530 h 2537570"/>
              <a:gd name="connsiteX64" fmla="*/ 2164080 w 5539986"/>
              <a:gd name="connsiteY64" fmla="*/ 1425050 h 2537570"/>
              <a:gd name="connsiteX65" fmla="*/ 2156460 w 5539986"/>
              <a:gd name="connsiteY65" fmla="*/ 1402190 h 2537570"/>
              <a:gd name="connsiteX66" fmla="*/ 2141220 w 5539986"/>
              <a:gd name="connsiteY66" fmla="*/ 1379330 h 2537570"/>
              <a:gd name="connsiteX67" fmla="*/ 2133600 w 5539986"/>
              <a:gd name="connsiteY67" fmla="*/ 1356470 h 2537570"/>
              <a:gd name="connsiteX68" fmla="*/ 2110740 w 5539986"/>
              <a:gd name="connsiteY68" fmla="*/ 1341230 h 2537570"/>
              <a:gd name="connsiteX69" fmla="*/ 2072640 w 5539986"/>
              <a:gd name="connsiteY69" fmla="*/ 1287890 h 2537570"/>
              <a:gd name="connsiteX70" fmla="*/ 2049780 w 5539986"/>
              <a:gd name="connsiteY70" fmla="*/ 1265030 h 2537570"/>
              <a:gd name="connsiteX71" fmla="*/ 2042160 w 5539986"/>
              <a:gd name="connsiteY71" fmla="*/ 1242170 h 2537570"/>
              <a:gd name="connsiteX72" fmla="*/ 1996440 w 5539986"/>
              <a:gd name="connsiteY72" fmla="*/ 1204070 h 2537570"/>
              <a:gd name="connsiteX73" fmla="*/ 1973580 w 5539986"/>
              <a:gd name="connsiteY73" fmla="*/ 1196450 h 2537570"/>
              <a:gd name="connsiteX74" fmla="*/ 1912620 w 5539986"/>
              <a:gd name="connsiteY74" fmla="*/ 1127870 h 2537570"/>
              <a:gd name="connsiteX75" fmla="*/ 1889760 w 5539986"/>
              <a:gd name="connsiteY75" fmla="*/ 1105010 h 2537570"/>
              <a:gd name="connsiteX76" fmla="*/ 1859280 w 5539986"/>
              <a:gd name="connsiteY76" fmla="*/ 1082150 h 2537570"/>
              <a:gd name="connsiteX77" fmla="*/ 1836420 w 5539986"/>
              <a:gd name="connsiteY77" fmla="*/ 1059290 h 2537570"/>
              <a:gd name="connsiteX78" fmla="*/ 1813560 w 5539986"/>
              <a:gd name="connsiteY78" fmla="*/ 1051670 h 2537570"/>
              <a:gd name="connsiteX79" fmla="*/ 1767840 w 5539986"/>
              <a:gd name="connsiteY79" fmla="*/ 1021190 h 2537570"/>
              <a:gd name="connsiteX80" fmla="*/ 1744980 w 5539986"/>
              <a:gd name="connsiteY80" fmla="*/ 1013570 h 2537570"/>
              <a:gd name="connsiteX81" fmla="*/ 1691640 w 5539986"/>
              <a:gd name="connsiteY81" fmla="*/ 983090 h 2537570"/>
              <a:gd name="connsiteX82" fmla="*/ 1516380 w 5539986"/>
              <a:gd name="connsiteY82" fmla="*/ 967850 h 2537570"/>
              <a:gd name="connsiteX83" fmla="*/ 1333500 w 5539986"/>
              <a:gd name="connsiteY83" fmla="*/ 960230 h 2537570"/>
              <a:gd name="connsiteX84" fmla="*/ 1287780 w 5539986"/>
              <a:gd name="connsiteY84" fmla="*/ 944990 h 2537570"/>
              <a:gd name="connsiteX85" fmla="*/ 1264920 w 5539986"/>
              <a:gd name="connsiteY85" fmla="*/ 937370 h 2537570"/>
              <a:gd name="connsiteX86" fmla="*/ 1226820 w 5539986"/>
              <a:gd name="connsiteY86" fmla="*/ 922130 h 2537570"/>
              <a:gd name="connsiteX87" fmla="*/ 1181100 w 5539986"/>
              <a:gd name="connsiteY87" fmla="*/ 914510 h 2537570"/>
              <a:gd name="connsiteX88" fmla="*/ 1135380 w 5539986"/>
              <a:gd name="connsiteY88" fmla="*/ 884030 h 2537570"/>
              <a:gd name="connsiteX89" fmla="*/ 1066800 w 5539986"/>
              <a:gd name="connsiteY89" fmla="*/ 861170 h 2537570"/>
              <a:gd name="connsiteX90" fmla="*/ 1043940 w 5539986"/>
              <a:gd name="connsiteY90" fmla="*/ 853550 h 2537570"/>
              <a:gd name="connsiteX91" fmla="*/ 1013460 w 5539986"/>
              <a:gd name="connsiteY91" fmla="*/ 845930 h 2537570"/>
              <a:gd name="connsiteX92" fmla="*/ 944880 w 5539986"/>
              <a:gd name="connsiteY92" fmla="*/ 815450 h 2537570"/>
              <a:gd name="connsiteX93" fmla="*/ 922020 w 5539986"/>
              <a:gd name="connsiteY93" fmla="*/ 807830 h 2537570"/>
              <a:gd name="connsiteX94" fmla="*/ 899160 w 5539986"/>
              <a:gd name="connsiteY94" fmla="*/ 800210 h 2537570"/>
              <a:gd name="connsiteX95" fmla="*/ 876300 w 5539986"/>
              <a:gd name="connsiteY95" fmla="*/ 777350 h 2537570"/>
              <a:gd name="connsiteX96" fmla="*/ 853440 w 5539986"/>
              <a:gd name="connsiteY96" fmla="*/ 769730 h 2537570"/>
              <a:gd name="connsiteX97" fmla="*/ 739140 w 5539986"/>
              <a:gd name="connsiteY97" fmla="*/ 777350 h 2537570"/>
              <a:gd name="connsiteX98" fmla="*/ 670560 w 5539986"/>
              <a:gd name="connsiteY98" fmla="*/ 807830 h 2537570"/>
              <a:gd name="connsiteX99" fmla="*/ 647700 w 5539986"/>
              <a:gd name="connsiteY99" fmla="*/ 815450 h 2537570"/>
              <a:gd name="connsiteX100" fmla="*/ 601980 w 5539986"/>
              <a:gd name="connsiteY100" fmla="*/ 845930 h 2537570"/>
              <a:gd name="connsiteX101" fmla="*/ 579120 w 5539986"/>
              <a:gd name="connsiteY101" fmla="*/ 861170 h 2537570"/>
              <a:gd name="connsiteX102" fmla="*/ 556260 w 5539986"/>
              <a:gd name="connsiteY102" fmla="*/ 884030 h 2537570"/>
              <a:gd name="connsiteX103" fmla="*/ 525780 w 5539986"/>
              <a:gd name="connsiteY103" fmla="*/ 899270 h 2537570"/>
              <a:gd name="connsiteX104" fmla="*/ 472440 w 5539986"/>
              <a:gd name="connsiteY104" fmla="*/ 952610 h 2537570"/>
              <a:gd name="connsiteX105" fmla="*/ 426720 w 5539986"/>
              <a:gd name="connsiteY105" fmla="*/ 967850 h 2537570"/>
              <a:gd name="connsiteX106" fmla="*/ 403860 w 5539986"/>
              <a:gd name="connsiteY106" fmla="*/ 975470 h 2537570"/>
              <a:gd name="connsiteX107" fmla="*/ 60960 w 5539986"/>
              <a:gd name="connsiteY107" fmla="*/ 937370 h 2537570"/>
              <a:gd name="connsiteX108" fmla="*/ 38100 w 5539986"/>
              <a:gd name="connsiteY108" fmla="*/ 922130 h 2537570"/>
              <a:gd name="connsiteX109" fmla="*/ 22860 w 5539986"/>
              <a:gd name="connsiteY109" fmla="*/ 899270 h 2537570"/>
              <a:gd name="connsiteX110" fmla="*/ 15240 w 5539986"/>
              <a:gd name="connsiteY110" fmla="*/ 876410 h 2537570"/>
              <a:gd name="connsiteX111" fmla="*/ 0 w 5539986"/>
              <a:gd name="connsiteY111" fmla="*/ 845930 h 2537570"/>
              <a:gd name="connsiteX112" fmla="*/ 7620 w 5539986"/>
              <a:gd name="connsiteY112" fmla="*/ 548750 h 2537570"/>
              <a:gd name="connsiteX113" fmla="*/ 38100 w 5539986"/>
              <a:gd name="connsiteY113" fmla="*/ 503030 h 2537570"/>
              <a:gd name="connsiteX114" fmla="*/ 83820 w 5539986"/>
              <a:gd name="connsiteY114" fmla="*/ 480170 h 2537570"/>
              <a:gd name="connsiteX115" fmla="*/ 137160 w 5539986"/>
              <a:gd name="connsiteY115" fmla="*/ 449690 h 2537570"/>
              <a:gd name="connsiteX116" fmla="*/ 160020 w 5539986"/>
              <a:gd name="connsiteY116" fmla="*/ 426830 h 2537570"/>
              <a:gd name="connsiteX117" fmla="*/ 175260 w 5539986"/>
              <a:gd name="connsiteY117" fmla="*/ 403970 h 2537570"/>
              <a:gd name="connsiteX118" fmla="*/ 228600 w 5539986"/>
              <a:gd name="connsiteY118" fmla="*/ 396350 h 2537570"/>
              <a:gd name="connsiteX119" fmla="*/ 327660 w 5539986"/>
              <a:gd name="connsiteY119" fmla="*/ 388730 h 2537570"/>
              <a:gd name="connsiteX120" fmla="*/ 289560 w 5539986"/>
              <a:gd name="connsiteY120" fmla="*/ 320150 h 2537570"/>
              <a:gd name="connsiteX121" fmla="*/ 259080 w 5539986"/>
              <a:gd name="connsiteY121" fmla="*/ 251570 h 2537570"/>
              <a:gd name="connsiteX122" fmla="*/ 274320 w 5539986"/>
              <a:gd name="connsiteY122" fmla="*/ 137270 h 2537570"/>
              <a:gd name="connsiteX123" fmla="*/ 297180 w 5539986"/>
              <a:gd name="connsiteY123" fmla="*/ 122030 h 2537570"/>
              <a:gd name="connsiteX124" fmla="*/ 365760 w 5539986"/>
              <a:gd name="connsiteY124" fmla="*/ 68690 h 2537570"/>
              <a:gd name="connsiteX125" fmla="*/ 426720 w 5539986"/>
              <a:gd name="connsiteY125" fmla="*/ 53450 h 2537570"/>
              <a:gd name="connsiteX126" fmla="*/ 472440 w 5539986"/>
              <a:gd name="connsiteY126" fmla="*/ 38210 h 2537570"/>
              <a:gd name="connsiteX127" fmla="*/ 510540 w 5539986"/>
              <a:gd name="connsiteY127" fmla="*/ 30590 h 2537570"/>
              <a:gd name="connsiteX128" fmla="*/ 533400 w 5539986"/>
              <a:gd name="connsiteY128" fmla="*/ 22970 h 2537570"/>
              <a:gd name="connsiteX129" fmla="*/ 579120 w 5539986"/>
              <a:gd name="connsiteY129" fmla="*/ 15350 h 2537570"/>
              <a:gd name="connsiteX130" fmla="*/ 647700 w 5539986"/>
              <a:gd name="connsiteY130" fmla="*/ 110 h 2537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</a:cxnLst>
            <a:rect l="l" t="t" r="r" b="b"/>
            <a:pathLst>
              <a:path w="5539986" h="2537570">
                <a:moveTo>
                  <a:pt x="5539740" y="2248010"/>
                </a:moveTo>
                <a:cubicBezTo>
                  <a:pt x="5535176" y="2298211"/>
                  <a:pt x="5554195" y="2330219"/>
                  <a:pt x="5509260" y="2347070"/>
                </a:cubicBezTo>
                <a:cubicBezTo>
                  <a:pt x="5497133" y="2351618"/>
                  <a:pt x="5483860" y="2352150"/>
                  <a:pt x="5471160" y="2354690"/>
                </a:cubicBezTo>
                <a:cubicBezTo>
                  <a:pt x="5463540" y="2359770"/>
                  <a:pt x="5456718" y="2366322"/>
                  <a:pt x="5448300" y="2369930"/>
                </a:cubicBezTo>
                <a:cubicBezTo>
                  <a:pt x="5438674" y="2374055"/>
                  <a:pt x="5428281" y="2377052"/>
                  <a:pt x="5417820" y="2377550"/>
                </a:cubicBezTo>
                <a:cubicBezTo>
                  <a:pt x="5321376" y="2382143"/>
                  <a:pt x="5224780" y="2382630"/>
                  <a:pt x="5128260" y="2385170"/>
                </a:cubicBezTo>
                <a:cubicBezTo>
                  <a:pt x="5087620" y="2387710"/>
                  <a:pt x="5046857" y="2388738"/>
                  <a:pt x="5006340" y="2392790"/>
                </a:cubicBezTo>
                <a:cubicBezTo>
                  <a:pt x="4995919" y="2393832"/>
                  <a:pt x="4985227" y="2395726"/>
                  <a:pt x="4975860" y="2400410"/>
                </a:cubicBezTo>
                <a:cubicBezTo>
                  <a:pt x="4870614" y="2453033"/>
                  <a:pt x="4996051" y="2414412"/>
                  <a:pt x="4869180" y="2446130"/>
                </a:cubicBezTo>
                <a:cubicBezTo>
                  <a:pt x="4762500" y="2443590"/>
                  <a:pt x="4655850" y="2438510"/>
                  <a:pt x="4549140" y="2438510"/>
                </a:cubicBezTo>
                <a:cubicBezTo>
                  <a:pt x="4531619" y="2438510"/>
                  <a:pt x="4470664" y="2439648"/>
                  <a:pt x="4442460" y="2453750"/>
                </a:cubicBezTo>
                <a:cubicBezTo>
                  <a:pt x="4434269" y="2457846"/>
                  <a:pt x="4427220" y="2463910"/>
                  <a:pt x="4419600" y="2468990"/>
                </a:cubicBezTo>
                <a:cubicBezTo>
                  <a:pt x="4417060" y="2481690"/>
                  <a:pt x="4415121" y="2494525"/>
                  <a:pt x="4411980" y="2507090"/>
                </a:cubicBezTo>
                <a:cubicBezTo>
                  <a:pt x="4410032" y="2514882"/>
                  <a:pt x="4410040" y="2524270"/>
                  <a:pt x="4404360" y="2529950"/>
                </a:cubicBezTo>
                <a:cubicBezTo>
                  <a:pt x="4398680" y="2535630"/>
                  <a:pt x="4389120" y="2535030"/>
                  <a:pt x="4381500" y="2537570"/>
                </a:cubicBezTo>
                <a:cubicBezTo>
                  <a:pt x="4320540" y="2535030"/>
                  <a:pt x="4258923" y="2539227"/>
                  <a:pt x="4198620" y="2529950"/>
                </a:cubicBezTo>
                <a:cubicBezTo>
                  <a:pt x="4189568" y="2528557"/>
                  <a:pt x="4187099" y="2515459"/>
                  <a:pt x="4183380" y="2507090"/>
                </a:cubicBezTo>
                <a:cubicBezTo>
                  <a:pt x="4176856" y="2492410"/>
                  <a:pt x="4173220" y="2476610"/>
                  <a:pt x="4168140" y="2461370"/>
                </a:cubicBezTo>
                <a:lnTo>
                  <a:pt x="4160520" y="2438510"/>
                </a:lnTo>
                <a:cubicBezTo>
                  <a:pt x="4157980" y="2430890"/>
                  <a:pt x="4159583" y="2420105"/>
                  <a:pt x="4152900" y="2415650"/>
                </a:cubicBezTo>
                <a:cubicBezTo>
                  <a:pt x="4087386" y="2371974"/>
                  <a:pt x="4170276" y="2424338"/>
                  <a:pt x="4107180" y="2392790"/>
                </a:cubicBezTo>
                <a:cubicBezTo>
                  <a:pt x="4078043" y="2378222"/>
                  <a:pt x="4088574" y="2372997"/>
                  <a:pt x="4053840" y="2362310"/>
                </a:cubicBezTo>
                <a:cubicBezTo>
                  <a:pt x="4031458" y="2355423"/>
                  <a:pt x="4007978" y="2352750"/>
                  <a:pt x="3985260" y="2347070"/>
                </a:cubicBezTo>
                <a:cubicBezTo>
                  <a:pt x="3977468" y="2345122"/>
                  <a:pt x="3970123" y="2341657"/>
                  <a:pt x="3962400" y="2339450"/>
                </a:cubicBezTo>
                <a:cubicBezTo>
                  <a:pt x="3952330" y="2336573"/>
                  <a:pt x="3942080" y="2334370"/>
                  <a:pt x="3931920" y="2331830"/>
                </a:cubicBezTo>
                <a:cubicBezTo>
                  <a:pt x="3921760" y="2324210"/>
                  <a:pt x="3912799" y="2314650"/>
                  <a:pt x="3901440" y="2308970"/>
                </a:cubicBezTo>
                <a:cubicBezTo>
                  <a:pt x="3887072" y="2301786"/>
                  <a:pt x="3869086" y="2302641"/>
                  <a:pt x="3855720" y="2293730"/>
                </a:cubicBezTo>
                <a:lnTo>
                  <a:pt x="3810000" y="2263250"/>
                </a:lnTo>
                <a:lnTo>
                  <a:pt x="3787140" y="2248010"/>
                </a:lnTo>
                <a:lnTo>
                  <a:pt x="3764280" y="2232770"/>
                </a:lnTo>
                <a:cubicBezTo>
                  <a:pt x="3745956" y="2205284"/>
                  <a:pt x="3734637" y="2185068"/>
                  <a:pt x="3703320" y="2164190"/>
                </a:cubicBezTo>
                <a:cubicBezTo>
                  <a:pt x="3695700" y="2159110"/>
                  <a:pt x="3688651" y="2153046"/>
                  <a:pt x="3680460" y="2148950"/>
                </a:cubicBezTo>
                <a:cubicBezTo>
                  <a:pt x="3673276" y="2145358"/>
                  <a:pt x="3664784" y="2144922"/>
                  <a:pt x="3657600" y="2141330"/>
                </a:cubicBezTo>
                <a:cubicBezTo>
                  <a:pt x="3649409" y="2137234"/>
                  <a:pt x="3643866" y="2126851"/>
                  <a:pt x="3634740" y="2126090"/>
                </a:cubicBezTo>
                <a:cubicBezTo>
                  <a:pt x="3551171" y="2119126"/>
                  <a:pt x="3467100" y="2121010"/>
                  <a:pt x="3383280" y="2118470"/>
                </a:cubicBezTo>
                <a:cubicBezTo>
                  <a:pt x="3233767" y="2068632"/>
                  <a:pt x="3350317" y="2104654"/>
                  <a:pt x="2956560" y="2118470"/>
                </a:cubicBezTo>
                <a:cubicBezTo>
                  <a:pt x="2951309" y="2118654"/>
                  <a:pt x="2910689" y="2129975"/>
                  <a:pt x="2903220" y="2133710"/>
                </a:cubicBezTo>
                <a:cubicBezTo>
                  <a:pt x="2895029" y="2137806"/>
                  <a:pt x="2888729" y="2145231"/>
                  <a:pt x="2880360" y="2148950"/>
                </a:cubicBezTo>
                <a:cubicBezTo>
                  <a:pt x="2865680" y="2155474"/>
                  <a:pt x="2848006" y="2155279"/>
                  <a:pt x="2834640" y="2164190"/>
                </a:cubicBezTo>
                <a:cubicBezTo>
                  <a:pt x="2798414" y="2188341"/>
                  <a:pt x="2820468" y="2176534"/>
                  <a:pt x="2766060" y="2194670"/>
                </a:cubicBezTo>
                <a:cubicBezTo>
                  <a:pt x="2758440" y="2197210"/>
                  <a:pt x="2750992" y="2200342"/>
                  <a:pt x="2743200" y="2202290"/>
                </a:cubicBezTo>
                <a:lnTo>
                  <a:pt x="2682240" y="2217530"/>
                </a:lnTo>
                <a:cubicBezTo>
                  <a:pt x="2660725" y="2212749"/>
                  <a:pt x="2611242" y="2210413"/>
                  <a:pt x="2590800" y="2187050"/>
                </a:cubicBezTo>
                <a:cubicBezTo>
                  <a:pt x="2578739" y="2173266"/>
                  <a:pt x="2570480" y="2156570"/>
                  <a:pt x="2560320" y="2141330"/>
                </a:cubicBezTo>
                <a:cubicBezTo>
                  <a:pt x="2555240" y="2133710"/>
                  <a:pt x="2551556" y="2124946"/>
                  <a:pt x="2545080" y="2118470"/>
                </a:cubicBezTo>
                <a:cubicBezTo>
                  <a:pt x="2537460" y="2110850"/>
                  <a:pt x="2528836" y="2104116"/>
                  <a:pt x="2522220" y="2095610"/>
                </a:cubicBezTo>
                <a:cubicBezTo>
                  <a:pt x="2458419" y="2013580"/>
                  <a:pt x="2520779" y="2078929"/>
                  <a:pt x="2468880" y="2027030"/>
                </a:cubicBezTo>
                <a:cubicBezTo>
                  <a:pt x="2463800" y="2011790"/>
                  <a:pt x="2456790" y="1997062"/>
                  <a:pt x="2453640" y="1981310"/>
                </a:cubicBezTo>
                <a:cubicBezTo>
                  <a:pt x="2451100" y="1968610"/>
                  <a:pt x="2450568" y="1955337"/>
                  <a:pt x="2446020" y="1943210"/>
                </a:cubicBezTo>
                <a:cubicBezTo>
                  <a:pt x="2442804" y="1934635"/>
                  <a:pt x="2435860" y="1927970"/>
                  <a:pt x="2430780" y="1920350"/>
                </a:cubicBezTo>
                <a:cubicBezTo>
                  <a:pt x="2428240" y="1907650"/>
                  <a:pt x="2425411" y="1895004"/>
                  <a:pt x="2423160" y="1882250"/>
                </a:cubicBezTo>
                <a:cubicBezTo>
                  <a:pt x="2417790" y="1851820"/>
                  <a:pt x="2437235" y="1800582"/>
                  <a:pt x="2407920" y="1790810"/>
                </a:cubicBezTo>
                <a:lnTo>
                  <a:pt x="2385060" y="1783190"/>
                </a:lnTo>
                <a:cubicBezTo>
                  <a:pt x="2377440" y="1775570"/>
                  <a:pt x="2371166" y="1766308"/>
                  <a:pt x="2362200" y="1760330"/>
                </a:cubicBezTo>
                <a:cubicBezTo>
                  <a:pt x="2355517" y="1755875"/>
                  <a:pt x="2346524" y="1756302"/>
                  <a:pt x="2339340" y="1752710"/>
                </a:cubicBezTo>
                <a:cubicBezTo>
                  <a:pt x="2331149" y="1748614"/>
                  <a:pt x="2324100" y="1742550"/>
                  <a:pt x="2316480" y="1737470"/>
                </a:cubicBezTo>
                <a:cubicBezTo>
                  <a:pt x="2313940" y="1729850"/>
                  <a:pt x="2311067" y="1722333"/>
                  <a:pt x="2308860" y="1714610"/>
                </a:cubicBezTo>
                <a:cubicBezTo>
                  <a:pt x="2305983" y="1704540"/>
                  <a:pt x="2306436" y="1693223"/>
                  <a:pt x="2301240" y="1684130"/>
                </a:cubicBezTo>
                <a:cubicBezTo>
                  <a:pt x="2295893" y="1674774"/>
                  <a:pt x="2285279" y="1669549"/>
                  <a:pt x="2278380" y="1661270"/>
                </a:cubicBezTo>
                <a:cubicBezTo>
                  <a:pt x="2225336" y="1597617"/>
                  <a:pt x="2307066" y="1682336"/>
                  <a:pt x="2240280" y="1615550"/>
                </a:cubicBezTo>
                <a:cubicBezTo>
                  <a:pt x="2237740" y="1607930"/>
                  <a:pt x="2236252" y="1599874"/>
                  <a:pt x="2232660" y="1592690"/>
                </a:cubicBezTo>
                <a:cubicBezTo>
                  <a:pt x="2228564" y="1584499"/>
                  <a:pt x="2221964" y="1577781"/>
                  <a:pt x="2217420" y="1569830"/>
                </a:cubicBezTo>
                <a:cubicBezTo>
                  <a:pt x="2211784" y="1559967"/>
                  <a:pt x="2207260" y="1549510"/>
                  <a:pt x="2202180" y="1539350"/>
                </a:cubicBezTo>
                <a:cubicBezTo>
                  <a:pt x="2196606" y="1511479"/>
                  <a:pt x="2192210" y="1481311"/>
                  <a:pt x="2179320" y="1455530"/>
                </a:cubicBezTo>
                <a:cubicBezTo>
                  <a:pt x="2174240" y="1445370"/>
                  <a:pt x="2168555" y="1435491"/>
                  <a:pt x="2164080" y="1425050"/>
                </a:cubicBezTo>
                <a:cubicBezTo>
                  <a:pt x="2160916" y="1417667"/>
                  <a:pt x="2160052" y="1409374"/>
                  <a:pt x="2156460" y="1402190"/>
                </a:cubicBezTo>
                <a:cubicBezTo>
                  <a:pt x="2152364" y="1393999"/>
                  <a:pt x="2145316" y="1387521"/>
                  <a:pt x="2141220" y="1379330"/>
                </a:cubicBezTo>
                <a:cubicBezTo>
                  <a:pt x="2137628" y="1372146"/>
                  <a:pt x="2138618" y="1362742"/>
                  <a:pt x="2133600" y="1356470"/>
                </a:cubicBezTo>
                <a:cubicBezTo>
                  <a:pt x="2127879" y="1349319"/>
                  <a:pt x="2118360" y="1346310"/>
                  <a:pt x="2110740" y="1341230"/>
                </a:cubicBezTo>
                <a:cubicBezTo>
                  <a:pt x="2098679" y="1323138"/>
                  <a:pt x="2086817" y="1304430"/>
                  <a:pt x="2072640" y="1287890"/>
                </a:cubicBezTo>
                <a:cubicBezTo>
                  <a:pt x="2065627" y="1279708"/>
                  <a:pt x="2057400" y="1272650"/>
                  <a:pt x="2049780" y="1265030"/>
                </a:cubicBezTo>
                <a:cubicBezTo>
                  <a:pt x="2047240" y="1257410"/>
                  <a:pt x="2046615" y="1248853"/>
                  <a:pt x="2042160" y="1242170"/>
                </a:cubicBezTo>
                <a:cubicBezTo>
                  <a:pt x="2033734" y="1229531"/>
                  <a:pt x="2010497" y="1211098"/>
                  <a:pt x="1996440" y="1204070"/>
                </a:cubicBezTo>
                <a:cubicBezTo>
                  <a:pt x="1989256" y="1200478"/>
                  <a:pt x="1981200" y="1198990"/>
                  <a:pt x="1973580" y="1196450"/>
                </a:cubicBezTo>
                <a:cubicBezTo>
                  <a:pt x="1946385" y="1155657"/>
                  <a:pt x="1964816" y="1180066"/>
                  <a:pt x="1912620" y="1127870"/>
                </a:cubicBezTo>
                <a:cubicBezTo>
                  <a:pt x="1905000" y="1120250"/>
                  <a:pt x="1898381" y="1111476"/>
                  <a:pt x="1889760" y="1105010"/>
                </a:cubicBezTo>
                <a:cubicBezTo>
                  <a:pt x="1879600" y="1097390"/>
                  <a:pt x="1868923" y="1090415"/>
                  <a:pt x="1859280" y="1082150"/>
                </a:cubicBezTo>
                <a:cubicBezTo>
                  <a:pt x="1851098" y="1075137"/>
                  <a:pt x="1845386" y="1065268"/>
                  <a:pt x="1836420" y="1059290"/>
                </a:cubicBezTo>
                <a:cubicBezTo>
                  <a:pt x="1829737" y="1054835"/>
                  <a:pt x="1820581" y="1055571"/>
                  <a:pt x="1813560" y="1051670"/>
                </a:cubicBezTo>
                <a:cubicBezTo>
                  <a:pt x="1797549" y="1042775"/>
                  <a:pt x="1785216" y="1026982"/>
                  <a:pt x="1767840" y="1021190"/>
                </a:cubicBezTo>
                <a:cubicBezTo>
                  <a:pt x="1760220" y="1018650"/>
                  <a:pt x="1752164" y="1017162"/>
                  <a:pt x="1744980" y="1013570"/>
                </a:cubicBezTo>
                <a:cubicBezTo>
                  <a:pt x="1711535" y="996847"/>
                  <a:pt x="1731717" y="996449"/>
                  <a:pt x="1691640" y="983090"/>
                </a:cubicBezTo>
                <a:cubicBezTo>
                  <a:pt x="1648552" y="968727"/>
                  <a:pt x="1525357" y="968277"/>
                  <a:pt x="1516380" y="967850"/>
                </a:cubicBezTo>
                <a:lnTo>
                  <a:pt x="1333500" y="960230"/>
                </a:lnTo>
                <a:lnTo>
                  <a:pt x="1287780" y="944990"/>
                </a:lnTo>
                <a:cubicBezTo>
                  <a:pt x="1280160" y="942450"/>
                  <a:pt x="1272378" y="940353"/>
                  <a:pt x="1264920" y="937370"/>
                </a:cubicBezTo>
                <a:cubicBezTo>
                  <a:pt x="1252220" y="932290"/>
                  <a:pt x="1240016" y="925729"/>
                  <a:pt x="1226820" y="922130"/>
                </a:cubicBezTo>
                <a:cubicBezTo>
                  <a:pt x="1211914" y="918065"/>
                  <a:pt x="1196340" y="917050"/>
                  <a:pt x="1181100" y="914510"/>
                </a:cubicBezTo>
                <a:cubicBezTo>
                  <a:pt x="1165860" y="904350"/>
                  <a:pt x="1152756" y="889822"/>
                  <a:pt x="1135380" y="884030"/>
                </a:cubicBezTo>
                <a:lnTo>
                  <a:pt x="1066800" y="861170"/>
                </a:lnTo>
                <a:cubicBezTo>
                  <a:pt x="1059180" y="858630"/>
                  <a:pt x="1051732" y="855498"/>
                  <a:pt x="1043940" y="853550"/>
                </a:cubicBezTo>
                <a:lnTo>
                  <a:pt x="1013460" y="845930"/>
                </a:lnTo>
                <a:cubicBezTo>
                  <a:pt x="977234" y="821779"/>
                  <a:pt x="999288" y="833586"/>
                  <a:pt x="944880" y="815450"/>
                </a:cubicBezTo>
                <a:lnTo>
                  <a:pt x="922020" y="807830"/>
                </a:lnTo>
                <a:lnTo>
                  <a:pt x="899160" y="800210"/>
                </a:lnTo>
                <a:cubicBezTo>
                  <a:pt x="891540" y="792590"/>
                  <a:pt x="885266" y="783328"/>
                  <a:pt x="876300" y="777350"/>
                </a:cubicBezTo>
                <a:cubicBezTo>
                  <a:pt x="869617" y="772895"/>
                  <a:pt x="861472" y="769730"/>
                  <a:pt x="853440" y="769730"/>
                </a:cubicBezTo>
                <a:cubicBezTo>
                  <a:pt x="815255" y="769730"/>
                  <a:pt x="777240" y="774810"/>
                  <a:pt x="739140" y="777350"/>
                </a:cubicBezTo>
                <a:cubicBezTo>
                  <a:pt x="621187" y="816668"/>
                  <a:pt x="743013" y="771604"/>
                  <a:pt x="670560" y="807830"/>
                </a:cubicBezTo>
                <a:cubicBezTo>
                  <a:pt x="663376" y="811422"/>
                  <a:pt x="654721" y="811549"/>
                  <a:pt x="647700" y="815450"/>
                </a:cubicBezTo>
                <a:cubicBezTo>
                  <a:pt x="631689" y="824345"/>
                  <a:pt x="617220" y="835770"/>
                  <a:pt x="601980" y="845930"/>
                </a:cubicBezTo>
                <a:cubicBezTo>
                  <a:pt x="594360" y="851010"/>
                  <a:pt x="585596" y="854694"/>
                  <a:pt x="579120" y="861170"/>
                </a:cubicBezTo>
                <a:cubicBezTo>
                  <a:pt x="571500" y="868790"/>
                  <a:pt x="565029" y="877766"/>
                  <a:pt x="556260" y="884030"/>
                </a:cubicBezTo>
                <a:cubicBezTo>
                  <a:pt x="547017" y="890632"/>
                  <a:pt x="535940" y="894190"/>
                  <a:pt x="525780" y="899270"/>
                </a:cubicBezTo>
                <a:cubicBezTo>
                  <a:pt x="515240" y="930889"/>
                  <a:pt x="518293" y="937326"/>
                  <a:pt x="472440" y="952610"/>
                </a:cubicBezTo>
                <a:lnTo>
                  <a:pt x="426720" y="967850"/>
                </a:lnTo>
                <a:lnTo>
                  <a:pt x="403860" y="975470"/>
                </a:lnTo>
                <a:cubicBezTo>
                  <a:pt x="28577" y="957164"/>
                  <a:pt x="180963" y="1023086"/>
                  <a:pt x="60960" y="937370"/>
                </a:cubicBezTo>
                <a:cubicBezTo>
                  <a:pt x="53508" y="932047"/>
                  <a:pt x="45720" y="927210"/>
                  <a:pt x="38100" y="922130"/>
                </a:cubicBezTo>
                <a:cubicBezTo>
                  <a:pt x="33020" y="914510"/>
                  <a:pt x="26956" y="907461"/>
                  <a:pt x="22860" y="899270"/>
                </a:cubicBezTo>
                <a:cubicBezTo>
                  <a:pt x="19268" y="892086"/>
                  <a:pt x="18404" y="883793"/>
                  <a:pt x="15240" y="876410"/>
                </a:cubicBezTo>
                <a:cubicBezTo>
                  <a:pt x="10765" y="865969"/>
                  <a:pt x="5080" y="856090"/>
                  <a:pt x="0" y="845930"/>
                </a:cubicBezTo>
                <a:cubicBezTo>
                  <a:pt x="2540" y="746870"/>
                  <a:pt x="2907" y="647730"/>
                  <a:pt x="7620" y="548750"/>
                </a:cubicBezTo>
                <a:cubicBezTo>
                  <a:pt x="8629" y="527561"/>
                  <a:pt x="23002" y="515612"/>
                  <a:pt x="38100" y="503030"/>
                </a:cubicBezTo>
                <a:cubicBezTo>
                  <a:pt x="63942" y="481495"/>
                  <a:pt x="55518" y="492299"/>
                  <a:pt x="83820" y="480170"/>
                </a:cubicBezTo>
                <a:cubicBezTo>
                  <a:pt x="99164" y="473594"/>
                  <a:pt x="123655" y="460944"/>
                  <a:pt x="137160" y="449690"/>
                </a:cubicBezTo>
                <a:cubicBezTo>
                  <a:pt x="145439" y="442791"/>
                  <a:pt x="153121" y="435109"/>
                  <a:pt x="160020" y="426830"/>
                </a:cubicBezTo>
                <a:cubicBezTo>
                  <a:pt x="165883" y="419795"/>
                  <a:pt x="166891" y="407689"/>
                  <a:pt x="175260" y="403970"/>
                </a:cubicBezTo>
                <a:cubicBezTo>
                  <a:pt x="191673" y="396676"/>
                  <a:pt x="210820" y="398890"/>
                  <a:pt x="228600" y="396350"/>
                </a:cubicBezTo>
                <a:cubicBezTo>
                  <a:pt x="291359" y="375430"/>
                  <a:pt x="258417" y="378838"/>
                  <a:pt x="327660" y="388730"/>
                </a:cubicBezTo>
                <a:cubicBezTo>
                  <a:pt x="309012" y="332787"/>
                  <a:pt x="323779" y="354369"/>
                  <a:pt x="289560" y="320150"/>
                </a:cubicBezTo>
                <a:cubicBezTo>
                  <a:pt x="271424" y="265742"/>
                  <a:pt x="283231" y="287796"/>
                  <a:pt x="259080" y="251570"/>
                </a:cubicBezTo>
                <a:cubicBezTo>
                  <a:pt x="264160" y="213470"/>
                  <a:pt x="263474" y="174145"/>
                  <a:pt x="274320" y="137270"/>
                </a:cubicBezTo>
                <a:cubicBezTo>
                  <a:pt x="276904" y="128484"/>
                  <a:pt x="290145" y="127893"/>
                  <a:pt x="297180" y="122030"/>
                </a:cubicBezTo>
                <a:cubicBezTo>
                  <a:pt x="320241" y="102812"/>
                  <a:pt x="332744" y="76944"/>
                  <a:pt x="365760" y="68690"/>
                </a:cubicBezTo>
                <a:cubicBezTo>
                  <a:pt x="386080" y="63610"/>
                  <a:pt x="406849" y="60074"/>
                  <a:pt x="426720" y="53450"/>
                </a:cubicBezTo>
                <a:cubicBezTo>
                  <a:pt x="441960" y="48370"/>
                  <a:pt x="456688" y="41360"/>
                  <a:pt x="472440" y="38210"/>
                </a:cubicBezTo>
                <a:cubicBezTo>
                  <a:pt x="485140" y="35670"/>
                  <a:pt x="497975" y="33731"/>
                  <a:pt x="510540" y="30590"/>
                </a:cubicBezTo>
                <a:cubicBezTo>
                  <a:pt x="518332" y="28642"/>
                  <a:pt x="525559" y="24712"/>
                  <a:pt x="533400" y="22970"/>
                </a:cubicBezTo>
                <a:cubicBezTo>
                  <a:pt x="548482" y="19618"/>
                  <a:pt x="564131" y="19097"/>
                  <a:pt x="579120" y="15350"/>
                </a:cubicBezTo>
                <a:cubicBezTo>
                  <a:pt x="649719" y="-2300"/>
                  <a:pt x="600404" y="110"/>
                  <a:pt x="647700" y="110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2ADF2B48-3C44-457F-9BC3-29CF3FB8041E}"/>
              </a:ext>
            </a:extLst>
          </p:cNvPr>
          <p:cNvSpPr/>
          <p:nvPr/>
        </p:nvSpPr>
        <p:spPr>
          <a:xfrm>
            <a:off x="4450080" y="922020"/>
            <a:ext cx="1798320" cy="4617720"/>
          </a:xfrm>
          <a:custGeom>
            <a:avLst/>
            <a:gdLst>
              <a:gd name="connsiteX0" fmla="*/ 982980 w 1798320"/>
              <a:gd name="connsiteY0" fmla="*/ 15240 h 4617720"/>
              <a:gd name="connsiteX1" fmla="*/ 944880 w 1798320"/>
              <a:gd name="connsiteY1" fmla="*/ 7620 h 4617720"/>
              <a:gd name="connsiteX2" fmla="*/ 922020 w 1798320"/>
              <a:gd name="connsiteY2" fmla="*/ 0 h 4617720"/>
              <a:gd name="connsiteX3" fmla="*/ 861060 w 1798320"/>
              <a:gd name="connsiteY3" fmla="*/ 7620 h 4617720"/>
              <a:gd name="connsiteX4" fmla="*/ 838200 w 1798320"/>
              <a:gd name="connsiteY4" fmla="*/ 30480 h 4617720"/>
              <a:gd name="connsiteX5" fmla="*/ 815340 w 1798320"/>
              <a:gd name="connsiteY5" fmla="*/ 38100 h 4617720"/>
              <a:gd name="connsiteX6" fmla="*/ 762000 w 1798320"/>
              <a:gd name="connsiteY6" fmla="*/ 53340 h 4617720"/>
              <a:gd name="connsiteX7" fmla="*/ 716280 w 1798320"/>
              <a:gd name="connsiteY7" fmla="*/ 83820 h 4617720"/>
              <a:gd name="connsiteX8" fmla="*/ 685800 w 1798320"/>
              <a:gd name="connsiteY8" fmla="*/ 91440 h 4617720"/>
              <a:gd name="connsiteX9" fmla="*/ 662940 w 1798320"/>
              <a:gd name="connsiteY9" fmla="*/ 99060 h 4617720"/>
              <a:gd name="connsiteX10" fmla="*/ 609600 w 1798320"/>
              <a:gd name="connsiteY10" fmla="*/ 106680 h 4617720"/>
              <a:gd name="connsiteX11" fmla="*/ 586740 w 1798320"/>
              <a:gd name="connsiteY11" fmla="*/ 129540 h 4617720"/>
              <a:gd name="connsiteX12" fmla="*/ 563880 w 1798320"/>
              <a:gd name="connsiteY12" fmla="*/ 137160 h 4617720"/>
              <a:gd name="connsiteX13" fmla="*/ 541020 w 1798320"/>
              <a:gd name="connsiteY13" fmla="*/ 152400 h 4617720"/>
              <a:gd name="connsiteX14" fmla="*/ 518160 w 1798320"/>
              <a:gd name="connsiteY14" fmla="*/ 289560 h 4617720"/>
              <a:gd name="connsiteX15" fmla="*/ 510540 w 1798320"/>
              <a:gd name="connsiteY15" fmla="*/ 342900 h 4617720"/>
              <a:gd name="connsiteX16" fmla="*/ 426720 w 1798320"/>
              <a:gd name="connsiteY16" fmla="*/ 388620 h 4617720"/>
              <a:gd name="connsiteX17" fmla="*/ 403860 w 1798320"/>
              <a:gd name="connsiteY17" fmla="*/ 403860 h 4617720"/>
              <a:gd name="connsiteX18" fmla="*/ 335280 w 1798320"/>
              <a:gd name="connsiteY18" fmla="*/ 441960 h 4617720"/>
              <a:gd name="connsiteX19" fmla="*/ 289560 w 1798320"/>
              <a:gd name="connsiteY19" fmla="*/ 487680 h 4617720"/>
              <a:gd name="connsiteX20" fmla="*/ 243840 w 1798320"/>
              <a:gd name="connsiteY20" fmla="*/ 518160 h 4617720"/>
              <a:gd name="connsiteX21" fmla="*/ 213360 w 1798320"/>
              <a:gd name="connsiteY21" fmla="*/ 563880 h 4617720"/>
              <a:gd name="connsiteX22" fmla="*/ 205740 w 1798320"/>
              <a:gd name="connsiteY22" fmla="*/ 594360 h 4617720"/>
              <a:gd name="connsiteX23" fmla="*/ 198120 w 1798320"/>
              <a:gd name="connsiteY23" fmla="*/ 617220 h 4617720"/>
              <a:gd name="connsiteX24" fmla="*/ 205740 w 1798320"/>
              <a:gd name="connsiteY24" fmla="*/ 800100 h 4617720"/>
              <a:gd name="connsiteX25" fmla="*/ 213360 w 1798320"/>
              <a:gd name="connsiteY25" fmla="*/ 822960 h 4617720"/>
              <a:gd name="connsiteX26" fmla="*/ 236220 w 1798320"/>
              <a:gd name="connsiteY26" fmla="*/ 838200 h 4617720"/>
              <a:gd name="connsiteX27" fmla="*/ 243840 w 1798320"/>
              <a:gd name="connsiteY27" fmla="*/ 861060 h 4617720"/>
              <a:gd name="connsiteX28" fmla="*/ 259080 w 1798320"/>
              <a:gd name="connsiteY28" fmla="*/ 883920 h 4617720"/>
              <a:gd name="connsiteX29" fmla="*/ 274320 w 1798320"/>
              <a:gd name="connsiteY29" fmla="*/ 952500 h 4617720"/>
              <a:gd name="connsiteX30" fmla="*/ 304800 w 1798320"/>
              <a:gd name="connsiteY30" fmla="*/ 998220 h 4617720"/>
              <a:gd name="connsiteX31" fmla="*/ 320040 w 1798320"/>
              <a:gd name="connsiteY31" fmla="*/ 1021080 h 4617720"/>
              <a:gd name="connsiteX32" fmla="*/ 342900 w 1798320"/>
              <a:gd name="connsiteY32" fmla="*/ 1036320 h 4617720"/>
              <a:gd name="connsiteX33" fmla="*/ 388620 w 1798320"/>
              <a:gd name="connsiteY33" fmla="*/ 1074420 h 4617720"/>
              <a:gd name="connsiteX34" fmla="*/ 411480 w 1798320"/>
              <a:gd name="connsiteY34" fmla="*/ 1082040 h 4617720"/>
              <a:gd name="connsiteX35" fmla="*/ 457200 w 1798320"/>
              <a:gd name="connsiteY35" fmla="*/ 1112520 h 4617720"/>
              <a:gd name="connsiteX36" fmla="*/ 617220 w 1798320"/>
              <a:gd name="connsiteY36" fmla="*/ 1127760 h 4617720"/>
              <a:gd name="connsiteX37" fmla="*/ 563880 w 1798320"/>
              <a:gd name="connsiteY37" fmla="*/ 1181100 h 4617720"/>
              <a:gd name="connsiteX38" fmla="*/ 533400 w 1798320"/>
              <a:gd name="connsiteY38" fmla="*/ 1226820 h 4617720"/>
              <a:gd name="connsiteX39" fmla="*/ 510540 w 1798320"/>
              <a:gd name="connsiteY39" fmla="*/ 1272540 h 4617720"/>
              <a:gd name="connsiteX40" fmla="*/ 464820 w 1798320"/>
              <a:gd name="connsiteY40" fmla="*/ 1280160 h 4617720"/>
              <a:gd name="connsiteX41" fmla="*/ 441960 w 1798320"/>
              <a:gd name="connsiteY41" fmla="*/ 1295400 h 4617720"/>
              <a:gd name="connsiteX42" fmla="*/ 419100 w 1798320"/>
              <a:gd name="connsiteY42" fmla="*/ 1341120 h 4617720"/>
              <a:gd name="connsiteX43" fmla="*/ 396240 w 1798320"/>
              <a:gd name="connsiteY43" fmla="*/ 1348740 h 4617720"/>
              <a:gd name="connsiteX44" fmla="*/ 350520 w 1798320"/>
              <a:gd name="connsiteY44" fmla="*/ 1379220 h 4617720"/>
              <a:gd name="connsiteX45" fmla="*/ 327660 w 1798320"/>
              <a:gd name="connsiteY45" fmla="*/ 1394460 h 4617720"/>
              <a:gd name="connsiteX46" fmla="*/ 304800 w 1798320"/>
              <a:gd name="connsiteY46" fmla="*/ 1417320 h 4617720"/>
              <a:gd name="connsiteX47" fmla="*/ 266700 w 1798320"/>
              <a:gd name="connsiteY47" fmla="*/ 1463040 h 4617720"/>
              <a:gd name="connsiteX48" fmla="*/ 198120 w 1798320"/>
              <a:gd name="connsiteY48" fmla="*/ 1516380 h 4617720"/>
              <a:gd name="connsiteX49" fmla="*/ 175260 w 1798320"/>
              <a:gd name="connsiteY49" fmla="*/ 1569720 h 4617720"/>
              <a:gd name="connsiteX50" fmla="*/ 152400 w 1798320"/>
              <a:gd name="connsiteY50" fmla="*/ 1577340 h 4617720"/>
              <a:gd name="connsiteX51" fmla="*/ 137160 w 1798320"/>
              <a:gd name="connsiteY51" fmla="*/ 1623060 h 4617720"/>
              <a:gd name="connsiteX52" fmla="*/ 106680 w 1798320"/>
              <a:gd name="connsiteY52" fmla="*/ 1668780 h 4617720"/>
              <a:gd name="connsiteX53" fmla="*/ 68580 w 1798320"/>
              <a:gd name="connsiteY53" fmla="*/ 1737360 h 4617720"/>
              <a:gd name="connsiteX54" fmla="*/ 45720 w 1798320"/>
              <a:gd name="connsiteY54" fmla="*/ 1813560 h 4617720"/>
              <a:gd name="connsiteX55" fmla="*/ 30480 w 1798320"/>
              <a:gd name="connsiteY55" fmla="*/ 1897380 h 4617720"/>
              <a:gd name="connsiteX56" fmla="*/ 7620 w 1798320"/>
              <a:gd name="connsiteY56" fmla="*/ 1943100 h 4617720"/>
              <a:gd name="connsiteX57" fmla="*/ 0 w 1798320"/>
              <a:gd name="connsiteY57" fmla="*/ 1965960 h 4617720"/>
              <a:gd name="connsiteX58" fmla="*/ 7620 w 1798320"/>
              <a:gd name="connsiteY58" fmla="*/ 2072640 h 4617720"/>
              <a:gd name="connsiteX59" fmla="*/ 15240 w 1798320"/>
              <a:gd name="connsiteY59" fmla="*/ 2095500 h 4617720"/>
              <a:gd name="connsiteX60" fmla="*/ 22860 w 1798320"/>
              <a:gd name="connsiteY60" fmla="*/ 2133600 h 4617720"/>
              <a:gd name="connsiteX61" fmla="*/ 38100 w 1798320"/>
              <a:gd name="connsiteY61" fmla="*/ 2186940 h 4617720"/>
              <a:gd name="connsiteX62" fmla="*/ 53340 w 1798320"/>
              <a:gd name="connsiteY62" fmla="*/ 2217420 h 4617720"/>
              <a:gd name="connsiteX63" fmla="*/ 68580 w 1798320"/>
              <a:gd name="connsiteY63" fmla="*/ 2240280 h 4617720"/>
              <a:gd name="connsiteX64" fmla="*/ 76200 w 1798320"/>
              <a:gd name="connsiteY64" fmla="*/ 2263140 h 4617720"/>
              <a:gd name="connsiteX65" fmla="*/ 121920 w 1798320"/>
              <a:gd name="connsiteY65" fmla="*/ 2270760 h 4617720"/>
              <a:gd name="connsiteX66" fmla="*/ 160020 w 1798320"/>
              <a:gd name="connsiteY66" fmla="*/ 2324100 h 4617720"/>
              <a:gd name="connsiteX67" fmla="*/ 167640 w 1798320"/>
              <a:gd name="connsiteY67" fmla="*/ 2346960 h 4617720"/>
              <a:gd name="connsiteX68" fmla="*/ 182880 w 1798320"/>
              <a:gd name="connsiteY68" fmla="*/ 2369820 h 4617720"/>
              <a:gd name="connsiteX69" fmla="*/ 213360 w 1798320"/>
              <a:gd name="connsiteY69" fmla="*/ 2430780 h 4617720"/>
              <a:gd name="connsiteX70" fmla="*/ 259080 w 1798320"/>
              <a:gd name="connsiteY70" fmla="*/ 2476500 h 4617720"/>
              <a:gd name="connsiteX71" fmla="*/ 304800 w 1798320"/>
              <a:gd name="connsiteY71" fmla="*/ 2514600 h 4617720"/>
              <a:gd name="connsiteX72" fmla="*/ 350520 w 1798320"/>
              <a:gd name="connsiteY72" fmla="*/ 2552700 h 4617720"/>
              <a:gd name="connsiteX73" fmla="*/ 403860 w 1798320"/>
              <a:gd name="connsiteY73" fmla="*/ 2621280 h 4617720"/>
              <a:gd name="connsiteX74" fmla="*/ 426720 w 1798320"/>
              <a:gd name="connsiteY74" fmla="*/ 2628900 h 4617720"/>
              <a:gd name="connsiteX75" fmla="*/ 441960 w 1798320"/>
              <a:gd name="connsiteY75" fmla="*/ 2651760 h 4617720"/>
              <a:gd name="connsiteX76" fmla="*/ 480060 w 1798320"/>
              <a:gd name="connsiteY76" fmla="*/ 2659380 h 4617720"/>
              <a:gd name="connsiteX77" fmla="*/ 708660 w 1798320"/>
              <a:gd name="connsiteY77" fmla="*/ 2667000 h 4617720"/>
              <a:gd name="connsiteX78" fmla="*/ 731520 w 1798320"/>
              <a:gd name="connsiteY78" fmla="*/ 2674620 h 4617720"/>
              <a:gd name="connsiteX79" fmla="*/ 769620 w 1798320"/>
              <a:gd name="connsiteY79" fmla="*/ 2689860 h 4617720"/>
              <a:gd name="connsiteX80" fmla="*/ 899160 w 1798320"/>
              <a:gd name="connsiteY80" fmla="*/ 2682240 h 4617720"/>
              <a:gd name="connsiteX81" fmla="*/ 922020 w 1798320"/>
              <a:gd name="connsiteY81" fmla="*/ 2674620 h 4617720"/>
              <a:gd name="connsiteX82" fmla="*/ 937260 w 1798320"/>
              <a:gd name="connsiteY82" fmla="*/ 2651760 h 4617720"/>
              <a:gd name="connsiteX83" fmla="*/ 982980 w 1798320"/>
              <a:gd name="connsiteY83" fmla="*/ 2636520 h 4617720"/>
              <a:gd name="connsiteX84" fmla="*/ 1005840 w 1798320"/>
              <a:gd name="connsiteY84" fmla="*/ 2628900 h 4617720"/>
              <a:gd name="connsiteX85" fmla="*/ 1028700 w 1798320"/>
              <a:gd name="connsiteY85" fmla="*/ 2621280 h 4617720"/>
              <a:gd name="connsiteX86" fmla="*/ 1120140 w 1798320"/>
              <a:gd name="connsiteY86" fmla="*/ 2628900 h 4617720"/>
              <a:gd name="connsiteX87" fmla="*/ 1143000 w 1798320"/>
              <a:gd name="connsiteY87" fmla="*/ 2651760 h 4617720"/>
              <a:gd name="connsiteX88" fmla="*/ 1165860 w 1798320"/>
              <a:gd name="connsiteY88" fmla="*/ 2659380 h 4617720"/>
              <a:gd name="connsiteX89" fmla="*/ 1219200 w 1798320"/>
              <a:gd name="connsiteY89" fmla="*/ 2727960 h 4617720"/>
              <a:gd name="connsiteX90" fmla="*/ 1249680 w 1798320"/>
              <a:gd name="connsiteY90" fmla="*/ 2766060 h 4617720"/>
              <a:gd name="connsiteX91" fmla="*/ 1280160 w 1798320"/>
              <a:gd name="connsiteY91" fmla="*/ 2811780 h 4617720"/>
              <a:gd name="connsiteX92" fmla="*/ 1303020 w 1798320"/>
              <a:gd name="connsiteY92" fmla="*/ 2834640 h 4617720"/>
              <a:gd name="connsiteX93" fmla="*/ 1333500 w 1798320"/>
              <a:gd name="connsiteY93" fmla="*/ 2903220 h 4617720"/>
              <a:gd name="connsiteX94" fmla="*/ 1341120 w 1798320"/>
              <a:gd name="connsiteY94" fmla="*/ 2941320 h 4617720"/>
              <a:gd name="connsiteX95" fmla="*/ 1348740 w 1798320"/>
              <a:gd name="connsiteY95" fmla="*/ 3070860 h 4617720"/>
              <a:gd name="connsiteX96" fmla="*/ 1371600 w 1798320"/>
              <a:gd name="connsiteY96" fmla="*/ 3093720 h 4617720"/>
              <a:gd name="connsiteX97" fmla="*/ 1386840 w 1798320"/>
              <a:gd name="connsiteY97" fmla="*/ 3139440 h 4617720"/>
              <a:gd name="connsiteX98" fmla="*/ 1424940 w 1798320"/>
              <a:gd name="connsiteY98" fmla="*/ 3185160 h 4617720"/>
              <a:gd name="connsiteX99" fmla="*/ 1432560 w 1798320"/>
              <a:gd name="connsiteY99" fmla="*/ 3208020 h 4617720"/>
              <a:gd name="connsiteX100" fmla="*/ 1417320 w 1798320"/>
              <a:gd name="connsiteY100" fmla="*/ 3497580 h 4617720"/>
              <a:gd name="connsiteX101" fmla="*/ 1402080 w 1798320"/>
              <a:gd name="connsiteY101" fmla="*/ 3528060 h 4617720"/>
              <a:gd name="connsiteX102" fmla="*/ 1363980 w 1798320"/>
              <a:gd name="connsiteY102" fmla="*/ 3649980 h 4617720"/>
              <a:gd name="connsiteX103" fmla="*/ 1371600 w 1798320"/>
              <a:gd name="connsiteY103" fmla="*/ 3855720 h 4617720"/>
              <a:gd name="connsiteX104" fmla="*/ 1409700 w 1798320"/>
              <a:gd name="connsiteY104" fmla="*/ 3924300 h 4617720"/>
              <a:gd name="connsiteX105" fmla="*/ 1463040 w 1798320"/>
              <a:gd name="connsiteY105" fmla="*/ 3977640 h 4617720"/>
              <a:gd name="connsiteX106" fmla="*/ 1478280 w 1798320"/>
              <a:gd name="connsiteY106" fmla="*/ 4038600 h 4617720"/>
              <a:gd name="connsiteX107" fmla="*/ 1508760 w 1798320"/>
              <a:gd name="connsiteY107" fmla="*/ 4107180 h 4617720"/>
              <a:gd name="connsiteX108" fmla="*/ 1524000 w 1798320"/>
              <a:gd name="connsiteY108" fmla="*/ 4152900 h 4617720"/>
              <a:gd name="connsiteX109" fmla="*/ 1531620 w 1798320"/>
              <a:gd name="connsiteY109" fmla="*/ 4175760 h 4617720"/>
              <a:gd name="connsiteX110" fmla="*/ 1569720 w 1798320"/>
              <a:gd name="connsiteY110" fmla="*/ 4221480 h 4617720"/>
              <a:gd name="connsiteX111" fmla="*/ 1577340 w 1798320"/>
              <a:gd name="connsiteY111" fmla="*/ 4251960 h 4617720"/>
              <a:gd name="connsiteX112" fmla="*/ 1600200 w 1798320"/>
              <a:gd name="connsiteY112" fmla="*/ 4312920 h 4617720"/>
              <a:gd name="connsiteX113" fmla="*/ 1623060 w 1798320"/>
              <a:gd name="connsiteY113" fmla="*/ 4328160 h 4617720"/>
              <a:gd name="connsiteX114" fmla="*/ 1630680 w 1798320"/>
              <a:gd name="connsiteY114" fmla="*/ 4351020 h 4617720"/>
              <a:gd name="connsiteX115" fmla="*/ 1645920 w 1798320"/>
              <a:gd name="connsiteY115" fmla="*/ 4373880 h 4617720"/>
              <a:gd name="connsiteX116" fmla="*/ 1684020 w 1798320"/>
              <a:gd name="connsiteY116" fmla="*/ 4427220 h 4617720"/>
              <a:gd name="connsiteX117" fmla="*/ 1699260 w 1798320"/>
              <a:gd name="connsiteY117" fmla="*/ 4457700 h 4617720"/>
              <a:gd name="connsiteX118" fmla="*/ 1722120 w 1798320"/>
              <a:gd name="connsiteY118" fmla="*/ 4472940 h 4617720"/>
              <a:gd name="connsiteX119" fmla="*/ 1729740 w 1798320"/>
              <a:gd name="connsiteY119" fmla="*/ 4495800 h 4617720"/>
              <a:gd name="connsiteX120" fmla="*/ 1744980 w 1798320"/>
              <a:gd name="connsiteY120" fmla="*/ 4518660 h 4617720"/>
              <a:gd name="connsiteX121" fmla="*/ 1744980 w 1798320"/>
              <a:gd name="connsiteY121" fmla="*/ 4594860 h 4617720"/>
              <a:gd name="connsiteX122" fmla="*/ 1790700 w 1798320"/>
              <a:gd name="connsiteY122" fmla="*/ 4617720 h 4617720"/>
              <a:gd name="connsiteX123" fmla="*/ 1798320 w 1798320"/>
              <a:gd name="connsiteY123" fmla="*/ 4610100 h 461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</a:cxnLst>
            <a:rect l="l" t="t" r="r" b="b"/>
            <a:pathLst>
              <a:path w="1798320" h="4617720">
                <a:moveTo>
                  <a:pt x="982980" y="15240"/>
                </a:moveTo>
                <a:cubicBezTo>
                  <a:pt x="970280" y="12700"/>
                  <a:pt x="957445" y="10761"/>
                  <a:pt x="944880" y="7620"/>
                </a:cubicBezTo>
                <a:cubicBezTo>
                  <a:pt x="937088" y="5672"/>
                  <a:pt x="930052" y="0"/>
                  <a:pt x="922020" y="0"/>
                </a:cubicBezTo>
                <a:cubicBezTo>
                  <a:pt x="901542" y="0"/>
                  <a:pt x="881380" y="5080"/>
                  <a:pt x="861060" y="7620"/>
                </a:cubicBezTo>
                <a:cubicBezTo>
                  <a:pt x="853440" y="15240"/>
                  <a:pt x="847166" y="24502"/>
                  <a:pt x="838200" y="30480"/>
                </a:cubicBezTo>
                <a:cubicBezTo>
                  <a:pt x="831517" y="34935"/>
                  <a:pt x="823063" y="35893"/>
                  <a:pt x="815340" y="38100"/>
                </a:cubicBezTo>
                <a:cubicBezTo>
                  <a:pt x="807216" y="40421"/>
                  <a:pt x="771672" y="47966"/>
                  <a:pt x="762000" y="53340"/>
                </a:cubicBezTo>
                <a:cubicBezTo>
                  <a:pt x="745989" y="62235"/>
                  <a:pt x="734049" y="79378"/>
                  <a:pt x="716280" y="83820"/>
                </a:cubicBezTo>
                <a:cubicBezTo>
                  <a:pt x="706120" y="86360"/>
                  <a:pt x="695870" y="88563"/>
                  <a:pt x="685800" y="91440"/>
                </a:cubicBezTo>
                <a:cubicBezTo>
                  <a:pt x="678077" y="93647"/>
                  <a:pt x="670816" y="97485"/>
                  <a:pt x="662940" y="99060"/>
                </a:cubicBezTo>
                <a:cubicBezTo>
                  <a:pt x="645328" y="102582"/>
                  <a:pt x="627380" y="104140"/>
                  <a:pt x="609600" y="106680"/>
                </a:cubicBezTo>
                <a:cubicBezTo>
                  <a:pt x="601980" y="114300"/>
                  <a:pt x="595706" y="123562"/>
                  <a:pt x="586740" y="129540"/>
                </a:cubicBezTo>
                <a:cubicBezTo>
                  <a:pt x="580057" y="133995"/>
                  <a:pt x="571064" y="133568"/>
                  <a:pt x="563880" y="137160"/>
                </a:cubicBezTo>
                <a:cubicBezTo>
                  <a:pt x="555689" y="141256"/>
                  <a:pt x="548640" y="147320"/>
                  <a:pt x="541020" y="152400"/>
                </a:cubicBezTo>
                <a:cubicBezTo>
                  <a:pt x="493574" y="223569"/>
                  <a:pt x="509019" y="179867"/>
                  <a:pt x="518160" y="289560"/>
                </a:cubicBezTo>
                <a:cubicBezTo>
                  <a:pt x="515620" y="307340"/>
                  <a:pt x="521316" y="328532"/>
                  <a:pt x="510540" y="342900"/>
                </a:cubicBezTo>
                <a:cubicBezTo>
                  <a:pt x="473171" y="392725"/>
                  <a:pt x="462122" y="370919"/>
                  <a:pt x="426720" y="388620"/>
                </a:cubicBezTo>
                <a:cubicBezTo>
                  <a:pt x="418529" y="392716"/>
                  <a:pt x="412051" y="399764"/>
                  <a:pt x="403860" y="403860"/>
                </a:cubicBezTo>
                <a:cubicBezTo>
                  <a:pt x="365532" y="423024"/>
                  <a:pt x="383332" y="393908"/>
                  <a:pt x="335280" y="441960"/>
                </a:cubicBezTo>
                <a:cubicBezTo>
                  <a:pt x="320040" y="457200"/>
                  <a:pt x="307493" y="475725"/>
                  <a:pt x="289560" y="487680"/>
                </a:cubicBezTo>
                <a:lnTo>
                  <a:pt x="243840" y="518160"/>
                </a:lnTo>
                <a:cubicBezTo>
                  <a:pt x="220049" y="589533"/>
                  <a:pt x="259023" y="483969"/>
                  <a:pt x="213360" y="563880"/>
                </a:cubicBezTo>
                <a:cubicBezTo>
                  <a:pt x="208164" y="572973"/>
                  <a:pt x="208617" y="584290"/>
                  <a:pt x="205740" y="594360"/>
                </a:cubicBezTo>
                <a:cubicBezTo>
                  <a:pt x="203533" y="602083"/>
                  <a:pt x="200660" y="609600"/>
                  <a:pt x="198120" y="617220"/>
                </a:cubicBezTo>
                <a:cubicBezTo>
                  <a:pt x="200660" y="678180"/>
                  <a:pt x="201233" y="739254"/>
                  <a:pt x="205740" y="800100"/>
                </a:cubicBezTo>
                <a:cubicBezTo>
                  <a:pt x="206333" y="808110"/>
                  <a:pt x="208342" y="816688"/>
                  <a:pt x="213360" y="822960"/>
                </a:cubicBezTo>
                <a:cubicBezTo>
                  <a:pt x="219081" y="830111"/>
                  <a:pt x="228600" y="833120"/>
                  <a:pt x="236220" y="838200"/>
                </a:cubicBezTo>
                <a:cubicBezTo>
                  <a:pt x="238760" y="845820"/>
                  <a:pt x="240248" y="853876"/>
                  <a:pt x="243840" y="861060"/>
                </a:cubicBezTo>
                <a:cubicBezTo>
                  <a:pt x="247936" y="869251"/>
                  <a:pt x="256184" y="875232"/>
                  <a:pt x="259080" y="883920"/>
                </a:cubicBezTo>
                <a:cubicBezTo>
                  <a:pt x="266316" y="905629"/>
                  <a:pt x="262700" y="931584"/>
                  <a:pt x="274320" y="952500"/>
                </a:cubicBezTo>
                <a:cubicBezTo>
                  <a:pt x="283215" y="968511"/>
                  <a:pt x="294640" y="982980"/>
                  <a:pt x="304800" y="998220"/>
                </a:cubicBezTo>
                <a:cubicBezTo>
                  <a:pt x="309880" y="1005840"/>
                  <a:pt x="312420" y="1016000"/>
                  <a:pt x="320040" y="1021080"/>
                </a:cubicBezTo>
                <a:cubicBezTo>
                  <a:pt x="327660" y="1026160"/>
                  <a:pt x="335865" y="1030457"/>
                  <a:pt x="342900" y="1036320"/>
                </a:cubicBezTo>
                <a:cubicBezTo>
                  <a:pt x="368179" y="1057386"/>
                  <a:pt x="360241" y="1060231"/>
                  <a:pt x="388620" y="1074420"/>
                </a:cubicBezTo>
                <a:cubicBezTo>
                  <a:pt x="395804" y="1078012"/>
                  <a:pt x="404459" y="1078139"/>
                  <a:pt x="411480" y="1082040"/>
                </a:cubicBezTo>
                <a:cubicBezTo>
                  <a:pt x="427491" y="1090935"/>
                  <a:pt x="438959" y="1110862"/>
                  <a:pt x="457200" y="1112520"/>
                </a:cubicBezTo>
                <a:lnTo>
                  <a:pt x="617220" y="1127760"/>
                </a:lnTo>
                <a:cubicBezTo>
                  <a:pt x="580858" y="1155032"/>
                  <a:pt x="590082" y="1143668"/>
                  <a:pt x="563880" y="1181100"/>
                </a:cubicBezTo>
                <a:cubicBezTo>
                  <a:pt x="553376" y="1196105"/>
                  <a:pt x="539192" y="1209444"/>
                  <a:pt x="533400" y="1226820"/>
                </a:cubicBezTo>
                <a:cubicBezTo>
                  <a:pt x="529794" y="1237639"/>
                  <a:pt x="522357" y="1266631"/>
                  <a:pt x="510540" y="1272540"/>
                </a:cubicBezTo>
                <a:cubicBezTo>
                  <a:pt x="496721" y="1279450"/>
                  <a:pt x="480060" y="1277620"/>
                  <a:pt x="464820" y="1280160"/>
                </a:cubicBezTo>
                <a:cubicBezTo>
                  <a:pt x="457200" y="1285240"/>
                  <a:pt x="447681" y="1288249"/>
                  <a:pt x="441960" y="1295400"/>
                </a:cubicBezTo>
                <a:cubicBezTo>
                  <a:pt x="417419" y="1326076"/>
                  <a:pt x="454786" y="1312571"/>
                  <a:pt x="419100" y="1341120"/>
                </a:cubicBezTo>
                <a:cubicBezTo>
                  <a:pt x="412828" y="1346138"/>
                  <a:pt x="403261" y="1344839"/>
                  <a:pt x="396240" y="1348740"/>
                </a:cubicBezTo>
                <a:cubicBezTo>
                  <a:pt x="380229" y="1357635"/>
                  <a:pt x="365760" y="1369060"/>
                  <a:pt x="350520" y="1379220"/>
                </a:cubicBezTo>
                <a:cubicBezTo>
                  <a:pt x="342900" y="1384300"/>
                  <a:pt x="334136" y="1387984"/>
                  <a:pt x="327660" y="1394460"/>
                </a:cubicBezTo>
                <a:cubicBezTo>
                  <a:pt x="320040" y="1402080"/>
                  <a:pt x="311699" y="1409041"/>
                  <a:pt x="304800" y="1417320"/>
                </a:cubicBezTo>
                <a:cubicBezTo>
                  <a:pt x="281628" y="1445126"/>
                  <a:pt x="298335" y="1438435"/>
                  <a:pt x="266700" y="1463040"/>
                </a:cubicBezTo>
                <a:cubicBezTo>
                  <a:pt x="184670" y="1526841"/>
                  <a:pt x="250019" y="1464481"/>
                  <a:pt x="198120" y="1516380"/>
                </a:cubicBezTo>
                <a:cubicBezTo>
                  <a:pt x="193566" y="1530042"/>
                  <a:pt x="184676" y="1560304"/>
                  <a:pt x="175260" y="1569720"/>
                </a:cubicBezTo>
                <a:cubicBezTo>
                  <a:pt x="169580" y="1575400"/>
                  <a:pt x="160020" y="1574800"/>
                  <a:pt x="152400" y="1577340"/>
                </a:cubicBezTo>
                <a:cubicBezTo>
                  <a:pt x="147320" y="1592580"/>
                  <a:pt x="146071" y="1609694"/>
                  <a:pt x="137160" y="1623060"/>
                </a:cubicBezTo>
                <a:cubicBezTo>
                  <a:pt x="127000" y="1638300"/>
                  <a:pt x="112472" y="1651404"/>
                  <a:pt x="106680" y="1668780"/>
                </a:cubicBezTo>
                <a:cubicBezTo>
                  <a:pt x="88032" y="1724723"/>
                  <a:pt x="102799" y="1703141"/>
                  <a:pt x="68580" y="1737360"/>
                </a:cubicBezTo>
                <a:cubicBezTo>
                  <a:pt x="60627" y="1761218"/>
                  <a:pt x="50326" y="1788224"/>
                  <a:pt x="45720" y="1813560"/>
                </a:cubicBezTo>
                <a:cubicBezTo>
                  <a:pt x="34928" y="1872917"/>
                  <a:pt x="43442" y="1852013"/>
                  <a:pt x="30480" y="1897380"/>
                </a:cubicBezTo>
                <a:cubicBezTo>
                  <a:pt x="17711" y="1942071"/>
                  <a:pt x="29884" y="1898572"/>
                  <a:pt x="7620" y="1943100"/>
                </a:cubicBezTo>
                <a:cubicBezTo>
                  <a:pt x="4028" y="1950284"/>
                  <a:pt x="2540" y="1958340"/>
                  <a:pt x="0" y="1965960"/>
                </a:cubicBezTo>
                <a:cubicBezTo>
                  <a:pt x="2540" y="2001520"/>
                  <a:pt x="3455" y="2037234"/>
                  <a:pt x="7620" y="2072640"/>
                </a:cubicBezTo>
                <a:cubicBezTo>
                  <a:pt x="8558" y="2080617"/>
                  <a:pt x="13292" y="2087708"/>
                  <a:pt x="15240" y="2095500"/>
                </a:cubicBezTo>
                <a:cubicBezTo>
                  <a:pt x="18381" y="2108065"/>
                  <a:pt x="20050" y="2120957"/>
                  <a:pt x="22860" y="2133600"/>
                </a:cubicBezTo>
                <a:cubicBezTo>
                  <a:pt x="25834" y="2146985"/>
                  <a:pt x="32225" y="2173232"/>
                  <a:pt x="38100" y="2186940"/>
                </a:cubicBezTo>
                <a:cubicBezTo>
                  <a:pt x="42575" y="2197381"/>
                  <a:pt x="47704" y="2207557"/>
                  <a:pt x="53340" y="2217420"/>
                </a:cubicBezTo>
                <a:cubicBezTo>
                  <a:pt x="57884" y="2225371"/>
                  <a:pt x="64484" y="2232089"/>
                  <a:pt x="68580" y="2240280"/>
                </a:cubicBezTo>
                <a:cubicBezTo>
                  <a:pt x="72172" y="2247464"/>
                  <a:pt x="69226" y="2259155"/>
                  <a:pt x="76200" y="2263140"/>
                </a:cubicBezTo>
                <a:cubicBezTo>
                  <a:pt x="89615" y="2270805"/>
                  <a:pt x="106680" y="2268220"/>
                  <a:pt x="121920" y="2270760"/>
                </a:cubicBezTo>
                <a:cubicBezTo>
                  <a:pt x="174543" y="2376005"/>
                  <a:pt x="98236" y="2231423"/>
                  <a:pt x="160020" y="2324100"/>
                </a:cubicBezTo>
                <a:cubicBezTo>
                  <a:pt x="164475" y="2330783"/>
                  <a:pt x="164048" y="2339776"/>
                  <a:pt x="167640" y="2346960"/>
                </a:cubicBezTo>
                <a:cubicBezTo>
                  <a:pt x="171736" y="2355151"/>
                  <a:pt x="178495" y="2361780"/>
                  <a:pt x="182880" y="2369820"/>
                </a:cubicBezTo>
                <a:cubicBezTo>
                  <a:pt x="193759" y="2389764"/>
                  <a:pt x="194457" y="2418178"/>
                  <a:pt x="213360" y="2430780"/>
                </a:cubicBezTo>
                <a:cubicBezTo>
                  <a:pt x="253603" y="2457608"/>
                  <a:pt x="221274" y="2432392"/>
                  <a:pt x="259080" y="2476500"/>
                </a:cubicBezTo>
                <a:cubicBezTo>
                  <a:pt x="292473" y="2515458"/>
                  <a:pt x="269526" y="2485205"/>
                  <a:pt x="304800" y="2514600"/>
                </a:cubicBezTo>
                <a:cubicBezTo>
                  <a:pt x="363472" y="2563493"/>
                  <a:pt x="293763" y="2514862"/>
                  <a:pt x="350520" y="2552700"/>
                </a:cubicBezTo>
                <a:cubicBezTo>
                  <a:pt x="362630" y="2570866"/>
                  <a:pt x="382373" y="2606955"/>
                  <a:pt x="403860" y="2621280"/>
                </a:cubicBezTo>
                <a:cubicBezTo>
                  <a:pt x="410543" y="2625735"/>
                  <a:pt x="419100" y="2626360"/>
                  <a:pt x="426720" y="2628900"/>
                </a:cubicBezTo>
                <a:cubicBezTo>
                  <a:pt x="431800" y="2636520"/>
                  <a:pt x="434009" y="2647216"/>
                  <a:pt x="441960" y="2651760"/>
                </a:cubicBezTo>
                <a:cubicBezTo>
                  <a:pt x="453205" y="2658186"/>
                  <a:pt x="467130" y="2658641"/>
                  <a:pt x="480060" y="2659380"/>
                </a:cubicBezTo>
                <a:cubicBezTo>
                  <a:pt x="556178" y="2663730"/>
                  <a:pt x="632460" y="2664460"/>
                  <a:pt x="708660" y="2667000"/>
                </a:cubicBezTo>
                <a:cubicBezTo>
                  <a:pt x="716280" y="2669540"/>
                  <a:pt x="723999" y="2671800"/>
                  <a:pt x="731520" y="2674620"/>
                </a:cubicBezTo>
                <a:cubicBezTo>
                  <a:pt x="744327" y="2679423"/>
                  <a:pt x="755956" y="2689239"/>
                  <a:pt x="769620" y="2689860"/>
                </a:cubicBezTo>
                <a:cubicBezTo>
                  <a:pt x="812830" y="2691824"/>
                  <a:pt x="855980" y="2684780"/>
                  <a:pt x="899160" y="2682240"/>
                </a:cubicBezTo>
                <a:cubicBezTo>
                  <a:pt x="906780" y="2679700"/>
                  <a:pt x="915748" y="2679638"/>
                  <a:pt x="922020" y="2674620"/>
                </a:cubicBezTo>
                <a:cubicBezTo>
                  <a:pt x="929171" y="2668899"/>
                  <a:pt x="929494" y="2656614"/>
                  <a:pt x="937260" y="2651760"/>
                </a:cubicBezTo>
                <a:cubicBezTo>
                  <a:pt x="950883" y="2643246"/>
                  <a:pt x="967740" y="2641600"/>
                  <a:pt x="982980" y="2636520"/>
                </a:cubicBezTo>
                <a:lnTo>
                  <a:pt x="1005840" y="2628900"/>
                </a:lnTo>
                <a:lnTo>
                  <a:pt x="1028700" y="2621280"/>
                </a:lnTo>
                <a:cubicBezTo>
                  <a:pt x="1059180" y="2623820"/>
                  <a:pt x="1090587" y="2621019"/>
                  <a:pt x="1120140" y="2628900"/>
                </a:cubicBezTo>
                <a:cubicBezTo>
                  <a:pt x="1130552" y="2631677"/>
                  <a:pt x="1134034" y="2645782"/>
                  <a:pt x="1143000" y="2651760"/>
                </a:cubicBezTo>
                <a:cubicBezTo>
                  <a:pt x="1149683" y="2656215"/>
                  <a:pt x="1158240" y="2656840"/>
                  <a:pt x="1165860" y="2659380"/>
                </a:cubicBezTo>
                <a:cubicBezTo>
                  <a:pt x="1202318" y="2714066"/>
                  <a:pt x="1183388" y="2692148"/>
                  <a:pt x="1219200" y="2727960"/>
                </a:cubicBezTo>
                <a:cubicBezTo>
                  <a:pt x="1236360" y="2779440"/>
                  <a:pt x="1212562" y="2723639"/>
                  <a:pt x="1249680" y="2766060"/>
                </a:cubicBezTo>
                <a:cubicBezTo>
                  <a:pt x="1261741" y="2779844"/>
                  <a:pt x="1267208" y="2798828"/>
                  <a:pt x="1280160" y="2811780"/>
                </a:cubicBezTo>
                <a:lnTo>
                  <a:pt x="1303020" y="2834640"/>
                </a:lnTo>
                <a:cubicBezTo>
                  <a:pt x="1321156" y="2889048"/>
                  <a:pt x="1309349" y="2866994"/>
                  <a:pt x="1333500" y="2903220"/>
                </a:cubicBezTo>
                <a:cubicBezTo>
                  <a:pt x="1336040" y="2915920"/>
                  <a:pt x="1339947" y="2928422"/>
                  <a:pt x="1341120" y="2941320"/>
                </a:cubicBezTo>
                <a:cubicBezTo>
                  <a:pt x="1345036" y="2984397"/>
                  <a:pt x="1340257" y="3028445"/>
                  <a:pt x="1348740" y="3070860"/>
                </a:cubicBezTo>
                <a:cubicBezTo>
                  <a:pt x="1350853" y="3081427"/>
                  <a:pt x="1363980" y="3086100"/>
                  <a:pt x="1371600" y="3093720"/>
                </a:cubicBezTo>
                <a:cubicBezTo>
                  <a:pt x="1376680" y="3108960"/>
                  <a:pt x="1375481" y="3128081"/>
                  <a:pt x="1386840" y="3139440"/>
                </a:cubicBezTo>
                <a:cubicBezTo>
                  <a:pt x="1403692" y="3156292"/>
                  <a:pt x="1414331" y="3163942"/>
                  <a:pt x="1424940" y="3185160"/>
                </a:cubicBezTo>
                <a:cubicBezTo>
                  <a:pt x="1428532" y="3192344"/>
                  <a:pt x="1430020" y="3200400"/>
                  <a:pt x="1432560" y="3208020"/>
                </a:cubicBezTo>
                <a:cubicBezTo>
                  <a:pt x="1432558" y="3208061"/>
                  <a:pt x="1423968" y="3457690"/>
                  <a:pt x="1417320" y="3497580"/>
                </a:cubicBezTo>
                <a:cubicBezTo>
                  <a:pt x="1415453" y="3508785"/>
                  <a:pt x="1406158" y="3517458"/>
                  <a:pt x="1402080" y="3528060"/>
                </a:cubicBezTo>
                <a:cubicBezTo>
                  <a:pt x="1386131" y="3569526"/>
                  <a:pt x="1376049" y="3607739"/>
                  <a:pt x="1363980" y="3649980"/>
                </a:cubicBezTo>
                <a:cubicBezTo>
                  <a:pt x="1366520" y="3718560"/>
                  <a:pt x="1365387" y="3787375"/>
                  <a:pt x="1371600" y="3855720"/>
                </a:cubicBezTo>
                <a:cubicBezTo>
                  <a:pt x="1375941" y="3903474"/>
                  <a:pt x="1385078" y="3895574"/>
                  <a:pt x="1409700" y="3924300"/>
                </a:cubicBezTo>
                <a:cubicBezTo>
                  <a:pt x="1452372" y="3974084"/>
                  <a:pt x="1410208" y="3938016"/>
                  <a:pt x="1463040" y="3977640"/>
                </a:cubicBezTo>
                <a:cubicBezTo>
                  <a:pt x="1468120" y="3997960"/>
                  <a:pt x="1466662" y="4021172"/>
                  <a:pt x="1478280" y="4038600"/>
                </a:cubicBezTo>
                <a:cubicBezTo>
                  <a:pt x="1502431" y="4074826"/>
                  <a:pt x="1490624" y="4052772"/>
                  <a:pt x="1508760" y="4107180"/>
                </a:cubicBezTo>
                <a:lnTo>
                  <a:pt x="1524000" y="4152900"/>
                </a:lnTo>
                <a:cubicBezTo>
                  <a:pt x="1526540" y="4160520"/>
                  <a:pt x="1525940" y="4170080"/>
                  <a:pt x="1531620" y="4175760"/>
                </a:cubicBezTo>
                <a:cubicBezTo>
                  <a:pt x="1560956" y="4205096"/>
                  <a:pt x="1548502" y="4189654"/>
                  <a:pt x="1569720" y="4221480"/>
                </a:cubicBezTo>
                <a:cubicBezTo>
                  <a:pt x="1572260" y="4231640"/>
                  <a:pt x="1575068" y="4241737"/>
                  <a:pt x="1577340" y="4251960"/>
                </a:cubicBezTo>
                <a:cubicBezTo>
                  <a:pt x="1583571" y="4279999"/>
                  <a:pt x="1580028" y="4292748"/>
                  <a:pt x="1600200" y="4312920"/>
                </a:cubicBezTo>
                <a:cubicBezTo>
                  <a:pt x="1606676" y="4319396"/>
                  <a:pt x="1615440" y="4323080"/>
                  <a:pt x="1623060" y="4328160"/>
                </a:cubicBezTo>
                <a:cubicBezTo>
                  <a:pt x="1625600" y="4335780"/>
                  <a:pt x="1627088" y="4343836"/>
                  <a:pt x="1630680" y="4351020"/>
                </a:cubicBezTo>
                <a:cubicBezTo>
                  <a:pt x="1634776" y="4359211"/>
                  <a:pt x="1642201" y="4365511"/>
                  <a:pt x="1645920" y="4373880"/>
                </a:cubicBezTo>
                <a:cubicBezTo>
                  <a:pt x="1670657" y="4429539"/>
                  <a:pt x="1642441" y="4413360"/>
                  <a:pt x="1684020" y="4427220"/>
                </a:cubicBezTo>
                <a:cubicBezTo>
                  <a:pt x="1689100" y="4437380"/>
                  <a:pt x="1691988" y="4448974"/>
                  <a:pt x="1699260" y="4457700"/>
                </a:cubicBezTo>
                <a:cubicBezTo>
                  <a:pt x="1705123" y="4464735"/>
                  <a:pt x="1716399" y="4465789"/>
                  <a:pt x="1722120" y="4472940"/>
                </a:cubicBezTo>
                <a:cubicBezTo>
                  <a:pt x="1727138" y="4479212"/>
                  <a:pt x="1726148" y="4488616"/>
                  <a:pt x="1729740" y="4495800"/>
                </a:cubicBezTo>
                <a:cubicBezTo>
                  <a:pt x="1733836" y="4503991"/>
                  <a:pt x="1739900" y="4511040"/>
                  <a:pt x="1744980" y="4518660"/>
                </a:cubicBezTo>
                <a:cubicBezTo>
                  <a:pt x="1741228" y="4541170"/>
                  <a:pt x="1729824" y="4572126"/>
                  <a:pt x="1744980" y="4594860"/>
                </a:cubicBezTo>
                <a:cubicBezTo>
                  <a:pt x="1750117" y="4602565"/>
                  <a:pt x="1780558" y="4617720"/>
                  <a:pt x="1790700" y="4617720"/>
                </a:cubicBezTo>
                <a:cubicBezTo>
                  <a:pt x="1794292" y="4617720"/>
                  <a:pt x="1795780" y="4612640"/>
                  <a:pt x="1798320" y="4610100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71419EB-2CF9-4A0B-9204-9D440AA6BC20}"/>
              </a:ext>
            </a:extLst>
          </p:cNvPr>
          <p:cNvSpPr/>
          <p:nvPr/>
        </p:nvSpPr>
        <p:spPr>
          <a:xfrm>
            <a:off x="1695286" y="1085850"/>
            <a:ext cx="4467389" cy="4572000"/>
          </a:xfrm>
          <a:custGeom>
            <a:avLst/>
            <a:gdLst>
              <a:gd name="connsiteX0" fmla="*/ 4467389 w 4467389"/>
              <a:gd name="connsiteY0" fmla="*/ 4552950 h 4572000"/>
              <a:gd name="connsiteX1" fmla="*/ 4419764 w 4467389"/>
              <a:gd name="connsiteY1" fmla="*/ 4505325 h 4572000"/>
              <a:gd name="connsiteX2" fmla="*/ 4391189 w 4467389"/>
              <a:gd name="connsiteY2" fmla="*/ 4495800 h 4572000"/>
              <a:gd name="connsiteX3" fmla="*/ 4362614 w 4467389"/>
              <a:gd name="connsiteY3" fmla="*/ 4476750 h 4572000"/>
              <a:gd name="connsiteX4" fmla="*/ 4334039 w 4467389"/>
              <a:gd name="connsiteY4" fmla="*/ 4467225 h 4572000"/>
              <a:gd name="connsiteX5" fmla="*/ 4191164 w 4467389"/>
              <a:gd name="connsiteY5" fmla="*/ 4410075 h 4572000"/>
              <a:gd name="connsiteX6" fmla="*/ 4076864 w 4467389"/>
              <a:gd name="connsiteY6" fmla="*/ 4400550 h 4572000"/>
              <a:gd name="connsiteX7" fmla="*/ 4000664 w 4467389"/>
              <a:gd name="connsiteY7" fmla="*/ 4381500 h 4572000"/>
              <a:gd name="connsiteX8" fmla="*/ 3972089 w 4467389"/>
              <a:gd name="connsiteY8" fmla="*/ 4371975 h 4572000"/>
              <a:gd name="connsiteX9" fmla="*/ 3467264 w 4467389"/>
              <a:gd name="connsiteY9" fmla="*/ 4362450 h 4572000"/>
              <a:gd name="connsiteX10" fmla="*/ 1914689 w 4467389"/>
              <a:gd name="connsiteY10" fmla="*/ 4371975 h 4572000"/>
              <a:gd name="connsiteX11" fmla="*/ 1876589 w 4467389"/>
              <a:gd name="connsiteY11" fmla="*/ 4381500 h 4572000"/>
              <a:gd name="connsiteX12" fmla="*/ 1800389 w 4467389"/>
              <a:gd name="connsiteY12" fmla="*/ 4410075 h 4572000"/>
              <a:gd name="connsiteX13" fmla="*/ 1752764 w 4467389"/>
              <a:gd name="connsiteY13" fmla="*/ 4419600 h 4572000"/>
              <a:gd name="connsiteX14" fmla="*/ 1686089 w 4467389"/>
              <a:gd name="connsiteY14" fmla="*/ 4448175 h 4572000"/>
              <a:gd name="connsiteX15" fmla="*/ 1552739 w 4467389"/>
              <a:gd name="connsiteY15" fmla="*/ 4486275 h 4572000"/>
              <a:gd name="connsiteX16" fmla="*/ 1514639 w 4467389"/>
              <a:gd name="connsiteY16" fmla="*/ 4495800 h 4572000"/>
              <a:gd name="connsiteX17" fmla="*/ 1457489 w 4467389"/>
              <a:gd name="connsiteY17" fmla="*/ 4514850 h 4572000"/>
              <a:gd name="connsiteX18" fmla="*/ 1428914 w 4467389"/>
              <a:gd name="connsiteY18" fmla="*/ 4524375 h 4572000"/>
              <a:gd name="connsiteX19" fmla="*/ 1352714 w 4467389"/>
              <a:gd name="connsiteY19" fmla="*/ 4543425 h 4572000"/>
              <a:gd name="connsiteX20" fmla="*/ 1324139 w 4467389"/>
              <a:gd name="connsiteY20" fmla="*/ 4552950 h 4572000"/>
              <a:gd name="connsiteX21" fmla="*/ 1209839 w 4467389"/>
              <a:gd name="connsiteY21" fmla="*/ 4572000 h 4572000"/>
              <a:gd name="connsiteX22" fmla="*/ 1076489 w 4467389"/>
              <a:gd name="connsiteY22" fmla="*/ 4552950 h 4572000"/>
              <a:gd name="connsiteX23" fmla="*/ 1114589 w 4467389"/>
              <a:gd name="connsiteY23" fmla="*/ 4533900 h 4572000"/>
              <a:gd name="connsiteX24" fmla="*/ 1152689 w 4467389"/>
              <a:gd name="connsiteY24" fmla="*/ 4467225 h 4572000"/>
              <a:gd name="connsiteX25" fmla="*/ 1162214 w 4467389"/>
              <a:gd name="connsiteY25" fmla="*/ 4391025 h 4572000"/>
              <a:gd name="connsiteX26" fmla="*/ 1190789 w 4467389"/>
              <a:gd name="connsiteY26" fmla="*/ 4371975 h 4572000"/>
              <a:gd name="connsiteX27" fmla="*/ 1247939 w 4467389"/>
              <a:gd name="connsiteY27" fmla="*/ 4333875 h 4572000"/>
              <a:gd name="connsiteX28" fmla="*/ 1286039 w 4467389"/>
              <a:gd name="connsiteY28" fmla="*/ 4295775 h 4572000"/>
              <a:gd name="connsiteX29" fmla="*/ 1295564 w 4467389"/>
              <a:gd name="connsiteY29" fmla="*/ 4257675 h 4572000"/>
              <a:gd name="connsiteX30" fmla="*/ 1324139 w 4467389"/>
              <a:gd name="connsiteY30" fmla="*/ 4229100 h 4572000"/>
              <a:gd name="connsiteX31" fmla="*/ 1362239 w 4467389"/>
              <a:gd name="connsiteY31" fmla="*/ 4152900 h 4572000"/>
              <a:gd name="connsiteX32" fmla="*/ 1428914 w 4467389"/>
              <a:gd name="connsiteY32" fmla="*/ 4105275 h 4572000"/>
              <a:gd name="connsiteX33" fmla="*/ 1467014 w 4467389"/>
              <a:gd name="connsiteY33" fmla="*/ 4076700 h 4572000"/>
              <a:gd name="connsiteX34" fmla="*/ 1495589 w 4467389"/>
              <a:gd name="connsiteY34" fmla="*/ 4048125 h 4572000"/>
              <a:gd name="connsiteX35" fmla="*/ 1533689 w 4467389"/>
              <a:gd name="connsiteY35" fmla="*/ 4038600 h 4572000"/>
              <a:gd name="connsiteX36" fmla="*/ 1562264 w 4467389"/>
              <a:gd name="connsiteY36" fmla="*/ 4019550 h 4572000"/>
              <a:gd name="connsiteX37" fmla="*/ 1571789 w 4467389"/>
              <a:gd name="connsiteY37" fmla="*/ 3990975 h 4572000"/>
              <a:gd name="connsiteX38" fmla="*/ 1609889 w 4467389"/>
              <a:gd name="connsiteY38" fmla="*/ 3933825 h 4572000"/>
              <a:gd name="connsiteX39" fmla="*/ 1609889 w 4467389"/>
              <a:gd name="connsiteY39" fmla="*/ 3933825 h 4572000"/>
              <a:gd name="connsiteX40" fmla="*/ 1638464 w 4467389"/>
              <a:gd name="connsiteY40" fmla="*/ 3905250 h 4572000"/>
              <a:gd name="connsiteX41" fmla="*/ 1695614 w 4467389"/>
              <a:gd name="connsiteY41" fmla="*/ 3857625 h 4572000"/>
              <a:gd name="connsiteX42" fmla="*/ 1733714 w 4467389"/>
              <a:gd name="connsiteY42" fmla="*/ 3800475 h 4572000"/>
              <a:gd name="connsiteX43" fmla="*/ 1809914 w 4467389"/>
              <a:gd name="connsiteY43" fmla="*/ 3733800 h 4572000"/>
              <a:gd name="connsiteX44" fmla="*/ 1838489 w 4467389"/>
              <a:gd name="connsiteY44" fmla="*/ 3714750 h 4572000"/>
              <a:gd name="connsiteX45" fmla="*/ 1857539 w 4467389"/>
              <a:gd name="connsiteY45" fmla="*/ 3686175 h 4572000"/>
              <a:gd name="connsiteX46" fmla="*/ 1886114 w 4467389"/>
              <a:gd name="connsiteY46" fmla="*/ 3676650 h 4572000"/>
              <a:gd name="connsiteX47" fmla="*/ 1914689 w 4467389"/>
              <a:gd name="connsiteY47" fmla="*/ 3648075 h 4572000"/>
              <a:gd name="connsiteX48" fmla="*/ 1952789 w 4467389"/>
              <a:gd name="connsiteY48" fmla="*/ 3590925 h 4572000"/>
              <a:gd name="connsiteX49" fmla="*/ 2009939 w 4467389"/>
              <a:gd name="connsiteY49" fmla="*/ 3514725 h 4572000"/>
              <a:gd name="connsiteX50" fmla="*/ 2038514 w 4467389"/>
              <a:gd name="connsiteY50" fmla="*/ 3457575 h 4572000"/>
              <a:gd name="connsiteX51" fmla="*/ 2067089 w 4467389"/>
              <a:gd name="connsiteY51" fmla="*/ 3400425 h 4572000"/>
              <a:gd name="connsiteX52" fmla="*/ 2105189 w 4467389"/>
              <a:gd name="connsiteY52" fmla="*/ 3086100 h 4572000"/>
              <a:gd name="connsiteX53" fmla="*/ 2095664 w 4467389"/>
              <a:gd name="connsiteY53" fmla="*/ 2924175 h 4572000"/>
              <a:gd name="connsiteX54" fmla="*/ 2086139 w 4467389"/>
              <a:gd name="connsiteY54" fmla="*/ 2895600 h 4572000"/>
              <a:gd name="connsiteX55" fmla="*/ 2048039 w 4467389"/>
              <a:gd name="connsiteY55" fmla="*/ 2876550 h 4572000"/>
              <a:gd name="connsiteX56" fmla="*/ 1971839 w 4467389"/>
              <a:gd name="connsiteY56" fmla="*/ 2790825 h 4572000"/>
              <a:gd name="connsiteX57" fmla="*/ 1952789 w 4467389"/>
              <a:gd name="connsiteY57" fmla="*/ 2762250 h 4572000"/>
              <a:gd name="connsiteX58" fmla="*/ 1867064 w 4467389"/>
              <a:gd name="connsiteY58" fmla="*/ 2714625 h 4572000"/>
              <a:gd name="connsiteX59" fmla="*/ 1781339 w 4467389"/>
              <a:gd name="connsiteY59" fmla="*/ 2647950 h 4572000"/>
              <a:gd name="connsiteX60" fmla="*/ 1752764 w 4467389"/>
              <a:gd name="connsiteY60" fmla="*/ 2628900 h 4572000"/>
              <a:gd name="connsiteX61" fmla="*/ 1667039 w 4467389"/>
              <a:gd name="connsiteY61" fmla="*/ 2581275 h 4572000"/>
              <a:gd name="connsiteX62" fmla="*/ 1609889 w 4467389"/>
              <a:gd name="connsiteY62" fmla="*/ 2543175 h 4572000"/>
              <a:gd name="connsiteX63" fmla="*/ 1581314 w 4467389"/>
              <a:gd name="connsiteY63" fmla="*/ 2524125 h 4572000"/>
              <a:gd name="connsiteX64" fmla="*/ 1543214 w 4467389"/>
              <a:gd name="connsiteY64" fmla="*/ 2495550 h 4572000"/>
              <a:gd name="connsiteX65" fmla="*/ 1514639 w 4467389"/>
              <a:gd name="connsiteY65" fmla="*/ 2476500 h 4572000"/>
              <a:gd name="connsiteX66" fmla="*/ 1457489 w 4467389"/>
              <a:gd name="connsiteY66" fmla="*/ 2428875 h 4572000"/>
              <a:gd name="connsiteX67" fmla="*/ 1333664 w 4467389"/>
              <a:gd name="connsiteY67" fmla="*/ 2400300 h 4572000"/>
              <a:gd name="connsiteX68" fmla="*/ 1305089 w 4467389"/>
              <a:gd name="connsiteY68" fmla="*/ 2381250 h 4572000"/>
              <a:gd name="connsiteX69" fmla="*/ 1209839 w 4467389"/>
              <a:gd name="connsiteY69" fmla="*/ 2333625 h 4572000"/>
              <a:gd name="connsiteX70" fmla="*/ 1181264 w 4467389"/>
              <a:gd name="connsiteY70" fmla="*/ 2305050 h 4572000"/>
              <a:gd name="connsiteX71" fmla="*/ 1124114 w 4467389"/>
              <a:gd name="connsiteY71" fmla="*/ 2266950 h 4572000"/>
              <a:gd name="connsiteX72" fmla="*/ 1095539 w 4467389"/>
              <a:gd name="connsiteY72" fmla="*/ 2238375 h 4572000"/>
              <a:gd name="connsiteX73" fmla="*/ 1028864 w 4467389"/>
              <a:gd name="connsiteY73" fmla="*/ 2190750 h 4572000"/>
              <a:gd name="connsiteX74" fmla="*/ 981239 w 4467389"/>
              <a:gd name="connsiteY74" fmla="*/ 2152650 h 4572000"/>
              <a:gd name="connsiteX75" fmla="*/ 952664 w 4467389"/>
              <a:gd name="connsiteY75" fmla="*/ 2114550 h 4572000"/>
              <a:gd name="connsiteX76" fmla="*/ 933614 w 4467389"/>
              <a:gd name="connsiteY76" fmla="*/ 2085975 h 4572000"/>
              <a:gd name="connsiteX77" fmla="*/ 876464 w 4467389"/>
              <a:gd name="connsiteY77" fmla="*/ 2028825 h 4572000"/>
              <a:gd name="connsiteX78" fmla="*/ 838364 w 4467389"/>
              <a:gd name="connsiteY78" fmla="*/ 1971675 h 4572000"/>
              <a:gd name="connsiteX79" fmla="*/ 771689 w 4467389"/>
              <a:gd name="connsiteY79" fmla="*/ 1933575 h 4572000"/>
              <a:gd name="connsiteX80" fmla="*/ 752639 w 4467389"/>
              <a:gd name="connsiteY80" fmla="*/ 1857375 h 4572000"/>
              <a:gd name="connsiteX81" fmla="*/ 743114 w 4467389"/>
              <a:gd name="connsiteY81" fmla="*/ 1828800 h 4572000"/>
              <a:gd name="connsiteX82" fmla="*/ 724064 w 4467389"/>
              <a:gd name="connsiteY82" fmla="*/ 1752600 h 4572000"/>
              <a:gd name="connsiteX83" fmla="*/ 695489 w 4467389"/>
              <a:gd name="connsiteY83" fmla="*/ 1676400 h 4572000"/>
              <a:gd name="connsiteX84" fmla="*/ 647864 w 4467389"/>
              <a:gd name="connsiteY84" fmla="*/ 1619250 h 4572000"/>
              <a:gd name="connsiteX85" fmla="*/ 628814 w 4467389"/>
              <a:gd name="connsiteY85" fmla="*/ 1590675 h 4572000"/>
              <a:gd name="connsiteX86" fmla="*/ 600239 w 4467389"/>
              <a:gd name="connsiteY86" fmla="*/ 1562100 h 4572000"/>
              <a:gd name="connsiteX87" fmla="*/ 581189 w 4467389"/>
              <a:gd name="connsiteY87" fmla="*/ 1533525 h 4572000"/>
              <a:gd name="connsiteX88" fmla="*/ 552614 w 4467389"/>
              <a:gd name="connsiteY88" fmla="*/ 1514475 h 4572000"/>
              <a:gd name="connsiteX89" fmla="*/ 495464 w 4467389"/>
              <a:gd name="connsiteY89" fmla="*/ 1466850 h 4572000"/>
              <a:gd name="connsiteX90" fmla="*/ 428789 w 4467389"/>
              <a:gd name="connsiteY90" fmla="*/ 1447800 h 4572000"/>
              <a:gd name="connsiteX91" fmla="*/ 343064 w 4467389"/>
              <a:gd name="connsiteY91" fmla="*/ 1400175 h 4572000"/>
              <a:gd name="connsiteX92" fmla="*/ 285914 w 4467389"/>
              <a:gd name="connsiteY92" fmla="*/ 1371600 h 4572000"/>
              <a:gd name="connsiteX93" fmla="*/ 209714 w 4467389"/>
              <a:gd name="connsiteY93" fmla="*/ 1343025 h 4572000"/>
              <a:gd name="connsiteX94" fmla="*/ 133514 w 4467389"/>
              <a:gd name="connsiteY94" fmla="*/ 1285875 h 4572000"/>
              <a:gd name="connsiteX95" fmla="*/ 104939 w 4467389"/>
              <a:gd name="connsiteY95" fmla="*/ 1276350 h 4572000"/>
              <a:gd name="connsiteX96" fmla="*/ 76364 w 4467389"/>
              <a:gd name="connsiteY96" fmla="*/ 1247775 h 4572000"/>
              <a:gd name="connsiteX97" fmla="*/ 19214 w 4467389"/>
              <a:gd name="connsiteY97" fmla="*/ 1209675 h 4572000"/>
              <a:gd name="connsiteX98" fmla="*/ 164 w 4467389"/>
              <a:gd name="connsiteY98" fmla="*/ 1171575 h 4572000"/>
              <a:gd name="connsiteX99" fmla="*/ 9689 w 4467389"/>
              <a:gd name="connsiteY99" fmla="*/ 1143000 h 4572000"/>
              <a:gd name="connsiteX100" fmla="*/ 19214 w 4467389"/>
              <a:gd name="connsiteY100" fmla="*/ 1104900 h 4572000"/>
              <a:gd name="connsiteX101" fmla="*/ 66839 w 4467389"/>
              <a:gd name="connsiteY101" fmla="*/ 1000125 h 4572000"/>
              <a:gd name="connsiteX102" fmla="*/ 95414 w 4467389"/>
              <a:gd name="connsiteY102" fmla="*/ 981075 h 4572000"/>
              <a:gd name="connsiteX103" fmla="*/ 114464 w 4467389"/>
              <a:gd name="connsiteY103" fmla="*/ 952500 h 4572000"/>
              <a:gd name="connsiteX104" fmla="*/ 143039 w 4467389"/>
              <a:gd name="connsiteY104" fmla="*/ 933450 h 4572000"/>
              <a:gd name="connsiteX105" fmla="*/ 152564 w 4467389"/>
              <a:gd name="connsiteY105" fmla="*/ 904875 h 4572000"/>
              <a:gd name="connsiteX106" fmla="*/ 171614 w 4467389"/>
              <a:gd name="connsiteY106" fmla="*/ 876300 h 4572000"/>
              <a:gd name="connsiteX107" fmla="*/ 190664 w 4467389"/>
              <a:gd name="connsiteY107" fmla="*/ 809625 h 4572000"/>
              <a:gd name="connsiteX108" fmla="*/ 200189 w 4467389"/>
              <a:gd name="connsiteY108" fmla="*/ 771525 h 4572000"/>
              <a:gd name="connsiteX109" fmla="*/ 219239 w 4467389"/>
              <a:gd name="connsiteY109" fmla="*/ 742950 h 4572000"/>
              <a:gd name="connsiteX110" fmla="*/ 247814 w 4467389"/>
              <a:gd name="connsiteY110" fmla="*/ 685800 h 4572000"/>
              <a:gd name="connsiteX111" fmla="*/ 276389 w 4467389"/>
              <a:gd name="connsiteY111" fmla="*/ 666750 h 4572000"/>
              <a:gd name="connsiteX112" fmla="*/ 324014 w 4467389"/>
              <a:gd name="connsiteY112" fmla="*/ 581025 h 4572000"/>
              <a:gd name="connsiteX113" fmla="*/ 371639 w 4467389"/>
              <a:gd name="connsiteY113" fmla="*/ 514350 h 4572000"/>
              <a:gd name="connsiteX114" fmla="*/ 409739 w 4467389"/>
              <a:gd name="connsiteY114" fmla="*/ 485775 h 4572000"/>
              <a:gd name="connsiteX115" fmla="*/ 438314 w 4467389"/>
              <a:gd name="connsiteY115" fmla="*/ 476250 h 4572000"/>
              <a:gd name="connsiteX116" fmla="*/ 495464 w 4467389"/>
              <a:gd name="connsiteY116" fmla="*/ 438150 h 4572000"/>
              <a:gd name="connsiteX117" fmla="*/ 524039 w 4467389"/>
              <a:gd name="connsiteY117" fmla="*/ 419100 h 4572000"/>
              <a:gd name="connsiteX118" fmla="*/ 600239 w 4467389"/>
              <a:gd name="connsiteY118" fmla="*/ 390525 h 4572000"/>
              <a:gd name="connsiteX119" fmla="*/ 657389 w 4467389"/>
              <a:gd name="connsiteY119" fmla="*/ 371475 h 4572000"/>
              <a:gd name="connsiteX120" fmla="*/ 724064 w 4467389"/>
              <a:gd name="connsiteY120" fmla="*/ 352425 h 4572000"/>
              <a:gd name="connsiteX121" fmla="*/ 771689 w 4467389"/>
              <a:gd name="connsiteY121" fmla="*/ 304800 h 4572000"/>
              <a:gd name="connsiteX122" fmla="*/ 800264 w 4467389"/>
              <a:gd name="connsiteY122" fmla="*/ 247650 h 4572000"/>
              <a:gd name="connsiteX123" fmla="*/ 828839 w 4467389"/>
              <a:gd name="connsiteY123" fmla="*/ 219075 h 4572000"/>
              <a:gd name="connsiteX124" fmla="*/ 847889 w 4467389"/>
              <a:gd name="connsiteY124" fmla="*/ 190500 h 4572000"/>
              <a:gd name="connsiteX125" fmla="*/ 838364 w 4467389"/>
              <a:gd name="connsiteY125" fmla="*/ 161925 h 4572000"/>
              <a:gd name="connsiteX126" fmla="*/ 790739 w 4467389"/>
              <a:gd name="connsiteY126" fmla="*/ 95250 h 4572000"/>
              <a:gd name="connsiteX127" fmla="*/ 781214 w 4467389"/>
              <a:gd name="connsiteY127" fmla="*/ 66675 h 4572000"/>
              <a:gd name="connsiteX128" fmla="*/ 762164 w 4467389"/>
              <a:gd name="connsiteY128" fmla="*/ 38100 h 4572000"/>
              <a:gd name="connsiteX129" fmla="*/ 705014 w 4467389"/>
              <a:gd name="connsiteY129" fmla="*/ 0 h 457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</a:cxnLst>
            <a:rect l="l" t="t" r="r" b="b"/>
            <a:pathLst>
              <a:path w="4467389" h="4572000">
                <a:moveTo>
                  <a:pt x="4467389" y="4552950"/>
                </a:moveTo>
                <a:cubicBezTo>
                  <a:pt x="4451514" y="4537075"/>
                  <a:pt x="4437725" y="4518795"/>
                  <a:pt x="4419764" y="4505325"/>
                </a:cubicBezTo>
                <a:cubicBezTo>
                  <a:pt x="4411732" y="4499301"/>
                  <a:pt x="4400169" y="4500290"/>
                  <a:pt x="4391189" y="4495800"/>
                </a:cubicBezTo>
                <a:cubicBezTo>
                  <a:pt x="4380950" y="4490680"/>
                  <a:pt x="4372853" y="4481870"/>
                  <a:pt x="4362614" y="4476750"/>
                </a:cubicBezTo>
                <a:cubicBezTo>
                  <a:pt x="4353634" y="4472260"/>
                  <a:pt x="4343019" y="4471715"/>
                  <a:pt x="4334039" y="4467225"/>
                </a:cubicBezTo>
                <a:cubicBezTo>
                  <a:pt x="4268657" y="4434534"/>
                  <a:pt x="4328219" y="4421496"/>
                  <a:pt x="4191164" y="4410075"/>
                </a:cubicBezTo>
                <a:lnTo>
                  <a:pt x="4076864" y="4400550"/>
                </a:lnTo>
                <a:cubicBezTo>
                  <a:pt x="4051464" y="4394200"/>
                  <a:pt x="4025923" y="4388389"/>
                  <a:pt x="4000664" y="4381500"/>
                </a:cubicBezTo>
                <a:cubicBezTo>
                  <a:pt x="3990978" y="4378858"/>
                  <a:pt x="3982123" y="4372333"/>
                  <a:pt x="3972089" y="4371975"/>
                </a:cubicBezTo>
                <a:cubicBezTo>
                  <a:pt x="3803891" y="4365968"/>
                  <a:pt x="3635539" y="4365625"/>
                  <a:pt x="3467264" y="4362450"/>
                </a:cubicBezTo>
                <a:lnTo>
                  <a:pt x="1914689" y="4371975"/>
                </a:lnTo>
                <a:cubicBezTo>
                  <a:pt x="1901599" y="4372132"/>
                  <a:pt x="1889176" y="4377904"/>
                  <a:pt x="1876589" y="4381500"/>
                </a:cubicBezTo>
                <a:cubicBezTo>
                  <a:pt x="1747028" y="4418517"/>
                  <a:pt x="2001686" y="4349686"/>
                  <a:pt x="1800389" y="4410075"/>
                </a:cubicBezTo>
                <a:cubicBezTo>
                  <a:pt x="1784882" y="4414727"/>
                  <a:pt x="1768639" y="4416425"/>
                  <a:pt x="1752764" y="4419600"/>
                </a:cubicBezTo>
                <a:cubicBezTo>
                  <a:pt x="1707429" y="4449823"/>
                  <a:pt x="1742005" y="4431400"/>
                  <a:pt x="1686089" y="4448175"/>
                </a:cubicBezTo>
                <a:cubicBezTo>
                  <a:pt x="1549442" y="4489169"/>
                  <a:pt x="1719686" y="4444538"/>
                  <a:pt x="1552739" y="4486275"/>
                </a:cubicBezTo>
                <a:cubicBezTo>
                  <a:pt x="1540039" y="4489450"/>
                  <a:pt x="1527058" y="4491660"/>
                  <a:pt x="1514639" y="4495800"/>
                </a:cubicBezTo>
                <a:lnTo>
                  <a:pt x="1457489" y="4514850"/>
                </a:lnTo>
                <a:cubicBezTo>
                  <a:pt x="1447964" y="4518025"/>
                  <a:pt x="1438654" y="4521940"/>
                  <a:pt x="1428914" y="4524375"/>
                </a:cubicBezTo>
                <a:cubicBezTo>
                  <a:pt x="1403514" y="4530725"/>
                  <a:pt x="1377552" y="4535146"/>
                  <a:pt x="1352714" y="4543425"/>
                </a:cubicBezTo>
                <a:cubicBezTo>
                  <a:pt x="1343189" y="4546600"/>
                  <a:pt x="1334017" y="4551154"/>
                  <a:pt x="1324139" y="4552950"/>
                </a:cubicBezTo>
                <a:cubicBezTo>
                  <a:pt x="1160624" y="4582680"/>
                  <a:pt x="1310783" y="4546764"/>
                  <a:pt x="1209839" y="4572000"/>
                </a:cubicBezTo>
                <a:cubicBezTo>
                  <a:pt x="953847" y="4556942"/>
                  <a:pt x="1012227" y="4580491"/>
                  <a:pt x="1076489" y="4552950"/>
                </a:cubicBezTo>
                <a:cubicBezTo>
                  <a:pt x="1089540" y="4547357"/>
                  <a:pt x="1101889" y="4540250"/>
                  <a:pt x="1114589" y="4533900"/>
                </a:cubicBezTo>
                <a:cubicBezTo>
                  <a:pt x="1125926" y="4516894"/>
                  <a:pt x="1147855" y="4486561"/>
                  <a:pt x="1152689" y="4467225"/>
                </a:cubicBezTo>
                <a:cubicBezTo>
                  <a:pt x="1158897" y="4442392"/>
                  <a:pt x="1152707" y="4414792"/>
                  <a:pt x="1162214" y="4391025"/>
                </a:cubicBezTo>
                <a:cubicBezTo>
                  <a:pt x="1166466" y="4380396"/>
                  <a:pt x="1181995" y="4379304"/>
                  <a:pt x="1190789" y="4371975"/>
                </a:cubicBezTo>
                <a:cubicBezTo>
                  <a:pt x="1238355" y="4332337"/>
                  <a:pt x="1197721" y="4350614"/>
                  <a:pt x="1247939" y="4333875"/>
                </a:cubicBezTo>
                <a:cubicBezTo>
                  <a:pt x="1280596" y="4235904"/>
                  <a:pt x="1227982" y="4368346"/>
                  <a:pt x="1286039" y="4295775"/>
                </a:cubicBezTo>
                <a:cubicBezTo>
                  <a:pt x="1294217" y="4285553"/>
                  <a:pt x="1289069" y="4269041"/>
                  <a:pt x="1295564" y="4257675"/>
                </a:cubicBezTo>
                <a:cubicBezTo>
                  <a:pt x="1302247" y="4245979"/>
                  <a:pt x="1316907" y="4240464"/>
                  <a:pt x="1324139" y="4229100"/>
                </a:cubicBezTo>
                <a:cubicBezTo>
                  <a:pt x="1339385" y="4205142"/>
                  <a:pt x="1342159" y="4172980"/>
                  <a:pt x="1362239" y="4152900"/>
                </a:cubicBezTo>
                <a:cubicBezTo>
                  <a:pt x="1416713" y="4098426"/>
                  <a:pt x="1362050" y="4147065"/>
                  <a:pt x="1428914" y="4105275"/>
                </a:cubicBezTo>
                <a:cubicBezTo>
                  <a:pt x="1442376" y="4096861"/>
                  <a:pt x="1454961" y="4087031"/>
                  <a:pt x="1467014" y="4076700"/>
                </a:cubicBezTo>
                <a:cubicBezTo>
                  <a:pt x="1477241" y="4067934"/>
                  <a:pt x="1483893" y="4054808"/>
                  <a:pt x="1495589" y="4048125"/>
                </a:cubicBezTo>
                <a:cubicBezTo>
                  <a:pt x="1506955" y="4041630"/>
                  <a:pt x="1520989" y="4041775"/>
                  <a:pt x="1533689" y="4038600"/>
                </a:cubicBezTo>
                <a:cubicBezTo>
                  <a:pt x="1543214" y="4032250"/>
                  <a:pt x="1555113" y="4028489"/>
                  <a:pt x="1562264" y="4019550"/>
                </a:cubicBezTo>
                <a:cubicBezTo>
                  <a:pt x="1568536" y="4011710"/>
                  <a:pt x="1566913" y="3999752"/>
                  <a:pt x="1571789" y="3990975"/>
                </a:cubicBezTo>
                <a:cubicBezTo>
                  <a:pt x="1582908" y="3970961"/>
                  <a:pt x="1597189" y="3952875"/>
                  <a:pt x="1609889" y="3933825"/>
                </a:cubicBezTo>
                <a:lnTo>
                  <a:pt x="1609889" y="3933825"/>
                </a:lnTo>
                <a:cubicBezTo>
                  <a:pt x="1619414" y="3924300"/>
                  <a:pt x="1628116" y="3913874"/>
                  <a:pt x="1638464" y="3905250"/>
                </a:cubicBezTo>
                <a:cubicBezTo>
                  <a:pt x="1673222" y="3876285"/>
                  <a:pt x="1664857" y="3897169"/>
                  <a:pt x="1695614" y="3857625"/>
                </a:cubicBezTo>
                <a:cubicBezTo>
                  <a:pt x="1709670" y="3839553"/>
                  <a:pt x="1721014" y="3819525"/>
                  <a:pt x="1733714" y="3800475"/>
                </a:cubicBezTo>
                <a:cubicBezTo>
                  <a:pt x="1765464" y="3752850"/>
                  <a:pt x="1743239" y="3778250"/>
                  <a:pt x="1809914" y="3733800"/>
                </a:cubicBezTo>
                <a:lnTo>
                  <a:pt x="1838489" y="3714750"/>
                </a:lnTo>
                <a:cubicBezTo>
                  <a:pt x="1844839" y="3705225"/>
                  <a:pt x="1848600" y="3693326"/>
                  <a:pt x="1857539" y="3686175"/>
                </a:cubicBezTo>
                <a:cubicBezTo>
                  <a:pt x="1865379" y="3679903"/>
                  <a:pt x="1877760" y="3682219"/>
                  <a:pt x="1886114" y="3676650"/>
                </a:cubicBezTo>
                <a:cubicBezTo>
                  <a:pt x="1897322" y="3669178"/>
                  <a:pt x="1905164" y="3657600"/>
                  <a:pt x="1914689" y="3648075"/>
                </a:cubicBezTo>
                <a:cubicBezTo>
                  <a:pt x="1931797" y="3596750"/>
                  <a:pt x="1912655" y="3639977"/>
                  <a:pt x="1952789" y="3590925"/>
                </a:cubicBezTo>
                <a:cubicBezTo>
                  <a:pt x="1972894" y="3566352"/>
                  <a:pt x="1992327" y="3541143"/>
                  <a:pt x="2009939" y="3514725"/>
                </a:cubicBezTo>
                <a:cubicBezTo>
                  <a:pt x="2064534" y="3432833"/>
                  <a:pt x="1999079" y="3536445"/>
                  <a:pt x="2038514" y="3457575"/>
                </a:cubicBezTo>
                <a:cubicBezTo>
                  <a:pt x="2075443" y="3383717"/>
                  <a:pt x="2043148" y="3472249"/>
                  <a:pt x="2067089" y="3400425"/>
                </a:cubicBezTo>
                <a:cubicBezTo>
                  <a:pt x="2079789" y="3295650"/>
                  <a:pt x="2111387" y="3191460"/>
                  <a:pt x="2105189" y="3086100"/>
                </a:cubicBezTo>
                <a:cubicBezTo>
                  <a:pt x="2102014" y="3032125"/>
                  <a:pt x="2101044" y="2977975"/>
                  <a:pt x="2095664" y="2924175"/>
                </a:cubicBezTo>
                <a:cubicBezTo>
                  <a:pt x="2094665" y="2914185"/>
                  <a:pt x="2093239" y="2902700"/>
                  <a:pt x="2086139" y="2895600"/>
                </a:cubicBezTo>
                <a:cubicBezTo>
                  <a:pt x="2076099" y="2885560"/>
                  <a:pt x="2060739" y="2882900"/>
                  <a:pt x="2048039" y="2876550"/>
                </a:cubicBezTo>
                <a:cubicBezTo>
                  <a:pt x="1960451" y="2745168"/>
                  <a:pt x="2056463" y="2875449"/>
                  <a:pt x="1971839" y="2790825"/>
                </a:cubicBezTo>
                <a:cubicBezTo>
                  <a:pt x="1963744" y="2782730"/>
                  <a:pt x="1961404" y="2769788"/>
                  <a:pt x="1952789" y="2762250"/>
                </a:cubicBezTo>
                <a:cubicBezTo>
                  <a:pt x="1912479" y="2726979"/>
                  <a:pt x="1906311" y="2727707"/>
                  <a:pt x="1867064" y="2714625"/>
                </a:cubicBezTo>
                <a:cubicBezTo>
                  <a:pt x="1822300" y="2669861"/>
                  <a:pt x="1849697" y="2693522"/>
                  <a:pt x="1781339" y="2647950"/>
                </a:cubicBezTo>
                <a:cubicBezTo>
                  <a:pt x="1771814" y="2641600"/>
                  <a:pt x="1763624" y="2632520"/>
                  <a:pt x="1752764" y="2628900"/>
                </a:cubicBezTo>
                <a:cubicBezTo>
                  <a:pt x="1702469" y="2612135"/>
                  <a:pt x="1732543" y="2624944"/>
                  <a:pt x="1667039" y="2581275"/>
                </a:cubicBezTo>
                <a:lnTo>
                  <a:pt x="1609889" y="2543175"/>
                </a:lnTo>
                <a:cubicBezTo>
                  <a:pt x="1600364" y="2536825"/>
                  <a:pt x="1590472" y="2530994"/>
                  <a:pt x="1581314" y="2524125"/>
                </a:cubicBezTo>
                <a:cubicBezTo>
                  <a:pt x="1568614" y="2514600"/>
                  <a:pt x="1556132" y="2504777"/>
                  <a:pt x="1543214" y="2495550"/>
                </a:cubicBezTo>
                <a:cubicBezTo>
                  <a:pt x="1533899" y="2488896"/>
                  <a:pt x="1523433" y="2483829"/>
                  <a:pt x="1514639" y="2476500"/>
                </a:cubicBezTo>
                <a:cubicBezTo>
                  <a:pt x="1489004" y="2455137"/>
                  <a:pt x="1487895" y="2442389"/>
                  <a:pt x="1457489" y="2428875"/>
                </a:cubicBezTo>
                <a:cubicBezTo>
                  <a:pt x="1407943" y="2406854"/>
                  <a:pt x="1387904" y="2408049"/>
                  <a:pt x="1333664" y="2400300"/>
                </a:cubicBezTo>
                <a:cubicBezTo>
                  <a:pt x="1324139" y="2393950"/>
                  <a:pt x="1315328" y="2386370"/>
                  <a:pt x="1305089" y="2381250"/>
                </a:cubicBezTo>
                <a:cubicBezTo>
                  <a:pt x="1248864" y="2353137"/>
                  <a:pt x="1262825" y="2373365"/>
                  <a:pt x="1209839" y="2333625"/>
                </a:cubicBezTo>
                <a:cubicBezTo>
                  <a:pt x="1199063" y="2325543"/>
                  <a:pt x="1191897" y="2313320"/>
                  <a:pt x="1181264" y="2305050"/>
                </a:cubicBezTo>
                <a:cubicBezTo>
                  <a:pt x="1163192" y="2290994"/>
                  <a:pt x="1140303" y="2283139"/>
                  <a:pt x="1124114" y="2266950"/>
                </a:cubicBezTo>
                <a:cubicBezTo>
                  <a:pt x="1114589" y="2257425"/>
                  <a:pt x="1105887" y="2246999"/>
                  <a:pt x="1095539" y="2238375"/>
                </a:cubicBezTo>
                <a:cubicBezTo>
                  <a:pt x="1063089" y="2211333"/>
                  <a:pt x="1063179" y="2225065"/>
                  <a:pt x="1028864" y="2190750"/>
                </a:cubicBezTo>
                <a:cubicBezTo>
                  <a:pt x="985780" y="2147666"/>
                  <a:pt x="1036869" y="2171193"/>
                  <a:pt x="981239" y="2152650"/>
                </a:cubicBezTo>
                <a:cubicBezTo>
                  <a:pt x="971714" y="2139950"/>
                  <a:pt x="961891" y="2127468"/>
                  <a:pt x="952664" y="2114550"/>
                </a:cubicBezTo>
                <a:cubicBezTo>
                  <a:pt x="946010" y="2105235"/>
                  <a:pt x="941219" y="2094531"/>
                  <a:pt x="933614" y="2085975"/>
                </a:cubicBezTo>
                <a:cubicBezTo>
                  <a:pt x="915716" y="2065839"/>
                  <a:pt x="891408" y="2051241"/>
                  <a:pt x="876464" y="2028825"/>
                </a:cubicBezTo>
                <a:cubicBezTo>
                  <a:pt x="863764" y="2009775"/>
                  <a:pt x="858842" y="1981914"/>
                  <a:pt x="838364" y="1971675"/>
                </a:cubicBezTo>
                <a:cubicBezTo>
                  <a:pt x="790025" y="1947505"/>
                  <a:pt x="812078" y="1960501"/>
                  <a:pt x="771689" y="1933575"/>
                </a:cubicBezTo>
                <a:cubicBezTo>
                  <a:pt x="749916" y="1868256"/>
                  <a:pt x="775627" y="1949327"/>
                  <a:pt x="752639" y="1857375"/>
                </a:cubicBezTo>
                <a:cubicBezTo>
                  <a:pt x="750204" y="1847635"/>
                  <a:pt x="745756" y="1838486"/>
                  <a:pt x="743114" y="1828800"/>
                </a:cubicBezTo>
                <a:cubicBezTo>
                  <a:pt x="736225" y="1803541"/>
                  <a:pt x="732343" y="1777438"/>
                  <a:pt x="724064" y="1752600"/>
                </a:cubicBezTo>
                <a:cubicBezTo>
                  <a:pt x="715820" y="1727869"/>
                  <a:pt x="706878" y="1699179"/>
                  <a:pt x="695489" y="1676400"/>
                </a:cubicBezTo>
                <a:cubicBezTo>
                  <a:pt x="677752" y="1640927"/>
                  <a:pt x="674196" y="1650848"/>
                  <a:pt x="647864" y="1619250"/>
                </a:cubicBezTo>
                <a:cubicBezTo>
                  <a:pt x="640535" y="1610456"/>
                  <a:pt x="636143" y="1599469"/>
                  <a:pt x="628814" y="1590675"/>
                </a:cubicBezTo>
                <a:cubicBezTo>
                  <a:pt x="620190" y="1580327"/>
                  <a:pt x="608863" y="1572448"/>
                  <a:pt x="600239" y="1562100"/>
                </a:cubicBezTo>
                <a:cubicBezTo>
                  <a:pt x="592910" y="1553306"/>
                  <a:pt x="589284" y="1541620"/>
                  <a:pt x="581189" y="1533525"/>
                </a:cubicBezTo>
                <a:cubicBezTo>
                  <a:pt x="573094" y="1525430"/>
                  <a:pt x="561408" y="1521804"/>
                  <a:pt x="552614" y="1514475"/>
                </a:cubicBezTo>
                <a:cubicBezTo>
                  <a:pt x="521016" y="1488143"/>
                  <a:pt x="530937" y="1484587"/>
                  <a:pt x="495464" y="1466850"/>
                </a:cubicBezTo>
                <a:cubicBezTo>
                  <a:pt x="481799" y="1460018"/>
                  <a:pt x="440996" y="1450852"/>
                  <a:pt x="428789" y="1447800"/>
                </a:cubicBezTo>
                <a:cubicBezTo>
                  <a:pt x="339105" y="1358116"/>
                  <a:pt x="482922" y="1493414"/>
                  <a:pt x="343064" y="1400175"/>
                </a:cubicBezTo>
                <a:cubicBezTo>
                  <a:pt x="288150" y="1363566"/>
                  <a:pt x="341123" y="1395261"/>
                  <a:pt x="285914" y="1371600"/>
                </a:cubicBezTo>
                <a:cubicBezTo>
                  <a:pt x="216182" y="1341715"/>
                  <a:pt x="279958" y="1360586"/>
                  <a:pt x="209714" y="1343025"/>
                </a:cubicBezTo>
                <a:cubicBezTo>
                  <a:pt x="198032" y="1333679"/>
                  <a:pt x="153732" y="1295984"/>
                  <a:pt x="133514" y="1285875"/>
                </a:cubicBezTo>
                <a:cubicBezTo>
                  <a:pt x="124534" y="1281385"/>
                  <a:pt x="114464" y="1279525"/>
                  <a:pt x="104939" y="1276350"/>
                </a:cubicBezTo>
                <a:cubicBezTo>
                  <a:pt x="95414" y="1266825"/>
                  <a:pt x="86997" y="1256045"/>
                  <a:pt x="76364" y="1247775"/>
                </a:cubicBezTo>
                <a:cubicBezTo>
                  <a:pt x="58292" y="1233719"/>
                  <a:pt x="19214" y="1209675"/>
                  <a:pt x="19214" y="1209675"/>
                </a:cubicBezTo>
                <a:cubicBezTo>
                  <a:pt x="12864" y="1196975"/>
                  <a:pt x="2172" y="1185631"/>
                  <a:pt x="164" y="1171575"/>
                </a:cubicBezTo>
                <a:cubicBezTo>
                  <a:pt x="-1256" y="1161636"/>
                  <a:pt x="6931" y="1152654"/>
                  <a:pt x="9689" y="1143000"/>
                </a:cubicBezTo>
                <a:cubicBezTo>
                  <a:pt x="13285" y="1130413"/>
                  <a:pt x="15452" y="1117439"/>
                  <a:pt x="19214" y="1104900"/>
                </a:cubicBezTo>
                <a:cubicBezTo>
                  <a:pt x="30549" y="1067118"/>
                  <a:pt x="40443" y="1030920"/>
                  <a:pt x="66839" y="1000125"/>
                </a:cubicBezTo>
                <a:cubicBezTo>
                  <a:pt x="74289" y="991433"/>
                  <a:pt x="85889" y="987425"/>
                  <a:pt x="95414" y="981075"/>
                </a:cubicBezTo>
                <a:cubicBezTo>
                  <a:pt x="101764" y="971550"/>
                  <a:pt x="106369" y="960595"/>
                  <a:pt x="114464" y="952500"/>
                </a:cubicBezTo>
                <a:cubicBezTo>
                  <a:pt x="122559" y="944405"/>
                  <a:pt x="135888" y="942389"/>
                  <a:pt x="143039" y="933450"/>
                </a:cubicBezTo>
                <a:cubicBezTo>
                  <a:pt x="149311" y="925610"/>
                  <a:pt x="148074" y="913855"/>
                  <a:pt x="152564" y="904875"/>
                </a:cubicBezTo>
                <a:cubicBezTo>
                  <a:pt x="157684" y="894636"/>
                  <a:pt x="165264" y="885825"/>
                  <a:pt x="171614" y="876300"/>
                </a:cubicBezTo>
                <a:cubicBezTo>
                  <a:pt x="201391" y="757193"/>
                  <a:pt x="163335" y="905278"/>
                  <a:pt x="190664" y="809625"/>
                </a:cubicBezTo>
                <a:cubicBezTo>
                  <a:pt x="194260" y="797038"/>
                  <a:pt x="195032" y="783557"/>
                  <a:pt x="200189" y="771525"/>
                </a:cubicBezTo>
                <a:cubicBezTo>
                  <a:pt x="204698" y="761003"/>
                  <a:pt x="214119" y="753189"/>
                  <a:pt x="219239" y="742950"/>
                </a:cubicBezTo>
                <a:cubicBezTo>
                  <a:pt x="234733" y="711962"/>
                  <a:pt x="220517" y="713097"/>
                  <a:pt x="247814" y="685800"/>
                </a:cubicBezTo>
                <a:cubicBezTo>
                  <a:pt x="255909" y="677705"/>
                  <a:pt x="266864" y="673100"/>
                  <a:pt x="276389" y="666750"/>
                </a:cubicBezTo>
                <a:cubicBezTo>
                  <a:pt x="306784" y="575566"/>
                  <a:pt x="276487" y="638057"/>
                  <a:pt x="324014" y="581025"/>
                </a:cubicBezTo>
                <a:cubicBezTo>
                  <a:pt x="351056" y="548575"/>
                  <a:pt x="337324" y="548665"/>
                  <a:pt x="371639" y="514350"/>
                </a:cubicBezTo>
                <a:cubicBezTo>
                  <a:pt x="382864" y="503125"/>
                  <a:pt x="395956" y="493651"/>
                  <a:pt x="409739" y="485775"/>
                </a:cubicBezTo>
                <a:cubicBezTo>
                  <a:pt x="418456" y="480794"/>
                  <a:pt x="429537" y="481126"/>
                  <a:pt x="438314" y="476250"/>
                </a:cubicBezTo>
                <a:cubicBezTo>
                  <a:pt x="458328" y="465131"/>
                  <a:pt x="476414" y="450850"/>
                  <a:pt x="495464" y="438150"/>
                </a:cubicBezTo>
                <a:cubicBezTo>
                  <a:pt x="504989" y="431800"/>
                  <a:pt x="512933" y="421876"/>
                  <a:pt x="524039" y="419100"/>
                </a:cubicBezTo>
                <a:cubicBezTo>
                  <a:pt x="606528" y="398478"/>
                  <a:pt x="517224" y="423731"/>
                  <a:pt x="600239" y="390525"/>
                </a:cubicBezTo>
                <a:cubicBezTo>
                  <a:pt x="618883" y="383067"/>
                  <a:pt x="638339" y="377825"/>
                  <a:pt x="657389" y="371475"/>
                </a:cubicBezTo>
                <a:cubicBezTo>
                  <a:pt x="698383" y="357810"/>
                  <a:pt x="676224" y="364385"/>
                  <a:pt x="724064" y="352425"/>
                </a:cubicBezTo>
                <a:cubicBezTo>
                  <a:pt x="774864" y="276225"/>
                  <a:pt x="708189" y="368300"/>
                  <a:pt x="771689" y="304800"/>
                </a:cubicBezTo>
                <a:cubicBezTo>
                  <a:pt x="816652" y="259837"/>
                  <a:pt x="769276" y="294131"/>
                  <a:pt x="800264" y="247650"/>
                </a:cubicBezTo>
                <a:cubicBezTo>
                  <a:pt x="807736" y="236442"/>
                  <a:pt x="820215" y="229423"/>
                  <a:pt x="828839" y="219075"/>
                </a:cubicBezTo>
                <a:cubicBezTo>
                  <a:pt x="836168" y="210281"/>
                  <a:pt x="841539" y="200025"/>
                  <a:pt x="847889" y="190500"/>
                </a:cubicBezTo>
                <a:cubicBezTo>
                  <a:pt x="844714" y="180975"/>
                  <a:pt x="842854" y="170905"/>
                  <a:pt x="838364" y="161925"/>
                </a:cubicBezTo>
                <a:cubicBezTo>
                  <a:pt x="831400" y="147997"/>
                  <a:pt x="797211" y="103879"/>
                  <a:pt x="790739" y="95250"/>
                </a:cubicBezTo>
                <a:cubicBezTo>
                  <a:pt x="787564" y="85725"/>
                  <a:pt x="785704" y="75655"/>
                  <a:pt x="781214" y="66675"/>
                </a:cubicBezTo>
                <a:cubicBezTo>
                  <a:pt x="776094" y="56436"/>
                  <a:pt x="770259" y="46195"/>
                  <a:pt x="762164" y="38100"/>
                </a:cubicBezTo>
                <a:cubicBezTo>
                  <a:pt x="740274" y="16210"/>
                  <a:pt x="728474" y="11730"/>
                  <a:pt x="705014" y="0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F20919B7-0DD0-41A2-BFAF-1FE7B0842DBA}"/>
              </a:ext>
            </a:extLst>
          </p:cNvPr>
          <p:cNvSpPr/>
          <p:nvPr/>
        </p:nvSpPr>
        <p:spPr>
          <a:xfrm>
            <a:off x="2438400" y="824447"/>
            <a:ext cx="2657475" cy="336633"/>
          </a:xfrm>
          <a:custGeom>
            <a:avLst/>
            <a:gdLst>
              <a:gd name="connsiteX0" fmla="*/ 0 w 2428875"/>
              <a:gd name="connsiteY0" fmla="*/ 270928 h 336633"/>
              <a:gd name="connsiteX1" fmla="*/ 180975 w 2428875"/>
              <a:gd name="connsiteY1" fmla="*/ 270928 h 336633"/>
              <a:gd name="connsiteX2" fmla="*/ 238125 w 2428875"/>
              <a:gd name="connsiteY2" fmla="*/ 289978 h 336633"/>
              <a:gd name="connsiteX3" fmla="*/ 266700 w 2428875"/>
              <a:gd name="connsiteY3" fmla="*/ 299503 h 336633"/>
              <a:gd name="connsiteX4" fmla="*/ 457200 w 2428875"/>
              <a:gd name="connsiteY4" fmla="*/ 318553 h 336633"/>
              <a:gd name="connsiteX5" fmla="*/ 676275 w 2428875"/>
              <a:gd name="connsiteY5" fmla="*/ 318553 h 336633"/>
              <a:gd name="connsiteX6" fmla="*/ 733425 w 2428875"/>
              <a:gd name="connsiteY6" fmla="*/ 299503 h 336633"/>
              <a:gd name="connsiteX7" fmla="*/ 790575 w 2428875"/>
              <a:gd name="connsiteY7" fmla="*/ 289978 h 336633"/>
              <a:gd name="connsiteX8" fmla="*/ 819150 w 2428875"/>
              <a:gd name="connsiteY8" fmla="*/ 261403 h 336633"/>
              <a:gd name="connsiteX9" fmla="*/ 895350 w 2428875"/>
              <a:gd name="connsiteY9" fmla="*/ 242353 h 336633"/>
              <a:gd name="connsiteX10" fmla="*/ 952500 w 2428875"/>
              <a:gd name="connsiteY10" fmla="*/ 204253 h 336633"/>
              <a:gd name="connsiteX11" fmla="*/ 990600 w 2428875"/>
              <a:gd name="connsiteY11" fmla="*/ 194728 h 336633"/>
              <a:gd name="connsiteX12" fmla="*/ 1047750 w 2428875"/>
              <a:gd name="connsiteY12" fmla="*/ 175678 h 336633"/>
              <a:gd name="connsiteX13" fmla="*/ 1181100 w 2428875"/>
              <a:gd name="connsiteY13" fmla="*/ 156628 h 336633"/>
              <a:gd name="connsiteX14" fmla="*/ 1295400 w 2428875"/>
              <a:gd name="connsiteY14" fmla="*/ 137578 h 336633"/>
              <a:gd name="connsiteX15" fmla="*/ 1390650 w 2428875"/>
              <a:gd name="connsiteY15" fmla="*/ 128053 h 336633"/>
              <a:gd name="connsiteX16" fmla="*/ 1524000 w 2428875"/>
              <a:gd name="connsiteY16" fmla="*/ 109003 h 336633"/>
              <a:gd name="connsiteX17" fmla="*/ 1609725 w 2428875"/>
              <a:gd name="connsiteY17" fmla="*/ 99478 h 336633"/>
              <a:gd name="connsiteX18" fmla="*/ 2038350 w 2428875"/>
              <a:gd name="connsiteY18" fmla="*/ 80428 h 336633"/>
              <a:gd name="connsiteX19" fmla="*/ 2114550 w 2428875"/>
              <a:gd name="connsiteY19" fmla="*/ 61378 h 336633"/>
              <a:gd name="connsiteX20" fmla="*/ 2200275 w 2428875"/>
              <a:gd name="connsiteY20" fmla="*/ 51853 h 336633"/>
              <a:gd name="connsiteX21" fmla="*/ 2228850 w 2428875"/>
              <a:gd name="connsiteY21" fmla="*/ 42328 h 336633"/>
              <a:gd name="connsiteX22" fmla="*/ 2305050 w 2428875"/>
              <a:gd name="connsiteY22" fmla="*/ 23278 h 336633"/>
              <a:gd name="connsiteX23" fmla="*/ 2428875 w 2428875"/>
              <a:gd name="connsiteY23" fmla="*/ 4228 h 336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428875" h="336633">
                <a:moveTo>
                  <a:pt x="0" y="270928"/>
                </a:moveTo>
                <a:cubicBezTo>
                  <a:pt x="79131" y="255102"/>
                  <a:pt x="65038" y="253537"/>
                  <a:pt x="180975" y="270928"/>
                </a:cubicBezTo>
                <a:cubicBezTo>
                  <a:pt x="200833" y="273907"/>
                  <a:pt x="219075" y="283628"/>
                  <a:pt x="238125" y="289978"/>
                </a:cubicBezTo>
                <a:cubicBezTo>
                  <a:pt x="247650" y="293153"/>
                  <a:pt x="256796" y="297852"/>
                  <a:pt x="266700" y="299503"/>
                </a:cubicBezTo>
                <a:cubicBezTo>
                  <a:pt x="367807" y="316354"/>
                  <a:pt x="304586" y="307652"/>
                  <a:pt x="457200" y="318553"/>
                </a:cubicBezTo>
                <a:cubicBezTo>
                  <a:pt x="541477" y="346645"/>
                  <a:pt x="504967" y="338319"/>
                  <a:pt x="676275" y="318553"/>
                </a:cubicBezTo>
                <a:cubicBezTo>
                  <a:pt x="696223" y="316251"/>
                  <a:pt x="713618" y="302804"/>
                  <a:pt x="733425" y="299503"/>
                </a:cubicBezTo>
                <a:lnTo>
                  <a:pt x="790575" y="289978"/>
                </a:lnTo>
                <a:cubicBezTo>
                  <a:pt x="800100" y="280453"/>
                  <a:pt x="807102" y="267427"/>
                  <a:pt x="819150" y="261403"/>
                </a:cubicBezTo>
                <a:cubicBezTo>
                  <a:pt x="903596" y="219180"/>
                  <a:pt x="834686" y="276055"/>
                  <a:pt x="895350" y="242353"/>
                </a:cubicBezTo>
                <a:cubicBezTo>
                  <a:pt x="915364" y="231234"/>
                  <a:pt x="930288" y="209806"/>
                  <a:pt x="952500" y="204253"/>
                </a:cubicBezTo>
                <a:cubicBezTo>
                  <a:pt x="965200" y="201078"/>
                  <a:pt x="978061" y="198490"/>
                  <a:pt x="990600" y="194728"/>
                </a:cubicBezTo>
                <a:cubicBezTo>
                  <a:pt x="1009834" y="188958"/>
                  <a:pt x="1027943" y="178979"/>
                  <a:pt x="1047750" y="175678"/>
                </a:cubicBezTo>
                <a:cubicBezTo>
                  <a:pt x="1238073" y="143957"/>
                  <a:pt x="942691" y="192389"/>
                  <a:pt x="1181100" y="156628"/>
                </a:cubicBezTo>
                <a:cubicBezTo>
                  <a:pt x="1219298" y="150898"/>
                  <a:pt x="1257129" y="142797"/>
                  <a:pt x="1295400" y="137578"/>
                </a:cubicBezTo>
                <a:cubicBezTo>
                  <a:pt x="1327016" y="133267"/>
                  <a:pt x="1358937" y="131577"/>
                  <a:pt x="1390650" y="128053"/>
                </a:cubicBezTo>
                <a:cubicBezTo>
                  <a:pt x="1590233" y="105877"/>
                  <a:pt x="1362970" y="130474"/>
                  <a:pt x="1524000" y="109003"/>
                </a:cubicBezTo>
                <a:cubicBezTo>
                  <a:pt x="1552499" y="105203"/>
                  <a:pt x="1581150" y="102653"/>
                  <a:pt x="1609725" y="99478"/>
                </a:cubicBezTo>
                <a:cubicBezTo>
                  <a:pt x="1768930" y="46410"/>
                  <a:pt x="1573965" y="108291"/>
                  <a:pt x="2038350" y="80428"/>
                </a:cubicBezTo>
                <a:cubicBezTo>
                  <a:pt x="2064485" y="78860"/>
                  <a:pt x="2088528" y="64269"/>
                  <a:pt x="2114550" y="61378"/>
                </a:cubicBezTo>
                <a:lnTo>
                  <a:pt x="2200275" y="51853"/>
                </a:lnTo>
                <a:cubicBezTo>
                  <a:pt x="2209800" y="48678"/>
                  <a:pt x="2219164" y="44970"/>
                  <a:pt x="2228850" y="42328"/>
                </a:cubicBezTo>
                <a:cubicBezTo>
                  <a:pt x="2254109" y="35439"/>
                  <a:pt x="2305050" y="23278"/>
                  <a:pt x="2305050" y="23278"/>
                </a:cubicBezTo>
                <a:cubicBezTo>
                  <a:pt x="2360043" y="-13384"/>
                  <a:pt x="2322177" y="4228"/>
                  <a:pt x="2428875" y="4228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D184414A-D8BC-45E7-B544-15BB2A660ECA}"/>
              </a:ext>
            </a:extLst>
          </p:cNvPr>
          <p:cNvSpPr/>
          <p:nvPr/>
        </p:nvSpPr>
        <p:spPr>
          <a:xfrm>
            <a:off x="5267325" y="857250"/>
            <a:ext cx="276225" cy="66675"/>
          </a:xfrm>
          <a:custGeom>
            <a:avLst/>
            <a:gdLst>
              <a:gd name="connsiteX0" fmla="*/ 0 w 276225"/>
              <a:gd name="connsiteY0" fmla="*/ 19050 h 66675"/>
              <a:gd name="connsiteX1" fmla="*/ 104775 w 276225"/>
              <a:gd name="connsiteY1" fmla="*/ 0 h 66675"/>
              <a:gd name="connsiteX2" fmla="*/ 219075 w 276225"/>
              <a:gd name="connsiteY2" fmla="*/ 9525 h 66675"/>
              <a:gd name="connsiteX3" fmla="*/ 247650 w 276225"/>
              <a:gd name="connsiteY3" fmla="*/ 28575 h 66675"/>
              <a:gd name="connsiteX4" fmla="*/ 276225 w 276225"/>
              <a:gd name="connsiteY4" fmla="*/ 66675 h 66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6225" h="66675">
                <a:moveTo>
                  <a:pt x="0" y="19050"/>
                </a:moveTo>
                <a:cubicBezTo>
                  <a:pt x="15485" y="15953"/>
                  <a:pt x="92588" y="0"/>
                  <a:pt x="104775" y="0"/>
                </a:cubicBezTo>
                <a:cubicBezTo>
                  <a:pt x="143007" y="0"/>
                  <a:pt x="180975" y="6350"/>
                  <a:pt x="219075" y="9525"/>
                </a:cubicBezTo>
                <a:cubicBezTo>
                  <a:pt x="228600" y="15875"/>
                  <a:pt x="240499" y="19636"/>
                  <a:pt x="247650" y="28575"/>
                </a:cubicBezTo>
                <a:cubicBezTo>
                  <a:pt x="286884" y="77617"/>
                  <a:pt x="228775" y="42950"/>
                  <a:pt x="276225" y="66675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2801F77-53C7-44D3-82AA-56D9B0266721}"/>
              </a:ext>
            </a:extLst>
          </p:cNvPr>
          <p:cNvSpPr txBox="1"/>
          <p:nvPr/>
        </p:nvSpPr>
        <p:spPr>
          <a:xfrm>
            <a:off x="10137775" y="3512820"/>
            <a:ext cx="1301767" cy="461665"/>
          </a:xfrm>
          <a:prstGeom prst="rect">
            <a:avLst/>
          </a:prstGeom>
          <a:solidFill>
            <a:srgbClr val="2C5364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5-6-1911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558612C-E476-45D8-8BDD-F87DBB654141}"/>
              </a:ext>
            </a:extLst>
          </p:cNvPr>
          <p:cNvSpPr txBox="1"/>
          <p:nvPr/>
        </p:nvSpPr>
        <p:spPr>
          <a:xfrm>
            <a:off x="5415914" y="1073737"/>
            <a:ext cx="1463670" cy="461665"/>
          </a:xfrm>
          <a:prstGeom prst="rect">
            <a:avLst/>
          </a:prstGeom>
          <a:solidFill>
            <a:srgbClr val="2C5364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1911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F1C9606-6DA5-49BD-B39F-8C3DDFA8E887}"/>
              </a:ext>
            </a:extLst>
          </p:cNvPr>
          <p:cNvSpPr txBox="1"/>
          <p:nvPr/>
        </p:nvSpPr>
        <p:spPr>
          <a:xfrm>
            <a:off x="4932878" y="347763"/>
            <a:ext cx="1475084" cy="461665"/>
          </a:xfrm>
          <a:prstGeom prst="rect">
            <a:avLst/>
          </a:prstGeom>
          <a:solidFill>
            <a:srgbClr val="2C5364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1917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7793FF4-0918-4274-93A3-9891DA86BA96}"/>
              </a:ext>
            </a:extLst>
          </p:cNvPr>
          <p:cNvSpPr txBox="1"/>
          <p:nvPr/>
        </p:nvSpPr>
        <p:spPr>
          <a:xfrm>
            <a:off x="5613088" y="714911"/>
            <a:ext cx="800219" cy="461665"/>
          </a:xfrm>
          <a:prstGeom prst="rect">
            <a:avLst/>
          </a:prstGeom>
          <a:solidFill>
            <a:srgbClr val="2C5364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C0ABAC5-FB46-4B81-9B5A-1100EEE1C2FD}"/>
              </a:ext>
            </a:extLst>
          </p:cNvPr>
          <p:cNvSpPr txBox="1"/>
          <p:nvPr/>
        </p:nvSpPr>
        <p:spPr>
          <a:xfrm>
            <a:off x="334963" y="297371"/>
            <a:ext cx="6126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995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5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6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4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5" grpId="0" animBg="1"/>
      <p:bldP spid="26" grpId="0" animBg="1"/>
      <p:bldP spid="2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B389AC3-DFC2-4D5C-B7BE-D79A88F5BEB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5300DA">
                  <a:alpha val="0"/>
                </a:srgbClr>
              </a:gs>
              <a:gs pos="42000">
                <a:srgbClr val="390099">
                  <a:alpha val="76000"/>
                </a:srgbClr>
              </a:gs>
              <a:gs pos="89000">
                <a:srgbClr val="0A001A">
                  <a:alpha val="97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2664CD39-D7D7-437D-9BB2-B8D944CB3529}"/>
              </a:ext>
            </a:extLst>
          </p:cNvPr>
          <p:cNvSpPr/>
          <p:nvPr/>
        </p:nvSpPr>
        <p:spPr>
          <a:xfrm>
            <a:off x="6096000" y="0"/>
            <a:ext cx="6096000" cy="6858001"/>
          </a:xfrm>
          <a:custGeom>
            <a:avLst/>
            <a:gdLst>
              <a:gd name="connsiteX0" fmla="*/ 0 w 5925268"/>
              <a:gd name="connsiteY0" fmla="*/ 0 h 6858001"/>
              <a:gd name="connsiteX1" fmla="*/ 5925268 w 5925268"/>
              <a:gd name="connsiteY1" fmla="*/ 0 h 6858001"/>
              <a:gd name="connsiteX2" fmla="*/ 5925268 w 5925268"/>
              <a:gd name="connsiteY2" fmla="*/ 6858001 h 6858001"/>
              <a:gd name="connsiteX3" fmla="*/ 5489768 w 5925268"/>
              <a:gd name="connsiteY3" fmla="*/ 6858001 h 6858001"/>
              <a:gd name="connsiteX4" fmla="*/ 5479999 w 5925268"/>
              <a:gd name="connsiteY4" fmla="*/ 6803296 h 6858001"/>
              <a:gd name="connsiteX5" fmla="*/ 264122 w 5925268"/>
              <a:gd name="connsiteY5" fmla="*/ 119407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25268" h="6858001">
                <a:moveTo>
                  <a:pt x="0" y="0"/>
                </a:moveTo>
                <a:lnTo>
                  <a:pt x="5925268" y="0"/>
                </a:lnTo>
                <a:lnTo>
                  <a:pt x="5925268" y="6858001"/>
                </a:lnTo>
                <a:lnTo>
                  <a:pt x="5489768" y="6858001"/>
                </a:lnTo>
                <a:lnTo>
                  <a:pt x="5479999" y="6803296"/>
                </a:lnTo>
                <a:cubicBezTo>
                  <a:pt x="4875704" y="3850183"/>
                  <a:pt x="2908419" y="1393560"/>
                  <a:pt x="264122" y="119407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alpha val="11000"/>
                </a:schemeClr>
              </a:gs>
              <a:gs pos="69000">
                <a:schemeClr val="bg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7B0CEA3A-F367-4AB9-B4D0-3B74E8036545}"/>
              </a:ext>
            </a:extLst>
          </p:cNvPr>
          <p:cNvSpPr/>
          <p:nvPr/>
        </p:nvSpPr>
        <p:spPr>
          <a:xfrm>
            <a:off x="2286000" y="0"/>
            <a:ext cx="9906000" cy="6858001"/>
          </a:xfrm>
          <a:custGeom>
            <a:avLst/>
            <a:gdLst>
              <a:gd name="connsiteX0" fmla="*/ 0 w 5925268"/>
              <a:gd name="connsiteY0" fmla="*/ 0 h 6858001"/>
              <a:gd name="connsiteX1" fmla="*/ 5925268 w 5925268"/>
              <a:gd name="connsiteY1" fmla="*/ 0 h 6858001"/>
              <a:gd name="connsiteX2" fmla="*/ 5925268 w 5925268"/>
              <a:gd name="connsiteY2" fmla="*/ 6858001 h 6858001"/>
              <a:gd name="connsiteX3" fmla="*/ 5489768 w 5925268"/>
              <a:gd name="connsiteY3" fmla="*/ 6858001 h 6858001"/>
              <a:gd name="connsiteX4" fmla="*/ 5479999 w 5925268"/>
              <a:gd name="connsiteY4" fmla="*/ 6803296 h 6858001"/>
              <a:gd name="connsiteX5" fmla="*/ 264122 w 5925268"/>
              <a:gd name="connsiteY5" fmla="*/ 119407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25268" h="6858001">
                <a:moveTo>
                  <a:pt x="0" y="0"/>
                </a:moveTo>
                <a:lnTo>
                  <a:pt x="5925268" y="0"/>
                </a:lnTo>
                <a:lnTo>
                  <a:pt x="5925268" y="6858001"/>
                </a:lnTo>
                <a:lnTo>
                  <a:pt x="5489768" y="6858001"/>
                </a:lnTo>
                <a:lnTo>
                  <a:pt x="5479999" y="6803296"/>
                </a:lnTo>
                <a:cubicBezTo>
                  <a:pt x="4875704" y="3850183"/>
                  <a:pt x="2908419" y="1393560"/>
                  <a:pt x="264122" y="119407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alpha val="11000"/>
                </a:schemeClr>
              </a:gs>
              <a:gs pos="69000">
                <a:schemeClr val="bg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71D49638-3502-407B-9113-CFE2C0FC86B0}"/>
              </a:ext>
            </a:extLst>
          </p:cNvPr>
          <p:cNvSpPr/>
          <p:nvPr/>
        </p:nvSpPr>
        <p:spPr>
          <a:xfrm>
            <a:off x="0" y="-1"/>
            <a:ext cx="12192000" cy="6858001"/>
          </a:xfrm>
          <a:custGeom>
            <a:avLst/>
            <a:gdLst>
              <a:gd name="connsiteX0" fmla="*/ 0 w 12192000"/>
              <a:gd name="connsiteY0" fmla="*/ 0 h 6858001"/>
              <a:gd name="connsiteX1" fmla="*/ 12192000 w 12192000"/>
              <a:gd name="connsiteY1" fmla="*/ 0 h 6858001"/>
              <a:gd name="connsiteX2" fmla="*/ 12192000 w 12192000"/>
              <a:gd name="connsiteY2" fmla="*/ 6858001 h 6858001"/>
              <a:gd name="connsiteX3" fmla="*/ 10724640 w 12192000"/>
              <a:gd name="connsiteY3" fmla="*/ 6858001 h 6858001"/>
              <a:gd name="connsiteX4" fmla="*/ 10691726 w 12192000"/>
              <a:gd name="connsiteY4" fmla="*/ 6803296 h 6858001"/>
              <a:gd name="connsiteX5" fmla="*/ 42268 w 12192000"/>
              <a:gd name="connsiteY5" fmla="*/ 1459818 h 6858001"/>
              <a:gd name="connsiteX6" fmla="*/ 0 w 12192000"/>
              <a:gd name="connsiteY6" fmla="*/ 1449418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6858001">
                <a:moveTo>
                  <a:pt x="0" y="0"/>
                </a:moveTo>
                <a:lnTo>
                  <a:pt x="12192000" y="0"/>
                </a:lnTo>
                <a:lnTo>
                  <a:pt x="12192000" y="6858001"/>
                </a:lnTo>
                <a:lnTo>
                  <a:pt x="10724640" y="6858001"/>
                </a:lnTo>
                <a:lnTo>
                  <a:pt x="10691726" y="6803296"/>
                </a:lnTo>
                <a:cubicBezTo>
                  <a:pt x="9228285" y="4680746"/>
                  <a:pt x="5392397" y="2814684"/>
                  <a:pt x="42268" y="1459818"/>
                </a:cubicBezTo>
                <a:lnTo>
                  <a:pt x="0" y="1449418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alpha val="20000"/>
                </a:schemeClr>
              </a:gs>
              <a:gs pos="69000">
                <a:schemeClr val="bg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!!1">
            <a:extLst>
              <a:ext uri="{FF2B5EF4-FFF2-40B4-BE49-F238E27FC236}">
                <a16:creationId xmlns:a16="http://schemas.microsoft.com/office/drawing/2014/main" id="{E3F4AC37-272F-4CAE-8511-C6564EAFF7C5}"/>
              </a:ext>
            </a:extLst>
          </p:cNvPr>
          <p:cNvSpPr/>
          <p:nvPr/>
        </p:nvSpPr>
        <p:spPr>
          <a:xfrm>
            <a:off x="1003300" y="1645387"/>
            <a:ext cx="2209800" cy="3520440"/>
          </a:xfrm>
          <a:prstGeom prst="roundRect">
            <a:avLst>
              <a:gd name="adj" fmla="val 4253"/>
            </a:avLst>
          </a:prstGeom>
          <a:gradFill flip="none" rotWithShape="1">
            <a:gsLst>
              <a:gs pos="0">
                <a:srgbClr val="FF33A8">
                  <a:alpha val="15000"/>
                </a:srgbClr>
              </a:gs>
              <a:gs pos="50000">
                <a:srgbClr val="9E0059"/>
              </a:gs>
              <a:gs pos="94000">
                <a:srgbClr val="580032">
                  <a:alpha val="62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260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1CB0C64F-BF0C-45E2-A8FD-00027EDBAD76}"/>
              </a:ext>
            </a:extLst>
          </p:cNvPr>
          <p:cNvSpPr/>
          <p:nvPr/>
        </p:nvSpPr>
        <p:spPr>
          <a:xfrm>
            <a:off x="1003300" y="1645387"/>
            <a:ext cx="2209800" cy="3520440"/>
          </a:xfrm>
          <a:custGeom>
            <a:avLst/>
            <a:gdLst>
              <a:gd name="connsiteX0" fmla="*/ 2050608 w 2209800"/>
              <a:gd name="connsiteY0" fmla="*/ 0 h 3520440"/>
              <a:gd name="connsiteX1" fmla="*/ 2115817 w 2209800"/>
              <a:gd name="connsiteY1" fmla="*/ 0 h 3520440"/>
              <a:gd name="connsiteX2" fmla="*/ 2209800 w 2209800"/>
              <a:gd name="connsiteY2" fmla="*/ 93983 h 3520440"/>
              <a:gd name="connsiteX3" fmla="*/ 2209800 w 2209800"/>
              <a:gd name="connsiteY3" fmla="*/ 3426457 h 3520440"/>
              <a:gd name="connsiteX4" fmla="*/ 2115817 w 2209800"/>
              <a:gd name="connsiteY4" fmla="*/ 3520440 h 3520440"/>
              <a:gd name="connsiteX5" fmla="*/ 93983 w 2209800"/>
              <a:gd name="connsiteY5" fmla="*/ 3520440 h 3520440"/>
              <a:gd name="connsiteX6" fmla="*/ 0 w 2209800"/>
              <a:gd name="connsiteY6" fmla="*/ 3426457 h 3520440"/>
              <a:gd name="connsiteX7" fmla="*/ 0 w 2209800"/>
              <a:gd name="connsiteY7" fmla="*/ 3193107 h 3520440"/>
              <a:gd name="connsiteX8" fmla="*/ 10830 w 2209800"/>
              <a:gd name="connsiteY8" fmla="*/ 3192380 h 3520440"/>
              <a:gd name="connsiteX9" fmla="*/ 2057400 w 2209800"/>
              <a:gd name="connsiteY9" fmla="*/ 178754 h 3520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09800" h="3520440">
                <a:moveTo>
                  <a:pt x="2050608" y="0"/>
                </a:moveTo>
                <a:lnTo>
                  <a:pt x="2115817" y="0"/>
                </a:lnTo>
                <a:cubicBezTo>
                  <a:pt x="2167722" y="0"/>
                  <a:pt x="2209800" y="42078"/>
                  <a:pt x="2209800" y="93983"/>
                </a:cubicBezTo>
                <a:lnTo>
                  <a:pt x="2209800" y="3426457"/>
                </a:lnTo>
                <a:cubicBezTo>
                  <a:pt x="2209800" y="3478362"/>
                  <a:pt x="2167722" y="3520440"/>
                  <a:pt x="2115817" y="3520440"/>
                </a:cubicBezTo>
                <a:lnTo>
                  <a:pt x="93983" y="3520440"/>
                </a:lnTo>
                <a:cubicBezTo>
                  <a:pt x="42078" y="3520440"/>
                  <a:pt x="0" y="3478362"/>
                  <a:pt x="0" y="3426457"/>
                </a:cubicBezTo>
                <a:lnTo>
                  <a:pt x="0" y="3193107"/>
                </a:lnTo>
                <a:lnTo>
                  <a:pt x="10830" y="3192380"/>
                </a:lnTo>
                <a:cubicBezTo>
                  <a:pt x="1160358" y="3037252"/>
                  <a:pt x="2057400" y="1747208"/>
                  <a:pt x="2057400" y="178754"/>
                </a:cubicBezTo>
                <a:close/>
              </a:path>
            </a:pathLst>
          </a:custGeom>
          <a:gradFill flip="none" rotWithShape="1">
            <a:gsLst>
              <a:gs pos="33000">
                <a:schemeClr val="bg1">
                  <a:alpha val="0"/>
                </a:schemeClr>
              </a:gs>
              <a:gs pos="83000">
                <a:schemeClr val="bg1">
                  <a:alpha val="1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260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E22771D4-C6A7-4191-8833-D6A9ECBAFB7E}"/>
              </a:ext>
            </a:extLst>
          </p:cNvPr>
          <p:cNvSpPr/>
          <p:nvPr/>
        </p:nvSpPr>
        <p:spPr>
          <a:xfrm>
            <a:off x="1003300" y="3584504"/>
            <a:ext cx="2209800" cy="1581323"/>
          </a:xfrm>
          <a:custGeom>
            <a:avLst/>
            <a:gdLst>
              <a:gd name="connsiteX0" fmla="*/ 2209800 w 2209800"/>
              <a:gd name="connsiteY0" fmla="*/ 0 h 1581323"/>
              <a:gd name="connsiteX1" fmla="*/ 2209800 w 2209800"/>
              <a:gd name="connsiteY1" fmla="*/ 1487340 h 1581323"/>
              <a:gd name="connsiteX2" fmla="*/ 2115817 w 2209800"/>
              <a:gd name="connsiteY2" fmla="*/ 1581323 h 1581323"/>
              <a:gd name="connsiteX3" fmla="*/ 93983 w 2209800"/>
              <a:gd name="connsiteY3" fmla="*/ 1581323 h 1581323"/>
              <a:gd name="connsiteX4" fmla="*/ 0 w 2209800"/>
              <a:gd name="connsiteY4" fmla="*/ 1487340 h 1581323"/>
              <a:gd name="connsiteX5" fmla="*/ 0 w 2209800"/>
              <a:gd name="connsiteY5" fmla="*/ 1386730 h 1581323"/>
              <a:gd name="connsiteX6" fmla="*/ 167861 w 2209800"/>
              <a:gd name="connsiteY6" fmla="*/ 1395903 h 1581323"/>
              <a:gd name="connsiteX7" fmla="*/ 2159436 w 2209800"/>
              <a:gd name="connsiteY7" fmla="*/ 113143 h 1581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09800" h="1581323">
                <a:moveTo>
                  <a:pt x="2209800" y="0"/>
                </a:moveTo>
                <a:lnTo>
                  <a:pt x="2209800" y="1487340"/>
                </a:lnTo>
                <a:cubicBezTo>
                  <a:pt x="2209800" y="1539245"/>
                  <a:pt x="2167722" y="1581323"/>
                  <a:pt x="2115817" y="1581323"/>
                </a:cubicBezTo>
                <a:lnTo>
                  <a:pt x="93983" y="1581323"/>
                </a:lnTo>
                <a:cubicBezTo>
                  <a:pt x="42078" y="1581323"/>
                  <a:pt x="0" y="1539245"/>
                  <a:pt x="0" y="1487340"/>
                </a:cubicBezTo>
                <a:lnTo>
                  <a:pt x="0" y="1386730"/>
                </a:lnTo>
                <a:lnTo>
                  <a:pt x="167861" y="1395903"/>
                </a:lnTo>
                <a:cubicBezTo>
                  <a:pt x="1027850" y="1395903"/>
                  <a:pt x="1775892" y="877213"/>
                  <a:pt x="2159436" y="113143"/>
                </a:cubicBezTo>
                <a:close/>
              </a:path>
            </a:pathLst>
          </a:custGeom>
          <a:gradFill flip="none" rotWithShape="1">
            <a:gsLst>
              <a:gs pos="33000">
                <a:schemeClr val="bg1">
                  <a:alpha val="0"/>
                </a:schemeClr>
              </a:gs>
              <a:gs pos="83000">
                <a:schemeClr val="bg1">
                  <a:alpha val="1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260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4A73412-195A-4E3E-9263-3ABD2947E4A1}"/>
              </a:ext>
            </a:extLst>
          </p:cNvPr>
          <p:cNvSpPr txBox="1"/>
          <p:nvPr/>
        </p:nvSpPr>
        <p:spPr>
          <a:xfrm>
            <a:off x="1003300" y="1776942"/>
            <a:ext cx="220980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60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Nguyễn Tất Thành lấy tên là Văn Ba rời bến Nhà Rồng đi tìm đường cứu nước</a:t>
            </a:r>
            <a:endParaRPr kumimoji="0" lang="en-IN" sz="26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6B085E86-74DC-4BE3-BC60-FA54678E9E38}"/>
              </a:ext>
            </a:extLst>
          </p:cNvPr>
          <p:cNvSpPr/>
          <p:nvPr/>
        </p:nvSpPr>
        <p:spPr>
          <a:xfrm>
            <a:off x="797324" y="4556497"/>
            <a:ext cx="1310876" cy="450346"/>
          </a:xfrm>
          <a:prstGeom prst="roundRect">
            <a:avLst/>
          </a:prstGeom>
          <a:gradFill>
            <a:gsLst>
              <a:gs pos="9000">
                <a:srgbClr val="FF33A8">
                  <a:alpha val="64000"/>
                </a:srgbClr>
              </a:gs>
              <a:gs pos="50000">
                <a:srgbClr val="9E0059">
                  <a:alpha val="66000"/>
                </a:srgbClr>
              </a:gs>
              <a:gs pos="94000">
                <a:srgbClr val="580032"/>
              </a:gs>
            </a:gsLst>
            <a:path path="circle">
              <a:fillToRect r="100000" b="100000"/>
            </a:path>
          </a:gradFill>
          <a:ln>
            <a:noFill/>
          </a:ln>
          <a:effectLst>
            <a:outerShdw blurRad="165100" dist="38100" dir="2700000" algn="tl" rotWithShape="0">
              <a:prstClr val="black">
                <a:alpha val="3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26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31" name="!!2">
            <a:extLst>
              <a:ext uri="{FF2B5EF4-FFF2-40B4-BE49-F238E27FC236}">
                <a16:creationId xmlns:a16="http://schemas.microsoft.com/office/drawing/2014/main" id="{573B42C6-CF02-4DC5-9636-49B91170AB4A}"/>
              </a:ext>
            </a:extLst>
          </p:cNvPr>
          <p:cNvSpPr/>
          <p:nvPr/>
        </p:nvSpPr>
        <p:spPr>
          <a:xfrm>
            <a:off x="3688292" y="2623641"/>
            <a:ext cx="2209800" cy="3520440"/>
          </a:xfrm>
          <a:prstGeom prst="roundRect">
            <a:avLst>
              <a:gd name="adj" fmla="val 4253"/>
            </a:avLst>
          </a:prstGeom>
          <a:gradFill flip="none" rotWithShape="1">
            <a:gsLst>
              <a:gs pos="0">
                <a:srgbClr val="FF4B87">
                  <a:alpha val="15000"/>
                </a:srgbClr>
              </a:gs>
              <a:gs pos="50000">
                <a:srgbClr val="FF0054"/>
              </a:gs>
              <a:gs pos="94000">
                <a:srgbClr val="9A0033">
                  <a:alpha val="62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260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54079F3C-B00E-4FF1-8736-531DE80C92C4}"/>
              </a:ext>
            </a:extLst>
          </p:cNvPr>
          <p:cNvSpPr/>
          <p:nvPr/>
        </p:nvSpPr>
        <p:spPr>
          <a:xfrm>
            <a:off x="3688292" y="2623641"/>
            <a:ext cx="2209800" cy="3520440"/>
          </a:xfrm>
          <a:custGeom>
            <a:avLst/>
            <a:gdLst>
              <a:gd name="connsiteX0" fmla="*/ 2050608 w 2209800"/>
              <a:gd name="connsiteY0" fmla="*/ 0 h 3520440"/>
              <a:gd name="connsiteX1" fmla="*/ 2115817 w 2209800"/>
              <a:gd name="connsiteY1" fmla="*/ 0 h 3520440"/>
              <a:gd name="connsiteX2" fmla="*/ 2209800 w 2209800"/>
              <a:gd name="connsiteY2" fmla="*/ 93983 h 3520440"/>
              <a:gd name="connsiteX3" fmla="*/ 2209800 w 2209800"/>
              <a:gd name="connsiteY3" fmla="*/ 3426457 h 3520440"/>
              <a:gd name="connsiteX4" fmla="*/ 2115817 w 2209800"/>
              <a:gd name="connsiteY4" fmla="*/ 3520440 h 3520440"/>
              <a:gd name="connsiteX5" fmla="*/ 93983 w 2209800"/>
              <a:gd name="connsiteY5" fmla="*/ 3520440 h 3520440"/>
              <a:gd name="connsiteX6" fmla="*/ 0 w 2209800"/>
              <a:gd name="connsiteY6" fmla="*/ 3426457 h 3520440"/>
              <a:gd name="connsiteX7" fmla="*/ 0 w 2209800"/>
              <a:gd name="connsiteY7" fmla="*/ 3193107 h 3520440"/>
              <a:gd name="connsiteX8" fmla="*/ 10830 w 2209800"/>
              <a:gd name="connsiteY8" fmla="*/ 3192380 h 3520440"/>
              <a:gd name="connsiteX9" fmla="*/ 2057400 w 2209800"/>
              <a:gd name="connsiteY9" fmla="*/ 178754 h 3520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09800" h="3520440">
                <a:moveTo>
                  <a:pt x="2050608" y="0"/>
                </a:moveTo>
                <a:lnTo>
                  <a:pt x="2115817" y="0"/>
                </a:lnTo>
                <a:cubicBezTo>
                  <a:pt x="2167722" y="0"/>
                  <a:pt x="2209800" y="42078"/>
                  <a:pt x="2209800" y="93983"/>
                </a:cubicBezTo>
                <a:lnTo>
                  <a:pt x="2209800" y="3426457"/>
                </a:lnTo>
                <a:cubicBezTo>
                  <a:pt x="2209800" y="3478362"/>
                  <a:pt x="2167722" y="3520440"/>
                  <a:pt x="2115817" y="3520440"/>
                </a:cubicBezTo>
                <a:lnTo>
                  <a:pt x="93983" y="3520440"/>
                </a:lnTo>
                <a:cubicBezTo>
                  <a:pt x="42078" y="3520440"/>
                  <a:pt x="0" y="3478362"/>
                  <a:pt x="0" y="3426457"/>
                </a:cubicBezTo>
                <a:lnTo>
                  <a:pt x="0" y="3193107"/>
                </a:lnTo>
                <a:lnTo>
                  <a:pt x="10830" y="3192380"/>
                </a:lnTo>
                <a:cubicBezTo>
                  <a:pt x="1160358" y="3037252"/>
                  <a:pt x="2057400" y="1747208"/>
                  <a:pt x="2057400" y="178754"/>
                </a:cubicBezTo>
                <a:close/>
              </a:path>
            </a:pathLst>
          </a:custGeom>
          <a:gradFill flip="none" rotWithShape="1">
            <a:gsLst>
              <a:gs pos="33000">
                <a:schemeClr val="bg1">
                  <a:alpha val="0"/>
                </a:schemeClr>
              </a:gs>
              <a:gs pos="83000">
                <a:schemeClr val="bg1">
                  <a:alpha val="1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260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EC7863A4-9697-4622-A198-655FB15AAF76}"/>
              </a:ext>
            </a:extLst>
          </p:cNvPr>
          <p:cNvSpPr/>
          <p:nvPr/>
        </p:nvSpPr>
        <p:spPr>
          <a:xfrm>
            <a:off x="3688292" y="4562758"/>
            <a:ext cx="2209800" cy="1581323"/>
          </a:xfrm>
          <a:custGeom>
            <a:avLst/>
            <a:gdLst>
              <a:gd name="connsiteX0" fmla="*/ 2209800 w 2209800"/>
              <a:gd name="connsiteY0" fmla="*/ 0 h 1581323"/>
              <a:gd name="connsiteX1" fmla="*/ 2209800 w 2209800"/>
              <a:gd name="connsiteY1" fmla="*/ 1487340 h 1581323"/>
              <a:gd name="connsiteX2" fmla="*/ 2115817 w 2209800"/>
              <a:gd name="connsiteY2" fmla="*/ 1581323 h 1581323"/>
              <a:gd name="connsiteX3" fmla="*/ 93983 w 2209800"/>
              <a:gd name="connsiteY3" fmla="*/ 1581323 h 1581323"/>
              <a:gd name="connsiteX4" fmla="*/ 0 w 2209800"/>
              <a:gd name="connsiteY4" fmla="*/ 1487340 h 1581323"/>
              <a:gd name="connsiteX5" fmla="*/ 0 w 2209800"/>
              <a:gd name="connsiteY5" fmla="*/ 1386730 h 1581323"/>
              <a:gd name="connsiteX6" fmla="*/ 167861 w 2209800"/>
              <a:gd name="connsiteY6" fmla="*/ 1395903 h 1581323"/>
              <a:gd name="connsiteX7" fmla="*/ 2159436 w 2209800"/>
              <a:gd name="connsiteY7" fmla="*/ 113143 h 1581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09800" h="1581323">
                <a:moveTo>
                  <a:pt x="2209800" y="0"/>
                </a:moveTo>
                <a:lnTo>
                  <a:pt x="2209800" y="1487340"/>
                </a:lnTo>
                <a:cubicBezTo>
                  <a:pt x="2209800" y="1539245"/>
                  <a:pt x="2167722" y="1581323"/>
                  <a:pt x="2115817" y="1581323"/>
                </a:cubicBezTo>
                <a:lnTo>
                  <a:pt x="93983" y="1581323"/>
                </a:lnTo>
                <a:cubicBezTo>
                  <a:pt x="42078" y="1581323"/>
                  <a:pt x="0" y="1539245"/>
                  <a:pt x="0" y="1487340"/>
                </a:cubicBezTo>
                <a:lnTo>
                  <a:pt x="0" y="1386730"/>
                </a:lnTo>
                <a:lnTo>
                  <a:pt x="167861" y="1395903"/>
                </a:lnTo>
                <a:cubicBezTo>
                  <a:pt x="1027850" y="1395903"/>
                  <a:pt x="1775892" y="877213"/>
                  <a:pt x="2159436" y="113143"/>
                </a:cubicBezTo>
                <a:close/>
              </a:path>
            </a:pathLst>
          </a:custGeom>
          <a:gradFill flip="none" rotWithShape="1">
            <a:gsLst>
              <a:gs pos="33000">
                <a:schemeClr val="bg1">
                  <a:alpha val="0"/>
                </a:schemeClr>
              </a:gs>
              <a:gs pos="83000">
                <a:schemeClr val="bg1">
                  <a:alpha val="1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260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C62F4E4-1020-4AB3-8779-685D718FFD62}"/>
              </a:ext>
            </a:extLst>
          </p:cNvPr>
          <p:cNvSpPr txBox="1"/>
          <p:nvPr/>
        </p:nvSpPr>
        <p:spPr>
          <a:xfrm>
            <a:off x="3700474" y="2802804"/>
            <a:ext cx="2181086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60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Sau nhiều năm, đi qua nhiều nước, Nguyễn Tất Thành trở lại Pháp</a:t>
            </a:r>
            <a:endParaRPr kumimoji="0" lang="en-IN" sz="26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66E70D0B-E32E-4C44-B3E2-F1E5F2B839A3}"/>
              </a:ext>
            </a:extLst>
          </p:cNvPr>
          <p:cNvSpPr/>
          <p:nvPr/>
        </p:nvSpPr>
        <p:spPr>
          <a:xfrm>
            <a:off x="3482316" y="5534751"/>
            <a:ext cx="1310876" cy="450346"/>
          </a:xfrm>
          <a:prstGeom prst="roundRect">
            <a:avLst/>
          </a:prstGeom>
          <a:gradFill flip="none" rotWithShape="1">
            <a:gsLst>
              <a:gs pos="0">
                <a:srgbClr val="FF4B87">
                  <a:alpha val="65000"/>
                </a:srgbClr>
              </a:gs>
              <a:gs pos="50000">
                <a:srgbClr val="FF0054"/>
              </a:gs>
              <a:gs pos="94000">
                <a:srgbClr val="9A0033">
                  <a:alpha val="62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26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41" name="!!3">
            <a:extLst>
              <a:ext uri="{FF2B5EF4-FFF2-40B4-BE49-F238E27FC236}">
                <a16:creationId xmlns:a16="http://schemas.microsoft.com/office/drawing/2014/main" id="{90E9CC67-0F2B-4A5C-8159-EDB06A3955A6}"/>
              </a:ext>
            </a:extLst>
          </p:cNvPr>
          <p:cNvSpPr/>
          <p:nvPr/>
        </p:nvSpPr>
        <p:spPr>
          <a:xfrm>
            <a:off x="6373284" y="1645387"/>
            <a:ext cx="2209800" cy="3520440"/>
          </a:xfrm>
          <a:prstGeom prst="roundRect">
            <a:avLst>
              <a:gd name="adj" fmla="val 4253"/>
            </a:avLst>
          </a:prstGeom>
          <a:gradFill flip="none" rotWithShape="1">
            <a:gsLst>
              <a:gs pos="0">
                <a:srgbClr val="FF8243">
                  <a:alpha val="15000"/>
                </a:srgbClr>
              </a:gs>
              <a:gs pos="50000">
                <a:srgbClr val="FF5400"/>
              </a:gs>
              <a:gs pos="94000">
                <a:srgbClr val="B83D00">
                  <a:alpha val="62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26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69DD6208-D744-4F62-89B9-18186FB48C2E}"/>
              </a:ext>
            </a:extLst>
          </p:cNvPr>
          <p:cNvSpPr/>
          <p:nvPr/>
        </p:nvSpPr>
        <p:spPr>
          <a:xfrm>
            <a:off x="6373284" y="1645387"/>
            <a:ext cx="2209800" cy="3520440"/>
          </a:xfrm>
          <a:custGeom>
            <a:avLst/>
            <a:gdLst>
              <a:gd name="connsiteX0" fmla="*/ 2050608 w 2209800"/>
              <a:gd name="connsiteY0" fmla="*/ 0 h 3520440"/>
              <a:gd name="connsiteX1" fmla="*/ 2115817 w 2209800"/>
              <a:gd name="connsiteY1" fmla="*/ 0 h 3520440"/>
              <a:gd name="connsiteX2" fmla="*/ 2209800 w 2209800"/>
              <a:gd name="connsiteY2" fmla="*/ 93983 h 3520440"/>
              <a:gd name="connsiteX3" fmla="*/ 2209800 w 2209800"/>
              <a:gd name="connsiteY3" fmla="*/ 3426457 h 3520440"/>
              <a:gd name="connsiteX4" fmla="*/ 2115817 w 2209800"/>
              <a:gd name="connsiteY4" fmla="*/ 3520440 h 3520440"/>
              <a:gd name="connsiteX5" fmla="*/ 93983 w 2209800"/>
              <a:gd name="connsiteY5" fmla="*/ 3520440 h 3520440"/>
              <a:gd name="connsiteX6" fmla="*/ 0 w 2209800"/>
              <a:gd name="connsiteY6" fmla="*/ 3426457 h 3520440"/>
              <a:gd name="connsiteX7" fmla="*/ 0 w 2209800"/>
              <a:gd name="connsiteY7" fmla="*/ 3193107 h 3520440"/>
              <a:gd name="connsiteX8" fmla="*/ 10830 w 2209800"/>
              <a:gd name="connsiteY8" fmla="*/ 3192380 h 3520440"/>
              <a:gd name="connsiteX9" fmla="*/ 2057400 w 2209800"/>
              <a:gd name="connsiteY9" fmla="*/ 178754 h 3520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09800" h="3520440">
                <a:moveTo>
                  <a:pt x="2050608" y="0"/>
                </a:moveTo>
                <a:lnTo>
                  <a:pt x="2115817" y="0"/>
                </a:lnTo>
                <a:cubicBezTo>
                  <a:pt x="2167722" y="0"/>
                  <a:pt x="2209800" y="42078"/>
                  <a:pt x="2209800" y="93983"/>
                </a:cubicBezTo>
                <a:lnTo>
                  <a:pt x="2209800" y="3426457"/>
                </a:lnTo>
                <a:cubicBezTo>
                  <a:pt x="2209800" y="3478362"/>
                  <a:pt x="2167722" y="3520440"/>
                  <a:pt x="2115817" y="3520440"/>
                </a:cubicBezTo>
                <a:lnTo>
                  <a:pt x="93983" y="3520440"/>
                </a:lnTo>
                <a:cubicBezTo>
                  <a:pt x="42078" y="3520440"/>
                  <a:pt x="0" y="3478362"/>
                  <a:pt x="0" y="3426457"/>
                </a:cubicBezTo>
                <a:lnTo>
                  <a:pt x="0" y="3193107"/>
                </a:lnTo>
                <a:lnTo>
                  <a:pt x="10830" y="3192380"/>
                </a:lnTo>
                <a:cubicBezTo>
                  <a:pt x="1160358" y="3037252"/>
                  <a:pt x="2057400" y="1747208"/>
                  <a:pt x="2057400" y="178754"/>
                </a:cubicBezTo>
                <a:close/>
              </a:path>
            </a:pathLst>
          </a:custGeom>
          <a:gradFill flip="none" rotWithShape="1">
            <a:gsLst>
              <a:gs pos="33000">
                <a:schemeClr val="bg1">
                  <a:alpha val="0"/>
                </a:schemeClr>
              </a:gs>
              <a:gs pos="83000">
                <a:schemeClr val="bg1">
                  <a:alpha val="1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260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61FF5E28-B4E7-41AE-8E49-80B5E62B3A74}"/>
              </a:ext>
            </a:extLst>
          </p:cNvPr>
          <p:cNvSpPr/>
          <p:nvPr/>
        </p:nvSpPr>
        <p:spPr>
          <a:xfrm>
            <a:off x="6373284" y="3584504"/>
            <a:ext cx="2209800" cy="1581323"/>
          </a:xfrm>
          <a:custGeom>
            <a:avLst/>
            <a:gdLst>
              <a:gd name="connsiteX0" fmla="*/ 2209800 w 2209800"/>
              <a:gd name="connsiteY0" fmla="*/ 0 h 1581323"/>
              <a:gd name="connsiteX1" fmla="*/ 2209800 w 2209800"/>
              <a:gd name="connsiteY1" fmla="*/ 1487340 h 1581323"/>
              <a:gd name="connsiteX2" fmla="*/ 2115817 w 2209800"/>
              <a:gd name="connsiteY2" fmla="*/ 1581323 h 1581323"/>
              <a:gd name="connsiteX3" fmla="*/ 93983 w 2209800"/>
              <a:gd name="connsiteY3" fmla="*/ 1581323 h 1581323"/>
              <a:gd name="connsiteX4" fmla="*/ 0 w 2209800"/>
              <a:gd name="connsiteY4" fmla="*/ 1487340 h 1581323"/>
              <a:gd name="connsiteX5" fmla="*/ 0 w 2209800"/>
              <a:gd name="connsiteY5" fmla="*/ 1386730 h 1581323"/>
              <a:gd name="connsiteX6" fmla="*/ 167861 w 2209800"/>
              <a:gd name="connsiteY6" fmla="*/ 1395903 h 1581323"/>
              <a:gd name="connsiteX7" fmla="*/ 2159436 w 2209800"/>
              <a:gd name="connsiteY7" fmla="*/ 113143 h 1581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09800" h="1581323">
                <a:moveTo>
                  <a:pt x="2209800" y="0"/>
                </a:moveTo>
                <a:lnTo>
                  <a:pt x="2209800" y="1487340"/>
                </a:lnTo>
                <a:cubicBezTo>
                  <a:pt x="2209800" y="1539245"/>
                  <a:pt x="2167722" y="1581323"/>
                  <a:pt x="2115817" y="1581323"/>
                </a:cubicBezTo>
                <a:lnTo>
                  <a:pt x="93983" y="1581323"/>
                </a:lnTo>
                <a:cubicBezTo>
                  <a:pt x="42078" y="1581323"/>
                  <a:pt x="0" y="1539245"/>
                  <a:pt x="0" y="1487340"/>
                </a:cubicBezTo>
                <a:lnTo>
                  <a:pt x="0" y="1386730"/>
                </a:lnTo>
                <a:lnTo>
                  <a:pt x="167861" y="1395903"/>
                </a:lnTo>
                <a:cubicBezTo>
                  <a:pt x="1027850" y="1395903"/>
                  <a:pt x="1775892" y="877213"/>
                  <a:pt x="2159436" y="113143"/>
                </a:cubicBezTo>
                <a:close/>
              </a:path>
            </a:pathLst>
          </a:custGeom>
          <a:gradFill flip="none" rotWithShape="1">
            <a:gsLst>
              <a:gs pos="33000">
                <a:schemeClr val="bg1">
                  <a:alpha val="0"/>
                </a:schemeClr>
              </a:gs>
              <a:gs pos="83000">
                <a:schemeClr val="bg1">
                  <a:alpha val="1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260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7FA58F4-5CAC-4AE9-A81B-3EBE5183F638}"/>
              </a:ext>
            </a:extLst>
          </p:cNvPr>
          <p:cNvSpPr txBox="1"/>
          <p:nvPr/>
        </p:nvSpPr>
        <p:spPr>
          <a:xfrm>
            <a:off x="6373283" y="1928230"/>
            <a:ext cx="220980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60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Nguyễn Tất Thành tham gia hoạt động trong Đảng Xã hội Pháp</a:t>
            </a:r>
            <a:endParaRPr kumimoji="0" lang="en-IN" sz="26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22270B9B-1BCD-44EE-B2DE-2FFDE515B78D}"/>
              </a:ext>
            </a:extLst>
          </p:cNvPr>
          <p:cNvSpPr/>
          <p:nvPr/>
        </p:nvSpPr>
        <p:spPr>
          <a:xfrm>
            <a:off x="6167308" y="4556497"/>
            <a:ext cx="1310876" cy="450346"/>
          </a:xfrm>
          <a:prstGeom prst="roundRect">
            <a:avLst/>
          </a:prstGeom>
          <a:gradFill flip="none" rotWithShape="1">
            <a:gsLst>
              <a:gs pos="0">
                <a:srgbClr val="FF8243">
                  <a:alpha val="65000"/>
                </a:srgbClr>
              </a:gs>
              <a:gs pos="50000">
                <a:srgbClr val="FF5400"/>
              </a:gs>
              <a:gs pos="94000">
                <a:srgbClr val="B83D00">
                  <a:alpha val="62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26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!!4">
            <a:extLst>
              <a:ext uri="{FF2B5EF4-FFF2-40B4-BE49-F238E27FC236}">
                <a16:creationId xmlns:a16="http://schemas.microsoft.com/office/drawing/2014/main" id="{0FE09C4A-580A-45EC-BC38-59EACD23E646}"/>
              </a:ext>
            </a:extLst>
          </p:cNvPr>
          <p:cNvSpPr/>
          <p:nvPr/>
        </p:nvSpPr>
        <p:spPr>
          <a:xfrm>
            <a:off x="9058275" y="2623641"/>
            <a:ext cx="2209800" cy="3520440"/>
          </a:xfrm>
          <a:prstGeom prst="roundRect">
            <a:avLst>
              <a:gd name="adj" fmla="val 4253"/>
            </a:avLst>
          </a:prstGeom>
          <a:gradFill flip="none" rotWithShape="1">
            <a:gsLst>
              <a:gs pos="0">
                <a:srgbClr val="9642D2"/>
              </a:gs>
              <a:gs pos="50000">
                <a:srgbClr val="B47AE0"/>
              </a:gs>
              <a:gs pos="94000">
                <a:srgbClr val="9642D2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260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A8A7AE69-0805-4E88-9E0A-9707BA6C7032}"/>
              </a:ext>
            </a:extLst>
          </p:cNvPr>
          <p:cNvSpPr/>
          <p:nvPr/>
        </p:nvSpPr>
        <p:spPr>
          <a:xfrm>
            <a:off x="9058275" y="2623641"/>
            <a:ext cx="2209800" cy="3520440"/>
          </a:xfrm>
          <a:custGeom>
            <a:avLst/>
            <a:gdLst>
              <a:gd name="connsiteX0" fmla="*/ 2050608 w 2209800"/>
              <a:gd name="connsiteY0" fmla="*/ 0 h 3520440"/>
              <a:gd name="connsiteX1" fmla="*/ 2115817 w 2209800"/>
              <a:gd name="connsiteY1" fmla="*/ 0 h 3520440"/>
              <a:gd name="connsiteX2" fmla="*/ 2209800 w 2209800"/>
              <a:gd name="connsiteY2" fmla="*/ 93983 h 3520440"/>
              <a:gd name="connsiteX3" fmla="*/ 2209800 w 2209800"/>
              <a:gd name="connsiteY3" fmla="*/ 3426457 h 3520440"/>
              <a:gd name="connsiteX4" fmla="*/ 2115817 w 2209800"/>
              <a:gd name="connsiteY4" fmla="*/ 3520440 h 3520440"/>
              <a:gd name="connsiteX5" fmla="*/ 93983 w 2209800"/>
              <a:gd name="connsiteY5" fmla="*/ 3520440 h 3520440"/>
              <a:gd name="connsiteX6" fmla="*/ 0 w 2209800"/>
              <a:gd name="connsiteY6" fmla="*/ 3426457 h 3520440"/>
              <a:gd name="connsiteX7" fmla="*/ 0 w 2209800"/>
              <a:gd name="connsiteY7" fmla="*/ 3193107 h 3520440"/>
              <a:gd name="connsiteX8" fmla="*/ 10830 w 2209800"/>
              <a:gd name="connsiteY8" fmla="*/ 3192380 h 3520440"/>
              <a:gd name="connsiteX9" fmla="*/ 2057400 w 2209800"/>
              <a:gd name="connsiteY9" fmla="*/ 178754 h 3520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09800" h="3520440">
                <a:moveTo>
                  <a:pt x="2050608" y="0"/>
                </a:moveTo>
                <a:lnTo>
                  <a:pt x="2115817" y="0"/>
                </a:lnTo>
                <a:cubicBezTo>
                  <a:pt x="2167722" y="0"/>
                  <a:pt x="2209800" y="42078"/>
                  <a:pt x="2209800" y="93983"/>
                </a:cubicBezTo>
                <a:lnTo>
                  <a:pt x="2209800" y="3426457"/>
                </a:lnTo>
                <a:cubicBezTo>
                  <a:pt x="2209800" y="3478362"/>
                  <a:pt x="2167722" y="3520440"/>
                  <a:pt x="2115817" y="3520440"/>
                </a:cubicBezTo>
                <a:lnTo>
                  <a:pt x="93983" y="3520440"/>
                </a:lnTo>
                <a:cubicBezTo>
                  <a:pt x="42078" y="3520440"/>
                  <a:pt x="0" y="3478362"/>
                  <a:pt x="0" y="3426457"/>
                </a:cubicBezTo>
                <a:lnTo>
                  <a:pt x="0" y="3193107"/>
                </a:lnTo>
                <a:lnTo>
                  <a:pt x="10830" y="3192380"/>
                </a:lnTo>
                <a:cubicBezTo>
                  <a:pt x="1160358" y="3037252"/>
                  <a:pt x="2057400" y="1747208"/>
                  <a:pt x="2057400" y="178754"/>
                </a:cubicBezTo>
                <a:close/>
              </a:path>
            </a:pathLst>
          </a:custGeom>
          <a:gradFill flip="none" rotWithShape="1">
            <a:gsLst>
              <a:gs pos="33000">
                <a:schemeClr val="bg1">
                  <a:alpha val="0"/>
                </a:schemeClr>
              </a:gs>
              <a:gs pos="83000">
                <a:schemeClr val="bg1">
                  <a:alpha val="1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260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FD2DA1E8-C696-4558-8B96-0E3CF97076F9}"/>
              </a:ext>
            </a:extLst>
          </p:cNvPr>
          <p:cNvSpPr/>
          <p:nvPr/>
        </p:nvSpPr>
        <p:spPr>
          <a:xfrm>
            <a:off x="9058275" y="4562758"/>
            <a:ext cx="2209800" cy="1581323"/>
          </a:xfrm>
          <a:custGeom>
            <a:avLst/>
            <a:gdLst>
              <a:gd name="connsiteX0" fmla="*/ 2209800 w 2209800"/>
              <a:gd name="connsiteY0" fmla="*/ 0 h 1581323"/>
              <a:gd name="connsiteX1" fmla="*/ 2209800 w 2209800"/>
              <a:gd name="connsiteY1" fmla="*/ 1487340 h 1581323"/>
              <a:gd name="connsiteX2" fmla="*/ 2115817 w 2209800"/>
              <a:gd name="connsiteY2" fmla="*/ 1581323 h 1581323"/>
              <a:gd name="connsiteX3" fmla="*/ 93983 w 2209800"/>
              <a:gd name="connsiteY3" fmla="*/ 1581323 h 1581323"/>
              <a:gd name="connsiteX4" fmla="*/ 0 w 2209800"/>
              <a:gd name="connsiteY4" fmla="*/ 1487340 h 1581323"/>
              <a:gd name="connsiteX5" fmla="*/ 0 w 2209800"/>
              <a:gd name="connsiteY5" fmla="*/ 1386730 h 1581323"/>
              <a:gd name="connsiteX6" fmla="*/ 167861 w 2209800"/>
              <a:gd name="connsiteY6" fmla="*/ 1395903 h 1581323"/>
              <a:gd name="connsiteX7" fmla="*/ 2159436 w 2209800"/>
              <a:gd name="connsiteY7" fmla="*/ 113143 h 1581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09800" h="1581323">
                <a:moveTo>
                  <a:pt x="2209800" y="0"/>
                </a:moveTo>
                <a:lnTo>
                  <a:pt x="2209800" y="1487340"/>
                </a:lnTo>
                <a:cubicBezTo>
                  <a:pt x="2209800" y="1539245"/>
                  <a:pt x="2167722" y="1581323"/>
                  <a:pt x="2115817" y="1581323"/>
                </a:cubicBezTo>
                <a:lnTo>
                  <a:pt x="93983" y="1581323"/>
                </a:lnTo>
                <a:cubicBezTo>
                  <a:pt x="42078" y="1581323"/>
                  <a:pt x="0" y="1539245"/>
                  <a:pt x="0" y="1487340"/>
                </a:cubicBezTo>
                <a:lnTo>
                  <a:pt x="0" y="1386730"/>
                </a:lnTo>
                <a:lnTo>
                  <a:pt x="167861" y="1395903"/>
                </a:lnTo>
                <a:cubicBezTo>
                  <a:pt x="1027850" y="1395903"/>
                  <a:pt x="1775892" y="877213"/>
                  <a:pt x="2159436" y="113143"/>
                </a:cubicBezTo>
                <a:close/>
              </a:path>
            </a:pathLst>
          </a:custGeom>
          <a:gradFill flip="none" rotWithShape="1">
            <a:gsLst>
              <a:gs pos="33000">
                <a:schemeClr val="bg1">
                  <a:alpha val="0"/>
                </a:schemeClr>
              </a:gs>
              <a:gs pos="83000">
                <a:schemeClr val="bg1">
                  <a:alpha val="1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260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4BD53725-8083-4874-A237-A83AE603F435}"/>
              </a:ext>
            </a:extLst>
          </p:cNvPr>
          <p:cNvSpPr txBox="1"/>
          <p:nvPr/>
        </p:nvSpPr>
        <p:spPr>
          <a:xfrm>
            <a:off x="9056159" y="2676370"/>
            <a:ext cx="2209799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 sz="26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 tên gọi Nguyễn Ái Quốc, gửi bản </a:t>
            </a:r>
            <a:r>
              <a:rPr lang="en-IN" sz="2600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sách của nhân dân An Nam</a:t>
            </a:r>
            <a:r>
              <a:rPr lang="en-IN" sz="26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tới Hội nghị Véc-xai</a:t>
            </a:r>
            <a:endParaRPr kumimoji="0" lang="en-IN" sz="26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DD137629-7830-40BE-8A0C-1A8946DCA702}"/>
              </a:ext>
            </a:extLst>
          </p:cNvPr>
          <p:cNvSpPr/>
          <p:nvPr/>
        </p:nvSpPr>
        <p:spPr>
          <a:xfrm>
            <a:off x="8852299" y="5534751"/>
            <a:ext cx="1310876" cy="450346"/>
          </a:xfrm>
          <a:prstGeom prst="roundRect">
            <a:avLst/>
          </a:prstGeom>
          <a:gradFill flip="none" rotWithShape="1">
            <a:gsLst>
              <a:gs pos="0">
                <a:srgbClr val="9642D2">
                  <a:alpha val="84000"/>
                </a:srgbClr>
              </a:gs>
              <a:gs pos="50000">
                <a:srgbClr val="B47AE0">
                  <a:alpha val="61000"/>
                </a:srgbClr>
              </a:gs>
              <a:gs pos="94000">
                <a:srgbClr val="9642D2">
                  <a:alpha val="93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26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4" name="Graphic 63" descr="Chevron arrows outline">
            <a:extLst>
              <a:ext uri="{FF2B5EF4-FFF2-40B4-BE49-F238E27FC236}">
                <a16:creationId xmlns:a16="http://schemas.microsoft.com/office/drawing/2014/main" id="{5E6E5DB3-CCCC-46DF-A575-D90D1EA7C50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2338319" y="5142929"/>
            <a:ext cx="914400" cy="914400"/>
          </a:xfrm>
          <a:prstGeom prst="rect">
            <a:avLst/>
          </a:prstGeom>
        </p:spPr>
      </p:pic>
      <p:pic>
        <p:nvPicPr>
          <p:cNvPr id="65" name="Graphic 64" descr="Chevron arrows outline">
            <a:extLst>
              <a:ext uri="{FF2B5EF4-FFF2-40B4-BE49-F238E27FC236}">
                <a16:creationId xmlns:a16="http://schemas.microsoft.com/office/drawing/2014/main" id="{9DCD9B84-2FE2-4BF6-AC67-54E474E01F5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5041900" y="987987"/>
            <a:ext cx="914400" cy="914400"/>
          </a:xfrm>
          <a:prstGeom prst="rect">
            <a:avLst/>
          </a:prstGeom>
        </p:spPr>
      </p:pic>
      <p:pic>
        <p:nvPicPr>
          <p:cNvPr id="66" name="Graphic 65" descr="Chevron arrows outline">
            <a:extLst>
              <a:ext uri="{FF2B5EF4-FFF2-40B4-BE49-F238E27FC236}">
                <a16:creationId xmlns:a16="http://schemas.microsoft.com/office/drawing/2014/main" id="{D4F961B4-D4DF-473D-B308-F3434561845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7695211" y="5144333"/>
            <a:ext cx="914400" cy="914400"/>
          </a:xfrm>
          <a:prstGeom prst="rect">
            <a:avLst/>
          </a:prstGeom>
        </p:spPr>
      </p:pic>
      <p:sp>
        <p:nvSpPr>
          <p:cNvPr id="67" name="!!5">
            <a:extLst>
              <a:ext uri="{FF2B5EF4-FFF2-40B4-BE49-F238E27FC236}">
                <a16:creationId xmlns:a16="http://schemas.microsoft.com/office/drawing/2014/main" id="{F561EB8F-7129-40C6-9CB3-D056F7C065BB}"/>
              </a:ext>
            </a:extLst>
          </p:cNvPr>
          <p:cNvSpPr txBox="1"/>
          <p:nvPr/>
        </p:nvSpPr>
        <p:spPr>
          <a:xfrm>
            <a:off x="1475185" y="215900"/>
            <a:ext cx="92416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4000" b="0" i="0" u="none" strike="noStrike" kern="1200" cap="none" normalizeH="0" baseline="0" noProof="0">
                <a:ln>
                  <a:noFill/>
                </a:ln>
                <a:solidFill>
                  <a:schemeClr val="bg1">
                    <a:alpha val="87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HỒ CHÍ MINH </a:t>
            </a:r>
            <a:r>
              <a:rPr kumimoji="0" lang="en-IN" sz="4000" b="0" i="1" u="none" strike="noStrike" kern="1200" cap="none" normalizeH="0" baseline="0" noProof="0">
                <a:ln>
                  <a:noFill/>
                </a:ln>
                <a:solidFill>
                  <a:schemeClr val="bg1">
                    <a:alpha val="87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 1911 - 1919</a:t>
            </a:r>
            <a:endParaRPr kumimoji="0" lang="en-IN" sz="4000" b="0" i="1" u="none" strike="noStrike" kern="1200" cap="none" normalizeH="0" baseline="0" noProof="0" dirty="0">
              <a:ln>
                <a:noFill/>
              </a:ln>
              <a:solidFill>
                <a:schemeClr val="bg1">
                  <a:alpha val="87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85C6FB9-A637-4E2D-9159-2218622FF607}"/>
              </a:ext>
            </a:extLst>
          </p:cNvPr>
          <p:cNvSpPr txBox="1"/>
          <p:nvPr/>
        </p:nvSpPr>
        <p:spPr>
          <a:xfrm>
            <a:off x="3711996" y="5525239"/>
            <a:ext cx="85151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1917</a:t>
            </a:r>
            <a:endParaRPr kumimoji="0" lang="en-US" sz="26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71244CB0-225A-49D6-9AD4-A0151050549B}"/>
              </a:ext>
            </a:extLst>
          </p:cNvPr>
          <p:cNvSpPr txBox="1"/>
          <p:nvPr/>
        </p:nvSpPr>
        <p:spPr>
          <a:xfrm>
            <a:off x="984098" y="4551389"/>
            <a:ext cx="83914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1911</a:t>
            </a:r>
            <a:endParaRPr kumimoji="0" lang="en-US" sz="26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8CAE6AD1-0BF3-4C9E-8802-3278CA070F9E}"/>
              </a:ext>
            </a:extLst>
          </p:cNvPr>
          <p:cNvSpPr txBox="1"/>
          <p:nvPr/>
        </p:nvSpPr>
        <p:spPr>
          <a:xfrm>
            <a:off x="6347575" y="4535448"/>
            <a:ext cx="85151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1918</a:t>
            </a:r>
            <a:endParaRPr kumimoji="0" lang="en-US" sz="26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FF0498B1-B5B3-47C1-977F-8076A1ED1596}"/>
              </a:ext>
            </a:extLst>
          </p:cNvPr>
          <p:cNvSpPr txBox="1"/>
          <p:nvPr/>
        </p:nvSpPr>
        <p:spPr>
          <a:xfrm>
            <a:off x="9020688" y="5513702"/>
            <a:ext cx="85151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1919</a:t>
            </a:r>
            <a:endParaRPr kumimoji="0" lang="en-US" sz="26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5" name="Graphic 4" descr="Run outline">
            <a:extLst>
              <a:ext uri="{FF2B5EF4-FFF2-40B4-BE49-F238E27FC236}">
                <a16:creationId xmlns:a16="http://schemas.microsoft.com/office/drawing/2014/main" id="{352FE4EB-2879-4938-93BF-2A4940FA1232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2494945" y="4516041"/>
            <a:ext cx="599977" cy="599977"/>
          </a:xfrm>
          <a:prstGeom prst="rect">
            <a:avLst/>
          </a:prstGeom>
        </p:spPr>
      </p:pic>
      <p:pic>
        <p:nvPicPr>
          <p:cNvPr id="18" name="Graphic 17" descr="Lights On outline">
            <a:extLst>
              <a:ext uri="{FF2B5EF4-FFF2-40B4-BE49-F238E27FC236}">
                <a16:creationId xmlns:a16="http://schemas.microsoft.com/office/drawing/2014/main" id="{A89588CE-CB86-4969-BA02-435CA2B9672D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5271691" y="5468192"/>
            <a:ext cx="599977" cy="599977"/>
          </a:xfrm>
          <a:prstGeom prst="rect">
            <a:avLst/>
          </a:prstGeom>
        </p:spPr>
      </p:pic>
      <p:pic>
        <p:nvPicPr>
          <p:cNvPr id="30" name="Graphic 29" descr="Splash outline">
            <a:extLst>
              <a:ext uri="{FF2B5EF4-FFF2-40B4-BE49-F238E27FC236}">
                <a16:creationId xmlns:a16="http://schemas.microsoft.com/office/drawing/2014/main" id="{3B4CE69B-7A15-489E-B01E-8AF221A1A2F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7883332" y="4535448"/>
            <a:ext cx="599977" cy="599977"/>
          </a:xfrm>
          <a:prstGeom prst="rect">
            <a:avLst/>
          </a:prstGeom>
        </p:spPr>
      </p:pic>
      <p:pic>
        <p:nvPicPr>
          <p:cNvPr id="50" name="Graphic 49" descr="Shield outline">
            <a:extLst>
              <a:ext uri="{FF2B5EF4-FFF2-40B4-BE49-F238E27FC236}">
                <a16:creationId xmlns:a16="http://schemas.microsoft.com/office/drawing/2014/main" id="{3456BF4C-78E6-402C-A55C-25DC22E5F97B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>
            <a:off x="10668098" y="5485606"/>
            <a:ext cx="599977" cy="59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3625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36" grpId="0"/>
      <p:bldP spid="46" grpId="0"/>
      <p:bldP spid="5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!!5">
            <a:extLst>
              <a:ext uri="{FF2B5EF4-FFF2-40B4-BE49-F238E27FC236}">
                <a16:creationId xmlns:a16="http://schemas.microsoft.com/office/drawing/2014/main" id="{5E747282-B96B-411B-9E1F-F0BE0DA148CA}"/>
              </a:ext>
            </a:extLst>
          </p:cNvPr>
          <p:cNvSpPr txBox="1"/>
          <p:nvPr/>
        </p:nvSpPr>
        <p:spPr>
          <a:xfrm>
            <a:off x="1475185" y="215900"/>
            <a:ext cx="92416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4000" b="0" i="0" u="none" strike="noStrike" kern="1200" cap="none" normalizeH="0" baseline="0" noProof="0">
                <a:ln>
                  <a:noFill/>
                </a:ln>
                <a:solidFill>
                  <a:srgbClr val="414F4F">
                    <a:alpha val="87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HỒ CHÍ MINH </a:t>
            </a:r>
            <a:r>
              <a:rPr kumimoji="0" lang="en-IN" sz="4000" b="0" i="1" u="none" strike="noStrike" kern="1200" cap="none" normalizeH="0" baseline="0" noProof="0">
                <a:ln>
                  <a:noFill/>
                </a:ln>
                <a:solidFill>
                  <a:srgbClr val="414F4F">
                    <a:alpha val="87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 1920 - 1930</a:t>
            </a:r>
            <a:endParaRPr kumimoji="0" lang="en-IN" sz="4000" b="0" i="1" u="none" strike="noStrike" kern="1200" cap="none" normalizeH="0" baseline="0" noProof="0" dirty="0">
              <a:ln>
                <a:noFill/>
              </a:ln>
              <a:solidFill>
                <a:srgbClr val="414F4F">
                  <a:alpha val="87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!!1">
            <a:extLst>
              <a:ext uri="{FF2B5EF4-FFF2-40B4-BE49-F238E27FC236}">
                <a16:creationId xmlns:a16="http://schemas.microsoft.com/office/drawing/2014/main" id="{69719199-3868-4C2D-B674-615767125613}"/>
              </a:ext>
            </a:extLst>
          </p:cNvPr>
          <p:cNvSpPr/>
          <p:nvPr/>
        </p:nvSpPr>
        <p:spPr>
          <a:xfrm>
            <a:off x="247650" y="1162050"/>
            <a:ext cx="2406650" cy="2863850"/>
          </a:xfrm>
          <a:prstGeom prst="rect">
            <a:avLst/>
          </a:prstGeom>
          <a:blipFill>
            <a:blip r:embed="rId3"/>
            <a:srcRect/>
            <a:stretch>
              <a:fillRect b="-20076"/>
            </a:stretch>
          </a:blip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!!2">
            <a:extLst>
              <a:ext uri="{FF2B5EF4-FFF2-40B4-BE49-F238E27FC236}">
                <a16:creationId xmlns:a16="http://schemas.microsoft.com/office/drawing/2014/main" id="{99062CC4-0CB4-4869-A4CA-26E82AAC63F7}"/>
              </a:ext>
            </a:extLst>
          </p:cNvPr>
          <p:cNvSpPr/>
          <p:nvPr/>
        </p:nvSpPr>
        <p:spPr>
          <a:xfrm>
            <a:off x="3088217" y="1162050"/>
            <a:ext cx="2406650" cy="2863850"/>
          </a:xfrm>
          <a:prstGeom prst="rect">
            <a:avLst/>
          </a:prstGeom>
          <a:blipFill>
            <a:blip r:embed="rId4"/>
            <a:srcRect/>
            <a:stretch>
              <a:fillRect l="-20756" r="-73526"/>
            </a:stretch>
          </a:blip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!!3">
            <a:extLst>
              <a:ext uri="{FF2B5EF4-FFF2-40B4-BE49-F238E27FC236}">
                <a16:creationId xmlns:a16="http://schemas.microsoft.com/office/drawing/2014/main" id="{E180AA69-7F89-488A-B0B4-05328EADE989}"/>
              </a:ext>
            </a:extLst>
          </p:cNvPr>
          <p:cNvSpPr/>
          <p:nvPr/>
        </p:nvSpPr>
        <p:spPr>
          <a:xfrm>
            <a:off x="5928784" y="1162050"/>
            <a:ext cx="2406650" cy="2863850"/>
          </a:xfrm>
          <a:prstGeom prst="rect">
            <a:avLst/>
          </a:prstGeom>
          <a:blipFill>
            <a:blip r:embed="rId5"/>
            <a:srcRect/>
            <a:stretch>
              <a:fillRect t="-9464" b="-9464"/>
            </a:stretch>
          </a:blip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!!4">
            <a:extLst>
              <a:ext uri="{FF2B5EF4-FFF2-40B4-BE49-F238E27FC236}">
                <a16:creationId xmlns:a16="http://schemas.microsoft.com/office/drawing/2014/main" id="{99ED107B-BA9D-4103-B818-DA3F0B4392B0}"/>
              </a:ext>
            </a:extLst>
          </p:cNvPr>
          <p:cNvSpPr/>
          <p:nvPr/>
        </p:nvSpPr>
        <p:spPr>
          <a:xfrm>
            <a:off x="8769350" y="1162050"/>
            <a:ext cx="3175000" cy="2863850"/>
          </a:xfrm>
          <a:prstGeom prst="rect">
            <a:avLst/>
          </a:prstGeom>
          <a:blipFill>
            <a:blip r:embed="rId6"/>
            <a:srcRect/>
            <a:stretch>
              <a:fillRect l="-17233" r="-3033"/>
            </a:stretch>
          </a:blip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Brace 11">
            <a:extLst>
              <a:ext uri="{FF2B5EF4-FFF2-40B4-BE49-F238E27FC236}">
                <a16:creationId xmlns:a16="http://schemas.microsoft.com/office/drawing/2014/main" id="{1EF0C109-202E-4605-ABB3-12F037C34552}"/>
              </a:ext>
            </a:extLst>
          </p:cNvPr>
          <p:cNvSpPr/>
          <p:nvPr/>
        </p:nvSpPr>
        <p:spPr>
          <a:xfrm rot="5400000">
            <a:off x="4169268" y="259434"/>
            <a:ext cx="334506" cy="7867438"/>
          </a:xfrm>
          <a:prstGeom prst="rightBrace">
            <a:avLst>
              <a:gd name="adj1" fmla="val 18380"/>
              <a:gd name="adj2" fmla="val 50000"/>
            </a:avLst>
          </a:prstGeom>
          <a:ln w="12700">
            <a:solidFill>
              <a:srgbClr val="2442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C687C48-BD80-406F-A00A-EF91A5F887D8}"/>
              </a:ext>
            </a:extLst>
          </p:cNvPr>
          <p:cNvSpPr txBox="1"/>
          <p:nvPr/>
        </p:nvSpPr>
        <p:spPr>
          <a:xfrm>
            <a:off x="402802" y="4303257"/>
            <a:ext cx="7932632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>
                <a:solidFill>
                  <a:srgbClr val="414F4F"/>
                </a:solidFill>
              </a:rPr>
              <a:t>Nguyễn Ái Quốc đến với chủ nghĩa Mác-Lê-nin, </a:t>
            </a:r>
            <a:r>
              <a:rPr lang="en-US" sz="2600">
                <a:solidFill>
                  <a:srgbClr val="FF0000"/>
                </a:solidFill>
              </a:rPr>
              <a:t>tìm thấy con đường cứu nước – con đường cách mạng vô sản</a:t>
            </a:r>
            <a:r>
              <a:rPr lang="en-US" sz="2600">
                <a:solidFill>
                  <a:srgbClr val="414F4F"/>
                </a:solidFill>
              </a:rPr>
              <a:t>. Mở lớp đào tạo đội ngũ cán bộ, </a:t>
            </a:r>
            <a:r>
              <a:rPr lang="en-US" sz="2600">
                <a:solidFill>
                  <a:srgbClr val="FF0000"/>
                </a:solidFill>
              </a:rPr>
              <a:t>chuẩn bị về tư tưởng chính trị, tổ chức cho việc thành lập Đảng Cộng sản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9F740A6-E20F-4B2E-8F0B-613454CC76EA}"/>
              </a:ext>
            </a:extLst>
          </p:cNvPr>
          <p:cNvSpPr txBox="1"/>
          <p:nvPr/>
        </p:nvSpPr>
        <p:spPr>
          <a:xfrm>
            <a:off x="8769350" y="4303257"/>
            <a:ext cx="323215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>
                <a:solidFill>
                  <a:srgbClr val="414F4F"/>
                </a:solidFill>
              </a:rPr>
              <a:t>1930, Nguyễn Ái Quốc </a:t>
            </a:r>
            <a:r>
              <a:rPr lang="en-US" sz="2600">
                <a:solidFill>
                  <a:srgbClr val="FF0000"/>
                </a:solidFill>
              </a:rPr>
              <a:t>chủ trì Hội nghị thành lập Đảng Cộng sản Việt Nam</a:t>
            </a:r>
          </a:p>
        </p:txBody>
      </p:sp>
    </p:spTree>
    <p:extLst>
      <p:ext uri="{BB962C8B-B14F-4D97-AF65-F5344CB8AC3E}">
        <p14:creationId xmlns:p14="http://schemas.microsoft.com/office/powerpoint/2010/main" val="351317676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grpId="0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11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12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grpId="0" nodeType="click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1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1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  <p:bldP spid="13" grpId="0"/>
          <p:bldP spid="1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  <p:bldP spid="13" grpId="0"/>
          <p:bldP spid="14" grpId="0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!!5">
            <a:extLst>
              <a:ext uri="{FF2B5EF4-FFF2-40B4-BE49-F238E27FC236}">
                <a16:creationId xmlns:a16="http://schemas.microsoft.com/office/drawing/2014/main" id="{5E747282-B96B-411B-9E1F-F0BE0DA148CA}"/>
              </a:ext>
            </a:extLst>
          </p:cNvPr>
          <p:cNvSpPr txBox="1"/>
          <p:nvPr/>
        </p:nvSpPr>
        <p:spPr>
          <a:xfrm>
            <a:off x="1475185" y="215900"/>
            <a:ext cx="92416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4000" b="0" i="0" u="none" strike="noStrike" kern="1200" cap="none" normalizeH="0" baseline="0" noProof="0">
                <a:ln>
                  <a:noFill/>
                </a:ln>
                <a:solidFill>
                  <a:srgbClr val="414F4F">
                    <a:alpha val="87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HỒ CHÍ MINH </a:t>
            </a:r>
            <a:r>
              <a:rPr kumimoji="0" lang="en-IN" sz="4000" b="0" i="1" u="none" strike="noStrike" kern="1200" cap="none" normalizeH="0" baseline="0" noProof="0">
                <a:ln>
                  <a:noFill/>
                </a:ln>
                <a:solidFill>
                  <a:srgbClr val="414F4F">
                    <a:alpha val="87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 1930 - 1945</a:t>
            </a:r>
            <a:endParaRPr kumimoji="0" lang="en-IN" sz="4000" b="0" i="1" u="none" strike="noStrike" kern="1200" cap="none" normalizeH="0" baseline="0" noProof="0" dirty="0">
              <a:ln>
                <a:noFill/>
              </a:ln>
              <a:solidFill>
                <a:srgbClr val="414F4F">
                  <a:alpha val="87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!!1">
            <a:extLst>
              <a:ext uri="{FF2B5EF4-FFF2-40B4-BE49-F238E27FC236}">
                <a16:creationId xmlns:a16="http://schemas.microsoft.com/office/drawing/2014/main" id="{69719199-3868-4C2D-B674-615767125613}"/>
              </a:ext>
            </a:extLst>
          </p:cNvPr>
          <p:cNvSpPr/>
          <p:nvPr/>
        </p:nvSpPr>
        <p:spPr>
          <a:xfrm>
            <a:off x="318558" y="1179536"/>
            <a:ext cx="3840027" cy="2685042"/>
          </a:xfrm>
          <a:prstGeom prst="rect">
            <a:avLst/>
          </a:prstGeom>
          <a:blipFill>
            <a:blip r:embed="rId3"/>
            <a:srcRect/>
            <a:stretch>
              <a:fillRect l="-23520" r="-884"/>
            </a:stretch>
          </a:blip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!!2">
            <a:extLst>
              <a:ext uri="{FF2B5EF4-FFF2-40B4-BE49-F238E27FC236}">
                <a16:creationId xmlns:a16="http://schemas.microsoft.com/office/drawing/2014/main" id="{99062CC4-0CB4-4869-A4CA-26E82AAC63F7}"/>
              </a:ext>
            </a:extLst>
          </p:cNvPr>
          <p:cNvSpPr/>
          <p:nvPr/>
        </p:nvSpPr>
        <p:spPr>
          <a:xfrm>
            <a:off x="4315894" y="1179536"/>
            <a:ext cx="3506629" cy="2685042"/>
          </a:xfrm>
          <a:prstGeom prst="rect">
            <a:avLst/>
          </a:prstGeom>
          <a:blipFill>
            <a:blip r:embed="rId4"/>
            <a:srcRect/>
            <a:stretch>
              <a:fillRect l="-1007" r="-1007"/>
            </a:stretch>
          </a:blip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!!3">
            <a:extLst>
              <a:ext uri="{FF2B5EF4-FFF2-40B4-BE49-F238E27FC236}">
                <a16:creationId xmlns:a16="http://schemas.microsoft.com/office/drawing/2014/main" id="{E180AA69-7F89-488A-B0B4-05328EADE989}"/>
              </a:ext>
            </a:extLst>
          </p:cNvPr>
          <p:cNvSpPr/>
          <p:nvPr/>
        </p:nvSpPr>
        <p:spPr>
          <a:xfrm>
            <a:off x="7979833" y="1179536"/>
            <a:ext cx="3893609" cy="2685042"/>
          </a:xfrm>
          <a:prstGeom prst="rect">
            <a:avLst/>
          </a:prstGeom>
          <a:blipFill>
            <a:blip r:embed="rId5"/>
            <a:srcRect/>
            <a:stretch>
              <a:fillRect l="-2060" r="-8430"/>
            </a:stretch>
          </a:blip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9F740A6-E20F-4B2E-8F0B-613454CC76EA}"/>
              </a:ext>
            </a:extLst>
          </p:cNvPr>
          <p:cNvSpPr txBox="1"/>
          <p:nvPr/>
        </p:nvSpPr>
        <p:spPr>
          <a:xfrm>
            <a:off x="318557" y="3997927"/>
            <a:ext cx="3840027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>
                <a:solidFill>
                  <a:srgbClr val="414F4F"/>
                </a:solidFill>
              </a:rPr>
              <a:t>Năm 1941, Nguyễn Ái Quốc về nước, trực tiếp chuẩn bị cho cuộc vận động giải phóng dân tộc</a:t>
            </a:r>
            <a:endParaRPr lang="en-US" sz="260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4FBA0B1-439B-4575-940B-91C40D9D8D2E}"/>
              </a:ext>
            </a:extLst>
          </p:cNvPr>
          <p:cNvSpPr txBox="1"/>
          <p:nvPr/>
        </p:nvSpPr>
        <p:spPr>
          <a:xfrm>
            <a:off x="4193391" y="3997927"/>
            <a:ext cx="384002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>
                <a:solidFill>
                  <a:srgbClr val="414F4F"/>
                </a:solidFill>
              </a:rPr>
              <a:t>Lán Khuổi Nặm (Cao Bằng), nơi diễn ra Hội nghị Ban Chấp hành Trung ương Đảng Cộng sản Đông Dương lần 8 (5/1941) do Nguyễn Ái Quốc chủ trì</a:t>
            </a:r>
            <a:endParaRPr lang="en-US" sz="2400">
              <a:solidFill>
                <a:srgbClr val="FF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8A31D42-5228-4668-A2C0-BF01AC19A2DB}"/>
              </a:ext>
            </a:extLst>
          </p:cNvPr>
          <p:cNvSpPr txBox="1"/>
          <p:nvPr/>
        </p:nvSpPr>
        <p:spPr>
          <a:xfrm>
            <a:off x="8198907" y="3997927"/>
            <a:ext cx="384002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>
                <a:solidFill>
                  <a:srgbClr val="414F4F"/>
                </a:solidFill>
              </a:rPr>
              <a:t>Tháng 8/1945, Hồ Chí Minh cùng Đảng Cộng sản Đông Dương lãnh đạo toàn dân khởi nghĩa giành chính quyền đưa tới sự ra đời của nước Việt Nam Dân chủ Cộng hóa</a:t>
            </a:r>
            <a:endParaRPr lang="en-US" sz="24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94814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 p14:presetBounceEnd="4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5000">
                                          <p:cBhvr additive="base">
                                            <p:cTn id="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5000">
                                          <p:cBhvr additive="base">
                                            <p:cTn id="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grpId="0" nodeType="clickEffect" p14:presetBounceEnd="4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5000">
                                          <p:cBhvr additive="base">
                                            <p:cTn id="1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5000">
                                          <p:cBhvr additive="base">
                                            <p:cTn id="1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4" fill="hold" grpId="0" nodeType="clickEffect" p14:presetBounceEnd="4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5000">
                                          <p:cBhvr additive="base">
                                            <p:cTn id="1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5000">
                                          <p:cBhvr additive="base">
                                            <p:cTn id="20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  <p:bldP spid="15" grpId="0"/>
          <p:bldP spid="1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  <p:bldP spid="15" grpId="0"/>
          <p:bldP spid="16" grpId="0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Freeform: Shape 79">
            <a:extLst>
              <a:ext uri="{FF2B5EF4-FFF2-40B4-BE49-F238E27FC236}">
                <a16:creationId xmlns:a16="http://schemas.microsoft.com/office/drawing/2014/main" id="{E4ECF6E0-FFEE-40CE-AAD7-624EF735F9DA}"/>
              </a:ext>
            </a:extLst>
          </p:cNvPr>
          <p:cNvSpPr/>
          <p:nvPr/>
        </p:nvSpPr>
        <p:spPr>
          <a:xfrm>
            <a:off x="851750" y="2864285"/>
            <a:ext cx="2257447" cy="468233"/>
          </a:xfrm>
          <a:custGeom>
            <a:avLst/>
            <a:gdLst>
              <a:gd name="connsiteX0" fmla="*/ 79291 w 2002247"/>
              <a:gd name="connsiteY0" fmla="*/ 0 h 409786"/>
              <a:gd name="connsiteX1" fmla="*/ 1922956 w 2002247"/>
              <a:gd name="connsiteY1" fmla="*/ 0 h 409786"/>
              <a:gd name="connsiteX2" fmla="*/ 2002247 w 2002247"/>
              <a:gd name="connsiteY2" fmla="*/ 79291 h 409786"/>
              <a:gd name="connsiteX3" fmla="*/ 2002247 w 2002247"/>
              <a:gd name="connsiteY3" fmla="*/ 396448 h 409786"/>
              <a:gd name="connsiteX4" fmla="*/ 1999554 w 2002247"/>
              <a:gd name="connsiteY4" fmla="*/ 409786 h 409786"/>
              <a:gd name="connsiteX5" fmla="*/ 2693 w 2002247"/>
              <a:gd name="connsiteY5" fmla="*/ 409786 h 409786"/>
              <a:gd name="connsiteX6" fmla="*/ 0 w 2002247"/>
              <a:gd name="connsiteY6" fmla="*/ 396448 h 409786"/>
              <a:gd name="connsiteX7" fmla="*/ 0 w 2002247"/>
              <a:gd name="connsiteY7" fmla="*/ 79291 h 409786"/>
              <a:gd name="connsiteX8" fmla="*/ 79291 w 2002247"/>
              <a:gd name="connsiteY8" fmla="*/ 0 h 409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02247" h="409786">
                <a:moveTo>
                  <a:pt x="79291" y="0"/>
                </a:moveTo>
                <a:lnTo>
                  <a:pt x="1922956" y="0"/>
                </a:lnTo>
                <a:cubicBezTo>
                  <a:pt x="1966747" y="0"/>
                  <a:pt x="2002247" y="35500"/>
                  <a:pt x="2002247" y="79291"/>
                </a:cubicBezTo>
                <a:lnTo>
                  <a:pt x="2002247" y="396448"/>
                </a:lnTo>
                <a:lnTo>
                  <a:pt x="1999554" y="409786"/>
                </a:lnTo>
                <a:lnTo>
                  <a:pt x="2693" y="409786"/>
                </a:lnTo>
                <a:lnTo>
                  <a:pt x="0" y="396448"/>
                </a:lnTo>
                <a:lnTo>
                  <a:pt x="0" y="79291"/>
                </a:lnTo>
                <a:cubicBezTo>
                  <a:pt x="0" y="35500"/>
                  <a:pt x="35500" y="0"/>
                  <a:pt x="79291" y="0"/>
                </a:cubicBezTo>
                <a:close/>
              </a:path>
            </a:pathLst>
          </a:custGeom>
          <a:solidFill>
            <a:srgbClr val="0282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E97265D-6448-443E-8C6B-558C682B146B}"/>
              </a:ext>
            </a:extLst>
          </p:cNvPr>
          <p:cNvSpPr/>
          <p:nvPr/>
        </p:nvSpPr>
        <p:spPr>
          <a:xfrm>
            <a:off x="686766" y="3332518"/>
            <a:ext cx="2587414" cy="3347682"/>
          </a:xfrm>
          <a:prstGeom prst="rect">
            <a:avLst/>
          </a:prstGeom>
          <a:noFill/>
          <a:ln>
            <a:solidFill>
              <a:srgbClr val="018A93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2F21D9F1-DEB9-4D6F-9AE1-2E988893D106}"/>
              </a:ext>
            </a:extLst>
          </p:cNvPr>
          <p:cNvCxnSpPr>
            <a:cxnSpLocks/>
          </p:cNvCxnSpPr>
          <p:nvPr/>
        </p:nvCxnSpPr>
        <p:spPr>
          <a:xfrm>
            <a:off x="1980473" y="2574725"/>
            <a:ext cx="0" cy="263102"/>
          </a:xfrm>
          <a:prstGeom prst="line">
            <a:avLst/>
          </a:prstGeom>
          <a:ln w="28575">
            <a:solidFill>
              <a:srgbClr val="028088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Oval 47">
            <a:extLst>
              <a:ext uri="{FF2B5EF4-FFF2-40B4-BE49-F238E27FC236}">
                <a16:creationId xmlns:a16="http://schemas.microsoft.com/office/drawing/2014/main" id="{C3270891-DA79-4165-AB0E-2E92813FEC8F}"/>
              </a:ext>
            </a:extLst>
          </p:cNvPr>
          <p:cNvSpPr/>
          <p:nvPr/>
        </p:nvSpPr>
        <p:spPr>
          <a:xfrm>
            <a:off x="1897284" y="2288934"/>
            <a:ext cx="1389859" cy="316228"/>
          </a:xfrm>
          <a:prstGeom prst="ellipse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89000">
                <a:schemeClr val="tx1">
                  <a:lumMod val="95000"/>
                  <a:lumOff val="5000"/>
                </a:schemeClr>
              </a:gs>
            </a:gsLst>
            <a:lin ang="10800000" scaled="1"/>
            <a:tileRect/>
          </a:gradFill>
          <a:ln>
            <a:noFill/>
          </a:ln>
          <a:effectLst>
            <a:softEdge rad="114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112D1EA-A416-49EA-8E0F-D91936BFC91C}"/>
              </a:ext>
            </a:extLst>
          </p:cNvPr>
          <p:cNvSpPr/>
          <p:nvPr/>
        </p:nvSpPr>
        <p:spPr>
          <a:xfrm>
            <a:off x="1353133" y="1274788"/>
            <a:ext cx="1254681" cy="1254680"/>
          </a:xfrm>
          <a:prstGeom prst="ellipse">
            <a:avLst/>
          </a:prstGeom>
          <a:gradFill flip="none" rotWithShape="1">
            <a:gsLst>
              <a:gs pos="0">
                <a:srgbClr val="5FBEC4"/>
              </a:gs>
              <a:gs pos="56000">
                <a:srgbClr val="0198A1"/>
              </a:gs>
              <a:gs pos="100000">
                <a:srgbClr val="027B8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E769EE03-9E90-40CE-BCBE-CA130E48C028}"/>
              </a:ext>
            </a:extLst>
          </p:cNvPr>
          <p:cNvSpPr/>
          <p:nvPr/>
        </p:nvSpPr>
        <p:spPr>
          <a:xfrm>
            <a:off x="1503227" y="1274788"/>
            <a:ext cx="954493" cy="586795"/>
          </a:xfrm>
          <a:custGeom>
            <a:avLst/>
            <a:gdLst>
              <a:gd name="connsiteX0" fmla="*/ 597441 w 1194886"/>
              <a:gd name="connsiteY0" fmla="*/ 56693 h 734582"/>
              <a:gd name="connsiteX1" fmla="*/ 92156 w 1194886"/>
              <a:gd name="connsiteY1" fmla="*/ 367309 h 734582"/>
              <a:gd name="connsiteX2" fmla="*/ 597441 w 1194886"/>
              <a:gd name="connsiteY2" fmla="*/ 677925 h 734582"/>
              <a:gd name="connsiteX3" fmla="*/ 1102725 w 1194886"/>
              <a:gd name="connsiteY3" fmla="*/ 367309 h 734582"/>
              <a:gd name="connsiteX4" fmla="*/ 597441 w 1194886"/>
              <a:gd name="connsiteY4" fmla="*/ 56693 h 734582"/>
              <a:gd name="connsiteX5" fmla="*/ 597443 w 1194886"/>
              <a:gd name="connsiteY5" fmla="*/ 44 h 734582"/>
              <a:gd name="connsiteX6" fmla="*/ 1194886 w 1194886"/>
              <a:gd name="connsiteY6" fmla="*/ 367313 h 734582"/>
              <a:gd name="connsiteX7" fmla="*/ 597443 w 1194886"/>
              <a:gd name="connsiteY7" fmla="*/ 734582 h 734582"/>
              <a:gd name="connsiteX8" fmla="*/ 0 w 1194886"/>
              <a:gd name="connsiteY8" fmla="*/ 367313 h 734582"/>
              <a:gd name="connsiteX9" fmla="*/ 597443 w 1194886"/>
              <a:gd name="connsiteY9" fmla="*/ 44 h 73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94886" h="734582">
                <a:moveTo>
                  <a:pt x="597441" y="56693"/>
                </a:moveTo>
                <a:cubicBezTo>
                  <a:pt x="367609" y="54008"/>
                  <a:pt x="92156" y="195761"/>
                  <a:pt x="92156" y="367309"/>
                </a:cubicBezTo>
                <a:cubicBezTo>
                  <a:pt x="92156" y="538858"/>
                  <a:pt x="318380" y="677925"/>
                  <a:pt x="597441" y="677925"/>
                </a:cubicBezTo>
                <a:cubicBezTo>
                  <a:pt x="876502" y="677925"/>
                  <a:pt x="1102725" y="538858"/>
                  <a:pt x="1102725" y="367309"/>
                </a:cubicBezTo>
                <a:cubicBezTo>
                  <a:pt x="1102725" y="195761"/>
                  <a:pt x="827273" y="59379"/>
                  <a:pt x="597441" y="56693"/>
                </a:cubicBezTo>
                <a:close/>
                <a:moveTo>
                  <a:pt x="597443" y="44"/>
                </a:moveTo>
                <a:cubicBezTo>
                  <a:pt x="869194" y="3219"/>
                  <a:pt x="1194886" y="164476"/>
                  <a:pt x="1194886" y="367313"/>
                </a:cubicBezTo>
                <a:cubicBezTo>
                  <a:pt x="1194886" y="570150"/>
                  <a:pt x="927402" y="734582"/>
                  <a:pt x="597443" y="734582"/>
                </a:cubicBezTo>
                <a:cubicBezTo>
                  <a:pt x="267484" y="734582"/>
                  <a:pt x="0" y="570150"/>
                  <a:pt x="0" y="367313"/>
                </a:cubicBezTo>
                <a:cubicBezTo>
                  <a:pt x="0" y="164476"/>
                  <a:pt x="325692" y="-3131"/>
                  <a:pt x="597443" y="44"/>
                </a:cubicBezTo>
                <a:close/>
              </a:path>
            </a:pathLst>
          </a:custGeom>
          <a:solidFill>
            <a:srgbClr val="A6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01108E36-6D67-4834-B184-BFE96A8E3D5B}"/>
              </a:ext>
            </a:extLst>
          </p:cNvPr>
          <p:cNvSpPr/>
          <p:nvPr/>
        </p:nvSpPr>
        <p:spPr>
          <a:xfrm>
            <a:off x="1576844" y="1320045"/>
            <a:ext cx="807258" cy="496280"/>
          </a:xfrm>
          <a:custGeom>
            <a:avLst/>
            <a:gdLst>
              <a:gd name="connsiteX0" fmla="*/ 505285 w 1010569"/>
              <a:gd name="connsiteY0" fmla="*/ 38 h 621270"/>
              <a:gd name="connsiteX1" fmla="*/ 1010569 w 1010569"/>
              <a:gd name="connsiteY1" fmla="*/ 310654 h 621270"/>
              <a:gd name="connsiteX2" fmla="*/ 505285 w 1010569"/>
              <a:gd name="connsiteY2" fmla="*/ 621270 h 621270"/>
              <a:gd name="connsiteX3" fmla="*/ 0 w 1010569"/>
              <a:gd name="connsiteY3" fmla="*/ 310654 h 621270"/>
              <a:gd name="connsiteX4" fmla="*/ 505285 w 1010569"/>
              <a:gd name="connsiteY4" fmla="*/ 38 h 621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0569" h="621270">
                <a:moveTo>
                  <a:pt x="505285" y="38"/>
                </a:moveTo>
                <a:cubicBezTo>
                  <a:pt x="735117" y="2724"/>
                  <a:pt x="1010569" y="139106"/>
                  <a:pt x="1010569" y="310654"/>
                </a:cubicBezTo>
                <a:cubicBezTo>
                  <a:pt x="1010569" y="482203"/>
                  <a:pt x="784346" y="621270"/>
                  <a:pt x="505285" y="621270"/>
                </a:cubicBezTo>
                <a:cubicBezTo>
                  <a:pt x="226224" y="621270"/>
                  <a:pt x="0" y="482203"/>
                  <a:pt x="0" y="310654"/>
                </a:cubicBezTo>
                <a:cubicBezTo>
                  <a:pt x="0" y="139106"/>
                  <a:pt x="275453" y="-2647"/>
                  <a:pt x="505285" y="38"/>
                </a:cubicBezTo>
                <a:close/>
              </a:path>
            </a:pathLst>
          </a:custGeom>
          <a:solidFill>
            <a:srgbClr val="0151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7BDE0010-84C1-440D-BDD0-C3F3B36BFAD1}"/>
              </a:ext>
            </a:extLst>
          </p:cNvPr>
          <p:cNvSpPr/>
          <p:nvPr/>
        </p:nvSpPr>
        <p:spPr>
          <a:xfrm>
            <a:off x="1600038" y="1100713"/>
            <a:ext cx="760871" cy="715612"/>
          </a:xfrm>
          <a:custGeom>
            <a:avLst/>
            <a:gdLst>
              <a:gd name="connsiteX0" fmla="*/ 476251 w 952500"/>
              <a:gd name="connsiteY0" fmla="*/ 0 h 895842"/>
              <a:gd name="connsiteX1" fmla="*/ 915075 w 952500"/>
              <a:gd name="connsiteY1" fmla="*/ 290872 h 895842"/>
              <a:gd name="connsiteX2" fmla="*/ 939397 w 952500"/>
              <a:gd name="connsiteY2" fmla="*/ 369225 h 895842"/>
              <a:gd name="connsiteX3" fmla="*/ 939396 w 952500"/>
              <a:gd name="connsiteY3" fmla="*/ 369224 h 895842"/>
              <a:gd name="connsiteX4" fmla="*/ 942824 w 952500"/>
              <a:gd name="connsiteY4" fmla="*/ 380268 h 895842"/>
              <a:gd name="connsiteX5" fmla="*/ 952500 w 952500"/>
              <a:gd name="connsiteY5" fmla="*/ 476249 h 895842"/>
              <a:gd name="connsiteX6" fmla="*/ 950933 w 952500"/>
              <a:gd name="connsiteY6" fmla="*/ 491789 h 895842"/>
              <a:gd name="connsiteX7" fmla="*/ 942824 w 952500"/>
              <a:gd name="connsiteY7" fmla="*/ 572230 h 895842"/>
              <a:gd name="connsiteX8" fmla="*/ 813010 w 952500"/>
              <a:gd name="connsiteY8" fmla="*/ 813009 h 895842"/>
              <a:gd name="connsiteX9" fmla="*/ 805875 w 952500"/>
              <a:gd name="connsiteY9" fmla="*/ 818896 h 895842"/>
              <a:gd name="connsiteX10" fmla="*/ 758757 w 952500"/>
              <a:gd name="connsiteY10" fmla="*/ 842794 h 895842"/>
              <a:gd name="connsiteX11" fmla="*/ 476248 w 952500"/>
              <a:gd name="connsiteY11" fmla="*/ 895842 h 895842"/>
              <a:gd name="connsiteX12" fmla="*/ 193738 w 952500"/>
              <a:gd name="connsiteY12" fmla="*/ 842794 h 895842"/>
              <a:gd name="connsiteX13" fmla="*/ 146632 w 952500"/>
              <a:gd name="connsiteY13" fmla="*/ 818901 h 895842"/>
              <a:gd name="connsiteX14" fmla="*/ 139490 w 952500"/>
              <a:gd name="connsiteY14" fmla="*/ 813009 h 895842"/>
              <a:gd name="connsiteX15" fmla="*/ 9676 w 952500"/>
              <a:gd name="connsiteY15" fmla="*/ 572230 h 895842"/>
              <a:gd name="connsiteX16" fmla="*/ 1523 w 952500"/>
              <a:gd name="connsiteY16" fmla="*/ 491351 h 895842"/>
              <a:gd name="connsiteX17" fmla="*/ 0 w 952500"/>
              <a:gd name="connsiteY17" fmla="*/ 476249 h 895842"/>
              <a:gd name="connsiteX18" fmla="*/ 9676 w 952500"/>
              <a:gd name="connsiteY18" fmla="*/ 380268 h 895842"/>
              <a:gd name="connsiteX19" fmla="*/ 13825 w 952500"/>
              <a:gd name="connsiteY19" fmla="*/ 366903 h 895842"/>
              <a:gd name="connsiteX20" fmla="*/ 13827 w 952500"/>
              <a:gd name="connsiteY20" fmla="*/ 366902 h 895842"/>
              <a:gd name="connsiteX21" fmla="*/ 37427 w 952500"/>
              <a:gd name="connsiteY21" fmla="*/ 290872 h 895842"/>
              <a:gd name="connsiteX22" fmla="*/ 476251 w 952500"/>
              <a:gd name="connsiteY22" fmla="*/ 0 h 895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952500" h="895842">
                <a:moveTo>
                  <a:pt x="476251" y="0"/>
                </a:moveTo>
                <a:cubicBezTo>
                  <a:pt x="673521" y="0"/>
                  <a:pt x="842776" y="119938"/>
                  <a:pt x="915075" y="290872"/>
                </a:cubicBezTo>
                <a:lnTo>
                  <a:pt x="939397" y="369225"/>
                </a:lnTo>
                <a:lnTo>
                  <a:pt x="939396" y="369224"/>
                </a:lnTo>
                <a:lnTo>
                  <a:pt x="942824" y="380268"/>
                </a:lnTo>
                <a:cubicBezTo>
                  <a:pt x="949168" y="411271"/>
                  <a:pt x="952500" y="443371"/>
                  <a:pt x="952500" y="476249"/>
                </a:cubicBezTo>
                <a:lnTo>
                  <a:pt x="950933" y="491789"/>
                </a:lnTo>
                <a:lnTo>
                  <a:pt x="942824" y="572230"/>
                </a:lnTo>
                <a:cubicBezTo>
                  <a:pt x="923792" y="665238"/>
                  <a:pt x="877648" y="748371"/>
                  <a:pt x="813010" y="813009"/>
                </a:cubicBezTo>
                <a:lnTo>
                  <a:pt x="805875" y="818896"/>
                </a:lnTo>
                <a:lnTo>
                  <a:pt x="758757" y="842794"/>
                </a:lnTo>
                <a:cubicBezTo>
                  <a:pt x="678113" y="876286"/>
                  <a:pt x="580896" y="895842"/>
                  <a:pt x="476248" y="895842"/>
                </a:cubicBezTo>
                <a:cubicBezTo>
                  <a:pt x="371600" y="895842"/>
                  <a:pt x="274383" y="876286"/>
                  <a:pt x="193738" y="842794"/>
                </a:cubicBezTo>
                <a:lnTo>
                  <a:pt x="146632" y="818901"/>
                </a:lnTo>
                <a:lnTo>
                  <a:pt x="139490" y="813009"/>
                </a:lnTo>
                <a:cubicBezTo>
                  <a:pt x="74852" y="748371"/>
                  <a:pt x="28708" y="665238"/>
                  <a:pt x="9676" y="572230"/>
                </a:cubicBezTo>
                <a:lnTo>
                  <a:pt x="1523" y="491351"/>
                </a:lnTo>
                <a:lnTo>
                  <a:pt x="0" y="476249"/>
                </a:lnTo>
                <a:cubicBezTo>
                  <a:pt x="0" y="443371"/>
                  <a:pt x="3332" y="411271"/>
                  <a:pt x="9676" y="380268"/>
                </a:cubicBezTo>
                <a:lnTo>
                  <a:pt x="13825" y="366903"/>
                </a:lnTo>
                <a:lnTo>
                  <a:pt x="13827" y="366902"/>
                </a:lnTo>
                <a:lnTo>
                  <a:pt x="37427" y="290872"/>
                </a:lnTo>
                <a:cubicBezTo>
                  <a:pt x="109726" y="119938"/>
                  <a:pt x="278982" y="0"/>
                  <a:pt x="476251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1"/>
              </a:gs>
              <a:gs pos="98000">
                <a:schemeClr val="bg1">
                  <a:lumMod val="8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5" name="Graphic 94" descr="Bullseye with solid fill">
            <a:extLst>
              <a:ext uri="{FF2B5EF4-FFF2-40B4-BE49-F238E27FC236}">
                <a16:creationId xmlns:a16="http://schemas.microsoft.com/office/drawing/2014/main" id="{64779A5E-8EB5-4C42-81C9-70B7B0523C0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743090" y="1244755"/>
            <a:ext cx="474766" cy="474766"/>
          </a:xfrm>
          <a:prstGeom prst="rect">
            <a:avLst/>
          </a:prstGeom>
        </p:spPr>
      </p:pic>
      <p:sp>
        <p:nvSpPr>
          <p:cNvPr id="100" name="TextBox 99">
            <a:extLst>
              <a:ext uri="{FF2B5EF4-FFF2-40B4-BE49-F238E27FC236}">
                <a16:creationId xmlns:a16="http://schemas.microsoft.com/office/drawing/2014/main" id="{C0A538EA-667D-4BB0-B729-18272EEFBCBE}"/>
              </a:ext>
            </a:extLst>
          </p:cNvPr>
          <p:cNvSpPr txBox="1"/>
          <p:nvPr/>
        </p:nvSpPr>
        <p:spPr>
          <a:xfrm>
            <a:off x="850929" y="2864285"/>
            <a:ext cx="225826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Chủ tịch nước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4DC0D6AA-0F69-4C02-BC59-7AC9DDF79706}"/>
              </a:ext>
            </a:extLst>
          </p:cNvPr>
          <p:cNvSpPr txBox="1"/>
          <p:nvPr/>
        </p:nvSpPr>
        <p:spPr>
          <a:xfrm>
            <a:off x="685944" y="3362105"/>
            <a:ext cx="2589058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srgbClr val="4F4F4F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Hồ</a:t>
            </a:r>
            <a:r>
              <a:rPr kumimoji="0" lang="en-US" sz="2600" b="0" i="0" u="none" strike="noStrike" kern="1200" cap="none" spc="0" normalizeH="0" noProof="0">
                <a:ln>
                  <a:noFill/>
                </a:ln>
                <a:solidFill>
                  <a:srgbClr val="4F4F4F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Chí Minh là chủ tịch nước Việt Nam Dân chủ Cộng hòa (1945 – 1969)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4F4F4F"/>
              </a:solidFill>
              <a:effectLst/>
              <a:uLnTx/>
              <a:uFillTx/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5200D5B2-5816-42C8-8708-A6E357B149E7}"/>
              </a:ext>
            </a:extLst>
          </p:cNvPr>
          <p:cNvSpPr txBox="1"/>
          <p:nvPr/>
        </p:nvSpPr>
        <p:spPr>
          <a:xfrm>
            <a:off x="640105" y="320402"/>
            <a:ext cx="109117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800" b="0" i="0" u="none" strike="noStrike" kern="1200" cap="none" normalizeH="0" baseline="0" noProof="0">
                <a:ln>
                  <a:noFill/>
                </a:ln>
                <a:solidFill>
                  <a:srgbClr val="414F4F">
                    <a:alpha val="87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HỒ CHÍ MINH </a:t>
            </a:r>
            <a:r>
              <a:rPr kumimoji="0" lang="en-IN" sz="2800" b="0" i="1" u="none" strike="noStrike" kern="1200" cap="none" normalizeH="0" baseline="0" noProof="0">
                <a:ln>
                  <a:noFill/>
                </a:ln>
                <a:solidFill>
                  <a:srgbClr val="414F4F">
                    <a:alpha val="87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 1945 - 1969</a:t>
            </a:r>
            <a:endParaRPr kumimoji="0" lang="en-IN" sz="2800" b="0" i="1" u="none" strike="noStrike" kern="1200" cap="none" normalizeH="0" baseline="0" noProof="0" dirty="0">
              <a:ln>
                <a:noFill/>
              </a:ln>
              <a:solidFill>
                <a:srgbClr val="414F4F">
                  <a:alpha val="87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" name="Freeform: Shape 80">
            <a:extLst>
              <a:ext uri="{FF2B5EF4-FFF2-40B4-BE49-F238E27FC236}">
                <a16:creationId xmlns:a16="http://schemas.microsoft.com/office/drawing/2014/main" id="{2DA4766F-C8B8-4075-85D5-27588EF5F8FF}"/>
              </a:ext>
            </a:extLst>
          </p:cNvPr>
          <p:cNvSpPr/>
          <p:nvPr/>
        </p:nvSpPr>
        <p:spPr>
          <a:xfrm>
            <a:off x="3676055" y="2864285"/>
            <a:ext cx="2257447" cy="468233"/>
          </a:xfrm>
          <a:custGeom>
            <a:avLst/>
            <a:gdLst>
              <a:gd name="connsiteX0" fmla="*/ 79291 w 2002247"/>
              <a:gd name="connsiteY0" fmla="*/ 0 h 409786"/>
              <a:gd name="connsiteX1" fmla="*/ 1922956 w 2002247"/>
              <a:gd name="connsiteY1" fmla="*/ 0 h 409786"/>
              <a:gd name="connsiteX2" fmla="*/ 2002247 w 2002247"/>
              <a:gd name="connsiteY2" fmla="*/ 79291 h 409786"/>
              <a:gd name="connsiteX3" fmla="*/ 2002247 w 2002247"/>
              <a:gd name="connsiteY3" fmla="*/ 396448 h 409786"/>
              <a:gd name="connsiteX4" fmla="*/ 1999554 w 2002247"/>
              <a:gd name="connsiteY4" fmla="*/ 409786 h 409786"/>
              <a:gd name="connsiteX5" fmla="*/ 2693 w 2002247"/>
              <a:gd name="connsiteY5" fmla="*/ 409786 h 409786"/>
              <a:gd name="connsiteX6" fmla="*/ 0 w 2002247"/>
              <a:gd name="connsiteY6" fmla="*/ 396448 h 409786"/>
              <a:gd name="connsiteX7" fmla="*/ 0 w 2002247"/>
              <a:gd name="connsiteY7" fmla="*/ 79291 h 409786"/>
              <a:gd name="connsiteX8" fmla="*/ 79291 w 2002247"/>
              <a:gd name="connsiteY8" fmla="*/ 0 h 409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02247" h="409786">
                <a:moveTo>
                  <a:pt x="79291" y="0"/>
                </a:moveTo>
                <a:lnTo>
                  <a:pt x="1922956" y="0"/>
                </a:lnTo>
                <a:cubicBezTo>
                  <a:pt x="1966747" y="0"/>
                  <a:pt x="2002247" y="35500"/>
                  <a:pt x="2002247" y="79291"/>
                </a:cubicBezTo>
                <a:lnTo>
                  <a:pt x="2002247" y="396448"/>
                </a:lnTo>
                <a:lnTo>
                  <a:pt x="1999554" y="409786"/>
                </a:lnTo>
                <a:lnTo>
                  <a:pt x="2693" y="409786"/>
                </a:lnTo>
                <a:lnTo>
                  <a:pt x="0" y="396448"/>
                </a:lnTo>
                <a:lnTo>
                  <a:pt x="0" y="79291"/>
                </a:lnTo>
                <a:cubicBezTo>
                  <a:pt x="0" y="35500"/>
                  <a:pt x="35500" y="0"/>
                  <a:pt x="79291" y="0"/>
                </a:cubicBezTo>
                <a:close/>
              </a:path>
            </a:pathLst>
          </a:custGeom>
          <a:solidFill>
            <a:srgbClr val="0A72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7D2D66C2-6F2A-4F19-AF1B-1A6CC71B57FB}"/>
              </a:ext>
            </a:extLst>
          </p:cNvPr>
          <p:cNvCxnSpPr>
            <a:cxnSpLocks/>
          </p:cNvCxnSpPr>
          <p:nvPr/>
        </p:nvCxnSpPr>
        <p:spPr>
          <a:xfrm flipH="1">
            <a:off x="4800393" y="2574725"/>
            <a:ext cx="8770" cy="274014"/>
          </a:xfrm>
          <a:prstGeom prst="line">
            <a:avLst/>
          </a:prstGeom>
          <a:ln w="28575">
            <a:solidFill>
              <a:srgbClr val="077007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Oval 50">
            <a:extLst>
              <a:ext uri="{FF2B5EF4-FFF2-40B4-BE49-F238E27FC236}">
                <a16:creationId xmlns:a16="http://schemas.microsoft.com/office/drawing/2014/main" id="{17B2C40C-2E2F-4C3F-8491-73362EED87B7}"/>
              </a:ext>
            </a:extLst>
          </p:cNvPr>
          <p:cNvSpPr/>
          <p:nvPr/>
        </p:nvSpPr>
        <p:spPr>
          <a:xfrm>
            <a:off x="4729359" y="2288934"/>
            <a:ext cx="1389859" cy="316228"/>
          </a:xfrm>
          <a:prstGeom prst="ellipse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89000">
                <a:schemeClr val="tx1">
                  <a:lumMod val="95000"/>
                  <a:lumOff val="5000"/>
                </a:schemeClr>
              </a:gs>
            </a:gsLst>
            <a:lin ang="10800000" scaled="1"/>
            <a:tileRect/>
          </a:gradFill>
          <a:ln>
            <a:noFill/>
          </a:ln>
          <a:effectLst>
            <a:softEdge rad="114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D222DD74-0BDE-4458-AEC4-193439B30654}"/>
              </a:ext>
            </a:extLst>
          </p:cNvPr>
          <p:cNvSpPr/>
          <p:nvPr/>
        </p:nvSpPr>
        <p:spPr>
          <a:xfrm>
            <a:off x="4177438" y="1274788"/>
            <a:ext cx="1254681" cy="1254680"/>
          </a:xfrm>
          <a:prstGeom prst="ellipse">
            <a:avLst/>
          </a:prstGeom>
          <a:gradFill flip="none" rotWithShape="1">
            <a:gsLst>
              <a:gs pos="0">
                <a:srgbClr val="5AB059"/>
              </a:gs>
              <a:gs pos="56000">
                <a:srgbClr val="349A33"/>
              </a:gs>
              <a:gs pos="100000">
                <a:srgbClr val="0069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797FA740-C49F-47DF-A3AD-F079E074C444}"/>
              </a:ext>
            </a:extLst>
          </p:cNvPr>
          <p:cNvSpPr/>
          <p:nvPr/>
        </p:nvSpPr>
        <p:spPr>
          <a:xfrm>
            <a:off x="4327532" y="1274788"/>
            <a:ext cx="954493" cy="586795"/>
          </a:xfrm>
          <a:custGeom>
            <a:avLst/>
            <a:gdLst>
              <a:gd name="connsiteX0" fmla="*/ 597441 w 1194886"/>
              <a:gd name="connsiteY0" fmla="*/ 56693 h 734582"/>
              <a:gd name="connsiteX1" fmla="*/ 92156 w 1194886"/>
              <a:gd name="connsiteY1" fmla="*/ 367309 h 734582"/>
              <a:gd name="connsiteX2" fmla="*/ 597441 w 1194886"/>
              <a:gd name="connsiteY2" fmla="*/ 677925 h 734582"/>
              <a:gd name="connsiteX3" fmla="*/ 1102725 w 1194886"/>
              <a:gd name="connsiteY3" fmla="*/ 367309 h 734582"/>
              <a:gd name="connsiteX4" fmla="*/ 597441 w 1194886"/>
              <a:gd name="connsiteY4" fmla="*/ 56693 h 734582"/>
              <a:gd name="connsiteX5" fmla="*/ 597443 w 1194886"/>
              <a:gd name="connsiteY5" fmla="*/ 44 h 734582"/>
              <a:gd name="connsiteX6" fmla="*/ 1194886 w 1194886"/>
              <a:gd name="connsiteY6" fmla="*/ 367313 h 734582"/>
              <a:gd name="connsiteX7" fmla="*/ 597443 w 1194886"/>
              <a:gd name="connsiteY7" fmla="*/ 734582 h 734582"/>
              <a:gd name="connsiteX8" fmla="*/ 0 w 1194886"/>
              <a:gd name="connsiteY8" fmla="*/ 367313 h 734582"/>
              <a:gd name="connsiteX9" fmla="*/ 597443 w 1194886"/>
              <a:gd name="connsiteY9" fmla="*/ 44 h 73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94886" h="734582">
                <a:moveTo>
                  <a:pt x="597441" y="56693"/>
                </a:moveTo>
                <a:cubicBezTo>
                  <a:pt x="367609" y="54008"/>
                  <a:pt x="92156" y="195761"/>
                  <a:pt x="92156" y="367309"/>
                </a:cubicBezTo>
                <a:cubicBezTo>
                  <a:pt x="92156" y="538858"/>
                  <a:pt x="318380" y="677925"/>
                  <a:pt x="597441" y="677925"/>
                </a:cubicBezTo>
                <a:cubicBezTo>
                  <a:pt x="876502" y="677925"/>
                  <a:pt x="1102725" y="538858"/>
                  <a:pt x="1102725" y="367309"/>
                </a:cubicBezTo>
                <a:cubicBezTo>
                  <a:pt x="1102725" y="195761"/>
                  <a:pt x="827273" y="59379"/>
                  <a:pt x="597441" y="56693"/>
                </a:cubicBezTo>
                <a:close/>
                <a:moveTo>
                  <a:pt x="597443" y="44"/>
                </a:moveTo>
                <a:cubicBezTo>
                  <a:pt x="869194" y="3219"/>
                  <a:pt x="1194886" y="164476"/>
                  <a:pt x="1194886" y="367313"/>
                </a:cubicBezTo>
                <a:cubicBezTo>
                  <a:pt x="1194886" y="570150"/>
                  <a:pt x="927402" y="734582"/>
                  <a:pt x="597443" y="734582"/>
                </a:cubicBezTo>
                <a:cubicBezTo>
                  <a:pt x="267484" y="734582"/>
                  <a:pt x="0" y="570150"/>
                  <a:pt x="0" y="367313"/>
                </a:cubicBezTo>
                <a:cubicBezTo>
                  <a:pt x="0" y="164476"/>
                  <a:pt x="325692" y="-3131"/>
                  <a:pt x="597443" y="44"/>
                </a:cubicBezTo>
                <a:close/>
              </a:path>
            </a:pathLst>
          </a:custGeom>
          <a:solidFill>
            <a:srgbClr val="C0E2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Freeform: Shape 53">
            <a:extLst>
              <a:ext uri="{FF2B5EF4-FFF2-40B4-BE49-F238E27FC236}">
                <a16:creationId xmlns:a16="http://schemas.microsoft.com/office/drawing/2014/main" id="{BCBBCA2A-1459-4322-A395-DD83CB6FD535}"/>
              </a:ext>
            </a:extLst>
          </p:cNvPr>
          <p:cNvSpPr/>
          <p:nvPr/>
        </p:nvSpPr>
        <p:spPr>
          <a:xfrm>
            <a:off x="4401149" y="1320045"/>
            <a:ext cx="807258" cy="496280"/>
          </a:xfrm>
          <a:custGeom>
            <a:avLst/>
            <a:gdLst>
              <a:gd name="connsiteX0" fmla="*/ 505285 w 1010569"/>
              <a:gd name="connsiteY0" fmla="*/ 38 h 621270"/>
              <a:gd name="connsiteX1" fmla="*/ 1010569 w 1010569"/>
              <a:gd name="connsiteY1" fmla="*/ 310654 h 621270"/>
              <a:gd name="connsiteX2" fmla="*/ 505285 w 1010569"/>
              <a:gd name="connsiteY2" fmla="*/ 621270 h 621270"/>
              <a:gd name="connsiteX3" fmla="*/ 0 w 1010569"/>
              <a:gd name="connsiteY3" fmla="*/ 310654 h 621270"/>
              <a:gd name="connsiteX4" fmla="*/ 505285 w 1010569"/>
              <a:gd name="connsiteY4" fmla="*/ 38 h 621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0569" h="621270">
                <a:moveTo>
                  <a:pt x="505285" y="38"/>
                </a:moveTo>
                <a:cubicBezTo>
                  <a:pt x="735117" y="2724"/>
                  <a:pt x="1010569" y="139106"/>
                  <a:pt x="1010569" y="310654"/>
                </a:cubicBezTo>
                <a:cubicBezTo>
                  <a:pt x="1010569" y="482203"/>
                  <a:pt x="784346" y="621270"/>
                  <a:pt x="505285" y="621270"/>
                </a:cubicBezTo>
                <a:cubicBezTo>
                  <a:pt x="226224" y="621270"/>
                  <a:pt x="0" y="482203"/>
                  <a:pt x="0" y="310654"/>
                </a:cubicBezTo>
                <a:cubicBezTo>
                  <a:pt x="0" y="139106"/>
                  <a:pt x="275453" y="-2647"/>
                  <a:pt x="505285" y="38"/>
                </a:cubicBezTo>
                <a:close/>
              </a:path>
            </a:pathLst>
          </a:custGeom>
          <a:solidFill>
            <a:srgbClr val="0151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Freeform: Shape 54">
            <a:extLst>
              <a:ext uri="{FF2B5EF4-FFF2-40B4-BE49-F238E27FC236}">
                <a16:creationId xmlns:a16="http://schemas.microsoft.com/office/drawing/2014/main" id="{721F4959-B736-41E8-82BD-03D04D34AC6A}"/>
              </a:ext>
            </a:extLst>
          </p:cNvPr>
          <p:cNvSpPr/>
          <p:nvPr/>
        </p:nvSpPr>
        <p:spPr>
          <a:xfrm>
            <a:off x="4424343" y="1100713"/>
            <a:ext cx="760871" cy="715612"/>
          </a:xfrm>
          <a:custGeom>
            <a:avLst/>
            <a:gdLst>
              <a:gd name="connsiteX0" fmla="*/ 476251 w 952500"/>
              <a:gd name="connsiteY0" fmla="*/ 0 h 895842"/>
              <a:gd name="connsiteX1" fmla="*/ 915075 w 952500"/>
              <a:gd name="connsiteY1" fmla="*/ 290872 h 895842"/>
              <a:gd name="connsiteX2" fmla="*/ 939397 w 952500"/>
              <a:gd name="connsiteY2" fmla="*/ 369225 h 895842"/>
              <a:gd name="connsiteX3" fmla="*/ 939396 w 952500"/>
              <a:gd name="connsiteY3" fmla="*/ 369224 h 895842"/>
              <a:gd name="connsiteX4" fmla="*/ 942824 w 952500"/>
              <a:gd name="connsiteY4" fmla="*/ 380268 h 895842"/>
              <a:gd name="connsiteX5" fmla="*/ 952500 w 952500"/>
              <a:gd name="connsiteY5" fmla="*/ 476249 h 895842"/>
              <a:gd name="connsiteX6" fmla="*/ 950933 w 952500"/>
              <a:gd name="connsiteY6" fmla="*/ 491789 h 895842"/>
              <a:gd name="connsiteX7" fmla="*/ 942824 w 952500"/>
              <a:gd name="connsiteY7" fmla="*/ 572230 h 895842"/>
              <a:gd name="connsiteX8" fmla="*/ 813010 w 952500"/>
              <a:gd name="connsiteY8" fmla="*/ 813009 h 895842"/>
              <a:gd name="connsiteX9" fmla="*/ 805875 w 952500"/>
              <a:gd name="connsiteY9" fmla="*/ 818896 h 895842"/>
              <a:gd name="connsiteX10" fmla="*/ 758757 w 952500"/>
              <a:gd name="connsiteY10" fmla="*/ 842794 h 895842"/>
              <a:gd name="connsiteX11" fmla="*/ 476248 w 952500"/>
              <a:gd name="connsiteY11" fmla="*/ 895842 h 895842"/>
              <a:gd name="connsiteX12" fmla="*/ 193738 w 952500"/>
              <a:gd name="connsiteY12" fmla="*/ 842794 h 895842"/>
              <a:gd name="connsiteX13" fmla="*/ 146632 w 952500"/>
              <a:gd name="connsiteY13" fmla="*/ 818901 h 895842"/>
              <a:gd name="connsiteX14" fmla="*/ 139490 w 952500"/>
              <a:gd name="connsiteY14" fmla="*/ 813009 h 895842"/>
              <a:gd name="connsiteX15" fmla="*/ 9676 w 952500"/>
              <a:gd name="connsiteY15" fmla="*/ 572230 h 895842"/>
              <a:gd name="connsiteX16" fmla="*/ 1523 w 952500"/>
              <a:gd name="connsiteY16" fmla="*/ 491351 h 895842"/>
              <a:gd name="connsiteX17" fmla="*/ 0 w 952500"/>
              <a:gd name="connsiteY17" fmla="*/ 476249 h 895842"/>
              <a:gd name="connsiteX18" fmla="*/ 9676 w 952500"/>
              <a:gd name="connsiteY18" fmla="*/ 380268 h 895842"/>
              <a:gd name="connsiteX19" fmla="*/ 13825 w 952500"/>
              <a:gd name="connsiteY19" fmla="*/ 366903 h 895842"/>
              <a:gd name="connsiteX20" fmla="*/ 13827 w 952500"/>
              <a:gd name="connsiteY20" fmla="*/ 366902 h 895842"/>
              <a:gd name="connsiteX21" fmla="*/ 37427 w 952500"/>
              <a:gd name="connsiteY21" fmla="*/ 290872 h 895842"/>
              <a:gd name="connsiteX22" fmla="*/ 476251 w 952500"/>
              <a:gd name="connsiteY22" fmla="*/ 0 h 895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952500" h="895842">
                <a:moveTo>
                  <a:pt x="476251" y="0"/>
                </a:moveTo>
                <a:cubicBezTo>
                  <a:pt x="673521" y="0"/>
                  <a:pt x="842776" y="119938"/>
                  <a:pt x="915075" y="290872"/>
                </a:cubicBezTo>
                <a:lnTo>
                  <a:pt x="939397" y="369225"/>
                </a:lnTo>
                <a:lnTo>
                  <a:pt x="939396" y="369224"/>
                </a:lnTo>
                <a:lnTo>
                  <a:pt x="942824" y="380268"/>
                </a:lnTo>
                <a:cubicBezTo>
                  <a:pt x="949168" y="411271"/>
                  <a:pt x="952500" y="443371"/>
                  <a:pt x="952500" y="476249"/>
                </a:cubicBezTo>
                <a:lnTo>
                  <a:pt x="950933" y="491789"/>
                </a:lnTo>
                <a:lnTo>
                  <a:pt x="942824" y="572230"/>
                </a:lnTo>
                <a:cubicBezTo>
                  <a:pt x="923792" y="665238"/>
                  <a:pt x="877648" y="748371"/>
                  <a:pt x="813010" y="813009"/>
                </a:cubicBezTo>
                <a:lnTo>
                  <a:pt x="805875" y="818896"/>
                </a:lnTo>
                <a:lnTo>
                  <a:pt x="758757" y="842794"/>
                </a:lnTo>
                <a:cubicBezTo>
                  <a:pt x="678113" y="876286"/>
                  <a:pt x="580896" y="895842"/>
                  <a:pt x="476248" y="895842"/>
                </a:cubicBezTo>
                <a:cubicBezTo>
                  <a:pt x="371600" y="895842"/>
                  <a:pt x="274383" y="876286"/>
                  <a:pt x="193738" y="842794"/>
                </a:cubicBezTo>
                <a:lnTo>
                  <a:pt x="146632" y="818901"/>
                </a:lnTo>
                <a:lnTo>
                  <a:pt x="139490" y="813009"/>
                </a:lnTo>
                <a:cubicBezTo>
                  <a:pt x="74852" y="748371"/>
                  <a:pt x="28708" y="665238"/>
                  <a:pt x="9676" y="572230"/>
                </a:cubicBezTo>
                <a:lnTo>
                  <a:pt x="1523" y="491351"/>
                </a:lnTo>
                <a:lnTo>
                  <a:pt x="0" y="476249"/>
                </a:lnTo>
                <a:cubicBezTo>
                  <a:pt x="0" y="443371"/>
                  <a:pt x="3332" y="411271"/>
                  <a:pt x="9676" y="380268"/>
                </a:cubicBezTo>
                <a:lnTo>
                  <a:pt x="13825" y="366903"/>
                </a:lnTo>
                <a:lnTo>
                  <a:pt x="13827" y="366902"/>
                </a:lnTo>
                <a:lnTo>
                  <a:pt x="37427" y="290872"/>
                </a:lnTo>
                <a:cubicBezTo>
                  <a:pt x="109726" y="119938"/>
                  <a:pt x="278982" y="0"/>
                  <a:pt x="476251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1"/>
              </a:gs>
              <a:gs pos="98000">
                <a:schemeClr val="bg1">
                  <a:lumMod val="8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7" name="Graphic 96" descr="Good Idea with solid fill">
            <a:extLst>
              <a:ext uri="{FF2B5EF4-FFF2-40B4-BE49-F238E27FC236}">
                <a16:creationId xmlns:a16="http://schemas.microsoft.com/office/drawing/2014/main" id="{0A16B55F-4123-4965-B8BB-BB0E3BB13A6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4567395" y="1244755"/>
            <a:ext cx="474766" cy="474766"/>
          </a:xfrm>
          <a:prstGeom prst="rect">
            <a:avLst/>
          </a:prstGeom>
        </p:spPr>
      </p:pic>
      <p:sp>
        <p:nvSpPr>
          <p:cNvPr id="106" name="TextBox 105">
            <a:extLst>
              <a:ext uri="{FF2B5EF4-FFF2-40B4-BE49-F238E27FC236}">
                <a16:creationId xmlns:a16="http://schemas.microsoft.com/office/drawing/2014/main" id="{8A47A16A-41A5-4CB1-866C-6DCD7F3FE888}"/>
              </a:ext>
            </a:extLst>
          </p:cNvPr>
          <p:cNvSpPr txBox="1"/>
          <p:nvPr/>
        </p:nvSpPr>
        <p:spPr>
          <a:xfrm>
            <a:off x="3792911" y="2864285"/>
            <a:ext cx="202373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Với Đảng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4BBD3BC3-BE0F-4740-A43B-058B0BCB85CE}"/>
              </a:ext>
            </a:extLst>
          </p:cNvPr>
          <p:cNvSpPr txBox="1"/>
          <p:nvPr/>
        </p:nvSpPr>
        <p:spPr>
          <a:xfrm>
            <a:off x="3510249" y="3362105"/>
            <a:ext cx="258905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>
                <a:solidFill>
                  <a:srgbClr val="4F4F4F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</a:t>
            </a:r>
            <a:r>
              <a:rPr kumimoji="0" lang="en-US" sz="2400" b="0" i="0" u="none" strike="noStrike" kern="1200" cap="none" spc="0" normalizeH="0" noProof="0">
                <a:ln>
                  <a:noFill/>
                </a:ln>
                <a:solidFill>
                  <a:srgbClr val="4F4F4F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hủ tịch Đảng Lao Động Việt Nam (1951 – 1969).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>
                <a:solidFill>
                  <a:srgbClr val="4F4F4F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Tổng bí thư Ban Chấp hành Trung ương Đảng Lao Động Việt Nam (1956 – 1960)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F4F4F"/>
              </a:solidFill>
              <a:effectLst/>
              <a:uLnTx/>
              <a:uFillTx/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2804E8F3-D6C7-49A5-894A-9BEADF3BCE32}"/>
              </a:ext>
            </a:extLst>
          </p:cNvPr>
          <p:cNvSpPr/>
          <p:nvPr/>
        </p:nvSpPr>
        <p:spPr>
          <a:xfrm>
            <a:off x="3511071" y="3332518"/>
            <a:ext cx="2587414" cy="3347682"/>
          </a:xfrm>
          <a:prstGeom prst="rect">
            <a:avLst/>
          </a:prstGeom>
          <a:noFill/>
          <a:ln>
            <a:solidFill>
              <a:srgbClr val="0A720A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" name="Freeform: Shape 81">
            <a:extLst>
              <a:ext uri="{FF2B5EF4-FFF2-40B4-BE49-F238E27FC236}">
                <a16:creationId xmlns:a16="http://schemas.microsoft.com/office/drawing/2014/main" id="{460F4296-1E36-4F00-99DA-B4BCCF5D20E4}"/>
              </a:ext>
            </a:extLst>
          </p:cNvPr>
          <p:cNvSpPr/>
          <p:nvPr/>
        </p:nvSpPr>
        <p:spPr>
          <a:xfrm>
            <a:off x="6508130" y="2864285"/>
            <a:ext cx="2257447" cy="468233"/>
          </a:xfrm>
          <a:custGeom>
            <a:avLst/>
            <a:gdLst>
              <a:gd name="connsiteX0" fmla="*/ 79291 w 2002247"/>
              <a:gd name="connsiteY0" fmla="*/ 0 h 409786"/>
              <a:gd name="connsiteX1" fmla="*/ 1922956 w 2002247"/>
              <a:gd name="connsiteY1" fmla="*/ 0 h 409786"/>
              <a:gd name="connsiteX2" fmla="*/ 2002247 w 2002247"/>
              <a:gd name="connsiteY2" fmla="*/ 79291 h 409786"/>
              <a:gd name="connsiteX3" fmla="*/ 2002247 w 2002247"/>
              <a:gd name="connsiteY3" fmla="*/ 396448 h 409786"/>
              <a:gd name="connsiteX4" fmla="*/ 1999554 w 2002247"/>
              <a:gd name="connsiteY4" fmla="*/ 409786 h 409786"/>
              <a:gd name="connsiteX5" fmla="*/ 2693 w 2002247"/>
              <a:gd name="connsiteY5" fmla="*/ 409786 h 409786"/>
              <a:gd name="connsiteX6" fmla="*/ 0 w 2002247"/>
              <a:gd name="connsiteY6" fmla="*/ 396448 h 409786"/>
              <a:gd name="connsiteX7" fmla="*/ 0 w 2002247"/>
              <a:gd name="connsiteY7" fmla="*/ 79291 h 409786"/>
              <a:gd name="connsiteX8" fmla="*/ 79291 w 2002247"/>
              <a:gd name="connsiteY8" fmla="*/ 0 h 409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02247" h="409786">
                <a:moveTo>
                  <a:pt x="79291" y="0"/>
                </a:moveTo>
                <a:lnTo>
                  <a:pt x="1922956" y="0"/>
                </a:lnTo>
                <a:cubicBezTo>
                  <a:pt x="1966747" y="0"/>
                  <a:pt x="2002247" y="35500"/>
                  <a:pt x="2002247" y="79291"/>
                </a:cubicBezTo>
                <a:lnTo>
                  <a:pt x="2002247" y="396448"/>
                </a:lnTo>
                <a:lnTo>
                  <a:pt x="1999554" y="409786"/>
                </a:lnTo>
                <a:lnTo>
                  <a:pt x="2693" y="409786"/>
                </a:lnTo>
                <a:lnTo>
                  <a:pt x="0" y="396448"/>
                </a:lnTo>
                <a:lnTo>
                  <a:pt x="0" y="79291"/>
                </a:lnTo>
                <a:cubicBezTo>
                  <a:pt x="0" y="35500"/>
                  <a:pt x="35500" y="0"/>
                  <a:pt x="79291" y="0"/>
                </a:cubicBezTo>
                <a:close/>
              </a:path>
            </a:pathLst>
          </a:custGeom>
          <a:solidFill>
            <a:srgbClr val="781C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C728F2F5-CA5F-44C5-9B68-D78738F7770C}"/>
              </a:ext>
            </a:extLst>
          </p:cNvPr>
          <p:cNvCxnSpPr>
            <a:cxnSpLocks/>
          </p:cNvCxnSpPr>
          <p:nvPr/>
        </p:nvCxnSpPr>
        <p:spPr>
          <a:xfrm>
            <a:off x="7636853" y="2574725"/>
            <a:ext cx="0" cy="274014"/>
          </a:xfrm>
          <a:prstGeom prst="line">
            <a:avLst/>
          </a:prstGeom>
          <a:ln w="28575">
            <a:solidFill>
              <a:srgbClr val="7F25C0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Oval 56">
            <a:extLst>
              <a:ext uri="{FF2B5EF4-FFF2-40B4-BE49-F238E27FC236}">
                <a16:creationId xmlns:a16="http://schemas.microsoft.com/office/drawing/2014/main" id="{11936A2F-740E-43E3-8680-3602088F499C}"/>
              </a:ext>
            </a:extLst>
          </p:cNvPr>
          <p:cNvSpPr/>
          <p:nvPr/>
        </p:nvSpPr>
        <p:spPr>
          <a:xfrm>
            <a:off x="7398115" y="2288934"/>
            <a:ext cx="1389859" cy="316228"/>
          </a:xfrm>
          <a:prstGeom prst="ellipse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89000">
                <a:schemeClr val="tx1">
                  <a:lumMod val="95000"/>
                  <a:lumOff val="5000"/>
                </a:schemeClr>
              </a:gs>
            </a:gsLst>
            <a:lin ang="10800000" scaled="1"/>
            <a:tileRect/>
          </a:gradFill>
          <a:ln>
            <a:noFill/>
          </a:ln>
          <a:effectLst>
            <a:softEdge rad="114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5528DF14-702F-4DE4-B9A2-8290746A337C}"/>
              </a:ext>
            </a:extLst>
          </p:cNvPr>
          <p:cNvSpPr/>
          <p:nvPr/>
        </p:nvSpPr>
        <p:spPr>
          <a:xfrm>
            <a:off x="7009513" y="1274788"/>
            <a:ext cx="1254681" cy="1254680"/>
          </a:xfrm>
          <a:prstGeom prst="ellipse">
            <a:avLst/>
          </a:prstGeom>
          <a:gradFill flip="none" rotWithShape="1">
            <a:gsLst>
              <a:gs pos="0">
                <a:srgbClr val="C488F1"/>
              </a:gs>
              <a:gs pos="56000">
                <a:srgbClr val="B66BEC"/>
              </a:gs>
              <a:gs pos="100000">
                <a:srgbClr val="7214B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Freeform: Shape 58">
            <a:extLst>
              <a:ext uri="{FF2B5EF4-FFF2-40B4-BE49-F238E27FC236}">
                <a16:creationId xmlns:a16="http://schemas.microsoft.com/office/drawing/2014/main" id="{EF9F5676-D761-44DD-89B3-2EAE5A135403}"/>
              </a:ext>
            </a:extLst>
          </p:cNvPr>
          <p:cNvSpPr/>
          <p:nvPr/>
        </p:nvSpPr>
        <p:spPr>
          <a:xfrm>
            <a:off x="7159607" y="1274788"/>
            <a:ext cx="954493" cy="586795"/>
          </a:xfrm>
          <a:custGeom>
            <a:avLst/>
            <a:gdLst>
              <a:gd name="connsiteX0" fmla="*/ 597441 w 1194886"/>
              <a:gd name="connsiteY0" fmla="*/ 56693 h 734582"/>
              <a:gd name="connsiteX1" fmla="*/ 92156 w 1194886"/>
              <a:gd name="connsiteY1" fmla="*/ 367309 h 734582"/>
              <a:gd name="connsiteX2" fmla="*/ 597441 w 1194886"/>
              <a:gd name="connsiteY2" fmla="*/ 677925 h 734582"/>
              <a:gd name="connsiteX3" fmla="*/ 1102725 w 1194886"/>
              <a:gd name="connsiteY3" fmla="*/ 367309 h 734582"/>
              <a:gd name="connsiteX4" fmla="*/ 597441 w 1194886"/>
              <a:gd name="connsiteY4" fmla="*/ 56693 h 734582"/>
              <a:gd name="connsiteX5" fmla="*/ 597443 w 1194886"/>
              <a:gd name="connsiteY5" fmla="*/ 44 h 734582"/>
              <a:gd name="connsiteX6" fmla="*/ 1194886 w 1194886"/>
              <a:gd name="connsiteY6" fmla="*/ 367313 h 734582"/>
              <a:gd name="connsiteX7" fmla="*/ 597443 w 1194886"/>
              <a:gd name="connsiteY7" fmla="*/ 734582 h 734582"/>
              <a:gd name="connsiteX8" fmla="*/ 0 w 1194886"/>
              <a:gd name="connsiteY8" fmla="*/ 367313 h 734582"/>
              <a:gd name="connsiteX9" fmla="*/ 597443 w 1194886"/>
              <a:gd name="connsiteY9" fmla="*/ 44 h 73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94886" h="734582">
                <a:moveTo>
                  <a:pt x="597441" y="56693"/>
                </a:moveTo>
                <a:cubicBezTo>
                  <a:pt x="367609" y="54008"/>
                  <a:pt x="92156" y="195761"/>
                  <a:pt x="92156" y="367309"/>
                </a:cubicBezTo>
                <a:cubicBezTo>
                  <a:pt x="92156" y="538858"/>
                  <a:pt x="318380" y="677925"/>
                  <a:pt x="597441" y="677925"/>
                </a:cubicBezTo>
                <a:cubicBezTo>
                  <a:pt x="876502" y="677925"/>
                  <a:pt x="1102725" y="538858"/>
                  <a:pt x="1102725" y="367309"/>
                </a:cubicBezTo>
                <a:cubicBezTo>
                  <a:pt x="1102725" y="195761"/>
                  <a:pt x="827273" y="59379"/>
                  <a:pt x="597441" y="56693"/>
                </a:cubicBezTo>
                <a:close/>
                <a:moveTo>
                  <a:pt x="597443" y="44"/>
                </a:moveTo>
                <a:cubicBezTo>
                  <a:pt x="869194" y="3219"/>
                  <a:pt x="1194886" y="164476"/>
                  <a:pt x="1194886" y="367313"/>
                </a:cubicBezTo>
                <a:cubicBezTo>
                  <a:pt x="1194886" y="570150"/>
                  <a:pt x="927402" y="734582"/>
                  <a:pt x="597443" y="734582"/>
                </a:cubicBezTo>
                <a:cubicBezTo>
                  <a:pt x="267484" y="734582"/>
                  <a:pt x="0" y="570150"/>
                  <a:pt x="0" y="367313"/>
                </a:cubicBezTo>
                <a:cubicBezTo>
                  <a:pt x="0" y="164476"/>
                  <a:pt x="325692" y="-3131"/>
                  <a:pt x="597443" y="44"/>
                </a:cubicBezTo>
                <a:close/>
              </a:path>
            </a:pathLst>
          </a:custGeom>
          <a:solidFill>
            <a:srgbClr val="ECD9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Freeform: Shape 59">
            <a:extLst>
              <a:ext uri="{FF2B5EF4-FFF2-40B4-BE49-F238E27FC236}">
                <a16:creationId xmlns:a16="http://schemas.microsoft.com/office/drawing/2014/main" id="{B580A944-D7EB-462D-946B-88AB85BBA213}"/>
              </a:ext>
            </a:extLst>
          </p:cNvPr>
          <p:cNvSpPr/>
          <p:nvPr/>
        </p:nvSpPr>
        <p:spPr>
          <a:xfrm>
            <a:off x="7233224" y="1320045"/>
            <a:ext cx="807258" cy="496280"/>
          </a:xfrm>
          <a:custGeom>
            <a:avLst/>
            <a:gdLst>
              <a:gd name="connsiteX0" fmla="*/ 505285 w 1010569"/>
              <a:gd name="connsiteY0" fmla="*/ 38 h 621270"/>
              <a:gd name="connsiteX1" fmla="*/ 1010569 w 1010569"/>
              <a:gd name="connsiteY1" fmla="*/ 310654 h 621270"/>
              <a:gd name="connsiteX2" fmla="*/ 505285 w 1010569"/>
              <a:gd name="connsiteY2" fmla="*/ 621270 h 621270"/>
              <a:gd name="connsiteX3" fmla="*/ 0 w 1010569"/>
              <a:gd name="connsiteY3" fmla="*/ 310654 h 621270"/>
              <a:gd name="connsiteX4" fmla="*/ 505285 w 1010569"/>
              <a:gd name="connsiteY4" fmla="*/ 38 h 621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0569" h="621270">
                <a:moveTo>
                  <a:pt x="505285" y="38"/>
                </a:moveTo>
                <a:cubicBezTo>
                  <a:pt x="735117" y="2724"/>
                  <a:pt x="1010569" y="139106"/>
                  <a:pt x="1010569" y="310654"/>
                </a:cubicBezTo>
                <a:cubicBezTo>
                  <a:pt x="1010569" y="482203"/>
                  <a:pt x="784346" y="621270"/>
                  <a:pt x="505285" y="621270"/>
                </a:cubicBezTo>
                <a:cubicBezTo>
                  <a:pt x="226224" y="621270"/>
                  <a:pt x="0" y="482203"/>
                  <a:pt x="0" y="310654"/>
                </a:cubicBezTo>
                <a:cubicBezTo>
                  <a:pt x="0" y="139106"/>
                  <a:pt x="275453" y="-2647"/>
                  <a:pt x="505285" y="38"/>
                </a:cubicBezTo>
                <a:close/>
              </a:path>
            </a:pathLst>
          </a:custGeom>
          <a:solidFill>
            <a:srgbClr val="0151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Freeform: Shape 60">
            <a:extLst>
              <a:ext uri="{FF2B5EF4-FFF2-40B4-BE49-F238E27FC236}">
                <a16:creationId xmlns:a16="http://schemas.microsoft.com/office/drawing/2014/main" id="{521A0D81-32F0-4C37-A614-A49974B58CB9}"/>
              </a:ext>
            </a:extLst>
          </p:cNvPr>
          <p:cNvSpPr/>
          <p:nvPr/>
        </p:nvSpPr>
        <p:spPr>
          <a:xfrm>
            <a:off x="7256418" y="1100713"/>
            <a:ext cx="760871" cy="715612"/>
          </a:xfrm>
          <a:custGeom>
            <a:avLst/>
            <a:gdLst>
              <a:gd name="connsiteX0" fmla="*/ 476251 w 952500"/>
              <a:gd name="connsiteY0" fmla="*/ 0 h 895842"/>
              <a:gd name="connsiteX1" fmla="*/ 915075 w 952500"/>
              <a:gd name="connsiteY1" fmla="*/ 290872 h 895842"/>
              <a:gd name="connsiteX2" fmla="*/ 939397 w 952500"/>
              <a:gd name="connsiteY2" fmla="*/ 369225 h 895842"/>
              <a:gd name="connsiteX3" fmla="*/ 939396 w 952500"/>
              <a:gd name="connsiteY3" fmla="*/ 369224 h 895842"/>
              <a:gd name="connsiteX4" fmla="*/ 942824 w 952500"/>
              <a:gd name="connsiteY4" fmla="*/ 380268 h 895842"/>
              <a:gd name="connsiteX5" fmla="*/ 952500 w 952500"/>
              <a:gd name="connsiteY5" fmla="*/ 476249 h 895842"/>
              <a:gd name="connsiteX6" fmla="*/ 950933 w 952500"/>
              <a:gd name="connsiteY6" fmla="*/ 491789 h 895842"/>
              <a:gd name="connsiteX7" fmla="*/ 942824 w 952500"/>
              <a:gd name="connsiteY7" fmla="*/ 572230 h 895842"/>
              <a:gd name="connsiteX8" fmla="*/ 813010 w 952500"/>
              <a:gd name="connsiteY8" fmla="*/ 813009 h 895842"/>
              <a:gd name="connsiteX9" fmla="*/ 805875 w 952500"/>
              <a:gd name="connsiteY9" fmla="*/ 818896 h 895842"/>
              <a:gd name="connsiteX10" fmla="*/ 758757 w 952500"/>
              <a:gd name="connsiteY10" fmla="*/ 842794 h 895842"/>
              <a:gd name="connsiteX11" fmla="*/ 476248 w 952500"/>
              <a:gd name="connsiteY11" fmla="*/ 895842 h 895842"/>
              <a:gd name="connsiteX12" fmla="*/ 193738 w 952500"/>
              <a:gd name="connsiteY12" fmla="*/ 842794 h 895842"/>
              <a:gd name="connsiteX13" fmla="*/ 146632 w 952500"/>
              <a:gd name="connsiteY13" fmla="*/ 818901 h 895842"/>
              <a:gd name="connsiteX14" fmla="*/ 139490 w 952500"/>
              <a:gd name="connsiteY14" fmla="*/ 813009 h 895842"/>
              <a:gd name="connsiteX15" fmla="*/ 9676 w 952500"/>
              <a:gd name="connsiteY15" fmla="*/ 572230 h 895842"/>
              <a:gd name="connsiteX16" fmla="*/ 1523 w 952500"/>
              <a:gd name="connsiteY16" fmla="*/ 491351 h 895842"/>
              <a:gd name="connsiteX17" fmla="*/ 0 w 952500"/>
              <a:gd name="connsiteY17" fmla="*/ 476249 h 895842"/>
              <a:gd name="connsiteX18" fmla="*/ 9676 w 952500"/>
              <a:gd name="connsiteY18" fmla="*/ 380268 h 895842"/>
              <a:gd name="connsiteX19" fmla="*/ 13825 w 952500"/>
              <a:gd name="connsiteY19" fmla="*/ 366903 h 895842"/>
              <a:gd name="connsiteX20" fmla="*/ 13827 w 952500"/>
              <a:gd name="connsiteY20" fmla="*/ 366902 h 895842"/>
              <a:gd name="connsiteX21" fmla="*/ 37427 w 952500"/>
              <a:gd name="connsiteY21" fmla="*/ 290872 h 895842"/>
              <a:gd name="connsiteX22" fmla="*/ 476251 w 952500"/>
              <a:gd name="connsiteY22" fmla="*/ 0 h 895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952500" h="895842">
                <a:moveTo>
                  <a:pt x="476251" y="0"/>
                </a:moveTo>
                <a:cubicBezTo>
                  <a:pt x="673521" y="0"/>
                  <a:pt x="842776" y="119938"/>
                  <a:pt x="915075" y="290872"/>
                </a:cubicBezTo>
                <a:lnTo>
                  <a:pt x="939397" y="369225"/>
                </a:lnTo>
                <a:lnTo>
                  <a:pt x="939396" y="369224"/>
                </a:lnTo>
                <a:lnTo>
                  <a:pt x="942824" y="380268"/>
                </a:lnTo>
                <a:cubicBezTo>
                  <a:pt x="949168" y="411271"/>
                  <a:pt x="952500" y="443371"/>
                  <a:pt x="952500" y="476249"/>
                </a:cubicBezTo>
                <a:lnTo>
                  <a:pt x="950933" y="491789"/>
                </a:lnTo>
                <a:lnTo>
                  <a:pt x="942824" y="572230"/>
                </a:lnTo>
                <a:cubicBezTo>
                  <a:pt x="923792" y="665238"/>
                  <a:pt x="877648" y="748371"/>
                  <a:pt x="813010" y="813009"/>
                </a:cubicBezTo>
                <a:lnTo>
                  <a:pt x="805875" y="818896"/>
                </a:lnTo>
                <a:lnTo>
                  <a:pt x="758757" y="842794"/>
                </a:lnTo>
                <a:cubicBezTo>
                  <a:pt x="678113" y="876286"/>
                  <a:pt x="580896" y="895842"/>
                  <a:pt x="476248" y="895842"/>
                </a:cubicBezTo>
                <a:cubicBezTo>
                  <a:pt x="371600" y="895842"/>
                  <a:pt x="274383" y="876286"/>
                  <a:pt x="193738" y="842794"/>
                </a:cubicBezTo>
                <a:lnTo>
                  <a:pt x="146632" y="818901"/>
                </a:lnTo>
                <a:lnTo>
                  <a:pt x="139490" y="813009"/>
                </a:lnTo>
                <a:cubicBezTo>
                  <a:pt x="74852" y="748371"/>
                  <a:pt x="28708" y="665238"/>
                  <a:pt x="9676" y="572230"/>
                </a:cubicBezTo>
                <a:lnTo>
                  <a:pt x="1523" y="491351"/>
                </a:lnTo>
                <a:lnTo>
                  <a:pt x="0" y="476249"/>
                </a:lnTo>
                <a:cubicBezTo>
                  <a:pt x="0" y="443371"/>
                  <a:pt x="3332" y="411271"/>
                  <a:pt x="9676" y="380268"/>
                </a:cubicBezTo>
                <a:lnTo>
                  <a:pt x="13825" y="366903"/>
                </a:lnTo>
                <a:lnTo>
                  <a:pt x="13827" y="366902"/>
                </a:lnTo>
                <a:lnTo>
                  <a:pt x="37427" y="290872"/>
                </a:lnTo>
                <a:cubicBezTo>
                  <a:pt x="109726" y="119938"/>
                  <a:pt x="278982" y="0"/>
                  <a:pt x="476251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1"/>
              </a:gs>
              <a:gs pos="98000">
                <a:schemeClr val="bg1">
                  <a:lumMod val="8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9" name="Graphic 98" descr="Left Brain with solid fill">
            <a:extLst>
              <a:ext uri="{FF2B5EF4-FFF2-40B4-BE49-F238E27FC236}">
                <a16:creationId xmlns:a16="http://schemas.microsoft.com/office/drawing/2014/main" id="{E7429447-15AD-4FEB-BA79-6A79E94E6D68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7399470" y="1244755"/>
            <a:ext cx="474766" cy="474766"/>
          </a:xfrm>
          <a:prstGeom prst="rect">
            <a:avLst/>
          </a:prstGeom>
        </p:spPr>
      </p:pic>
      <p:sp>
        <p:nvSpPr>
          <p:cNvPr id="108" name="TextBox 107">
            <a:extLst>
              <a:ext uri="{FF2B5EF4-FFF2-40B4-BE49-F238E27FC236}">
                <a16:creationId xmlns:a16="http://schemas.microsoft.com/office/drawing/2014/main" id="{299A464E-EA75-42AD-A765-EE8CD8AAC772}"/>
              </a:ext>
            </a:extLst>
          </p:cNvPr>
          <p:cNvSpPr txBox="1"/>
          <p:nvPr/>
        </p:nvSpPr>
        <p:spPr>
          <a:xfrm>
            <a:off x="6372979" y="2864285"/>
            <a:ext cx="252774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Chống Pháp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0397701E-C24F-4DAD-9F49-B68A2AFA1EFA}"/>
              </a:ext>
            </a:extLst>
          </p:cNvPr>
          <p:cNvSpPr txBox="1"/>
          <p:nvPr/>
        </p:nvSpPr>
        <p:spPr>
          <a:xfrm>
            <a:off x="6342324" y="3362105"/>
            <a:ext cx="2589058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>
                <a:solidFill>
                  <a:srgbClr val="4F4F4F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Lãnh đạo nhân dân Việt Nam kháng chiến chống Pháp (1945 – 1954)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4F4F4F"/>
              </a:solidFill>
              <a:effectLst/>
              <a:uLnTx/>
              <a:uFillTx/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4F4D392F-91CB-4059-A679-4424DA4C2EAB}"/>
              </a:ext>
            </a:extLst>
          </p:cNvPr>
          <p:cNvSpPr/>
          <p:nvPr/>
        </p:nvSpPr>
        <p:spPr>
          <a:xfrm>
            <a:off x="6343146" y="3332518"/>
            <a:ext cx="2587414" cy="3347682"/>
          </a:xfrm>
          <a:prstGeom prst="rect">
            <a:avLst/>
          </a:prstGeom>
          <a:noFill/>
          <a:ln>
            <a:solidFill>
              <a:srgbClr val="781CBA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3" name="Freeform: Shape 82">
            <a:extLst>
              <a:ext uri="{FF2B5EF4-FFF2-40B4-BE49-F238E27FC236}">
                <a16:creationId xmlns:a16="http://schemas.microsoft.com/office/drawing/2014/main" id="{C9AB6800-6EDD-4955-A2D3-8E44B63E97E2}"/>
              </a:ext>
            </a:extLst>
          </p:cNvPr>
          <p:cNvSpPr/>
          <p:nvPr/>
        </p:nvSpPr>
        <p:spPr>
          <a:xfrm>
            <a:off x="9320293" y="2864285"/>
            <a:ext cx="2257447" cy="468233"/>
          </a:xfrm>
          <a:custGeom>
            <a:avLst/>
            <a:gdLst>
              <a:gd name="connsiteX0" fmla="*/ 79291 w 2002247"/>
              <a:gd name="connsiteY0" fmla="*/ 0 h 409786"/>
              <a:gd name="connsiteX1" fmla="*/ 1922956 w 2002247"/>
              <a:gd name="connsiteY1" fmla="*/ 0 h 409786"/>
              <a:gd name="connsiteX2" fmla="*/ 2002247 w 2002247"/>
              <a:gd name="connsiteY2" fmla="*/ 79291 h 409786"/>
              <a:gd name="connsiteX3" fmla="*/ 2002247 w 2002247"/>
              <a:gd name="connsiteY3" fmla="*/ 396448 h 409786"/>
              <a:gd name="connsiteX4" fmla="*/ 1999554 w 2002247"/>
              <a:gd name="connsiteY4" fmla="*/ 409786 h 409786"/>
              <a:gd name="connsiteX5" fmla="*/ 2693 w 2002247"/>
              <a:gd name="connsiteY5" fmla="*/ 409786 h 409786"/>
              <a:gd name="connsiteX6" fmla="*/ 0 w 2002247"/>
              <a:gd name="connsiteY6" fmla="*/ 396448 h 409786"/>
              <a:gd name="connsiteX7" fmla="*/ 0 w 2002247"/>
              <a:gd name="connsiteY7" fmla="*/ 79291 h 409786"/>
              <a:gd name="connsiteX8" fmla="*/ 79291 w 2002247"/>
              <a:gd name="connsiteY8" fmla="*/ 0 h 409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02247" h="409786">
                <a:moveTo>
                  <a:pt x="79291" y="0"/>
                </a:moveTo>
                <a:lnTo>
                  <a:pt x="1922956" y="0"/>
                </a:lnTo>
                <a:cubicBezTo>
                  <a:pt x="1966747" y="0"/>
                  <a:pt x="2002247" y="35500"/>
                  <a:pt x="2002247" y="79291"/>
                </a:cubicBezTo>
                <a:lnTo>
                  <a:pt x="2002247" y="396448"/>
                </a:lnTo>
                <a:lnTo>
                  <a:pt x="1999554" y="409786"/>
                </a:lnTo>
                <a:lnTo>
                  <a:pt x="2693" y="409786"/>
                </a:lnTo>
                <a:lnTo>
                  <a:pt x="0" y="396448"/>
                </a:lnTo>
                <a:lnTo>
                  <a:pt x="0" y="79291"/>
                </a:lnTo>
                <a:cubicBezTo>
                  <a:pt x="0" y="35500"/>
                  <a:pt x="35500" y="0"/>
                  <a:pt x="79291" y="0"/>
                </a:cubicBezTo>
                <a:close/>
              </a:path>
            </a:pathLst>
          </a:custGeom>
          <a:solidFill>
            <a:srgbClr val="9C0A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2AE969F0-8972-4BA8-8AF6-ED6A3B422449}"/>
              </a:ext>
            </a:extLst>
          </p:cNvPr>
          <p:cNvCxnSpPr>
            <a:cxnSpLocks/>
          </p:cNvCxnSpPr>
          <p:nvPr/>
        </p:nvCxnSpPr>
        <p:spPr>
          <a:xfrm>
            <a:off x="10446818" y="2574725"/>
            <a:ext cx="4396" cy="272216"/>
          </a:xfrm>
          <a:prstGeom prst="line">
            <a:avLst/>
          </a:prstGeom>
          <a:ln w="28575">
            <a:solidFill>
              <a:srgbClr val="95046D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Oval 62">
            <a:extLst>
              <a:ext uri="{FF2B5EF4-FFF2-40B4-BE49-F238E27FC236}">
                <a16:creationId xmlns:a16="http://schemas.microsoft.com/office/drawing/2014/main" id="{EE11BCE4-530C-44B1-BF00-F58B2A71252F}"/>
              </a:ext>
            </a:extLst>
          </p:cNvPr>
          <p:cNvSpPr/>
          <p:nvPr/>
        </p:nvSpPr>
        <p:spPr>
          <a:xfrm>
            <a:off x="10347149" y="2288934"/>
            <a:ext cx="1389859" cy="316228"/>
          </a:xfrm>
          <a:prstGeom prst="ellipse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89000">
                <a:schemeClr val="tx1">
                  <a:lumMod val="95000"/>
                  <a:lumOff val="5000"/>
                </a:schemeClr>
              </a:gs>
            </a:gsLst>
            <a:lin ang="10800000" scaled="1"/>
            <a:tileRect/>
          </a:gradFill>
          <a:ln>
            <a:noFill/>
          </a:ln>
          <a:effectLst>
            <a:softEdge rad="114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08492A8F-6C6D-42C2-A4FB-9C793E3CC7BE}"/>
              </a:ext>
            </a:extLst>
          </p:cNvPr>
          <p:cNvSpPr/>
          <p:nvPr/>
        </p:nvSpPr>
        <p:spPr>
          <a:xfrm>
            <a:off x="9821676" y="1274788"/>
            <a:ext cx="1254681" cy="1254680"/>
          </a:xfrm>
          <a:prstGeom prst="ellipse">
            <a:avLst/>
          </a:prstGeom>
          <a:gradFill flip="none" rotWithShape="1">
            <a:gsLst>
              <a:gs pos="0">
                <a:srgbClr val="CD5CAC"/>
              </a:gs>
              <a:gs pos="56000">
                <a:srgbClr val="C5319C"/>
              </a:gs>
              <a:gs pos="100000">
                <a:srgbClr val="910069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Freeform: Shape 64">
            <a:extLst>
              <a:ext uri="{FF2B5EF4-FFF2-40B4-BE49-F238E27FC236}">
                <a16:creationId xmlns:a16="http://schemas.microsoft.com/office/drawing/2014/main" id="{5F06BEC4-36C6-4B7C-9077-3664D1402FF6}"/>
              </a:ext>
            </a:extLst>
          </p:cNvPr>
          <p:cNvSpPr/>
          <p:nvPr/>
        </p:nvSpPr>
        <p:spPr>
          <a:xfrm>
            <a:off x="9971770" y="1274788"/>
            <a:ext cx="954493" cy="586795"/>
          </a:xfrm>
          <a:custGeom>
            <a:avLst/>
            <a:gdLst>
              <a:gd name="connsiteX0" fmla="*/ 597441 w 1194886"/>
              <a:gd name="connsiteY0" fmla="*/ 56693 h 734582"/>
              <a:gd name="connsiteX1" fmla="*/ 92156 w 1194886"/>
              <a:gd name="connsiteY1" fmla="*/ 367309 h 734582"/>
              <a:gd name="connsiteX2" fmla="*/ 597441 w 1194886"/>
              <a:gd name="connsiteY2" fmla="*/ 677925 h 734582"/>
              <a:gd name="connsiteX3" fmla="*/ 1102725 w 1194886"/>
              <a:gd name="connsiteY3" fmla="*/ 367309 h 734582"/>
              <a:gd name="connsiteX4" fmla="*/ 597441 w 1194886"/>
              <a:gd name="connsiteY4" fmla="*/ 56693 h 734582"/>
              <a:gd name="connsiteX5" fmla="*/ 597443 w 1194886"/>
              <a:gd name="connsiteY5" fmla="*/ 44 h 734582"/>
              <a:gd name="connsiteX6" fmla="*/ 1194886 w 1194886"/>
              <a:gd name="connsiteY6" fmla="*/ 367313 h 734582"/>
              <a:gd name="connsiteX7" fmla="*/ 597443 w 1194886"/>
              <a:gd name="connsiteY7" fmla="*/ 734582 h 734582"/>
              <a:gd name="connsiteX8" fmla="*/ 0 w 1194886"/>
              <a:gd name="connsiteY8" fmla="*/ 367313 h 734582"/>
              <a:gd name="connsiteX9" fmla="*/ 597443 w 1194886"/>
              <a:gd name="connsiteY9" fmla="*/ 44 h 73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94886" h="734582">
                <a:moveTo>
                  <a:pt x="597441" y="56693"/>
                </a:moveTo>
                <a:cubicBezTo>
                  <a:pt x="367609" y="54008"/>
                  <a:pt x="92156" y="195761"/>
                  <a:pt x="92156" y="367309"/>
                </a:cubicBezTo>
                <a:cubicBezTo>
                  <a:pt x="92156" y="538858"/>
                  <a:pt x="318380" y="677925"/>
                  <a:pt x="597441" y="677925"/>
                </a:cubicBezTo>
                <a:cubicBezTo>
                  <a:pt x="876502" y="677925"/>
                  <a:pt x="1102725" y="538858"/>
                  <a:pt x="1102725" y="367309"/>
                </a:cubicBezTo>
                <a:cubicBezTo>
                  <a:pt x="1102725" y="195761"/>
                  <a:pt x="827273" y="59379"/>
                  <a:pt x="597441" y="56693"/>
                </a:cubicBezTo>
                <a:close/>
                <a:moveTo>
                  <a:pt x="597443" y="44"/>
                </a:moveTo>
                <a:cubicBezTo>
                  <a:pt x="869194" y="3219"/>
                  <a:pt x="1194886" y="164476"/>
                  <a:pt x="1194886" y="367313"/>
                </a:cubicBezTo>
                <a:cubicBezTo>
                  <a:pt x="1194886" y="570150"/>
                  <a:pt x="927402" y="734582"/>
                  <a:pt x="597443" y="734582"/>
                </a:cubicBezTo>
                <a:cubicBezTo>
                  <a:pt x="267484" y="734582"/>
                  <a:pt x="0" y="570150"/>
                  <a:pt x="0" y="367313"/>
                </a:cubicBezTo>
                <a:cubicBezTo>
                  <a:pt x="0" y="164476"/>
                  <a:pt x="325692" y="-3131"/>
                  <a:pt x="597443" y="44"/>
                </a:cubicBezTo>
                <a:close/>
              </a:path>
            </a:pathLst>
          </a:custGeom>
          <a:solidFill>
            <a:srgbClr val="EABC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Freeform: Shape 65">
            <a:extLst>
              <a:ext uri="{FF2B5EF4-FFF2-40B4-BE49-F238E27FC236}">
                <a16:creationId xmlns:a16="http://schemas.microsoft.com/office/drawing/2014/main" id="{A9628FCA-9A5A-474C-A3E5-0DF217204165}"/>
              </a:ext>
            </a:extLst>
          </p:cNvPr>
          <p:cNvSpPr/>
          <p:nvPr/>
        </p:nvSpPr>
        <p:spPr>
          <a:xfrm>
            <a:off x="10045387" y="1320045"/>
            <a:ext cx="807258" cy="496280"/>
          </a:xfrm>
          <a:custGeom>
            <a:avLst/>
            <a:gdLst>
              <a:gd name="connsiteX0" fmla="*/ 505285 w 1010569"/>
              <a:gd name="connsiteY0" fmla="*/ 38 h 621270"/>
              <a:gd name="connsiteX1" fmla="*/ 1010569 w 1010569"/>
              <a:gd name="connsiteY1" fmla="*/ 310654 h 621270"/>
              <a:gd name="connsiteX2" fmla="*/ 505285 w 1010569"/>
              <a:gd name="connsiteY2" fmla="*/ 621270 h 621270"/>
              <a:gd name="connsiteX3" fmla="*/ 0 w 1010569"/>
              <a:gd name="connsiteY3" fmla="*/ 310654 h 621270"/>
              <a:gd name="connsiteX4" fmla="*/ 505285 w 1010569"/>
              <a:gd name="connsiteY4" fmla="*/ 38 h 621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0569" h="621270">
                <a:moveTo>
                  <a:pt x="505285" y="38"/>
                </a:moveTo>
                <a:cubicBezTo>
                  <a:pt x="735117" y="2724"/>
                  <a:pt x="1010569" y="139106"/>
                  <a:pt x="1010569" y="310654"/>
                </a:cubicBezTo>
                <a:cubicBezTo>
                  <a:pt x="1010569" y="482203"/>
                  <a:pt x="784346" y="621270"/>
                  <a:pt x="505285" y="621270"/>
                </a:cubicBezTo>
                <a:cubicBezTo>
                  <a:pt x="226224" y="621270"/>
                  <a:pt x="0" y="482203"/>
                  <a:pt x="0" y="310654"/>
                </a:cubicBezTo>
                <a:cubicBezTo>
                  <a:pt x="0" y="139106"/>
                  <a:pt x="275453" y="-2647"/>
                  <a:pt x="505285" y="38"/>
                </a:cubicBezTo>
                <a:close/>
              </a:path>
            </a:pathLst>
          </a:custGeom>
          <a:solidFill>
            <a:srgbClr val="0151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Freeform: Shape 66">
            <a:extLst>
              <a:ext uri="{FF2B5EF4-FFF2-40B4-BE49-F238E27FC236}">
                <a16:creationId xmlns:a16="http://schemas.microsoft.com/office/drawing/2014/main" id="{9DC470BA-5EA8-4A2E-A398-AA789B607FE7}"/>
              </a:ext>
            </a:extLst>
          </p:cNvPr>
          <p:cNvSpPr/>
          <p:nvPr/>
        </p:nvSpPr>
        <p:spPr>
          <a:xfrm>
            <a:off x="10068581" y="1100713"/>
            <a:ext cx="760871" cy="715612"/>
          </a:xfrm>
          <a:custGeom>
            <a:avLst/>
            <a:gdLst>
              <a:gd name="connsiteX0" fmla="*/ 476251 w 952500"/>
              <a:gd name="connsiteY0" fmla="*/ 0 h 895842"/>
              <a:gd name="connsiteX1" fmla="*/ 915075 w 952500"/>
              <a:gd name="connsiteY1" fmla="*/ 290872 h 895842"/>
              <a:gd name="connsiteX2" fmla="*/ 939397 w 952500"/>
              <a:gd name="connsiteY2" fmla="*/ 369225 h 895842"/>
              <a:gd name="connsiteX3" fmla="*/ 939396 w 952500"/>
              <a:gd name="connsiteY3" fmla="*/ 369224 h 895842"/>
              <a:gd name="connsiteX4" fmla="*/ 942824 w 952500"/>
              <a:gd name="connsiteY4" fmla="*/ 380268 h 895842"/>
              <a:gd name="connsiteX5" fmla="*/ 952500 w 952500"/>
              <a:gd name="connsiteY5" fmla="*/ 476249 h 895842"/>
              <a:gd name="connsiteX6" fmla="*/ 950933 w 952500"/>
              <a:gd name="connsiteY6" fmla="*/ 491789 h 895842"/>
              <a:gd name="connsiteX7" fmla="*/ 942824 w 952500"/>
              <a:gd name="connsiteY7" fmla="*/ 572230 h 895842"/>
              <a:gd name="connsiteX8" fmla="*/ 813010 w 952500"/>
              <a:gd name="connsiteY8" fmla="*/ 813009 h 895842"/>
              <a:gd name="connsiteX9" fmla="*/ 805875 w 952500"/>
              <a:gd name="connsiteY9" fmla="*/ 818896 h 895842"/>
              <a:gd name="connsiteX10" fmla="*/ 758757 w 952500"/>
              <a:gd name="connsiteY10" fmla="*/ 842794 h 895842"/>
              <a:gd name="connsiteX11" fmla="*/ 476248 w 952500"/>
              <a:gd name="connsiteY11" fmla="*/ 895842 h 895842"/>
              <a:gd name="connsiteX12" fmla="*/ 193738 w 952500"/>
              <a:gd name="connsiteY12" fmla="*/ 842794 h 895842"/>
              <a:gd name="connsiteX13" fmla="*/ 146632 w 952500"/>
              <a:gd name="connsiteY13" fmla="*/ 818901 h 895842"/>
              <a:gd name="connsiteX14" fmla="*/ 139490 w 952500"/>
              <a:gd name="connsiteY14" fmla="*/ 813009 h 895842"/>
              <a:gd name="connsiteX15" fmla="*/ 9676 w 952500"/>
              <a:gd name="connsiteY15" fmla="*/ 572230 h 895842"/>
              <a:gd name="connsiteX16" fmla="*/ 1523 w 952500"/>
              <a:gd name="connsiteY16" fmla="*/ 491351 h 895842"/>
              <a:gd name="connsiteX17" fmla="*/ 0 w 952500"/>
              <a:gd name="connsiteY17" fmla="*/ 476249 h 895842"/>
              <a:gd name="connsiteX18" fmla="*/ 9676 w 952500"/>
              <a:gd name="connsiteY18" fmla="*/ 380268 h 895842"/>
              <a:gd name="connsiteX19" fmla="*/ 13825 w 952500"/>
              <a:gd name="connsiteY19" fmla="*/ 366903 h 895842"/>
              <a:gd name="connsiteX20" fmla="*/ 13827 w 952500"/>
              <a:gd name="connsiteY20" fmla="*/ 366902 h 895842"/>
              <a:gd name="connsiteX21" fmla="*/ 37427 w 952500"/>
              <a:gd name="connsiteY21" fmla="*/ 290872 h 895842"/>
              <a:gd name="connsiteX22" fmla="*/ 476251 w 952500"/>
              <a:gd name="connsiteY22" fmla="*/ 0 h 895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952500" h="895842">
                <a:moveTo>
                  <a:pt x="476251" y="0"/>
                </a:moveTo>
                <a:cubicBezTo>
                  <a:pt x="673521" y="0"/>
                  <a:pt x="842776" y="119938"/>
                  <a:pt x="915075" y="290872"/>
                </a:cubicBezTo>
                <a:lnTo>
                  <a:pt x="939397" y="369225"/>
                </a:lnTo>
                <a:lnTo>
                  <a:pt x="939396" y="369224"/>
                </a:lnTo>
                <a:lnTo>
                  <a:pt x="942824" y="380268"/>
                </a:lnTo>
                <a:cubicBezTo>
                  <a:pt x="949168" y="411271"/>
                  <a:pt x="952500" y="443371"/>
                  <a:pt x="952500" y="476249"/>
                </a:cubicBezTo>
                <a:lnTo>
                  <a:pt x="950933" y="491789"/>
                </a:lnTo>
                <a:lnTo>
                  <a:pt x="942824" y="572230"/>
                </a:lnTo>
                <a:cubicBezTo>
                  <a:pt x="923792" y="665238"/>
                  <a:pt x="877648" y="748371"/>
                  <a:pt x="813010" y="813009"/>
                </a:cubicBezTo>
                <a:lnTo>
                  <a:pt x="805875" y="818896"/>
                </a:lnTo>
                <a:lnTo>
                  <a:pt x="758757" y="842794"/>
                </a:lnTo>
                <a:cubicBezTo>
                  <a:pt x="678113" y="876286"/>
                  <a:pt x="580896" y="895842"/>
                  <a:pt x="476248" y="895842"/>
                </a:cubicBezTo>
                <a:cubicBezTo>
                  <a:pt x="371600" y="895842"/>
                  <a:pt x="274383" y="876286"/>
                  <a:pt x="193738" y="842794"/>
                </a:cubicBezTo>
                <a:lnTo>
                  <a:pt x="146632" y="818901"/>
                </a:lnTo>
                <a:lnTo>
                  <a:pt x="139490" y="813009"/>
                </a:lnTo>
                <a:cubicBezTo>
                  <a:pt x="74852" y="748371"/>
                  <a:pt x="28708" y="665238"/>
                  <a:pt x="9676" y="572230"/>
                </a:cubicBezTo>
                <a:lnTo>
                  <a:pt x="1523" y="491351"/>
                </a:lnTo>
                <a:lnTo>
                  <a:pt x="0" y="476249"/>
                </a:lnTo>
                <a:cubicBezTo>
                  <a:pt x="0" y="443371"/>
                  <a:pt x="3332" y="411271"/>
                  <a:pt x="9676" y="380268"/>
                </a:cubicBezTo>
                <a:lnTo>
                  <a:pt x="13825" y="366903"/>
                </a:lnTo>
                <a:lnTo>
                  <a:pt x="13827" y="366902"/>
                </a:lnTo>
                <a:lnTo>
                  <a:pt x="37427" y="290872"/>
                </a:lnTo>
                <a:cubicBezTo>
                  <a:pt x="109726" y="119938"/>
                  <a:pt x="278982" y="0"/>
                  <a:pt x="476251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1"/>
              </a:gs>
              <a:gs pos="98000">
                <a:schemeClr val="bg1">
                  <a:lumMod val="8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1" name="Graphic 90" descr="Upload with solid fill">
            <a:extLst>
              <a:ext uri="{FF2B5EF4-FFF2-40B4-BE49-F238E27FC236}">
                <a16:creationId xmlns:a16="http://schemas.microsoft.com/office/drawing/2014/main" id="{E2A14EC6-88CE-4F5D-8698-2C0AFC832971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10211633" y="1244755"/>
            <a:ext cx="474766" cy="474766"/>
          </a:xfrm>
          <a:prstGeom prst="rect">
            <a:avLst/>
          </a:prstGeom>
        </p:spPr>
      </p:pic>
      <p:sp>
        <p:nvSpPr>
          <p:cNvPr id="110" name="TextBox 109">
            <a:extLst>
              <a:ext uri="{FF2B5EF4-FFF2-40B4-BE49-F238E27FC236}">
                <a16:creationId xmlns:a16="http://schemas.microsoft.com/office/drawing/2014/main" id="{14D427CA-B3D4-4268-A699-B96011AD6688}"/>
              </a:ext>
            </a:extLst>
          </p:cNvPr>
          <p:cNvSpPr txBox="1"/>
          <p:nvPr/>
        </p:nvSpPr>
        <p:spPr>
          <a:xfrm>
            <a:off x="9452750" y="2864285"/>
            <a:ext cx="199253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Chống Mỹ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FA207965-623F-47EB-900C-64A56D54B346}"/>
              </a:ext>
            </a:extLst>
          </p:cNvPr>
          <p:cNvSpPr txBox="1"/>
          <p:nvPr/>
        </p:nvSpPr>
        <p:spPr>
          <a:xfrm>
            <a:off x="9154487" y="3362105"/>
            <a:ext cx="2589058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srgbClr val="4F4F4F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Lãnh</a:t>
            </a:r>
            <a:r>
              <a:rPr kumimoji="0" lang="en-US" sz="2600" b="0" i="0" u="none" strike="noStrike" kern="1200" cap="none" spc="0" normalizeH="0" noProof="0">
                <a:ln>
                  <a:noFill/>
                </a:ln>
                <a:solidFill>
                  <a:srgbClr val="4F4F4F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đạo nhân dân kháng chiến chống Mỹ, cứu nước từ 1954 đến khi Bác từ trần ngày 2/9/1969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4F4F4F"/>
              </a:solidFill>
              <a:effectLst/>
              <a:uLnTx/>
              <a:uFillTx/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661BC98D-B949-47DE-8B16-73A5741D3E23}"/>
              </a:ext>
            </a:extLst>
          </p:cNvPr>
          <p:cNvSpPr/>
          <p:nvPr/>
        </p:nvSpPr>
        <p:spPr>
          <a:xfrm>
            <a:off x="9155309" y="3332518"/>
            <a:ext cx="2587414" cy="3347682"/>
          </a:xfrm>
          <a:prstGeom prst="rect">
            <a:avLst/>
          </a:prstGeom>
          <a:noFill/>
          <a:ln>
            <a:solidFill>
              <a:srgbClr val="9C0A7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8208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" grpId="0"/>
      <p:bldP spid="107" grpId="0"/>
      <p:bldP spid="109" grpId="0"/>
      <p:bldP spid="1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AD558EA6-171A-6AFD-9248-CF24B7D709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283482" y="4248376"/>
            <a:ext cx="4600575" cy="204787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984EC86-3334-8FC9-A42D-6E708F37C3E5}"/>
              </a:ext>
            </a:extLst>
          </p:cNvPr>
          <p:cNvSpPr txBox="1"/>
          <p:nvPr/>
        </p:nvSpPr>
        <p:spPr>
          <a:xfrm>
            <a:off x="957942" y="1141549"/>
            <a:ext cx="51235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 sz="3600" b="1">
                <a:solidFill>
                  <a:srgbClr val="46A1A7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ÂM VANG</a:t>
            </a:r>
            <a:endParaRPr kumimoji="0" lang="en-IN" sz="3600" b="1" i="0" u="none" strike="noStrike" kern="1200" cap="none" spc="0" normalizeH="0" baseline="0" noProof="0" dirty="0">
              <a:ln>
                <a:noFill/>
              </a:ln>
              <a:solidFill>
                <a:srgbClr val="46A1A7"/>
              </a:solidFill>
              <a:effectLst/>
              <a:uLnTx/>
              <a:uFillTx/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FDF0784-E5E7-9E65-9761-4FD4FE9DD718}"/>
              </a:ext>
            </a:extLst>
          </p:cNvPr>
          <p:cNvSpPr txBox="1"/>
          <p:nvPr/>
        </p:nvSpPr>
        <p:spPr>
          <a:xfrm>
            <a:off x="957942" y="1655812"/>
            <a:ext cx="51235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5400" b="1" i="0" u="none" strike="noStrike" kern="1200" cap="none" spc="0" normalizeH="0" baseline="0" noProof="0">
                <a:ln>
                  <a:noFill/>
                </a:ln>
                <a:solidFill>
                  <a:srgbClr val="46A1A7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LỊCH SỬ</a:t>
            </a:r>
            <a:endParaRPr kumimoji="0" lang="en-IN" sz="5400" b="1" i="0" u="none" strike="noStrike" kern="1200" cap="none" spc="0" normalizeH="0" baseline="0" noProof="0" dirty="0">
              <a:ln>
                <a:noFill/>
              </a:ln>
              <a:solidFill>
                <a:srgbClr val="46A1A7"/>
              </a:solidFill>
              <a:effectLst/>
              <a:uLnTx/>
              <a:uFillTx/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38A5696-4DFF-5E4F-C034-D6538CCC46DA}"/>
              </a:ext>
            </a:extLst>
          </p:cNvPr>
          <p:cNvSpPr txBox="1"/>
          <p:nvPr/>
        </p:nvSpPr>
        <p:spPr>
          <a:xfrm>
            <a:off x="641838" y="2904178"/>
            <a:ext cx="382414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800" b="0" i="0" u="none" strike="noStrike" kern="1200" cap="none" spc="0" normalizeH="0" baseline="0" noProof="0">
                <a:ln>
                  <a:noFill/>
                </a:ln>
                <a:solidFill>
                  <a:srgbClr val="D283B9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Nghe “Tuyên ngôn Độc lập” của Hồ Chí Minh. Hãy nêu nội dung cơ bản của nó</a:t>
            </a:r>
            <a:endParaRPr kumimoji="0" lang="en-IN" sz="2800" b="0" i="0" u="none" strike="noStrike" kern="1200" cap="none" spc="0" normalizeH="0" baseline="0" noProof="0" dirty="0">
              <a:ln>
                <a:noFill/>
              </a:ln>
              <a:solidFill>
                <a:srgbClr val="D283B9"/>
              </a:solidFill>
              <a:effectLst/>
              <a:uLnTx/>
              <a:uFillTx/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B2427FCB-702A-F723-6A71-8A8239C917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5202464" y="0"/>
            <a:ext cx="7004050" cy="68580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4D033DB7-A95A-EC39-D5D0-540CD971DB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5187950" y="19310"/>
            <a:ext cx="7004050" cy="68580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45547B67-E572-E7EB-54E9-B0A6E11B80B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5728606" y="-133662"/>
            <a:ext cx="6858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9A4CE52-6C79-4A58-9353-FEA2E1BFB9C8}"/>
              </a:ext>
            </a:extLst>
          </p:cNvPr>
          <p:cNvSpPr txBox="1"/>
          <p:nvPr/>
        </p:nvSpPr>
        <p:spPr>
          <a:xfrm>
            <a:off x="1722800" y="5039638"/>
            <a:ext cx="19239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5606681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ow: Pentagon 3">
            <a:extLst>
              <a:ext uri="{FF2B5EF4-FFF2-40B4-BE49-F238E27FC236}">
                <a16:creationId xmlns:a16="http://schemas.microsoft.com/office/drawing/2014/main" id="{7C5FCC7B-9B1D-4273-96FC-1D2C451F9899}"/>
              </a:ext>
            </a:extLst>
          </p:cNvPr>
          <p:cNvSpPr/>
          <p:nvPr/>
        </p:nvSpPr>
        <p:spPr>
          <a:xfrm>
            <a:off x="41275" y="3103562"/>
            <a:ext cx="12109450" cy="650876"/>
          </a:xfrm>
          <a:prstGeom prst="homePlate">
            <a:avLst/>
          </a:prstGeom>
          <a:solidFill>
            <a:srgbClr val="609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Chevron 6">
            <a:extLst>
              <a:ext uri="{FF2B5EF4-FFF2-40B4-BE49-F238E27FC236}">
                <a16:creationId xmlns:a16="http://schemas.microsoft.com/office/drawing/2014/main" id="{E260E90A-DE22-4C2D-8285-2CC213A7E373}"/>
              </a:ext>
            </a:extLst>
          </p:cNvPr>
          <p:cNvSpPr/>
          <p:nvPr/>
        </p:nvSpPr>
        <p:spPr>
          <a:xfrm>
            <a:off x="41275" y="3103563"/>
            <a:ext cx="2604714" cy="650875"/>
          </a:xfrm>
          <a:prstGeom prst="chevron">
            <a:avLst/>
          </a:prstGeom>
          <a:solidFill>
            <a:srgbClr val="244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Arrow: Chevron 7">
            <a:extLst>
              <a:ext uri="{FF2B5EF4-FFF2-40B4-BE49-F238E27FC236}">
                <a16:creationId xmlns:a16="http://schemas.microsoft.com/office/drawing/2014/main" id="{BBE7F3F1-A269-495C-8F01-EAA29401A331}"/>
              </a:ext>
            </a:extLst>
          </p:cNvPr>
          <p:cNvSpPr/>
          <p:nvPr/>
        </p:nvSpPr>
        <p:spPr>
          <a:xfrm>
            <a:off x="2392347" y="3103563"/>
            <a:ext cx="2604714" cy="650875"/>
          </a:xfrm>
          <a:prstGeom prst="chevron">
            <a:avLst/>
          </a:prstGeom>
          <a:solidFill>
            <a:srgbClr val="244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Arrow: Chevron 8">
            <a:extLst>
              <a:ext uri="{FF2B5EF4-FFF2-40B4-BE49-F238E27FC236}">
                <a16:creationId xmlns:a16="http://schemas.microsoft.com/office/drawing/2014/main" id="{01EC5F8B-D9F0-4877-8D7F-94610E30A5ED}"/>
              </a:ext>
            </a:extLst>
          </p:cNvPr>
          <p:cNvSpPr/>
          <p:nvPr/>
        </p:nvSpPr>
        <p:spPr>
          <a:xfrm>
            <a:off x="4743419" y="3103563"/>
            <a:ext cx="2604714" cy="650875"/>
          </a:xfrm>
          <a:prstGeom prst="chevron">
            <a:avLst/>
          </a:prstGeom>
          <a:solidFill>
            <a:srgbClr val="244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Arrow: Chevron 9">
            <a:extLst>
              <a:ext uri="{FF2B5EF4-FFF2-40B4-BE49-F238E27FC236}">
                <a16:creationId xmlns:a16="http://schemas.microsoft.com/office/drawing/2014/main" id="{03105356-21F6-4EB5-89BF-63A22BEAFFE2}"/>
              </a:ext>
            </a:extLst>
          </p:cNvPr>
          <p:cNvSpPr/>
          <p:nvPr/>
        </p:nvSpPr>
        <p:spPr>
          <a:xfrm>
            <a:off x="7094491" y="3103563"/>
            <a:ext cx="2604714" cy="650875"/>
          </a:xfrm>
          <a:prstGeom prst="chevron">
            <a:avLst/>
          </a:prstGeom>
          <a:solidFill>
            <a:srgbClr val="244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4C2CE7B-D754-4497-9F1A-070C976C3257}"/>
              </a:ext>
            </a:extLst>
          </p:cNvPr>
          <p:cNvSpPr txBox="1"/>
          <p:nvPr/>
        </p:nvSpPr>
        <p:spPr>
          <a:xfrm>
            <a:off x="524801" y="3167390"/>
            <a:ext cx="19073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chemeClr val="bg1"/>
                </a:solidFill>
              </a:rPr>
              <a:t>1890 - 1911</a:t>
            </a:r>
          </a:p>
        </p:txBody>
      </p:sp>
      <p:sp>
        <p:nvSpPr>
          <p:cNvPr id="12" name="Arrow: Chevron 11">
            <a:extLst>
              <a:ext uri="{FF2B5EF4-FFF2-40B4-BE49-F238E27FC236}">
                <a16:creationId xmlns:a16="http://schemas.microsoft.com/office/drawing/2014/main" id="{F6DD42F0-F7FB-4119-A82C-AE781EF12A3C}"/>
              </a:ext>
            </a:extLst>
          </p:cNvPr>
          <p:cNvSpPr/>
          <p:nvPr/>
        </p:nvSpPr>
        <p:spPr>
          <a:xfrm>
            <a:off x="9445562" y="3103563"/>
            <a:ext cx="2604714" cy="650875"/>
          </a:xfrm>
          <a:prstGeom prst="chevron">
            <a:avLst/>
          </a:prstGeom>
          <a:solidFill>
            <a:srgbClr val="244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B043366-DC0A-41B7-AA28-BD2E10D45705}"/>
              </a:ext>
            </a:extLst>
          </p:cNvPr>
          <p:cNvSpPr txBox="1"/>
          <p:nvPr/>
        </p:nvSpPr>
        <p:spPr>
          <a:xfrm>
            <a:off x="2872439" y="3167390"/>
            <a:ext cx="19073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chemeClr val="bg1"/>
                </a:solidFill>
              </a:rPr>
              <a:t>1911 - 1920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DCAE002-DB8C-434E-A34C-10F96AF0730F}"/>
              </a:ext>
            </a:extLst>
          </p:cNvPr>
          <p:cNvSpPr txBox="1"/>
          <p:nvPr/>
        </p:nvSpPr>
        <p:spPr>
          <a:xfrm>
            <a:off x="5220077" y="3167390"/>
            <a:ext cx="19207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chemeClr val="bg1"/>
                </a:solidFill>
              </a:rPr>
              <a:t>1920 - 1930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5E23F93-A63C-43E2-AAB8-9BE9E78C6A08}"/>
              </a:ext>
            </a:extLst>
          </p:cNvPr>
          <p:cNvSpPr txBox="1"/>
          <p:nvPr/>
        </p:nvSpPr>
        <p:spPr>
          <a:xfrm>
            <a:off x="7581052" y="3167390"/>
            <a:ext cx="19207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chemeClr val="bg1"/>
                </a:solidFill>
              </a:rPr>
              <a:t>1930 - 1945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9FBB478-AEB3-4B9C-B0EC-3C3FA0255E13}"/>
              </a:ext>
            </a:extLst>
          </p:cNvPr>
          <p:cNvSpPr txBox="1"/>
          <p:nvPr/>
        </p:nvSpPr>
        <p:spPr>
          <a:xfrm>
            <a:off x="9942027" y="3167390"/>
            <a:ext cx="19207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chemeClr val="bg1"/>
                </a:solidFill>
              </a:rPr>
              <a:t>1945 - 1969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A21DA49-168D-4445-B451-948775A03E41}"/>
              </a:ext>
            </a:extLst>
          </p:cNvPr>
          <p:cNvSpPr/>
          <p:nvPr/>
        </p:nvSpPr>
        <p:spPr>
          <a:xfrm>
            <a:off x="179035" y="444500"/>
            <a:ext cx="3873499" cy="22479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D0898A7-A2AD-4ACA-93E5-A6494F62EED6}"/>
              </a:ext>
            </a:extLst>
          </p:cNvPr>
          <p:cNvSpPr/>
          <p:nvPr/>
        </p:nvSpPr>
        <p:spPr>
          <a:xfrm>
            <a:off x="2432183" y="4165600"/>
            <a:ext cx="4038600" cy="22479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991E751-0C4F-4513-BD36-2006DDD728C6}"/>
              </a:ext>
            </a:extLst>
          </p:cNvPr>
          <p:cNvSpPr/>
          <p:nvPr/>
        </p:nvSpPr>
        <p:spPr>
          <a:xfrm>
            <a:off x="4159868" y="444500"/>
            <a:ext cx="3873499" cy="22479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E451D60-E09D-4F33-A262-2D059F729959}"/>
              </a:ext>
            </a:extLst>
          </p:cNvPr>
          <p:cNvSpPr/>
          <p:nvPr/>
        </p:nvSpPr>
        <p:spPr>
          <a:xfrm>
            <a:off x="6719277" y="4165600"/>
            <a:ext cx="4038600" cy="22479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5A4EF59-EB49-44DE-ACED-70457AE1C8CD}"/>
              </a:ext>
            </a:extLst>
          </p:cNvPr>
          <p:cNvSpPr/>
          <p:nvPr/>
        </p:nvSpPr>
        <p:spPr>
          <a:xfrm>
            <a:off x="8140700" y="444500"/>
            <a:ext cx="3873499" cy="22479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531ABD5-EED4-4E3C-894E-CCFF87310672}"/>
              </a:ext>
            </a:extLst>
          </p:cNvPr>
          <p:cNvCxnSpPr/>
          <p:nvPr/>
        </p:nvCxnSpPr>
        <p:spPr>
          <a:xfrm>
            <a:off x="1187450" y="2692400"/>
            <a:ext cx="0" cy="396875"/>
          </a:xfrm>
          <a:prstGeom prst="line">
            <a:avLst/>
          </a:prstGeom>
          <a:ln w="12700">
            <a:solidFill>
              <a:srgbClr val="244261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AD1A6F2-BD80-4290-9C47-7D38A32B67AF}"/>
              </a:ext>
            </a:extLst>
          </p:cNvPr>
          <p:cNvCxnSpPr/>
          <p:nvPr/>
        </p:nvCxnSpPr>
        <p:spPr>
          <a:xfrm>
            <a:off x="6026150" y="2692400"/>
            <a:ext cx="0" cy="396875"/>
          </a:xfrm>
          <a:prstGeom prst="line">
            <a:avLst/>
          </a:prstGeom>
          <a:ln w="12700">
            <a:solidFill>
              <a:srgbClr val="244261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DE1B04C-4252-4192-AB16-EC79FDF5F305}"/>
              </a:ext>
            </a:extLst>
          </p:cNvPr>
          <p:cNvCxnSpPr/>
          <p:nvPr/>
        </p:nvCxnSpPr>
        <p:spPr>
          <a:xfrm>
            <a:off x="10547350" y="2692400"/>
            <a:ext cx="0" cy="396875"/>
          </a:xfrm>
          <a:prstGeom prst="line">
            <a:avLst/>
          </a:prstGeom>
          <a:ln w="12700">
            <a:solidFill>
              <a:srgbClr val="244261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A359AE8-2A2F-4D44-8978-D3F1C8204C65}"/>
              </a:ext>
            </a:extLst>
          </p:cNvPr>
          <p:cNvCxnSpPr/>
          <p:nvPr/>
        </p:nvCxnSpPr>
        <p:spPr>
          <a:xfrm>
            <a:off x="3778250" y="3754438"/>
            <a:ext cx="0" cy="396875"/>
          </a:xfrm>
          <a:prstGeom prst="line">
            <a:avLst/>
          </a:prstGeom>
          <a:ln w="12700">
            <a:solidFill>
              <a:srgbClr val="244261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103A9B5-92DA-4F28-ADEB-1E0F2DA507C5}"/>
              </a:ext>
            </a:extLst>
          </p:cNvPr>
          <p:cNvCxnSpPr/>
          <p:nvPr/>
        </p:nvCxnSpPr>
        <p:spPr>
          <a:xfrm>
            <a:off x="8572500" y="3754438"/>
            <a:ext cx="0" cy="396875"/>
          </a:xfrm>
          <a:prstGeom prst="line">
            <a:avLst/>
          </a:prstGeom>
          <a:ln w="12700">
            <a:solidFill>
              <a:srgbClr val="244261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90866682-88DC-41B8-A540-768C95E4A2C9}"/>
              </a:ext>
            </a:extLst>
          </p:cNvPr>
          <p:cNvSpPr txBox="1"/>
          <p:nvPr/>
        </p:nvSpPr>
        <p:spPr>
          <a:xfrm>
            <a:off x="220293" y="722065"/>
            <a:ext cx="387473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/>
              <a:t>Học tập tại trường Tiểu học Pháp – Việt Đông Ba, trường Quốc học Huế, trường Dục Thanh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8554C74-8D4E-4C97-8C8E-A5A07567D597}"/>
              </a:ext>
            </a:extLst>
          </p:cNvPr>
          <p:cNvSpPr txBox="1"/>
          <p:nvPr/>
        </p:nvSpPr>
        <p:spPr>
          <a:xfrm>
            <a:off x="2514118" y="4443165"/>
            <a:ext cx="387473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/>
              <a:t>Đi sang phương Tây tìm đường cứu nước, tham gia một số tổ chức chính trị tiến bộ ở Pháp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F2168A0-1FD3-47C5-859B-27F921903207}"/>
              </a:ext>
            </a:extLst>
          </p:cNvPr>
          <p:cNvSpPr txBox="1"/>
          <p:nvPr/>
        </p:nvSpPr>
        <p:spPr>
          <a:xfrm>
            <a:off x="4159867" y="522010"/>
            <a:ext cx="387473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/>
              <a:t>Đưa cách mạng Việt Nam theo con đường Cách mạng Vô sản, chuẩn bị tư tưởng chính trị, tổ chức cho việc thành lập Đảng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550097D-2DBF-4556-9FA1-6FC31235B6C7}"/>
              </a:ext>
            </a:extLst>
          </p:cNvPr>
          <p:cNvSpPr txBox="1"/>
          <p:nvPr/>
        </p:nvSpPr>
        <p:spPr>
          <a:xfrm>
            <a:off x="6719276" y="4320619"/>
            <a:ext cx="4038599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/>
              <a:t>Năm 1941, về nước trực tiếp lãnh đạo toàn dân Việt Nam khởi nghĩa giành chính quyền. Đọc Tuyên ngôn Độc lập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99BF3A2-2054-46DC-BA37-309B33C26CC7}"/>
              </a:ext>
            </a:extLst>
          </p:cNvPr>
          <p:cNvSpPr txBox="1"/>
          <p:nvPr/>
        </p:nvSpPr>
        <p:spPr>
          <a:xfrm>
            <a:off x="8179872" y="922119"/>
            <a:ext cx="387473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/>
              <a:t>Lãnh đạo hai cuộc kháng chiến chống Pháp và chống Mỹ</a:t>
            </a:r>
          </a:p>
        </p:txBody>
      </p:sp>
    </p:spTree>
    <p:extLst>
      <p:ext uri="{BB962C8B-B14F-4D97-AF65-F5344CB8AC3E}">
        <p14:creationId xmlns:p14="http://schemas.microsoft.com/office/powerpoint/2010/main" val="121464878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  <p:bldP spid="2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Rectangle 395">
            <a:extLst>
              <a:ext uri="{FF2B5EF4-FFF2-40B4-BE49-F238E27FC236}">
                <a16:creationId xmlns:a16="http://schemas.microsoft.com/office/drawing/2014/main" id="{969D07EA-0A52-456D-B0EF-F0BB3490B89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5"/>
            <a:srcRect/>
            <a:stretch>
              <a:fillRect l="-10000" r="-10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81048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0" name="Circle: Hollow 359">
            <a:extLst>
              <a:ext uri="{FF2B5EF4-FFF2-40B4-BE49-F238E27FC236}">
                <a16:creationId xmlns:a16="http://schemas.microsoft.com/office/drawing/2014/main" id="{ABD5B685-6139-4B29-A64D-381CBB2D76D7}"/>
              </a:ext>
            </a:extLst>
          </p:cNvPr>
          <p:cNvSpPr/>
          <p:nvPr/>
        </p:nvSpPr>
        <p:spPr>
          <a:xfrm>
            <a:off x="2734734" y="67734"/>
            <a:ext cx="6722532" cy="6722532"/>
          </a:xfrm>
          <a:prstGeom prst="donut">
            <a:avLst>
              <a:gd name="adj" fmla="val 6526"/>
            </a:avLst>
          </a:prstGeom>
          <a:solidFill>
            <a:srgbClr val="0F0A05"/>
          </a:solidFill>
          <a:ln w="3175">
            <a:solidFill>
              <a:schemeClr val="tx1"/>
            </a:solidFill>
          </a:ln>
          <a:effectLst>
            <a:glow rad="139700">
              <a:schemeClr val="accent4">
                <a:satMod val="175000"/>
                <a:alpha val="41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81048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938E49C-2723-461A-BDBF-BF1F4BF2BA74}"/>
              </a:ext>
            </a:extLst>
          </p:cNvPr>
          <p:cNvGrpSpPr/>
          <p:nvPr/>
        </p:nvGrpSpPr>
        <p:grpSpPr>
          <a:xfrm>
            <a:off x="3060700" y="393700"/>
            <a:ext cx="6070600" cy="6070600"/>
            <a:chOff x="3060700" y="393700"/>
            <a:chExt cx="6070600" cy="6070600"/>
          </a:xfrm>
        </p:grpSpPr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5D0CF09E-4A81-4035-B1B6-E5DAF4E540BE}"/>
                </a:ext>
              </a:extLst>
            </p:cNvPr>
            <p:cNvSpPr/>
            <p:nvPr/>
          </p:nvSpPr>
          <p:spPr>
            <a:xfrm>
              <a:off x="6016625" y="393700"/>
              <a:ext cx="1528004" cy="2739068"/>
            </a:xfrm>
            <a:custGeom>
              <a:avLst/>
              <a:gdLst>
                <a:gd name="connsiteX0" fmla="*/ 941109 w 1528004"/>
                <a:gd name="connsiteY0" fmla="*/ 125952 h 2739068"/>
                <a:gd name="connsiteX1" fmla="*/ 981981 w 1528004"/>
                <a:gd name="connsiteY1" fmla="*/ 136461 h 2739068"/>
                <a:gd name="connsiteX2" fmla="*/ 1526180 w 1528004"/>
                <a:gd name="connsiteY2" fmla="*/ 366344 h 2739068"/>
                <a:gd name="connsiteX3" fmla="*/ 1528004 w 1528004"/>
                <a:gd name="connsiteY3" fmla="*/ 367452 h 2739068"/>
                <a:gd name="connsiteX4" fmla="*/ 312093 w 1528004"/>
                <a:gd name="connsiteY4" fmla="*/ 2473473 h 2739068"/>
                <a:gd name="connsiteX5" fmla="*/ 158751 w 1528004"/>
                <a:gd name="connsiteY5" fmla="*/ 2006 h 2739068"/>
                <a:gd name="connsiteX6" fmla="*/ 235572 w 1528004"/>
                <a:gd name="connsiteY6" fmla="*/ 3949 h 2739068"/>
                <a:gd name="connsiteX7" fmla="*/ 691095 w 1528004"/>
                <a:gd name="connsiteY7" fmla="*/ 61666 h 2739068"/>
                <a:gd name="connsiteX8" fmla="*/ 787352 w 1528004"/>
                <a:gd name="connsiteY8" fmla="*/ 86416 h 2739068"/>
                <a:gd name="connsiteX9" fmla="*/ 787352 w 1528004"/>
                <a:gd name="connsiteY9" fmla="*/ 86417 h 2739068"/>
                <a:gd name="connsiteX10" fmla="*/ 941108 w 1528004"/>
                <a:gd name="connsiteY10" fmla="*/ 125952 h 2739068"/>
                <a:gd name="connsiteX11" fmla="*/ 312092 w 1528004"/>
                <a:gd name="connsiteY11" fmla="*/ 2473473 h 2739068"/>
                <a:gd name="connsiteX12" fmla="*/ 158750 w 1528004"/>
                <a:gd name="connsiteY12" fmla="*/ 2739068 h 2739068"/>
                <a:gd name="connsiteX13" fmla="*/ 158750 w 1528004"/>
                <a:gd name="connsiteY13" fmla="*/ 2432389 h 2739068"/>
                <a:gd name="connsiteX14" fmla="*/ 158751 w 1528004"/>
                <a:gd name="connsiteY14" fmla="*/ 2432385 h 2739068"/>
                <a:gd name="connsiteX15" fmla="*/ 79375 w 1528004"/>
                <a:gd name="connsiteY15" fmla="*/ 0 h 2739068"/>
                <a:gd name="connsiteX16" fmla="*/ 158750 w 1528004"/>
                <a:gd name="connsiteY16" fmla="*/ 2007 h 2739068"/>
                <a:gd name="connsiteX17" fmla="*/ 158750 w 1528004"/>
                <a:gd name="connsiteY17" fmla="*/ 2432389 h 2739068"/>
                <a:gd name="connsiteX18" fmla="*/ 79375 w 1528004"/>
                <a:gd name="connsiteY18" fmla="*/ 2728619 h 2739068"/>
                <a:gd name="connsiteX19" fmla="*/ 0 w 1528004"/>
                <a:gd name="connsiteY19" fmla="*/ 2432387 h 2739068"/>
                <a:gd name="connsiteX20" fmla="*/ 0 w 1528004"/>
                <a:gd name="connsiteY20" fmla="*/ 2007 h 2739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528004" h="2739068">
                  <a:moveTo>
                    <a:pt x="941109" y="125952"/>
                  </a:moveTo>
                  <a:lnTo>
                    <a:pt x="981981" y="136461"/>
                  </a:lnTo>
                  <a:cubicBezTo>
                    <a:pt x="1172070" y="195585"/>
                    <a:pt x="1354148" y="272891"/>
                    <a:pt x="1526180" y="366344"/>
                  </a:cubicBezTo>
                  <a:lnTo>
                    <a:pt x="1528004" y="367452"/>
                  </a:lnTo>
                  <a:lnTo>
                    <a:pt x="312093" y="2473473"/>
                  </a:lnTo>
                  <a:close/>
                  <a:moveTo>
                    <a:pt x="158751" y="2006"/>
                  </a:moveTo>
                  <a:lnTo>
                    <a:pt x="235572" y="3949"/>
                  </a:lnTo>
                  <a:cubicBezTo>
                    <a:pt x="390775" y="11816"/>
                    <a:pt x="542902" y="31341"/>
                    <a:pt x="691095" y="61666"/>
                  </a:cubicBezTo>
                  <a:lnTo>
                    <a:pt x="787352" y="86416"/>
                  </a:lnTo>
                  <a:lnTo>
                    <a:pt x="787352" y="86417"/>
                  </a:lnTo>
                  <a:lnTo>
                    <a:pt x="941108" y="125952"/>
                  </a:lnTo>
                  <a:lnTo>
                    <a:pt x="312092" y="2473473"/>
                  </a:lnTo>
                  <a:lnTo>
                    <a:pt x="158750" y="2739068"/>
                  </a:lnTo>
                  <a:lnTo>
                    <a:pt x="158750" y="2432389"/>
                  </a:lnTo>
                  <a:lnTo>
                    <a:pt x="158751" y="2432385"/>
                  </a:lnTo>
                  <a:close/>
                  <a:moveTo>
                    <a:pt x="79375" y="0"/>
                  </a:moveTo>
                  <a:lnTo>
                    <a:pt x="158750" y="2007"/>
                  </a:lnTo>
                  <a:lnTo>
                    <a:pt x="158750" y="2432389"/>
                  </a:lnTo>
                  <a:lnTo>
                    <a:pt x="79375" y="2728619"/>
                  </a:lnTo>
                  <a:lnTo>
                    <a:pt x="0" y="2432387"/>
                  </a:lnTo>
                  <a:lnTo>
                    <a:pt x="0" y="200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81048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2DD9AD5E-D4AC-41E4-9213-EB309F8BBE44}"/>
                </a:ext>
              </a:extLst>
            </p:cNvPr>
            <p:cNvSpPr/>
            <p:nvPr/>
          </p:nvSpPr>
          <p:spPr>
            <a:xfrm>
              <a:off x="4511663" y="395705"/>
              <a:ext cx="1504962" cy="2767702"/>
            </a:xfrm>
            <a:custGeom>
              <a:avLst/>
              <a:gdLst>
                <a:gd name="connsiteX0" fmla="*/ 722605 w 1504962"/>
                <a:gd name="connsiteY0" fmla="*/ 123947 h 2767702"/>
                <a:gd name="connsiteX1" fmla="*/ 1351622 w 1504962"/>
                <a:gd name="connsiteY1" fmla="*/ 2471470 h 2767702"/>
                <a:gd name="connsiteX2" fmla="*/ 1430997 w 1504962"/>
                <a:gd name="connsiteY2" fmla="*/ 2767702 h 2767702"/>
                <a:gd name="connsiteX3" fmla="*/ 1214140 w 1504962"/>
                <a:gd name="connsiteY3" fmla="*/ 2550845 h 2767702"/>
                <a:gd name="connsiteX4" fmla="*/ 0 w 1504962"/>
                <a:gd name="connsiteY4" fmla="*/ 447893 h 2767702"/>
                <a:gd name="connsiteX5" fmla="*/ 135709 w 1504962"/>
                <a:gd name="connsiteY5" fmla="*/ 365447 h 2767702"/>
                <a:gd name="connsiteX6" fmla="*/ 137533 w 1504962"/>
                <a:gd name="connsiteY6" fmla="*/ 364339 h 2767702"/>
                <a:gd name="connsiteX7" fmla="*/ 681732 w 1504962"/>
                <a:gd name="connsiteY7" fmla="*/ 134456 h 2767702"/>
                <a:gd name="connsiteX8" fmla="*/ 876361 w 1504962"/>
                <a:gd name="connsiteY8" fmla="*/ 84411 h 2767702"/>
                <a:gd name="connsiteX9" fmla="*/ 1504962 w 1504962"/>
                <a:gd name="connsiteY9" fmla="*/ 2430381 h 2767702"/>
                <a:gd name="connsiteX10" fmla="*/ 1504962 w 1504962"/>
                <a:gd name="connsiteY10" fmla="*/ 2737062 h 2767702"/>
                <a:gd name="connsiteX11" fmla="*/ 1351622 w 1504962"/>
                <a:gd name="connsiteY11" fmla="*/ 2471469 h 2767702"/>
                <a:gd name="connsiteX12" fmla="*/ 722605 w 1504962"/>
                <a:gd name="connsiteY12" fmla="*/ 123946 h 2767702"/>
                <a:gd name="connsiteX13" fmla="*/ 1504962 w 1504962"/>
                <a:gd name="connsiteY13" fmla="*/ 0 h 2767702"/>
                <a:gd name="connsiteX14" fmla="*/ 1504962 w 1504962"/>
                <a:gd name="connsiteY14" fmla="*/ 2430380 h 2767702"/>
                <a:gd name="connsiteX15" fmla="*/ 876361 w 1504962"/>
                <a:gd name="connsiteY15" fmla="*/ 84410 h 2767702"/>
                <a:gd name="connsiteX16" fmla="*/ 972618 w 1504962"/>
                <a:gd name="connsiteY16" fmla="*/ 59660 h 2767702"/>
                <a:gd name="connsiteX17" fmla="*/ 1428141 w 1504962"/>
                <a:gd name="connsiteY17" fmla="*/ 1943 h 2767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04962" h="2767702">
                  <a:moveTo>
                    <a:pt x="722605" y="123947"/>
                  </a:moveTo>
                  <a:lnTo>
                    <a:pt x="1351622" y="2471470"/>
                  </a:lnTo>
                  <a:lnTo>
                    <a:pt x="1430997" y="2767702"/>
                  </a:lnTo>
                  <a:lnTo>
                    <a:pt x="1214140" y="2550845"/>
                  </a:lnTo>
                  <a:lnTo>
                    <a:pt x="0" y="447893"/>
                  </a:lnTo>
                  <a:lnTo>
                    <a:pt x="135709" y="365447"/>
                  </a:lnTo>
                  <a:lnTo>
                    <a:pt x="137533" y="364339"/>
                  </a:lnTo>
                  <a:cubicBezTo>
                    <a:pt x="309566" y="270886"/>
                    <a:pt x="491643" y="193580"/>
                    <a:pt x="681732" y="134456"/>
                  </a:cubicBezTo>
                  <a:close/>
                  <a:moveTo>
                    <a:pt x="876361" y="84411"/>
                  </a:moveTo>
                  <a:lnTo>
                    <a:pt x="1504962" y="2430381"/>
                  </a:lnTo>
                  <a:lnTo>
                    <a:pt x="1504962" y="2737062"/>
                  </a:lnTo>
                  <a:lnTo>
                    <a:pt x="1351622" y="2471469"/>
                  </a:lnTo>
                  <a:lnTo>
                    <a:pt x="722605" y="123946"/>
                  </a:lnTo>
                  <a:close/>
                  <a:moveTo>
                    <a:pt x="1504962" y="0"/>
                  </a:moveTo>
                  <a:lnTo>
                    <a:pt x="1504962" y="2430380"/>
                  </a:lnTo>
                  <a:lnTo>
                    <a:pt x="876361" y="84410"/>
                  </a:lnTo>
                  <a:lnTo>
                    <a:pt x="972618" y="59660"/>
                  </a:lnTo>
                  <a:cubicBezTo>
                    <a:pt x="1120811" y="29335"/>
                    <a:pt x="1272938" y="9810"/>
                    <a:pt x="1428141" y="1943"/>
                  </a:cubicBezTo>
                  <a:close/>
                </a:path>
              </a:pathLst>
            </a:custGeom>
            <a:solidFill>
              <a:srgbClr val="E5D4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81048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AF138699-3877-46F1-9961-9BD9E270E153}"/>
                </a:ext>
              </a:extLst>
            </p:cNvPr>
            <p:cNvSpPr/>
            <p:nvPr/>
          </p:nvSpPr>
          <p:spPr>
            <a:xfrm>
              <a:off x="6249340" y="761152"/>
              <a:ext cx="2432060" cy="2450992"/>
            </a:xfrm>
            <a:custGeom>
              <a:avLst/>
              <a:gdLst>
                <a:gd name="connsiteX0" fmla="*/ 1934134 w 2432060"/>
                <a:gd name="connsiteY0" fmla="*/ 468121 h 2450992"/>
                <a:gd name="connsiteX1" fmla="*/ 1992940 w 2432060"/>
                <a:gd name="connsiteY1" fmla="*/ 521568 h 2450992"/>
                <a:gd name="connsiteX2" fmla="*/ 2046387 w 2432060"/>
                <a:gd name="connsiteY2" fmla="*/ 580374 h 2450992"/>
                <a:gd name="connsiteX3" fmla="*/ 2046387 w 2432060"/>
                <a:gd name="connsiteY3" fmla="*/ 580375 h 2450992"/>
                <a:gd name="connsiteX4" fmla="*/ 2188843 w 2432060"/>
                <a:gd name="connsiteY4" fmla="*/ 737116 h 2450992"/>
                <a:gd name="connsiteX5" fmla="*/ 2363576 w 2432060"/>
                <a:gd name="connsiteY5" fmla="*/ 970784 h 2450992"/>
                <a:gd name="connsiteX6" fmla="*/ 2432060 w 2432060"/>
                <a:gd name="connsiteY6" fmla="*/ 1083512 h 2450992"/>
                <a:gd name="connsiteX7" fmla="*/ 329113 w 2432060"/>
                <a:gd name="connsiteY7" fmla="*/ 2297650 h 2450992"/>
                <a:gd name="connsiteX8" fmla="*/ 329111 w 2432060"/>
                <a:gd name="connsiteY8" fmla="*/ 2297651 h 2450992"/>
                <a:gd name="connsiteX9" fmla="*/ 63516 w 2432060"/>
                <a:gd name="connsiteY9" fmla="*/ 2450992 h 2450992"/>
                <a:gd name="connsiteX10" fmla="*/ 216857 w 2432060"/>
                <a:gd name="connsiteY10" fmla="*/ 2185399 h 2450992"/>
                <a:gd name="connsiteX11" fmla="*/ 1430997 w 2432060"/>
                <a:gd name="connsiteY11" fmla="*/ 82446 h 2450992"/>
                <a:gd name="connsiteX12" fmla="*/ 1543725 w 2432060"/>
                <a:gd name="connsiteY12" fmla="*/ 150930 h 2450992"/>
                <a:gd name="connsiteX13" fmla="*/ 1777393 w 2432060"/>
                <a:gd name="connsiteY13" fmla="*/ 325663 h 2450992"/>
                <a:gd name="connsiteX14" fmla="*/ 1934135 w 2432060"/>
                <a:gd name="connsiteY14" fmla="*/ 468120 h 2450992"/>
                <a:gd name="connsiteX15" fmla="*/ 216858 w 2432060"/>
                <a:gd name="connsiteY15" fmla="*/ 2185398 h 2450992"/>
                <a:gd name="connsiteX16" fmla="*/ 1295287 w 2432060"/>
                <a:gd name="connsiteY16" fmla="*/ 0 h 2450992"/>
                <a:gd name="connsiteX17" fmla="*/ 1430996 w 2432060"/>
                <a:gd name="connsiteY17" fmla="*/ 82446 h 2450992"/>
                <a:gd name="connsiteX18" fmla="*/ 216857 w 2432060"/>
                <a:gd name="connsiteY18" fmla="*/ 2185398 h 2450992"/>
                <a:gd name="connsiteX19" fmla="*/ 0 w 2432060"/>
                <a:gd name="connsiteY19" fmla="*/ 2402254 h 2450992"/>
                <a:gd name="connsiteX20" fmla="*/ 79376 w 2432060"/>
                <a:gd name="connsiteY20" fmla="*/ 2106021 h 2450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432060" h="2450992">
                  <a:moveTo>
                    <a:pt x="1934134" y="468121"/>
                  </a:moveTo>
                  <a:lnTo>
                    <a:pt x="1992940" y="521568"/>
                  </a:lnTo>
                  <a:lnTo>
                    <a:pt x="2046387" y="580374"/>
                  </a:lnTo>
                  <a:lnTo>
                    <a:pt x="2046387" y="580375"/>
                  </a:lnTo>
                  <a:lnTo>
                    <a:pt x="2188843" y="737116"/>
                  </a:lnTo>
                  <a:cubicBezTo>
                    <a:pt x="2250701" y="812070"/>
                    <a:pt x="2309030" y="890044"/>
                    <a:pt x="2363576" y="970784"/>
                  </a:cubicBezTo>
                  <a:lnTo>
                    <a:pt x="2432060" y="1083512"/>
                  </a:lnTo>
                  <a:lnTo>
                    <a:pt x="329113" y="2297650"/>
                  </a:lnTo>
                  <a:lnTo>
                    <a:pt x="329111" y="2297651"/>
                  </a:lnTo>
                  <a:lnTo>
                    <a:pt x="63516" y="2450992"/>
                  </a:lnTo>
                  <a:lnTo>
                    <a:pt x="216857" y="2185399"/>
                  </a:lnTo>
                  <a:close/>
                  <a:moveTo>
                    <a:pt x="1430997" y="82446"/>
                  </a:moveTo>
                  <a:lnTo>
                    <a:pt x="1543725" y="150930"/>
                  </a:lnTo>
                  <a:cubicBezTo>
                    <a:pt x="1624465" y="205476"/>
                    <a:pt x="1702439" y="263805"/>
                    <a:pt x="1777393" y="325663"/>
                  </a:cubicBezTo>
                  <a:lnTo>
                    <a:pt x="1934135" y="468120"/>
                  </a:lnTo>
                  <a:lnTo>
                    <a:pt x="216858" y="2185398"/>
                  </a:lnTo>
                  <a:close/>
                  <a:moveTo>
                    <a:pt x="1295287" y="0"/>
                  </a:moveTo>
                  <a:lnTo>
                    <a:pt x="1430996" y="82446"/>
                  </a:lnTo>
                  <a:lnTo>
                    <a:pt x="216857" y="2185398"/>
                  </a:lnTo>
                  <a:lnTo>
                    <a:pt x="0" y="2402254"/>
                  </a:lnTo>
                  <a:lnTo>
                    <a:pt x="79376" y="2106021"/>
                  </a:lnTo>
                  <a:close/>
                </a:path>
              </a:pathLst>
            </a:custGeom>
            <a:solidFill>
              <a:srgbClr val="E0F4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81048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8F1C9EEB-FA3D-4233-88D4-6A5AA80120EA}"/>
                </a:ext>
              </a:extLst>
            </p:cNvPr>
            <p:cNvSpPr/>
            <p:nvPr/>
          </p:nvSpPr>
          <p:spPr>
            <a:xfrm>
              <a:off x="3428152" y="843596"/>
              <a:ext cx="2450992" cy="2432064"/>
            </a:xfrm>
            <a:custGeom>
              <a:avLst/>
              <a:gdLst>
                <a:gd name="connsiteX0" fmla="*/ 82446 w 2450992"/>
                <a:gd name="connsiteY0" fmla="*/ 1001067 h 2432064"/>
                <a:gd name="connsiteX1" fmla="*/ 2185397 w 2450992"/>
                <a:gd name="connsiteY1" fmla="*/ 2215206 h 2432064"/>
                <a:gd name="connsiteX2" fmla="*/ 2402254 w 2450992"/>
                <a:gd name="connsiteY2" fmla="*/ 2432064 h 2432064"/>
                <a:gd name="connsiteX3" fmla="*/ 2106023 w 2450992"/>
                <a:gd name="connsiteY3" fmla="*/ 2352689 h 2432064"/>
                <a:gd name="connsiteX4" fmla="*/ 0 w 2450992"/>
                <a:gd name="connsiteY4" fmla="*/ 1136776 h 2432064"/>
                <a:gd name="connsiteX5" fmla="*/ 468121 w 2450992"/>
                <a:gd name="connsiteY5" fmla="*/ 497929 h 2432064"/>
                <a:gd name="connsiteX6" fmla="*/ 2185398 w 2450992"/>
                <a:gd name="connsiteY6" fmla="*/ 2215206 h 2432064"/>
                <a:gd name="connsiteX7" fmla="*/ 82447 w 2450992"/>
                <a:gd name="connsiteY7" fmla="*/ 1001067 h 2432064"/>
                <a:gd name="connsiteX8" fmla="*/ 150931 w 2450992"/>
                <a:gd name="connsiteY8" fmla="*/ 888339 h 2432064"/>
                <a:gd name="connsiteX9" fmla="*/ 325664 w 2450992"/>
                <a:gd name="connsiteY9" fmla="*/ 654671 h 2432064"/>
                <a:gd name="connsiteX10" fmla="*/ 1083511 w 2450992"/>
                <a:gd name="connsiteY10" fmla="*/ 0 h 2432064"/>
                <a:gd name="connsiteX11" fmla="*/ 2297651 w 2450992"/>
                <a:gd name="connsiteY11" fmla="*/ 2102952 h 2432064"/>
                <a:gd name="connsiteX12" fmla="*/ 2297652 w 2450992"/>
                <a:gd name="connsiteY12" fmla="*/ 2102953 h 2432064"/>
                <a:gd name="connsiteX13" fmla="*/ 2450992 w 2450992"/>
                <a:gd name="connsiteY13" fmla="*/ 2368546 h 2432064"/>
                <a:gd name="connsiteX14" fmla="*/ 2185398 w 2450992"/>
                <a:gd name="connsiteY14" fmla="*/ 2215205 h 2432064"/>
                <a:gd name="connsiteX15" fmla="*/ 468121 w 2450992"/>
                <a:gd name="connsiteY15" fmla="*/ 497928 h 2432064"/>
                <a:gd name="connsiteX16" fmla="*/ 521568 w 2450992"/>
                <a:gd name="connsiteY16" fmla="*/ 439122 h 2432064"/>
                <a:gd name="connsiteX17" fmla="*/ 580374 w 2450992"/>
                <a:gd name="connsiteY17" fmla="*/ 385675 h 2432064"/>
                <a:gd name="connsiteX18" fmla="*/ 580373 w 2450992"/>
                <a:gd name="connsiteY18" fmla="*/ 385674 h 2432064"/>
                <a:gd name="connsiteX19" fmla="*/ 737115 w 2450992"/>
                <a:gd name="connsiteY19" fmla="*/ 243217 h 2432064"/>
                <a:gd name="connsiteX20" fmla="*/ 970783 w 2450992"/>
                <a:gd name="connsiteY20" fmla="*/ 68484 h 2432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450992" h="2432064">
                  <a:moveTo>
                    <a:pt x="82446" y="1001067"/>
                  </a:moveTo>
                  <a:lnTo>
                    <a:pt x="2185397" y="2215206"/>
                  </a:lnTo>
                  <a:lnTo>
                    <a:pt x="2402254" y="2432064"/>
                  </a:lnTo>
                  <a:lnTo>
                    <a:pt x="2106023" y="2352689"/>
                  </a:lnTo>
                  <a:lnTo>
                    <a:pt x="0" y="1136776"/>
                  </a:lnTo>
                  <a:close/>
                  <a:moveTo>
                    <a:pt x="468121" y="497929"/>
                  </a:moveTo>
                  <a:lnTo>
                    <a:pt x="2185398" y="2215206"/>
                  </a:lnTo>
                  <a:lnTo>
                    <a:pt x="82447" y="1001067"/>
                  </a:lnTo>
                  <a:lnTo>
                    <a:pt x="150931" y="888339"/>
                  </a:lnTo>
                  <a:cubicBezTo>
                    <a:pt x="205477" y="807599"/>
                    <a:pt x="263806" y="729625"/>
                    <a:pt x="325664" y="654671"/>
                  </a:cubicBezTo>
                  <a:close/>
                  <a:moveTo>
                    <a:pt x="1083511" y="0"/>
                  </a:moveTo>
                  <a:lnTo>
                    <a:pt x="2297651" y="2102952"/>
                  </a:lnTo>
                  <a:lnTo>
                    <a:pt x="2297652" y="2102953"/>
                  </a:lnTo>
                  <a:lnTo>
                    <a:pt x="2450992" y="2368546"/>
                  </a:lnTo>
                  <a:lnTo>
                    <a:pt x="2185398" y="2215205"/>
                  </a:lnTo>
                  <a:lnTo>
                    <a:pt x="468121" y="497928"/>
                  </a:lnTo>
                  <a:lnTo>
                    <a:pt x="521568" y="439122"/>
                  </a:lnTo>
                  <a:lnTo>
                    <a:pt x="580374" y="385675"/>
                  </a:lnTo>
                  <a:lnTo>
                    <a:pt x="580373" y="385674"/>
                  </a:lnTo>
                  <a:lnTo>
                    <a:pt x="737115" y="243217"/>
                  </a:lnTo>
                  <a:cubicBezTo>
                    <a:pt x="812070" y="181359"/>
                    <a:pt x="890044" y="123030"/>
                    <a:pt x="970783" y="68484"/>
                  </a:cubicBezTo>
                  <a:close/>
                </a:path>
              </a:pathLst>
            </a:custGeom>
            <a:solidFill>
              <a:srgbClr val="E0F4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81048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AE21EC88-A25B-49DD-903C-4A9963F1E4F2}"/>
                </a:ext>
              </a:extLst>
            </p:cNvPr>
            <p:cNvSpPr/>
            <p:nvPr/>
          </p:nvSpPr>
          <p:spPr>
            <a:xfrm>
              <a:off x="6361593" y="1844663"/>
              <a:ext cx="2767700" cy="1504962"/>
            </a:xfrm>
            <a:custGeom>
              <a:avLst/>
              <a:gdLst>
                <a:gd name="connsiteX0" fmla="*/ 2402255 w 2767700"/>
                <a:gd name="connsiteY0" fmla="*/ 135709 h 1504962"/>
                <a:gd name="connsiteX1" fmla="*/ 2403363 w 2767700"/>
                <a:gd name="connsiteY1" fmla="*/ 137533 h 1504962"/>
                <a:gd name="connsiteX2" fmla="*/ 2633246 w 2767700"/>
                <a:gd name="connsiteY2" fmla="*/ 681732 h 1504962"/>
                <a:gd name="connsiteX3" fmla="*/ 2643755 w 2767700"/>
                <a:gd name="connsiteY3" fmla="*/ 722605 h 1504962"/>
                <a:gd name="connsiteX4" fmla="*/ 2683290 w 2767700"/>
                <a:gd name="connsiteY4" fmla="*/ 876361 h 1504962"/>
                <a:gd name="connsiteX5" fmla="*/ 2708040 w 2767700"/>
                <a:gd name="connsiteY5" fmla="*/ 972618 h 1504962"/>
                <a:gd name="connsiteX6" fmla="*/ 2765757 w 2767700"/>
                <a:gd name="connsiteY6" fmla="*/ 1428141 h 1504962"/>
                <a:gd name="connsiteX7" fmla="*/ 2767700 w 2767700"/>
                <a:gd name="connsiteY7" fmla="*/ 1504962 h 1504962"/>
                <a:gd name="connsiteX8" fmla="*/ 337321 w 2767700"/>
                <a:gd name="connsiteY8" fmla="*/ 1504962 h 1504962"/>
                <a:gd name="connsiteX9" fmla="*/ 30639 w 2767700"/>
                <a:gd name="connsiteY9" fmla="*/ 1504962 h 1504962"/>
                <a:gd name="connsiteX10" fmla="*/ 296232 w 2767700"/>
                <a:gd name="connsiteY10" fmla="*/ 1351622 h 1504962"/>
                <a:gd name="connsiteX11" fmla="*/ 2319808 w 2767700"/>
                <a:gd name="connsiteY11" fmla="*/ 0 h 1504962"/>
                <a:gd name="connsiteX12" fmla="*/ 2402254 w 2767700"/>
                <a:gd name="connsiteY12" fmla="*/ 135709 h 1504962"/>
                <a:gd name="connsiteX13" fmla="*/ 296231 w 2767700"/>
                <a:gd name="connsiteY13" fmla="*/ 1351622 h 1504962"/>
                <a:gd name="connsiteX14" fmla="*/ 0 w 2767700"/>
                <a:gd name="connsiteY14" fmla="*/ 1430997 h 1504962"/>
                <a:gd name="connsiteX15" fmla="*/ 216858 w 2767700"/>
                <a:gd name="connsiteY15" fmla="*/ 1214139 h 1504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767700" h="1504962">
                  <a:moveTo>
                    <a:pt x="2402255" y="135709"/>
                  </a:moveTo>
                  <a:lnTo>
                    <a:pt x="2403363" y="137533"/>
                  </a:lnTo>
                  <a:cubicBezTo>
                    <a:pt x="2496816" y="309566"/>
                    <a:pt x="2574122" y="491643"/>
                    <a:pt x="2633246" y="681732"/>
                  </a:cubicBezTo>
                  <a:lnTo>
                    <a:pt x="2643755" y="722605"/>
                  </a:lnTo>
                  <a:lnTo>
                    <a:pt x="2683290" y="876361"/>
                  </a:lnTo>
                  <a:lnTo>
                    <a:pt x="2708040" y="972618"/>
                  </a:lnTo>
                  <a:cubicBezTo>
                    <a:pt x="2738365" y="1120811"/>
                    <a:pt x="2757890" y="1272938"/>
                    <a:pt x="2765757" y="1428141"/>
                  </a:cubicBezTo>
                  <a:lnTo>
                    <a:pt x="2767700" y="1504962"/>
                  </a:lnTo>
                  <a:lnTo>
                    <a:pt x="337321" y="1504962"/>
                  </a:lnTo>
                  <a:lnTo>
                    <a:pt x="30639" y="1504962"/>
                  </a:lnTo>
                  <a:lnTo>
                    <a:pt x="296232" y="1351622"/>
                  </a:lnTo>
                  <a:close/>
                  <a:moveTo>
                    <a:pt x="2319808" y="0"/>
                  </a:moveTo>
                  <a:lnTo>
                    <a:pt x="2402254" y="135709"/>
                  </a:lnTo>
                  <a:lnTo>
                    <a:pt x="296231" y="1351622"/>
                  </a:lnTo>
                  <a:lnTo>
                    <a:pt x="0" y="1430997"/>
                  </a:lnTo>
                  <a:lnTo>
                    <a:pt x="216858" y="1214139"/>
                  </a:lnTo>
                  <a:close/>
                </a:path>
              </a:pathLst>
            </a:custGeom>
            <a:solidFill>
              <a:srgbClr val="FEC6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81048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E6571FF2-0370-4278-84EF-15D4992FC4F5}"/>
                </a:ext>
              </a:extLst>
            </p:cNvPr>
            <p:cNvSpPr/>
            <p:nvPr/>
          </p:nvSpPr>
          <p:spPr>
            <a:xfrm>
              <a:off x="3060700" y="1980373"/>
              <a:ext cx="2739068" cy="1528002"/>
            </a:xfrm>
            <a:custGeom>
              <a:avLst/>
              <a:gdLst>
                <a:gd name="connsiteX0" fmla="*/ 367452 w 2739068"/>
                <a:gd name="connsiteY0" fmla="*/ 0 h 1528002"/>
                <a:gd name="connsiteX1" fmla="*/ 2473475 w 2739068"/>
                <a:gd name="connsiteY1" fmla="*/ 1215913 h 1528002"/>
                <a:gd name="connsiteX2" fmla="*/ 2739068 w 2739068"/>
                <a:gd name="connsiteY2" fmla="*/ 1369253 h 1528002"/>
                <a:gd name="connsiteX3" fmla="*/ 2432391 w 2739068"/>
                <a:gd name="connsiteY3" fmla="*/ 1369253 h 1528002"/>
                <a:gd name="connsiteX4" fmla="*/ 2728619 w 2739068"/>
                <a:gd name="connsiteY4" fmla="*/ 1448627 h 1528002"/>
                <a:gd name="connsiteX5" fmla="*/ 2432388 w 2739068"/>
                <a:gd name="connsiteY5" fmla="*/ 1528002 h 1528002"/>
                <a:gd name="connsiteX6" fmla="*/ 2007 w 2739068"/>
                <a:gd name="connsiteY6" fmla="*/ 1528002 h 1528002"/>
                <a:gd name="connsiteX7" fmla="*/ 0 w 2739068"/>
                <a:gd name="connsiteY7" fmla="*/ 1448627 h 1528002"/>
                <a:gd name="connsiteX8" fmla="*/ 2007 w 2739068"/>
                <a:gd name="connsiteY8" fmla="*/ 1369253 h 1528002"/>
                <a:gd name="connsiteX9" fmla="*/ 2006 w 2739068"/>
                <a:gd name="connsiteY9" fmla="*/ 1369253 h 1528002"/>
                <a:gd name="connsiteX10" fmla="*/ 3949 w 2739068"/>
                <a:gd name="connsiteY10" fmla="*/ 1292432 h 1528002"/>
                <a:gd name="connsiteX11" fmla="*/ 61666 w 2739068"/>
                <a:gd name="connsiteY11" fmla="*/ 836909 h 1528002"/>
                <a:gd name="connsiteX12" fmla="*/ 86416 w 2739068"/>
                <a:gd name="connsiteY12" fmla="*/ 740652 h 1528002"/>
                <a:gd name="connsiteX13" fmla="*/ 2432383 w 2739068"/>
                <a:gd name="connsiteY13" fmla="*/ 1369252 h 1528002"/>
                <a:gd name="connsiteX14" fmla="*/ 2432384 w 2739068"/>
                <a:gd name="connsiteY14" fmla="*/ 1369252 h 1528002"/>
                <a:gd name="connsiteX15" fmla="*/ 86417 w 2739068"/>
                <a:gd name="connsiteY15" fmla="*/ 740652 h 1528002"/>
                <a:gd name="connsiteX16" fmla="*/ 125952 w 2739068"/>
                <a:gd name="connsiteY16" fmla="*/ 586896 h 1528002"/>
                <a:gd name="connsiteX17" fmla="*/ 136461 w 2739068"/>
                <a:gd name="connsiteY17" fmla="*/ 546023 h 1528002"/>
                <a:gd name="connsiteX18" fmla="*/ 366344 w 2739068"/>
                <a:gd name="connsiteY18" fmla="*/ 1824 h 1528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739068" h="1528002">
                  <a:moveTo>
                    <a:pt x="367452" y="0"/>
                  </a:moveTo>
                  <a:lnTo>
                    <a:pt x="2473475" y="1215913"/>
                  </a:lnTo>
                  <a:lnTo>
                    <a:pt x="2739068" y="1369253"/>
                  </a:lnTo>
                  <a:lnTo>
                    <a:pt x="2432391" y="1369253"/>
                  </a:lnTo>
                  <a:lnTo>
                    <a:pt x="2728619" y="1448627"/>
                  </a:lnTo>
                  <a:lnTo>
                    <a:pt x="2432388" y="1528002"/>
                  </a:lnTo>
                  <a:lnTo>
                    <a:pt x="2007" y="1528002"/>
                  </a:lnTo>
                  <a:lnTo>
                    <a:pt x="0" y="1448627"/>
                  </a:lnTo>
                  <a:lnTo>
                    <a:pt x="2007" y="1369253"/>
                  </a:lnTo>
                  <a:lnTo>
                    <a:pt x="2006" y="1369253"/>
                  </a:lnTo>
                  <a:lnTo>
                    <a:pt x="3949" y="1292432"/>
                  </a:lnTo>
                  <a:cubicBezTo>
                    <a:pt x="11816" y="1137229"/>
                    <a:pt x="31341" y="985102"/>
                    <a:pt x="61666" y="836909"/>
                  </a:cubicBezTo>
                  <a:lnTo>
                    <a:pt x="86416" y="740652"/>
                  </a:lnTo>
                  <a:lnTo>
                    <a:pt x="2432383" y="1369252"/>
                  </a:lnTo>
                  <a:lnTo>
                    <a:pt x="2432384" y="1369252"/>
                  </a:lnTo>
                  <a:lnTo>
                    <a:pt x="86417" y="740652"/>
                  </a:lnTo>
                  <a:lnTo>
                    <a:pt x="125952" y="586896"/>
                  </a:lnTo>
                  <a:lnTo>
                    <a:pt x="136461" y="546023"/>
                  </a:lnTo>
                  <a:cubicBezTo>
                    <a:pt x="195585" y="355934"/>
                    <a:pt x="272891" y="173857"/>
                    <a:pt x="366344" y="1824"/>
                  </a:cubicBezTo>
                  <a:close/>
                </a:path>
              </a:pathLst>
            </a:custGeom>
            <a:solidFill>
              <a:srgbClr val="E7B4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81048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2103A736-E683-473F-ACCE-0472AFF66803}"/>
                </a:ext>
              </a:extLst>
            </p:cNvPr>
            <p:cNvSpPr/>
            <p:nvPr/>
          </p:nvSpPr>
          <p:spPr>
            <a:xfrm>
              <a:off x="6392232" y="3349625"/>
              <a:ext cx="2739068" cy="1528004"/>
            </a:xfrm>
            <a:custGeom>
              <a:avLst/>
              <a:gdLst>
                <a:gd name="connsiteX0" fmla="*/ 265595 w 2739068"/>
                <a:gd name="connsiteY0" fmla="*/ 312093 h 1528004"/>
                <a:gd name="connsiteX1" fmla="*/ 2613116 w 2739068"/>
                <a:gd name="connsiteY1" fmla="*/ 941109 h 1528004"/>
                <a:gd name="connsiteX2" fmla="*/ 2602607 w 2739068"/>
                <a:gd name="connsiteY2" fmla="*/ 981981 h 1528004"/>
                <a:gd name="connsiteX3" fmla="*/ 2372724 w 2739068"/>
                <a:gd name="connsiteY3" fmla="*/ 1526180 h 1528004"/>
                <a:gd name="connsiteX4" fmla="*/ 2371616 w 2739068"/>
                <a:gd name="connsiteY4" fmla="*/ 1528004 h 1528004"/>
                <a:gd name="connsiteX5" fmla="*/ 0 w 2739068"/>
                <a:gd name="connsiteY5" fmla="*/ 158750 h 1528004"/>
                <a:gd name="connsiteX6" fmla="*/ 306680 w 2739068"/>
                <a:gd name="connsiteY6" fmla="*/ 158750 h 1528004"/>
                <a:gd name="connsiteX7" fmla="*/ 306684 w 2739068"/>
                <a:gd name="connsiteY7" fmla="*/ 158751 h 1528004"/>
                <a:gd name="connsiteX8" fmla="*/ 2737061 w 2739068"/>
                <a:gd name="connsiteY8" fmla="*/ 158751 h 1528004"/>
                <a:gd name="connsiteX9" fmla="*/ 2735118 w 2739068"/>
                <a:gd name="connsiteY9" fmla="*/ 235572 h 1528004"/>
                <a:gd name="connsiteX10" fmla="*/ 2677401 w 2739068"/>
                <a:gd name="connsiteY10" fmla="*/ 691095 h 1528004"/>
                <a:gd name="connsiteX11" fmla="*/ 2652651 w 2739068"/>
                <a:gd name="connsiteY11" fmla="*/ 787352 h 1528004"/>
                <a:gd name="connsiteX12" fmla="*/ 2652651 w 2739068"/>
                <a:gd name="connsiteY12" fmla="*/ 787352 h 1528004"/>
                <a:gd name="connsiteX13" fmla="*/ 2613116 w 2739068"/>
                <a:gd name="connsiteY13" fmla="*/ 941108 h 1528004"/>
                <a:gd name="connsiteX14" fmla="*/ 265595 w 2739068"/>
                <a:gd name="connsiteY14" fmla="*/ 312092 h 1528004"/>
                <a:gd name="connsiteX15" fmla="*/ 306682 w 2739068"/>
                <a:gd name="connsiteY15" fmla="*/ 0 h 1528004"/>
                <a:gd name="connsiteX16" fmla="*/ 2737061 w 2739068"/>
                <a:gd name="connsiteY16" fmla="*/ 0 h 1528004"/>
                <a:gd name="connsiteX17" fmla="*/ 2739068 w 2739068"/>
                <a:gd name="connsiteY17" fmla="*/ 79375 h 1528004"/>
                <a:gd name="connsiteX18" fmla="*/ 2737061 w 2739068"/>
                <a:gd name="connsiteY18" fmla="*/ 158750 h 1528004"/>
                <a:gd name="connsiteX19" fmla="*/ 306680 w 2739068"/>
                <a:gd name="connsiteY19" fmla="*/ 158750 h 1528004"/>
                <a:gd name="connsiteX20" fmla="*/ 10449 w 2739068"/>
                <a:gd name="connsiteY20" fmla="*/ 79375 h 1528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739068" h="1528004">
                  <a:moveTo>
                    <a:pt x="265595" y="312093"/>
                  </a:moveTo>
                  <a:lnTo>
                    <a:pt x="2613116" y="941109"/>
                  </a:lnTo>
                  <a:lnTo>
                    <a:pt x="2602607" y="981981"/>
                  </a:lnTo>
                  <a:cubicBezTo>
                    <a:pt x="2543483" y="1172070"/>
                    <a:pt x="2466177" y="1354148"/>
                    <a:pt x="2372724" y="1526180"/>
                  </a:cubicBezTo>
                  <a:lnTo>
                    <a:pt x="2371616" y="1528004"/>
                  </a:lnTo>
                  <a:close/>
                  <a:moveTo>
                    <a:pt x="0" y="158750"/>
                  </a:moveTo>
                  <a:lnTo>
                    <a:pt x="306680" y="158750"/>
                  </a:lnTo>
                  <a:lnTo>
                    <a:pt x="306684" y="158751"/>
                  </a:lnTo>
                  <a:lnTo>
                    <a:pt x="2737061" y="158751"/>
                  </a:lnTo>
                  <a:lnTo>
                    <a:pt x="2735118" y="235572"/>
                  </a:lnTo>
                  <a:cubicBezTo>
                    <a:pt x="2727251" y="390775"/>
                    <a:pt x="2707726" y="542902"/>
                    <a:pt x="2677401" y="691095"/>
                  </a:cubicBezTo>
                  <a:lnTo>
                    <a:pt x="2652651" y="787352"/>
                  </a:lnTo>
                  <a:lnTo>
                    <a:pt x="2652651" y="787352"/>
                  </a:lnTo>
                  <a:lnTo>
                    <a:pt x="2613116" y="941108"/>
                  </a:lnTo>
                  <a:lnTo>
                    <a:pt x="265595" y="312092"/>
                  </a:lnTo>
                  <a:close/>
                  <a:moveTo>
                    <a:pt x="306682" y="0"/>
                  </a:moveTo>
                  <a:lnTo>
                    <a:pt x="2737061" y="0"/>
                  </a:lnTo>
                  <a:lnTo>
                    <a:pt x="2739068" y="79375"/>
                  </a:lnTo>
                  <a:lnTo>
                    <a:pt x="2737061" y="158750"/>
                  </a:lnTo>
                  <a:lnTo>
                    <a:pt x="306680" y="158750"/>
                  </a:lnTo>
                  <a:lnTo>
                    <a:pt x="10449" y="79375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81048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378D419B-06D7-4DE2-BC32-C909C8200DBA}"/>
                </a:ext>
              </a:extLst>
            </p:cNvPr>
            <p:cNvSpPr/>
            <p:nvPr/>
          </p:nvSpPr>
          <p:spPr>
            <a:xfrm>
              <a:off x="3062707" y="3508374"/>
              <a:ext cx="2767698" cy="1504963"/>
            </a:xfrm>
            <a:custGeom>
              <a:avLst/>
              <a:gdLst>
                <a:gd name="connsiteX0" fmla="*/ 2767698 w 2767698"/>
                <a:gd name="connsiteY0" fmla="*/ 73967 h 1504963"/>
                <a:gd name="connsiteX1" fmla="*/ 2550842 w 2767698"/>
                <a:gd name="connsiteY1" fmla="*/ 290824 h 1504963"/>
                <a:gd name="connsiteX2" fmla="*/ 447890 w 2767698"/>
                <a:gd name="connsiteY2" fmla="*/ 1504963 h 1504963"/>
                <a:gd name="connsiteX3" fmla="*/ 365444 w 2767698"/>
                <a:gd name="connsiteY3" fmla="*/ 1369254 h 1504963"/>
                <a:gd name="connsiteX4" fmla="*/ 364337 w 2767698"/>
                <a:gd name="connsiteY4" fmla="*/ 1367431 h 1504963"/>
                <a:gd name="connsiteX5" fmla="*/ 134454 w 2767698"/>
                <a:gd name="connsiteY5" fmla="*/ 823232 h 1504963"/>
                <a:gd name="connsiteX6" fmla="*/ 123945 w 2767698"/>
                <a:gd name="connsiteY6" fmla="*/ 782360 h 1504963"/>
                <a:gd name="connsiteX7" fmla="*/ 2471461 w 2767698"/>
                <a:gd name="connsiteY7" fmla="*/ 153346 h 1504963"/>
                <a:gd name="connsiteX8" fmla="*/ 2471465 w 2767698"/>
                <a:gd name="connsiteY8" fmla="*/ 153343 h 1504963"/>
                <a:gd name="connsiteX9" fmla="*/ 2430381 w 2767698"/>
                <a:gd name="connsiteY9" fmla="*/ 0 h 1504963"/>
                <a:gd name="connsiteX10" fmla="*/ 2737061 w 2767698"/>
                <a:gd name="connsiteY10" fmla="*/ 0 h 1504963"/>
                <a:gd name="connsiteX11" fmla="*/ 2471466 w 2767698"/>
                <a:gd name="connsiteY11" fmla="*/ 153342 h 1504963"/>
                <a:gd name="connsiteX12" fmla="*/ 123945 w 2767698"/>
                <a:gd name="connsiteY12" fmla="*/ 782358 h 1504963"/>
                <a:gd name="connsiteX13" fmla="*/ 84410 w 2767698"/>
                <a:gd name="connsiteY13" fmla="*/ 628602 h 1504963"/>
                <a:gd name="connsiteX14" fmla="*/ 59660 w 2767698"/>
                <a:gd name="connsiteY14" fmla="*/ 532345 h 1504963"/>
                <a:gd name="connsiteX15" fmla="*/ 1943 w 2767698"/>
                <a:gd name="connsiteY15" fmla="*/ 76822 h 1504963"/>
                <a:gd name="connsiteX16" fmla="*/ 0 w 2767698"/>
                <a:gd name="connsiteY16" fmla="*/ 1 h 1504963"/>
                <a:gd name="connsiteX17" fmla="*/ 2430378 w 2767698"/>
                <a:gd name="connsiteY17" fmla="*/ 1 h 1504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767698" h="1504963">
                  <a:moveTo>
                    <a:pt x="2767698" y="73967"/>
                  </a:moveTo>
                  <a:lnTo>
                    <a:pt x="2550842" y="290824"/>
                  </a:lnTo>
                  <a:lnTo>
                    <a:pt x="447890" y="1504963"/>
                  </a:lnTo>
                  <a:lnTo>
                    <a:pt x="365444" y="1369254"/>
                  </a:lnTo>
                  <a:lnTo>
                    <a:pt x="364337" y="1367431"/>
                  </a:lnTo>
                  <a:cubicBezTo>
                    <a:pt x="270884" y="1195399"/>
                    <a:pt x="193578" y="1013321"/>
                    <a:pt x="134454" y="823232"/>
                  </a:cubicBezTo>
                  <a:lnTo>
                    <a:pt x="123945" y="782360"/>
                  </a:lnTo>
                  <a:lnTo>
                    <a:pt x="2471461" y="153346"/>
                  </a:lnTo>
                  <a:lnTo>
                    <a:pt x="2471465" y="153343"/>
                  </a:lnTo>
                  <a:close/>
                  <a:moveTo>
                    <a:pt x="2430381" y="0"/>
                  </a:moveTo>
                  <a:lnTo>
                    <a:pt x="2737061" y="0"/>
                  </a:lnTo>
                  <a:lnTo>
                    <a:pt x="2471466" y="153342"/>
                  </a:lnTo>
                  <a:lnTo>
                    <a:pt x="123945" y="782358"/>
                  </a:lnTo>
                  <a:lnTo>
                    <a:pt x="84410" y="628602"/>
                  </a:lnTo>
                  <a:lnTo>
                    <a:pt x="59660" y="532345"/>
                  </a:lnTo>
                  <a:cubicBezTo>
                    <a:pt x="29335" y="384152"/>
                    <a:pt x="9810" y="232025"/>
                    <a:pt x="1943" y="76822"/>
                  </a:cubicBezTo>
                  <a:lnTo>
                    <a:pt x="0" y="1"/>
                  </a:lnTo>
                  <a:lnTo>
                    <a:pt x="2430378" y="1"/>
                  </a:lnTo>
                  <a:close/>
                </a:path>
              </a:pathLst>
            </a:custGeom>
            <a:solidFill>
              <a:srgbClr val="B8DEF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81048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C83E08E7-8268-440C-828D-AD2D4F186DB9}"/>
                </a:ext>
              </a:extLst>
            </p:cNvPr>
            <p:cNvSpPr/>
            <p:nvPr/>
          </p:nvSpPr>
          <p:spPr>
            <a:xfrm>
              <a:off x="6312858" y="3582340"/>
              <a:ext cx="2450990" cy="2432060"/>
            </a:xfrm>
            <a:custGeom>
              <a:avLst/>
              <a:gdLst>
                <a:gd name="connsiteX0" fmla="*/ 153341 w 2450990"/>
                <a:gd name="connsiteY0" fmla="*/ 329110 h 2432060"/>
                <a:gd name="connsiteX1" fmla="*/ 1870617 w 2450990"/>
                <a:gd name="connsiteY1" fmla="*/ 2046386 h 2432060"/>
                <a:gd name="connsiteX2" fmla="*/ 1713875 w 2450990"/>
                <a:gd name="connsiteY2" fmla="*/ 2188843 h 2432060"/>
                <a:gd name="connsiteX3" fmla="*/ 1480207 w 2450990"/>
                <a:gd name="connsiteY3" fmla="*/ 2363576 h 2432060"/>
                <a:gd name="connsiteX4" fmla="*/ 1367479 w 2450990"/>
                <a:gd name="connsiteY4" fmla="*/ 2432060 h 2432060"/>
                <a:gd name="connsiteX5" fmla="*/ 48736 w 2450990"/>
                <a:gd name="connsiteY5" fmla="*/ 0 h 2432060"/>
                <a:gd name="connsiteX6" fmla="*/ 344969 w 2450990"/>
                <a:gd name="connsiteY6" fmla="*/ 79376 h 2432060"/>
                <a:gd name="connsiteX7" fmla="*/ 2450990 w 2450990"/>
                <a:gd name="connsiteY7" fmla="*/ 1295287 h 2432060"/>
                <a:gd name="connsiteX8" fmla="*/ 2368544 w 2450990"/>
                <a:gd name="connsiteY8" fmla="*/ 1430996 h 2432060"/>
                <a:gd name="connsiteX9" fmla="*/ 265596 w 2450990"/>
                <a:gd name="connsiteY9" fmla="*/ 216859 h 2432060"/>
                <a:gd name="connsiteX10" fmla="*/ 265597 w 2450990"/>
                <a:gd name="connsiteY10" fmla="*/ 216860 h 2432060"/>
                <a:gd name="connsiteX11" fmla="*/ 2368545 w 2450990"/>
                <a:gd name="connsiteY11" fmla="*/ 1430997 h 2432060"/>
                <a:gd name="connsiteX12" fmla="*/ 2300061 w 2450990"/>
                <a:gd name="connsiteY12" fmla="*/ 1543725 h 2432060"/>
                <a:gd name="connsiteX13" fmla="*/ 2125328 w 2450990"/>
                <a:gd name="connsiteY13" fmla="*/ 1777393 h 2432060"/>
                <a:gd name="connsiteX14" fmla="*/ 1982871 w 2450990"/>
                <a:gd name="connsiteY14" fmla="*/ 1934135 h 2432060"/>
                <a:gd name="connsiteX15" fmla="*/ 1982871 w 2450990"/>
                <a:gd name="connsiteY15" fmla="*/ 1934135 h 2432060"/>
                <a:gd name="connsiteX16" fmla="*/ 1929424 w 2450990"/>
                <a:gd name="connsiteY16" fmla="*/ 1992940 h 2432060"/>
                <a:gd name="connsiteX17" fmla="*/ 1870618 w 2450990"/>
                <a:gd name="connsiteY17" fmla="*/ 2046387 h 2432060"/>
                <a:gd name="connsiteX18" fmla="*/ 153342 w 2450990"/>
                <a:gd name="connsiteY18" fmla="*/ 329111 h 2432060"/>
                <a:gd name="connsiteX19" fmla="*/ 0 w 2450990"/>
                <a:gd name="connsiteY19" fmla="*/ 63516 h 2432060"/>
                <a:gd name="connsiteX20" fmla="*/ 265592 w 2450990"/>
                <a:gd name="connsiteY20" fmla="*/ 216856 h 2432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450990" h="2432060">
                  <a:moveTo>
                    <a:pt x="153341" y="329110"/>
                  </a:moveTo>
                  <a:lnTo>
                    <a:pt x="1870617" y="2046386"/>
                  </a:lnTo>
                  <a:lnTo>
                    <a:pt x="1713875" y="2188843"/>
                  </a:lnTo>
                  <a:cubicBezTo>
                    <a:pt x="1638921" y="2250701"/>
                    <a:pt x="1560947" y="2309030"/>
                    <a:pt x="1480207" y="2363576"/>
                  </a:cubicBezTo>
                  <a:lnTo>
                    <a:pt x="1367479" y="2432060"/>
                  </a:lnTo>
                  <a:close/>
                  <a:moveTo>
                    <a:pt x="48736" y="0"/>
                  </a:moveTo>
                  <a:lnTo>
                    <a:pt x="344969" y="79376"/>
                  </a:lnTo>
                  <a:lnTo>
                    <a:pt x="2450990" y="1295287"/>
                  </a:lnTo>
                  <a:lnTo>
                    <a:pt x="2368544" y="1430996"/>
                  </a:lnTo>
                  <a:lnTo>
                    <a:pt x="265596" y="216859"/>
                  </a:lnTo>
                  <a:lnTo>
                    <a:pt x="265597" y="216860"/>
                  </a:lnTo>
                  <a:lnTo>
                    <a:pt x="2368545" y="1430997"/>
                  </a:lnTo>
                  <a:lnTo>
                    <a:pt x="2300061" y="1543725"/>
                  </a:lnTo>
                  <a:cubicBezTo>
                    <a:pt x="2245515" y="1624465"/>
                    <a:pt x="2187186" y="1702439"/>
                    <a:pt x="2125328" y="1777393"/>
                  </a:cubicBezTo>
                  <a:lnTo>
                    <a:pt x="1982871" y="1934135"/>
                  </a:lnTo>
                  <a:lnTo>
                    <a:pt x="1982871" y="1934135"/>
                  </a:lnTo>
                  <a:lnTo>
                    <a:pt x="1929424" y="1992940"/>
                  </a:lnTo>
                  <a:lnTo>
                    <a:pt x="1870618" y="2046387"/>
                  </a:lnTo>
                  <a:lnTo>
                    <a:pt x="153342" y="329111"/>
                  </a:lnTo>
                  <a:lnTo>
                    <a:pt x="0" y="63516"/>
                  </a:lnTo>
                  <a:lnTo>
                    <a:pt x="265592" y="21685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81048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8AB0AE5F-ECC6-4813-AA81-7CA5B2E845B5}"/>
                </a:ext>
              </a:extLst>
            </p:cNvPr>
            <p:cNvSpPr/>
            <p:nvPr/>
          </p:nvSpPr>
          <p:spPr>
            <a:xfrm>
              <a:off x="3510596" y="3645858"/>
              <a:ext cx="2432064" cy="2450990"/>
            </a:xfrm>
            <a:custGeom>
              <a:avLst/>
              <a:gdLst>
                <a:gd name="connsiteX0" fmla="*/ 2102952 w 2432064"/>
                <a:gd name="connsiteY0" fmla="*/ 153341 h 2450990"/>
                <a:gd name="connsiteX1" fmla="*/ 385674 w 2432064"/>
                <a:gd name="connsiteY1" fmla="*/ 1870618 h 2450990"/>
                <a:gd name="connsiteX2" fmla="*/ 243217 w 2432064"/>
                <a:gd name="connsiteY2" fmla="*/ 1713876 h 2450990"/>
                <a:gd name="connsiteX3" fmla="*/ 68484 w 2432064"/>
                <a:gd name="connsiteY3" fmla="*/ 1480208 h 2450990"/>
                <a:gd name="connsiteX4" fmla="*/ 0 w 2432064"/>
                <a:gd name="connsiteY4" fmla="*/ 1367480 h 2450990"/>
                <a:gd name="connsiteX5" fmla="*/ 2432064 w 2432064"/>
                <a:gd name="connsiteY5" fmla="*/ 48736 h 2450990"/>
                <a:gd name="connsiteX6" fmla="*/ 2352689 w 2432064"/>
                <a:gd name="connsiteY6" fmla="*/ 344967 h 2450990"/>
                <a:gd name="connsiteX7" fmla="*/ 1136776 w 2432064"/>
                <a:gd name="connsiteY7" fmla="*/ 2450990 h 2450990"/>
                <a:gd name="connsiteX8" fmla="*/ 1001067 w 2432064"/>
                <a:gd name="connsiteY8" fmla="*/ 2368544 h 2450990"/>
                <a:gd name="connsiteX9" fmla="*/ 2215206 w 2432064"/>
                <a:gd name="connsiteY9" fmla="*/ 265594 h 2450990"/>
                <a:gd name="connsiteX10" fmla="*/ 2368546 w 2432064"/>
                <a:gd name="connsiteY10" fmla="*/ 0 h 2450990"/>
                <a:gd name="connsiteX11" fmla="*/ 2215205 w 2432064"/>
                <a:gd name="connsiteY11" fmla="*/ 265595 h 2450990"/>
                <a:gd name="connsiteX12" fmla="*/ 2215204 w 2432064"/>
                <a:gd name="connsiteY12" fmla="*/ 265596 h 2450990"/>
                <a:gd name="connsiteX13" fmla="*/ 1001066 w 2432064"/>
                <a:gd name="connsiteY13" fmla="*/ 2368544 h 2450990"/>
                <a:gd name="connsiteX14" fmla="*/ 888338 w 2432064"/>
                <a:gd name="connsiteY14" fmla="*/ 2300060 h 2450990"/>
                <a:gd name="connsiteX15" fmla="*/ 654670 w 2432064"/>
                <a:gd name="connsiteY15" fmla="*/ 2125327 h 2450990"/>
                <a:gd name="connsiteX16" fmla="*/ 497930 w 2432064"/>
                <a:gd name="connsiteY16" fmla="*/ 1982871 h 2450990"/>
                <a:gd name="connsiteX17" fmla="*/ 497929 w 2432064"/>
                <a:gd name="connsiteY17" fmla="*/ 1982871 h 2450990"/>
                <a:gd name="connsiteX18" fmla="*/ 439122 w 2432064"/>
                <a:gd name="connsiteY18" fmla="*/ 1929424 h 2450990"/>
                <a:gd name="connsiteX19" fmla="*/ 385675 w 2432064"/>
                <a:gd name="connsiteY19" fmla="*/ 1870618 h 2450990"/>
                <a:gd name="connsiteX20" fmla="*/ 2102953 w 2432064"/>
                <a:gd name="connsiteY20" fmla="*/ 153341 h 2450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432064" h="2450990">
                  <a:moveTo>
                    <a:pt x="2102952" y="153341"/>
                  </a:moveTo>
                  <a:lnTo>
                    <a:pt x="385674" y="1870618"/>
                  </a:lnTo>
                  <a:lnTo>
                    <a:pt x="243217" y="1713876"/>
                  </a:lnTo>
                  <a:cubicBezTo>
                    <a:pt x="181359" y="1638922"/>
                    <a:pt x="123030" y="1560948"/>
                    <a:pt x="68484" y="1480208"/>
                  </a:cubicBezTo>
                  <a:lnTo>
                    <a:pt x="0" y="1367480"/>
                  </a:lnTo>
                  <a:close/>
                  <a:moveTo>
                    <a:pt x="2432064" y="48736"/>
                  </a:moveTo>
                  <a:lnTo>
                    <a:pt x="2352689" y="344967"/>
                  </a:lnTo>
                  <a:lnTo>
                    <a:pt x="1136776" y="2450990"/>
                  </a:lnTo>
                  <a:lnTo>
                    <a:pt x="1001067" y="2368544"/>
                  </a:lnTo>
                  <a:lnTo>
                    <a:pt x="2215206" y="265594"/>
                  </a:lnTo>
                  <a:close/>
                  <a:moveTo>
                    <a:pt x="2368546" y="0"/>
                  </a:moveTo>
                  <a:lnTo>
                    <a:pt x="2215205" y="265595"/>
                  </a:lnTo>
                  <a:lnTo>
                    <a:pt x="2215204" y="265596"/>
                  </a:lnTo>
                  <a:lnTo>
                    <a:pt x="1001066" y="2368544"/>
                  </a:lnTo>
                  <a:lnTo>
                    <a:pt x="888338" y="2300060"/>
                  </a:lnTo>
                  <a:cubicBezTo>
                    <a:pt x="807599" y="2245514"/>
                    <a:pt x="729625" y="2187185"/>
                    <a:pt x="654670" y="2125327"/>
                  </a:cubicBezTo>
                  <a:lnTo>
                    <a:pt x="497930" y="1982871"/>
                  </a:lnTo>
                  <a:lnTo>
                    <a:pt x="497929" y="1982871"/>
                  </a:lnTo>
                  <a:lnTo>
                    <a:pt x="439122" y="1929424"/>
                  </a:lnTo>
                  <a:lnTo>
                    <a:pt x="385675" y="1870618"/>
                  </a:lnTo>
                  <a:lnTo>
                    <a:pt x="2102953" y="153341"/>
                  </a:lnTo>
                  <a:close/>
                </a:path>
              </a:pathLst>
            </a:custGeom>
            <a:solidFill>
              <a:srgbClr val="F9F1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81048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3B059399-B111-456F-981C-BA97A15C7718}"/>
                </a:ext>
              </a:extLst>
            </p:cNvPr>
            <p:cNvSpPr/>
            <p:nvPr/>
          </p:nvSpPr>
          <p:spPr>
            <a:xfrm>
              <a:off x="6175375" y="3694595"/>
              <a:ext cx="1504962" cy="2767698"/>
            </a:xfrm>
            <a:custGeom>
              <a:avLst/>
              <a:gdLst>
                <a:gd name="connsiteX0" fmla="*/ 0 w 1504962"/>
                <a:gd name="connsiteY0" fmla="*/ 30637 h 2767698"/>
                <a:gd name="connsiteX1" fmla="*/ 153341 w 1504962"/>
                <a:gd name="connsiteY1" fmla="*/ 296232 h 2767698"/>
                <a:gd name="connsiteX2" fmla="*/ 782358 w 1504962"/>
                <a:gd name="connsiteY2" fmla="*/ 2643754 h 2767698"/>
                <a:gd name="connsiteX3" fmla="*/ 628602 w 1504962"/>
                <a:gd name="connsiteY3" fmla="*/ 2683288 h 2767698"/>
                <a:gd name="connsiteX4" fmla="*/ 532345 w 1504962"/>
                <a:gd name="connsiteY4" fmla="*/ 2708038 h 2767698"/>
                <a:gd name="connsiteX5" fmla="*/ 76822 w 1504962"/>
                <a:gd name="connsiteY5" fmla="*/ 2765755 h 2767698"/>
                <a:gd name="connsiteX6" fmla="*/ 1 w 1504962"/>
                <a:gd name="connsiteY6" fmla="*/ 2767698 h 2767698"/>
                <a:gd name="connsiteX7" fmla="*/ 1 w 1504962"/>
                <a:gd name="connsiteY7" fmla="*/ 337321 h 2767698"/>
                <a:gd name="connsiteX8" fmla="*/ 0 w 1504962"/>
                <a:gd name="connsiteY8" fmla="*/ 337317 h 2767698"/>
                <a:gd name="connsiteX9" fmla="*/ 73966 w 1504962"/>
                <a:gd name="connsiteY9" fmla="*/ 0 h 2767698"/>
                <a:gd name="connsiteX10" fmla="*/ 290824 w 1504962"/>
                <a:gd name="connsiteY10" fmla="*/ 216857 h 2767698"/>
                <a:gd name="connsiteX11" fmla="*/ 1504962 w 1504962"/>
                <a:gd name="connsiteY11" fmla="*/ 2319807 h 2767698"/>
                <a:gd name="connsiteX12" fmla="*/ 1369253 w 1504962"/>
                <a:gd name="connsiteY12" fmla="*/ 2402253 h 2767698"/>
                <a:gd name="connsiteX13" fmla="*/ 1367429 w 1504962"/>
                <a:gd name="connsiteY13" fmla="*/ 2403360 h 2767698"/>
                <a:gd name="connsiteX14" fmla="*/ 823230 w 1504962"/>
                <a:gd name="connsiteY14" fmla="*/ 2633243 h 2767698"/>
                <a:gd name="connsiteX15" fmla="*/ 782358 w 1504962"/>
                <a:gd name="connsiteY15" fmla="*/ 2643753 h 2767698"/>
                <a:gd name="connsiteX16" fmla="*/ 153342 w 1504962"/>
                <a:gd name="connsiteY16" fmla="*/ 296233 h 2767698"/>
                <a:gd name="connsiteX17" fmla="*/ 153341 w 1504962"/>
                <a:gd name="connsiteY17" fmla="*/ 296232 h 2767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04962" h="2767698">
                  <a:moveTo>
                    <a:pt x="0" y="30637"/>
                  </a:moveTo>
                  <a:lnTo>
                    <a:pt x="153341" y="296232"/>
                  </a:lnTo>
                  <a:lnTo>
                    <a:pt x="782358" y="2643754"/>
                  </a:lnTo>
                  <a:lnTo>
                    <a:pt x="628602" y="2683288"/>
                  </a:lnTo>
                  <a:lnTo>
                    <a:pt x="532345" y="2708038"/>
                  </a:lnTo>
                  <a:cubicBezTo>
                    <a:pt x="384152" y="2738363"/>
                    <a:pt x="232025" y="2757888"/>
                    <a:pt x="76822" y="2765755"/>
                  </a:cubicBezTo>
                  <a:lnTo>
                    <a:pt x="1" y="2767698"/>
                  </a:lnTo>
                  <a:lnTo>
                    <a:pt x="1" y="337321"/>
                  </a:lnTo>
                  <a:lnTo>
                    <a:pt x="0" y="337317"/>
                  </a:lnTo>
                  <a:close/>
                  <a:moveTo>
                    <a:pt x="73966" y="0"/>
                  </a:moveTo>
                  <a:lnTo>
                    <a:pt x="290824" y="216857"/>
                  </a:lnTo>
                  <a:lnTo>
                    <a:pt x="1504962" y="2319807"/>
                  </a:lnTo>
                  <a:lnTo>
                    <a:pt x="1369253" y="2402253"/>
                  </a:lnTo>
                  <a:lnTo>
                    <a:pt x="1367429" y="2403360"/>
                  </a:lnTo>
                  <a:cubicBezTo>
                    <a:pt x="1195397" y="2496814"/>
                    <a:pt x="1013319" y="2574120"/>
                    <a:pt x="823230" y="2633243"/>
                  </a:cubicBezTo>
                  <a:lnTo>
                    <a:pt x="782358" y="2643753"/>
                  </a:lnTo>
                  <a:lnTo>
                    <a:pt x="153342" y="296233"/>
                  </a:lnTo>
                  <a:lnTo>
                    <a:pt x="153341" y="296232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81048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98BCD413-FB4F-49A6-AC2D-C54CAEED7C40}"/>
                </a:ext>
              </a:extLst>
            </p:cNvPr>
            <p:cNvSpPr/>
            <p:nvPr/>
          </p:nvSpPr>
          <p:spPr>
            <a:xfrm>
              <a:off x="4664044" y="3694592"/>
              <a:ext cx="1511331" cy="2769708"/>
            </a:xfrm>
            <a:custGeom>
              <a:avLst/>
              <a:gdLst>
                <a:gd name="connsiteX0" fmla="*/ 1215913 w 1511331"/>
                <a:gd name="connsiteY0" fmla="*/ 265592 h 2769708"/>
                <a:gd name="connsiteX1" fmla="*/ 586896 w 1511331"/>
                <a:gd name="connsiteY1" fmla="*/ 2613116 h 2769708"/>
                <a:gd name="connsiteX2" fmla="*/ 546023 w 1511331"/>
                <a:gd name="connsiteY2" fmla="*/ 2602606 h 2769708"/>
                <a:gd name="connsiteX3" fmla="*/ 1824 w 1511331"/>
                <a:gd name="connsiteY3" fmla="*/ 2372723 h 2769708"/>
                <a:gd name="connsiteX4" fmla="*/ 0 w 1511331"/>
                <a:gd name="connsiteY4" fmla="*/ 2371615 h 2769708"/>
                <a:gd name="connsiteX5" fmla="*/ 1369253 w 1511331"/>
                <a:gd name="connsiteY5" fmla="*/ 0 h 2769708"/>
                <a:gd name="connsiteX6" fmla="*/ 1369253 w 1511331"/>
                <a:gd name="connsiteY6" fmla="*/ 275101 h 2769708"/>
                <a:gd name="connsiteX7" fmla="*/ 1431956 w 1511331"/>
                <a:gd name="connsiteY7" fmla="*/ 41089 h 2769708"/>
                <a:gd name="connsiteX8" fmla="*/ 1511331 w 1511331"/>
                <a:gd name="connsiteY8" fmla="*/ 337320 h 2769708"/>
                <a:gd name="connsiteX9" fmla="*/ 1511331 w 1511331"/>
                <a:gd name="connsiteY9" fmla="*/ 2767701 h 2769708"/>
                <a:gd name="connsiteX10" fmla="*/ 1431956 w 1511331"/>
                <a:gd name="connsiteY10" fmla="*/ 2769708 h 2769708"/>
                <a:gd name="connsiteX11" fmla="*/ 1352581 w 1511331"/>
                <a:gd name="connsiteY11" fmla="*/ 2767701 h 2769708"/>
                <a:gd name="connsiteX12" fmla="*/ 1275761 w 1511331"/>
                <a:gd name="connsiteY12" fmla="*/ 2765758 h 2769708"/>
                <a:gd name="connsiteX13" fmla="*/ 820238 w 1511331"/>
                <a:gd name="connsiteY13" fmla="*/ 2708041 h 2769708"/>
                <a:gd name="connsiteX14" fmla="*/ 723981 w 1511331"/>
                <a:gd name="connsiteY14" fmla="*/ 2683291 h 2769708"/>
                <a:gd name="connsiteX15" fmla="*/ 732737 w 1511331"/>
                <a:gd name="connsiteY15" fmla="*/ 2650616 h 2769708"/>
                <a:gd name="connsiteX16" fmla="*/ 586896 w 1511331"/>
                <a:gd name="connsiteY16" fmla="*/ 2613117 h 2769708"/>
                <a:gd name="connsiteX17" fmla="*/ 1215913 w 1511331"/>
                <a:gd name="connsiteY17" fmla="*/ 265593 h 2769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11331" h="2769708">
                  <a:moveTo>
                    <a:pt x="1215913" y="265592"/>
                  </a:moveTo>
                  <a:lnTo>
                    <a:pt x="586896" y="2613116"/>
                  </a:lnTo>
                  <a:lnTo>
                    <a:pt x="546023" y="2602606"/>
                  </a:lnTo>
                  <a:cubicBezTo>
                    <a:pt x="355934" y="2543483"/>
                    <a:pt x="173857" y="2466177"/>
                    <a:pt x="1824" y="2372723"/>
                  </a:cubicBezTo>
                  <a:lnTo>
                    <a:pt x="0" y="2371615"/>
                  </a:lnTo>
                  <a:close/>
                  <a:moveTo>
                    <a:pt x="1369253" y="0"/>
                  </a:moveTo>
                  <a:lnTo>
                    <a:pt x="1369253" y="275101"/>
                  </a:lnTo>
                  <a:lnTo>
                    <a:pt x="1431956" y="41089"/>
                  </a:lnTo>
                  <a:lnTo>
                    <a:pt x="1511331" y="337320"/>
                  </a:lnTo>
                  <a:lnTo>
                    <a:pt x="1511331" y="2767701"/>
                  </a:lnTo>
                  <a:lnTo>
                    <a:pt x="1431956" y="2769708"/>
                  </a:lnTo>
                  <a:lnTo>
                    <a:pt x="1352581" y="2767701"/>
                  </a:lnTo>
                  <a:lnTo>
                    <a:pt x="1275761" y="2765758"/>
                  </a:lnTo>
                  <a:cubicBezTo>
                    <a:pt x="1120558" y="2757891"/>
                    <a:pt x="968431" y="2738366"/>
                    <a:pt x="820238" y="2708041"/>
                  </a:cubicBezTo>
                  <a:lnTo>
                    <a:pt x="723981" y="2683291"/>
                  </a:lnTo>
                  <a:lnTo>
                    <a:pt x="732737" y="2650616"/>
                  </a:lnTo>
                  <a:lnTo>
                    <a:pt x="586896" y="2613117"/>
                  </a:lnTo>
                  <a:lnTo>
                    <a:pt x="1215913" y="265593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81048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62" name="TextBox 361">
              <a:extLst>
                <a:ext uri="{FF2B5EF4-FFF2-40B4-BE49-F238E27FC236}">
                  <a16:creationId xmlns:a16="http://schemas.microsoft.com/office/drawing/2014/main" id="{757275B8-C536-4C80-870D-643EBCBACF8C}"/>
                </a:ext>
              </a:extLst>
            </p:cNvPr>
            <p:cNvSpPr txBox="1"/>
            <p:nvPr/>
          </p:nvSpPr>
          <p:spPr>
            <a:xfrm rot="17472823">
              <a:off x="5982220" y="1289508"/>
              <a:ext cx="1342034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81048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Pháo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srgbClr val="81048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81048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tay</a:t>
              </a:r>
              <a:endPara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81048C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363" name="TextBox 362">
              <a:extLst>
                <a:ext uri="{FF2B5EF4-FFF2-40B4-BE49-F238E27FC236}">
                  <a16:creationId xmlns:a16="http://schemas.microsoft.com/office/drawing/2014/main" id="{3647F263-A2DE-4C16-8EBD-27596C67F921}"/>
                </a:ext>
              </a:extLst>
            </p:cNvPr>
            <p:cNvSpPr txBox="1"/>
            <p:nvPr/>
          </p:nvSpPr>
          <p:spPr>
            <a:xfrm rot="18635634">
              <a:off x="6851618" y="1715945"/>
              <a:ext cx="1101584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srgbClr val="81048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9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81048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điểm</a:t>
              </a:r>
              <a:endPara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81048C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365" name="TextBox 364">
              <a:extLst>
                <a:ext uri="{FF2B5EF4-FFF2-40B4-BE49-F238E27FC236}">
                  <a16:creationId xmlns:a16="http://schemas.microsoft.com/office/drawing/2014/main" id="{236A15EE-D668-4D36-BABE-33DEC91FFEEB}"/>
                </a:ext>
              </a:extLst>
            </p:cNvPr>
            <p:cNvSpPr txBox="1"/>
            <p:nvPr/>
          </p:nvSpPr>
          <p:spPr>
            <a:xfrm rot="19960685">
              <a:off x="7289698" y="2559409"/>
              <a:ext cx="1412566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srgbClr val="81048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+ 1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81048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điểm</a:t>
              </a:r>
              <a:endPara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81048C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367" name="TextBox 366">
              <a:extLst>
                <a:ext uri="{FF2B5EF4-FFF2-40B4-BE49-F238E27FC236}">
                  <a16:creationId xmlns:a16="http://schemas.microsoft.com/office/drawing/2014/main" id="{BF10D16A-41DA-415C-8AB6-355CFA39E214}"/>
                </a:ext>
              </a:extLst>
            </p:cNvPr>
            <p:cNvSpPr txBox="1"/>
            <p:nvPr/>
          </p:nvSpPr>
          <p:spPr>
            <a:xfrm rot="513582">
              <a:off x="7465426" y="3560809"/>
              <a:ext cx="1268296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srgbClr val="81048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10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81048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điểm</a:t>
              </a:r>
              <a:endPara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81048C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369" name="TextBox 368">
              <a:extLst>
                <a:ext uri="{FF2B5EF4-FFF2-40B4-BE49-F238E27FC236}">
                  <a16:creationId xmlns:a16="http://schemas.microsoft.com/office/drawing/2014/main" id="{BE680A9C-7097-40E9-AF51-B46E27A13FF9}"/>
                </a:ext>
              </a:extLst>
            </p:cNvPr>
            <p:cNvSpPr txBox="1"/>
            <p:nvPr/>
          </p:nvSpPr>
          <p:spPr>
            <a:xfrm rot="2010108">
              <a:off x="6913574" y="4502482"/>
              <a:ext cx="1342034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81048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Pháo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srgbClr val="81048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81048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tay</a:t>
              </a:r>
              <a:endPara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81048C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371" name="TextBox 370">
              <a:extLst>
                <a:ext uri="{FF2B5EF4-FFF2-40B4-BE49-F238E27FC236}">
                  <a16:creationId xmlns:a16="http://schemas.microsoft.com/office/drawing/2014/main" id="{A164CA1E-A7AD-4FA4-B22F-A7A4E7669E56}"/>
                </a:ext>
              </a:extLst>
            </p:cNvPr>
            <p:cNvSpPr txBox="1"/>
            <p:nvPr/>
          </p:nvSpPr>
          <p:spPr>
            <a:xfrm rot="4566942">
              <a:off x="5945315" y="5029418"/>
              <a:ext cx="1372492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srgbClr val="81048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+ 1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81048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điểm</a:t>
              </a:r>
              <a:endPara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81048C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373" name="TextBox 372">
              <a:extLst>
                <a:ext uri="{FF2B5EF4-FFF2-40B4-BE49-F238E27FC236}">
                  <a16:creationId xmlns:a16="http://schemas.microsoft.com/office/drawing/2014/main" id="{98C61E99-782A-427E-A915-68EAB42699EA}"/>
                </a:ext>
              </a:extLst>
            </p:cNvPr>
            <p:cNvSpPr txBox="1"/>
            <p:nvPr/>
          </p:nvSpPr>
          <p:spPr>
            <a:xfrm rot="6404873">
              <a:off x="4980982" y="5236555"/>
              <a:ext cx="1372492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srgbClr val="81048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+ 1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81048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điểm</a:t>
              </a:r>
              <a:endPara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81048C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375" name="TextBox 374">
              <a:extLst>
                <a:ext uri="{FF2B5EF4-FFF2-40B4-BE49-F238E27FC236}">
                  <a16:creationId xmlns:a16="http://schemas.microsoft.com/office/drawing/2014/main" id="{75A4F393-B1B8-4F64-84BC-0B0ABF2A19E2}"/>
                </a:ext>
              </a:extLst>
            </p:cNvPr>
            <p:cNvSpPr txBox="1"/>
            <p:nvPr/>
          </p:nvSpPr>
          <p:spPr>
            <a:xfrm rot="8220904">
              <a:off x="3992126" y="4749569"/>
              <a:ext cx="1342034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81048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Pháo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srgbClr val="81048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81048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tay</a:t>
              </a:r>
              <a:endPara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81048C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377" name="TextBox 376">
              <a:extLst>
                <a:ext uri="{FF2B5EF4-FFF2-40B4-BE49-F238E27FC236}">
                  <a16:creationId xmlns:a16="http://schemas.microsoft.com/office/drawing/2014/main" id="{081D9E36-9C7E-4C88-B060-96EEC06E318C}"/>
                </a:ext>
              </a:extLst>
            </p:cNvPr>
            <p:cNvSpPr txBox="1"/>
            <p:nvPr/>
          </p:nvSpPr>
          <p:spPr>
            <a:xfrm rot="9352339">
              <a:off x="3352468" y="3860619"/>
              <a:ext cx="1412566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srgbClr val="81048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+ 1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81048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điểm</a:t>
              </a:r>
              <a:endPara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81048C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379" name="TextBox 378">
              <a:extLst>
                <a:ext uri="{FF2B5EF4-FFF2-40B4-BE49-F238E27FC236}">
                  <a16:creationId xmlns:a16="http://schemas.microsoft.com/office/drawing/2014/main" id="{DA0BEAC3-FC6B-4721-89E7-301E9E9C53F3}"/>
                </a:ext>
              </a:extLst>
            </p:cNvPr>
            <p:cNvSpPr txBox="1"/>
            <p:nvPr/>
          </p:nvSpPr>
          <p:spPr>
            <a:xfrm rot="10800000">
              <a:off x="3397109" y="2777422"/>
              <a:ext cx="1136851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srgbClr val="81048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8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81048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điểm</a:t>
              </a:r>
              <a:endPara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81048C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381" name="TextBox 380">
              <a:extLst>
                <a:ext uri="{FF2B5EF4-FFF2-40B4-BE49-F238E27FC236}">
                  <a16:creationId xmlns:a16="http://schemas.microsoft.com/office/drawing/2014/main" id="{8732856D-E8B9-43AE-BF7D-09EE5732AC09}"/>
                </a:ext>
              </a:extLst>
            </p:cNvPr>
            <p:cNvSpPr txBox="1"/>
            <p:nvPr/>
          </p:nvSpPr>
          <p:spPr>
            <a:xfrm rot="13347756">
              <a:off x="3894183" y="1875075"/>
              <a:ext cx="1300357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81048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Tự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srgbClr val="81048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81048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chọn</a:t>
              </a:r>
              <a:endPara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81048C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383" name="TextBox 382">
              <a:extLst>
                <a:ext uri="{FF2B5EF4-FFF2-40B4-BE49-F238E27FC236}">
                  <a16:creationId xmlns:a16="http://schemas.microsoft.com/office/drawing/2014/main" id="{F3C668BB-9BFD-4B21-AF66-D0AC287FC7F0}"/>
                </a:ext>
              </a:extLst>
            </p:cNvPr>
            <p:cNvSpPr txBox="1"/>
            <p:nvPr/>
          </p:nvSpPr>
          <p:spPr>
            <a:xfrm rot="15252595">
              <a:off x="4788626" y="1241720"/>
              <a:ext cx="1372492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srgbClr val="81048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+ 1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81048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điểm</a:t>
              </a:r>
              <a:endPara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81048C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86" name="Circle: Hollow 385">
            <a:extLst>
              <a:ext uri="{FF2B5EF4-FFF2-40B4-BE49-F238E27FC236}">
                <a16:creationId xmlns:a16="http://schemas.microsoft.com/office/drawing/2014/main" id="{7A774985-924F-48B1-BF10-DA286EDBA6A4}"/>
              </a:ext>
            </a:extLst>
          </p:cNvPr>
          <p:cNvSpPr/>
          <p:nvPr/>
        </p:nvSpPr>
        <p:spPr>
          <a:xfrm>
            <a:off x="2941003" y="274003"/>
            <a:ext cx="6309995" cy="6309995"/>
          </a:xfrm>
          <a:prstGeom prst="donut">
            <a:avLst>
              <a:gd name="adj" fmla="val 2517"/>
            </a:avLst>
          </a:prstGeom>
          <a:solidFill>
            <a:srgbClr val="81048C"/>
          </a:solidFill>
          <a:ln>
            <a:noFill/>
          </a:ln>
          <a:effectLst>
            <a:outerShdw blurRad="203200" dir="2700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81048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55" name="Freeform: Shape 354">
            <a:extLst>
              <a:ext uri="{FF2B5EF4-FFF2-40B4-BE49-F238E27FC236}">
                <a16:creationId xmlns:a16="http://schemas.microsoft.com/office/drawing/2014/main" id="{FDCDD08B-6697-4EA4-97E7-141F749A98B1}"/>
              </a:ext>
            </a:extLst>
          </p:cNvPr>
          <p:cNvSpPr/>
          <p:nvPr/>
        </p:nvSpPr>
        <p:spPr>
          <a:xfrm>
            <a:off x="5130475" y="2463475"/>
            <a:ext cx="1931051" cy="1931050"/>
          </a:xfrm>
          <a:custGeom>
            <a:avLst/>
            <a:gdLst>
              <a:gd name="connsiteX0" fmla="*/ 682288 w 1205827"/>
              <a:gd name="connsiteY0" fmla="*/ 740395 h 1205826"/>
              <a:gd name="connsiteX1" fmla="*/ 682288 w 1205827"/>
              <a:gd name="connsiteY1" fmla="*/ 740396 h 1205826"/>
              <a:gd name="connsiteX2" fmla="*/ 729180 w 1205827"/>
              <a:gd name="connsiteY2" fmla="*/ 767468 h 1205826"/>
              <a:gd name="connsiteX3" fmla="*/ 756253 w 1205827"/>
              <a:gd name="connsiteY3" fmla="*/ 868505 h 1205826"/>
              <a:gd name="connsiteX4" fmla="*/ 756254 w 1205827"/>
              <a:gd name="connsiteY4" fmla="*/ 868507 h 1205826"/>
              <a:gd name="connsiteX5" fmla="*/ 729181 w 1205827"/>
              <a:gd name="connsiteY5" fmla="*/ 767468 h 1205826"/>
              <a:gd name="connsiteX6" fmla="*/ 659040 w 1205827"/>
              <a:gd name="connsiteY6" fmla="*/ 700127 h 1205826"/>
              <a:gd name="connsiteX7" fmla="*/ 652811 w 1205827"/>
              <a:gd name="connsiteY7" fmla="*/ 723375 h 1205826"/>
              <a:gd name="connsiteX8" fmla="*/ 659040 w 1205827"/>
              <a:gd name="connsiteY8" fmla="*/ 700127 h 1205826"/>
              <a:gd name="connsiteX9" fmla="*/ 546787 w 1205827"/>
              <a:gd name="connsiteY9" fmla="*/ 700127 h 1205826"/>
              <a:gd name="connsiteX10" fmla="*/ 546786 w 1205827"/>
              <a:gd name="connsiteY10" fmla="*/ 700127 h 1205826"/>
              <a:gd name="connsiteX11" fmla="*/ 553015 w 1205827"/>
              <a:gd name="connsiteY11" fmla="*/ 723375 h 1205826"/>
              <a:gd name="connsiteX12" fmla="*/ 553016 w 1205827"/>
              <a:gd name="connsiteY12" fmla="*/ 723375 h 1205826"/>
              <a:gd name="connsiteX13" fmla="*/ 546787 w 1205827"/>
              <a:gd name="connsiteY13" fmla="*/ 700127 h 1205826"/>
              <a:gd name="connsiteX14" fmla="*/ 602912 w 1205827"/>
              <a:gd name="connsiteY14" fmla="*/ 694568 h 1205826"/>
              <a:gd name="connsiteX15" fmla="*/ 615971 w 1205827"/>
              <a:gd name="connsiteY15" fmla="*/ 702107 h 1205826"/>
              <a:gd name="connsiteX16" fmla="*/ 631966 w 1205827"/>
              <a:gd name="connsiteY16" fmla="*/ 711342 h 1205826"/>
              <a:gd name="connsiteX17" fmla="*/ 619932 w 1205827"/>
              <a:gd name="connsiteY17" fmla="*/ 732185 h 1205826"/>
              <a:gd name="connsiteX18" fmla="*/ 644000 w 1205827"/>
              <a:gd name="connsiteY18" fmla="*/ 756253 h 1205826"/>
              <a:gd name="connsiteX19" fmla="*/ 629987 w 1205827"/>
              <a:gd name="connsiteY19" fmla="*/ 808554 h 1205826"/>
              <a:gd name="connsiteX20" fmla="*/ 629987 w 1205827"/>
              <a:gd name="connsiteY20" fmla="*/ 808555 h 1205826"/>
              <a:gd name="connsiteX21" fmla="*/ 602913 w 1205827"/>
              <a:gd name="connsiteY21" fmla="*/ 909593 h 1205826"/>
              <a:gd name="connsiteX22" fmla="*/ 523538 w 1205827"/>
              <a:gd name="connsiteY22" fmla="*/ 1205826 h 1205826"/>
              <a:gd name="connsiteX23" fmla="*/ 523538 w 1205827"/>
              <a:gd name="connsiteY23" fmla="*/ 899144 h 1205826"/>
              <a:gd name="connsiteX24" fmla="*/ 575840 w 1205827"/>
              <a:gd name="connsiteY24" fmla="*/ 808554 h 1205826"/>
              <a:gd name="connsiteX25" fmla="*/ 561826 w 1205827"/>
              <a:gd name="connsiteY25" fmla="*/ 756254 h 1205826"/>
              <a:gd name="connsiteX26" fmla="*/ 585894 w 1205827"/>
              <a:gd name="connsiteY26" fmla="*/ 732187 h 1205826"/>
              <a:gd name="connsiteX27" fmla="*/ 585893 w 1205827"/>
              <a:gd name="connsiteY27" fmla="*/ 732186 h 1205826"/>
              <a:gd name="connsiteX28" fmla="*/ 585894 w 1205827"/>
              <a:gd name="connsiteY28" fmla="*/ 732185 h 1205826"/>
              <a:gd name="connsiteX29" fmla="*/ 573860 w 1205827"/>
              <a:gd name="connsiteY29" fmla="*/ 711342 h 1205826"/>
              <a:gd name="connsiteX30" fmla="*/ 589854 w 1205827"/>
              <a:gd name="connsiteY30" fmla="*/ 702107 h 1205826"/>
              <a:gd name="connsiteX31" fmla="*/ 589853 w 1205827"/>
              <a:gd name="connsiteY31" fmla="*/ 702107 h 1205826"/>
              <a:gd name="connsiteX32" fmla="*/ 465431 w 1205827"/>
              <a:gd name="connsiteY32" fmla="*/ 682287 h 1205826"/>
              <a:gd name="connsiteX33" fmla="*/ 465431 w 1205827"/>
              <a:gd name="connsiteY33" fmla="*/ 682288 h 1205826"/>
              <a:gd name="connsiteX34" fmla="*/ 499468 w 1205827"/>
              <a:gd name="connsiteY34" fmla="*/ 682288 h 1205826"/>
              <a:gd name="connsiteX35" fmla="*/ 499469 w 1205827"/>
              <a:gd name="connsiteY35" fmla="*/ 682287 h 1205826"/>
              <a:gd name="connsiteX36" fmla="*/ 478228 w 1205827"/>
              <a:gd name="connsiteY36" fmla="*/ 615344 h 1205826"/>
              <a:gd name="connsiteX37" fmla="*/ 473640 w 1205827"/>
              <a:gd name="connsiteY37" fmla="*/ 619931 h 1205826"/>
              <a:gd name="connsiteX38" fmla="*/ 473641 w 1205827"/>
              <a:gd name="connsiteY38" fmla="*/ 619931 h 1205826"/>
              <a:gd name="connsiteX39" fmla="*/ 909594 w 1205827"/>
              <a:gd name="connsiteY39" fmla="*/ 602913 h 1205826"/>
              <a:gd name="connsiteX40" fmla="*/ 1205825 w 1205827"/>
              <a:gd name="connsiteY40" fmla="*/ 682288 h 1205826"/>
              <a:gd name="connsiteX41" fmla="*/ 899147 w 1205827"/>
              <a:gd name="connsiteY41" fmla="*/ 682288 h 1205826"/>
              <a:gd name="connsiteX42" fmla="*/ 1164740 w 1205827"/>
              <a:gd name="connsiteY42" fmla="*/ 835629 h 1205826"/>
              <a:gd name="connsiteX43" fmla="*/ 868507 w 1205827"/>
              <a:gd name="connsiteY43" fmla="*/ 756253 h 1205826"/>
              <a:gd name="connsiteX44" fmla="*/ 794542 w 1205827"/>
              <a:gd name="connsiteY44" fmla="*/ 682288 h 1205826"/>
              <a:gd name="connsiteX45" fmla="*/ 794541 w 1205827"/>
              <a:gd name="connsiteY45" fmla="*/ 682288 h 1205826"/>
              <a:gd name="connsiteX46" fmla="*/ 868506 w 1205827"/>
              <a:gd name="connsiteY46" fmla="*/ 756253 h 1205826"/>
              <a:gd name="connsiteX47" fmla="*/ 868507 w 1205827"/>
              <a:gd name="connsiteY47" fmla="*/ 756253 h 1205826"/>
              <a:gd name="connsiteX48" fmla="*/ 1085364 w 1205827"/>
              <a:gd name="connsiteY48" fmla="*/ 973110 h 1205826"/>
              <a:gd name="connsiteX49" fmla="*/ 819770 w 1205827"/>
              <a:gd name="connsiteY49" fmla="*/ 819769 h 1205826"/>
              <a:gd name="connsiteX50" fmla="*/ 767469 w 1205827"/>
              <a:gd name="connsiteY50" fmla="*/ 729180 h 1205826"/>
              <a:gd name="connsiteX51" fmla="*/ 767468 w 1205827"/>
              <a:gd name="connsiteY51" fmla="*/ 729180 h 1205826"/>
              <a:gd name="connsiteX52" fmla="*/ 740394 w 1205827"/>
              <a:gd name="connsiteY52" fmla="*/ 682287 h 1205826"/>
              <a:gd name="connsiteX53" fmla="*/ 740395 w 1205827"/>
              <a:gd name="connsiteY53" fmla="*/ 682287 h 1205826"/>
              <a:gd name="connsiteX54" fmla="*/ 723376 w 1205827"/>
              <a:gd name="connsiteY54" fmla="*/ 652810 h 1205826"/>
              <a:gd name="connsiteX55" fmla="*/ 756254 w 1205827"/>
              <a:gd name="connsiteY55" fmla="*/ 644001 h 1205826"/>
              <a:gd name="connsiteX56" fmla="*/ 808556 w 1205827"/>
              <a:gd name="connsiteY56" fmla="*/ 629987 h 1205826"/>
              <a:gd name="connsiteX57" fmla="*/ 715165 w 1205827"/>
              <a:gd name="connsiteY57" fmla="*/ 602912 h 1205826"/>
              <a:gd name="connsiteX58" fmla="*/ 702108 w 1205827"/>
              <a:gd name="connsiteY58" fmla="*/ 615970 h 1205826"/>
              <a:gd name="connsiteX59" fmla="*/ 702108 w 1205827"/>
              <a:gd name="connsiteY59" fmla="*/ 615971 h 1205826"/>
              <a:gd name="connsiteX60" fmla="*/ 691445 w 1205827"/>
              <a:gd name="connsiteY60" fmla="*/ 626634 h 1205826"/>
              <a:gd name="connsiteX61" fmla="*/ 688093 w 1205827"/>
              <a:gd name="connsiteY61" fmla="*/ 614126 h 1205826"/>
              <a:gd name="connsiteX62" fmla="*/ 694568 w 1205827"/>
              <a:gd name="connsiteY62" fmla="*/ 602913 h 1205826"/>
              <a:gd name="connsiteX63" fmla="*/ 694568 w 1205827"/>
              <a:gd name="connsiteY63" fmla="*/ 602913 h 1205826"/>
              <a:gd name="connsiteX64" fmla="*/ 694567 w 1205827"/>
              <a:gd name="connsiteY64" fmla="*/ 602913 h 1205826"/>
              <a:gd name="connsiteX65" fmla="*/ 694567 w 1205827"/>
              <a:gd name="connsiteY65" fmla="*/ 602913 h 1205826"/>
              <a:gd name="connsiteX66" fmla="*/ 688093 w 1205827"/>
              <a:gd name="connsiteY66" fmla="*/ 614125 h 1205826"/>
              <a:gd name="connsiteX67" fmla="*/ 688093 w 1205827"/>
              <a:gd name="connsiteY67" fmla="*/ 614127 h 1205826"/>
              <a:gd name="connsiteX68" fmla="*/ 691445 w 1205827"/>
              <a:gd name="connsiteY68" fmla="*/ 626635 h 1205826"/>
              <a:gd name="connsiteX69" fmla="*/ 691445 w 1205827"/>
              <a:gd name="connsiteY69" fmla="*/ 626636 h 1205826"/>
              <a:gd name="connsiteX70" fmla="*/ 695347 w 1205827"/>
              <a:gd name="connsiteY70" fmla="*/ 641200 h 1205826"/>
              <a:gd name="connsiteX71" fmla="*/ 682287 w 1205827"/>
              <a:gd name="connsiteY71" fmla="*/ 648740 h 1205826"/>
              <a:gd name="connsiteX72" fmla="*/ 682287 w 1205827"/>
              <a:gd name="connsiteY72" fmla="*/ 648741 h 1205826"/>
              <a:gd name="connsiteX73" fmla="*/ 682288 w 1205827"/>
              <a:gd name="connsiteY73" fmla="*/ 648740 h 1205826"/>
              <a:gd name="connsiteX74" fmla="*/ 682288 w 1205827"/>
              <a:gd name="connsiteY74" fmla="*/ 648741 h 1205826"/>
              <a:gd name="connsiteX75" fmla="*/ 695348 w 1205827"/>
              <a:gd name="connsiteY75" fmla="*/ 641201 h 1205826"/>
              <a:gd name="connsiteX76" fmla="*/ 695347 w 1205827"/>
              <a:gd name="connsiteY76" fmla="*/ 641200 h 1205826"/>
              <a:gd name="connsiteX77" fmla="*/ 695348 w 1205827"/>
              <a:gd name="connsiteY77" fmla="*/ 641200 h 1205826"/>
              <a:gd name="connsiteX78" fmla="*/ 691445 w 1205827"/>
              <a:gd name="connsiteY78" fmla="*/ 626635 h 1205826"/>
              <a:gd name="connsiteX79" fmla="*/ 702108 w 1205827"/>
              <a:gd name="connsiteY79" fmla="*/ 615972 h 1205826"/>
              <a:gd name="connsiteX80" fmla="*/ 715166 w 1205827"/>
              <a:gd name="connsiteY80" fmla="*/ 602913 h 1205826"/>
              <a:gd name="connsiteX81" fmla="*/ 490660 w 1205827"/>
              <a:gd name="connsiteY81" fmla="*/ 602912 h 1205826"/>
              <a:gd name="connsiteX82" fmla="*/ 490659 w 1205827"/>
              <a:gd name="connsiteY82" fmla="*/ 602913 h 1205826"/>
              <a:gd name="connsiteX83" fmla="*/ 503718 w 1205827"/>
              <a:gd name="connsiteY83" fmla="*/ 615972 h 1205826"/>
              <a:gd name="connsiteX84" fmla="*/ 494484 w 1205827"/>
              <a:gd name="connsiteY84" fmla="*/ 631966 h 1205826"/>
              <a:gd name="connsiteX85" fmla="*/ 494483 w 1205827"/>
              <a:gd name="connsiteY85" fmla="*/ 631966 h 1205826"/>
              <a:gd name="connsiteX86" fmla="*/ 482449 w 1205827"/>
              <a:gd name="connsiteY86" fmla="*/ 652809 h 1205826"/>
              <a:gd name="connsiteX87" fmla="*/ 449572 w 1205827"/>
              <a:gd name="connsiteY87" fmla="*/ 644000 h 1205826"/>
              <a:gd name="connsiteX88" fmla="*/ 449572 w 1205827"/>
              <a:gd name="connsiteY88" fmla="*/ 644000 h 1205826"/>
              <a:gd name="connsiteX89" fmla="*/ 397271 w 1205827"/>
              <a:gd name="connsiteY89" fmla="*/ 629986 h 1205826"/>
              <a:gd name="connsiteX90" fmla="*/ 397270 w 1205827"/>
              <a:gd name="connsiteY90" fmla="*/ 629987 h 1205826"/>
              <a:gd name="connsiteX91" fmla="*/ 397269 w 1205827"/>
              <a:gd name="connsiteY91" fmla="*/ 629987 h 1205826"/>
              <a:gd name="connsiteX92" fmla="*/ 449572 w 1205827"/>
              <a:gd name="connsiteY92" fmla="*/ 644001 h 1205826"/>
              <a:gd name="connsiteX93" fmla="*/ 411285 w 1205827"/>
              <a:gd name="connsiteY93" fmla="*/ 682287 h 1205826"/>
              <a:gd name="connsiteX94" fmla="*/ 411286 w 1205827"/>
              <a:gd name="connsiteY94" fmla="*/ 682287 h 1205826"/>
              <a:gd name="connsiteX95" fmla="*/ 449573 w 1205827"/>
              <a:gd name="connsiteY95" fmla="*/ 644001 h 1205826"/>
              <a:gd name="connsiteX96" fmla="*/ 482448 w 1205827"/>
              <a:gd name="connsiteY96" fmla="*/ 652810 h 1205826"/>
              <a:gd name="connsiteX97" fmla="*/ 482449 w 1205827"/>
              <a:gd name="connsiteY97" fmla="*/ 652809 h 1205826"/>
              <a:gd name="connsiteX98" fmla="*/ 505698 w 1205827"/>
              <a:gd name="connsiteY98" fmla="*/ 659039 h 1205826"/>
              <a:gd name="connsiteX99" fmla="*/ 505699 w 1205827"/>
              <a:gd name="connsiteY99" fmla="*/ 659039 h 1205826"/>
              <a:gd name="connsiteX100" fmla="*/ 510479 w 1205827"/>
              <a:gd name="connsiteY100" fmla="*/ 641201 h 1205826"/>
              <a:gd name="connsiteX101" fmla="*/ 510479 w 1205827"/>
              <a:gd name="connsiteY101" fmla="*/ 641201 h 1205826"/>
              <a:gd name="connsiteX102" fmla="*/ 505699 w 1205827"/>
              <a:gd name="connsiteY102" fmla="*/ 659039 h 1205826"/>
              <a:gd name="connsiteX103" fmla="*/ 482450 w 1205827"/>
              <a:gd name="connsiteY103" fmla="*/ 652809 h 1205826"/>
              <a:gd name="connsiteX104" fmla="*/ 494485 w 1205827"/>
              <a:gd name="connsiteY104" fmla="*/ 631965 h 1205826"/>
              <a:gd name="connsiteX105" fmla="*/ 494485 w 1205827"/>
              <a:gd name="connsiteY105" fmla="*/ 631965 h 1205826"/>
              <a:gd name="connsiteX106" fmla="*/ 503719 w 1205827"/>
              <a:gd name="connsiteY106" fmla="*/ 615972 h 1205826"/>
              <a:gd name="connsiteX107" fmla="*/ 511259 w 1205827"/>
              <a:gd name="connsiteY107" fmla="*/ 602913 h 1205826"/>
              <a:gd name="connsiteX108" fmla="*/ 511258 w 1205827"/>
              <a:gd name="connsiteY108" fmla="*/ 602913 h 1205826"/>
              <a:gd name="connsiteX109" fmla="*/ 503719 w 1205827"/>
              <a:gd name="connsiteY109" fmla="*/ 615971 h 1205826"/>
              <a:gd name="connsiteX110" fmla="*/ 523537 w 1205827"/>
              <a:gd name="connsiteY110" fmla="*/ 592465 h 1205826"/>
              <a:gd name="connsiteX111" fmla="*/ 520738 w 1205827"/>
              <a:gd name="connsiteY111" fmla="*/ 602913 h 1205826"/>
              <a:gd name="connsiteX112" fmla="*/ 520738 w 1205827"/>
              <a:gd name="connsiteY112" fmla="*/ 602913 h 1205826"/>
              <a:gd name="connsiteX113" fmla="*/ 517733 w 1205827"/>
              <a:gd name="connsiteY113" fmla="*/ 614127 h 1205826"/>
              <a:gd name="connsiteX114" fmla="*/ 517733 w 1205827"/>
              <a:gd name="connsiteY114" fmla="*/ 614127 h 1205826"/>
              <a:gd name="connsiteX115" fmla="*/ 520738 w 1205827"/>
              <a:gd name="connsiteY115" fmla="*/ 602913 h 1205826"/>
              <a:gd name="connsiteX116" fmla="*/ 523537 w 1205827"/>
              <a:gd name="connsiteY116" fmla="*/ 613362 h 1205826"/>
              <a:gd name="connsiteX117" fmla="*/ 523537 w 1205827"/>
              <a:gd name="connsiteY117" fmla="*/ 613361 h 1205826"/>
              <a:gd name="connsiteX118" fmla="*/ 523537 w 1205827"/>
              <a:gd name="connsiteY118" fmla="*/ 613358 h 1205826"/>
              <a:gd name="connsiteX119" fmla="*/ 520739 w 1205827"/>
              <a:gd name="connsiteY119" fmla="*/ 602913 h 1205826"/>
              <a:gd name="connsiteX120" fmla="*/ 523537 w 1205827"/>
              <a:gd name="connsiteY120" fmla="*/ 592469 h 1205826"/>
              <a:gd name="connsiteX121" fmla="*/ 517733 w 1205827"/>
              <a:gd name="connsiteY121" fmla="*/ 591698 h 1205826"/>
              <a:gd name="connsiteX122" fmla="*/ 517733 w 1205827"/>
              <a:gd name="connsiteY122" fmla="*/ 591699 h 1205826"/>
              <a:gd name="connsiteX123" fmla="*/ 518734 w 1205827"/>
              <a:gd name="connsiteY123" fmla="*/ 595436 h 1205826"/>
              <a:gd name="connsiteX124" fmla="*/ 682288 w 1205827"/>
              <a:gd name="connsiteY124" fmla="*/ 581643 h 1205826"/>
              <a:gd name="connsiteX125" fmla="*/ 682288 w 1205827"/>
              <a:gd name="connsiteY125" fmla="*/ 581644 h 1205826"/>
              <a:gd name="connsiteX126" fmla="*/ 688093 w 1205827"/>
              <a:gd name="connsiteY126" fmla="*/ 591698 h 1205826"/>
              <a:gd name="connsiteX127" fmla="*/ 688093 w 1205827"/>
              <a:gd name="connsiteY127" fmla="*/ 591697 h 1205826"/>
              <a:gd name="connsiteX128" fmla="*/ 528947 w 1205827"/>
              <a:gd name="connsiteY128" fmla="*/ 572274 h 1205826"/>
              <a:gd name="connsiteX129" fmla="*/ 523537 w 1205827"/>
              <a:gd name="connsiteY129" fmla="*/ 581644 h 1205826"/>
              <a:gd name="connsiteX130" fmla="*/ 523537 w 1205827"/>
              <a:gd name="connsiteY130" fmla="*/ 592464 h 1205826"/>
              <a:gd name="connsiteX131" fmla="*/ 523538 w 1205827"/>
              <a:gd name="connsiteY131" fmla="*/ 592460 h 1205826"/>
              <a:gd name="connsiteX132" fmla="*/ 523538 w 1205827"/>
              <a:gd name="connsiteY132" fmla="*/ 581643 h 1205826"/>
              <a:gd name="connsiteX133" fmla="*/ 528947 w 1205827"/>
              <a:gd name="connsiteY133" fmla="*/ 572275 h 1205826"/>
              <a:gd name="connsiteX134" fmla="*/ 531746 w 1205827"/>
              <a:gd name="connsiteY134" fmla="*/ 561825 h 1205826"/>
              <a:gd name="connsiteX135" fmla="*/ 524037 w 1205827"/>
              <a:gd name="connsiteY135" fmla="*/ 569535 h 1205826"/>
              <a:gd name="connsiteX136" fmla="*/ 531746 w 1205827"/>
              <a:gd name="connsiteY136" fmla="*/ 561826 h 1205826"/>
              <a:gd name="connsiteX137" fmla="*/ 671074 w 1205827"/>
              <a:gd name="connsiteY137" fmla="*/ 550610 h 1205826"/>
              <a:gd name="connsiteX138" fmla="*/ 671074 w 1205827"/>
              <a:gd name="connsiteY138" fmla="*/ 550611 h 1205826"/>
              <a:gd name="connsiteX139" fmla="*/ 682287 w 1205827"/>
              <a:gd name="connsiteY139" fmla="*/ 557085 h 1205826"/>
              <a:gd name="connsiteX140" fmla="*/ 682288 w 1205827"/>
              <a:gd name="connsiteY140" fmla="*/ 557086 h 1205826"/>
              <a:gd name="connsiteX141" fmla="*/ 682288 w 1205827"/>
              <a:gd name="connsiteY141" fmla="*/ 557085 h 1205826"/>
              <a:gd name="connsiteX142" fmla="*/ 700127 w 1205827"/>
              <a:gd name="connsiteY142" fmla="*/ 546786 h 1205826"/>
              <a:gd name="connsiteX143" fmla="*/ 700127 w 1205827"/>
              <a:gd name="connsiteY143" fmla="*/ 546787 h 1205826"/>
              <a:gd name="connsiteX144" fmla="*/ 700127 w 1205827"/>
              <a:gd name="connsiteY144" fmla="*/ 546787 h 1205826"/>
              <a:gd name="connsiteX145" fmla="*/ 723375 w 1205827"/>
              <a:gd name="connsiteY145" fmla="*/ 553016 h 1205826"/>
              <a:gd name="connsiteX146" fmla="*/ 723375 w 1205827"/>
              <a:gd name="connsiteY146" fmla="*/ 553015 h 1205826"/>
              <a:gd name="connsiteX147" fmla="*/ 561729 w 1205827"/>
              <a:gd name="connsiteY147" fmla="*/ 531844 h 1205826"/>
              <a:gd name="connsiteX148" fmla="*/ 554178 w 1205827"/>
              <a:gd name="connsiteY148" fmla="*/ 539394 h 1205826"/>
              <a:gd name="connsiteX149" fmla="*/ 554178 w 1205827"/>
              <a:gd name="connsiteY149" fmla="*/ 539394 h 1205826"/>
              <a:gd name="connsiteX150" fmla="*/ 572273 w 1205827"/>
              <a:gd name="connsiteY150" fmla="*/ 528947 h 1205826"/>
              <a:gd name="connsiteX151" fmla="*/ 561826 w 1205827"/>
              <a:gd name="connsiteY151" fmla="*/ 531747 h 1205826"/>
              <a:gd name="connsiteX152" fmla="*/ 561826 w 1205827"/>
              <a:gd name="connsiteY152" fmla="*/ 531747 h 1205826"/>
              <a:gd name="connsiteX153" fmla="*/ 572272 w 1205827"/>
              <a:gd name="connsiteY153" fmla="*/ 528948 h 1205826"/>
              <a:gd name="connsiteX154" fmla="*/ 899145 w 1205827"/>
              <a:gd name="connsiteY154" fmla="*/ 523538 h 1205826"/>
              <a:gd name="connsiteX155" fmla="*/ 1205827 w 1205827"/>
              <a:gd name="connsiteY155" fmla="*/ 523538 h 1205826"/>
              <a:gd name="connsiteX156" fmla="*/ 909594 w 1205827"/>
              <a:gd name="connsiteY156" fmla="*/ 602913 h 1205826"/>
              <a:gd name="connsiteX157" fmla="*/ 808556 w 1205827"/>
              <a:gd name="connsiteY157" fmla="*/ 575840 h 1205826"/>
              <a:gd name="connsiteX158" fmla="*/ 613365 w 1205827"/>
              <a:gd name="connsiteY158" fmla="*/ 523538 h 1205826"/>
              <a:gd name="connsiteX159" fmla="*/ 633552 w 1205827"/>
              <a:gd name="connsiteY159" fmla="*/ 528947 h 1205826"/>
              <a:gd name="connsiteX160" fmla="*/ 651649 w 1205827"/>
              <a:gd name="connsiteY160" fmla="*/ 539395 h 1205826"/>
              <a:gd name="connsiteX161" fmla="*/ 651652 w 1205827"/>
              <a:gd name="connsiteY161" fmla="*/ 539398 h 1205826"/>
              <a:gd name="connsiteX162" fmla="*/ 661019 w 1205827"/>
              <a:gd name="connsiteY162" fmla="*/ 544806 h 1205826"/>
              <a:gd name="connsiteX163" fmla="*/ 666428 w 1205827"/>
              <a:gd name="connsiteY163" fmla="*/ 554175 h 1205826"/>
              <a:gd name="connsiteX164" fmla="*/ 666429 w 1205827"/>
              <a:gd name="connsiteY164" fmla="*/ 554176 h 1205826"/>
              <a:gd name="connsiteX165" fmla="*/ 676878 w 1205827"/>
              <a:gd name="connsiteY165" fmla="*/ 572274 h 1205826"/>
              <a:gd name="connsiteX166" fmla="*/ 682287 w 1205827"/>
              <a:gd name="connsiteY166" fmla="*/ 592462 h 1205826"/>
              <a:gd name="connsiteX167" fmla="*/ 682287 w 1205827"/>
              <a:gd name="connsiteY167" fmla="*/ 592463 h 1205826"/>
              <a:gd name="connsiteX168" fmla="*/ 685087 w 1205827"/>
              <a:gd name="connsiteY168" fmla="*/ 602913 h 1205826"/>
              <a:gd name="connsiteX169" fmla="*/ 682287 w 1205827"/>
              <a:gd name="connsiteY169" fmla="*/ 613364 h 1205826"/>
              <a:gd name="connsiteX170" fmla="*/ 682287 w 1205827"/>
              <a:gd name="connsiteY170" fmla="*/ 613363 h 1205826"/>
              <a:gd name="connsiteX171" fmla="*/ 676878 w 1205827"/>
              <a:gd name="connsiteY171" fmla="*/ 633550 h 1205826"/>
              <a:gd name="connsiteX172" fmla="*/ 674078 w 1205827"/>
              <a:gd name="connsiteY172" fmla="*/ 644000 h 1205826"/>
              <a:gd name="connsiteX173" fmla="*/ 666428 w 1205827"/>
              <a:gd name="connsiteY173" fmla="*/ 651650 h 1205826"/>
              <a:gd name="connsiteX174" fmla="*/ 661019 w 1205827"/>
              <a:gd name="connsiteY174" fmla="*/ 661019 h 1205826"/>
              <a:gd name="connsiteX175" fmla="*/ 651650 w 1205827"/>
              <a:gd name="connsiteY175" fmla="*/ 666428 h 1205826"/>
              <a:gd name="connsiteX176" fmla="*/ 644000 w 1205827"/>
              <a:gd name="connsiteY176" fmla="*/ 674078 h 1205826"/>
              <a:gd name="connsiteX177" fmla="*/ 633550 w 1205827"/>
              <a:gd name="connsiteY177" fmla="*/ 676878 h 1205826"/>
              <a:gd name="connsiteX178" fmla="*/ 613363 w 1205827"/>
              <a:gd name="connsiteY178" fmla="*/ 682287 h 1205826"/>
              <a:gd name="connsiteX179" fmla="*/ 613364 w 1205827"/>
              <a:gd name="connsiteY179" fmla="*/ 682287 h 1205826"/>
              <a:gd name="connsiteX180" fmla="*/ 602913 w 1205827"/>
              <a:gd name="connsiteY180" fmla="*/ 685087 h 1205826"/>
              <a:gd name="connsiteX181" fmla="*/ 592463 w 1205827"/>
              <a:gd name="connsiteY181" fmla="*/ 682287 h 1205826"/>
              <a:gd name="connsiteX182" fmla="*/ 592462 w 1205827"/>
              <a:gd name="connsiteY182" fmla="*/ 682287 h 1205826"/>
              <a:gd name="connsiteX183" fmla="*/ 572275 w 1205827"/>
              <a:gd name="connsiteY183" fmla="*/ 676878 h 1205826"/>
              <a:gd name="connsiteX184" fmla="*/ 561825 w 1205827"/>
              <a:gd name="connsiteY184" fmla="*/ 674078 h 1205826"/>
              <a:gd name="connsiteX185" fmla="*/ 561826 w 1205827"/>
              <a:gd name="connsiteY185" fmla="*/ 674079 h 1205826"/>
              <a:gd name="connsiteX186" fmla="*/ 561826 w 1205827"/>
              <a:gd name="connsiteY186" fmla="*/ 674079 h 1205826"/>
              <a:gd name="connsiteX187" fmla="*/ 572275 w 1205827"/>
              <a:gd name="connsiteY187" fmla="*/ 676879 h 1205826"/>
              <a:gd name="connsiteX188" fmla="*/ 581643 w 1205827"/>
              <a:gd name="connsiteY188" fmla="*/ 682288 h 1205826"/>
              <a:gd name="connsiteX189" fmla="*/ 591697 w 1205827"/>
              <a:gd name="connsiteY189" fmla="*/ 688092 h 1205826"/>
              <a:gd name="connsiteX190" fmla="*/ 591698 w 1205827"/>
              <a:gd name="connsiteY190" fmla="*/ 688092 h 1205826"/>
              <a:gd name="connsiteX191" fmla="*/ 581644 w 1205827"/>
              <a:gd name="connsiteY191" fmla="*/ 682288 h 1205826"/>
              <a:gd name="connsiteX192" fmla="*/ 572276 w 1205827"/>
              <a:gd name="connsiteY192" fmla="*/ 676879 h 1205826"/>
              <a:gd name="connsiteX193" fmla="*/ 592463 w 1205827"/>
              <a:gd name="connsiteY193" fmla="*/ 682288 h 1205826"/>
              <a:gd name="connsiteX194" fmla="*/ 602911 w 1205827"/>
              <a:gd name="connsiteY194" fmla="*/ 685087 h 1205826"/>
              <a:gd name="connsiteX195" fmla="*/ 602912 w 1205827"/>
              <a:gd name="connsiteY195" fmla="*/ 685087 h 1205826"/>
              <a:gd name="connsiteX196" fmla="*/ 602915 w 1205827"/>
              <a:gd name="connsiteY196" fmla="*/ 685088 h 1205826"/>
              <a:gd name="connsiteX197" fmla="*/ 613364 w 1205827"/>
              <a:gd name="connsiteY197" fmla="*/ 682288 h 1205826"/>
              <a:gd name="connsiteX198" fmla="*/ 633551 w 1205827"/>
              <a:gd name="connsiteY198" fmla="*/ 676879 h 1205826"/>
              <a:gd name="connsiteX199" fmla="*/ 644000 w 1205827"/>
              <a:gd name="connsiteY199" fmla="*/ 674079 h 1205826"/>
              <a:gd name="connsiteX200" fmla="*/ 644001 w 1205827"/>
              <a:gd name="connsiteY200" fmla="*/ 674078 h 1205826"/>
              <a:gd name="connsiteX201" fmla="*/ 644003 w 1205827"/>
              <a:gd name="connsiteY201" fmla="*/ 674078 h 1205826"/>
              <a:gd name="connsiteX202" fmla="*/ 651651 w 1205827"/>
              <a:gd name="connsiteY202" fmla="*/ 666429 h 1205826"/>
              <a:gd name="connsiteX203" fmla="*/ 661020 w 1205827"/>
              <a:gd name="connsiteY203" fmla="*/ 661020 h 1205826"/>
              <a:gd name="connsiteX204" fmla="*/ 666429 w 1205827"/>
              <a:gd name="connsiteY204" fmla="*/ 651651 h 1205826"/>
              <a:gd name="connsiteX205" fmla="*/ 674078 w 1205827"/>
              <a:gd name="connsiteY205" fmla="*/ 644002 h 1205826"/>
              <a:gd name="connsiteX206" fmla="*/ 674078 w 1205827"/>
              <a:gd name="connsiteY206" fmla="*/ 644001 h 1205826"/>
              <a:gd name="connsiteX207" fmla="*/ 674080 w 1205827"/>
              <a:gd name="connsiteY207" fmla="*/ 644000 h 1205826"/>
              <a:gd name="connsiteX208" fmla="*/ 676879 w 1205827"/>
              <a:gd name="connsiteY208" fmla="*/ 633551 h 1205826"/>
              <a:gd name="connsiteX209" fmla="*/ 682288 w 1205827"/>
              <a:gd name="connsiteY209" fmla="*/ 613364 h 1205826"/>
              <a:gd name="connsiteX210" fmla="*/ 685088 w 1205827"/>
              <a:gd name="connsiteY210" fmla="*/ 602914 h 1205826"/>
              <a:gd name="connsiteX211" fmla="*/ 685087 w 1205827"/>
              <a:gd name="connsiteY211" fmla="*/ 602912 h 1205826"/>
              <a:gd name="connsiteX212" fmla="*/ 685088 w 1205827"/>
              <a:gd name="connsiteY212" fmla="*/ 602911 h 1205826"/>
              <a:gd name="connsiteX213" fmla="*/ 682288 w 1205827"/>
              <a:gd name="connsiteY213" fmla="*/ 592463 h 1205826"/>
              <a:gd name="connsiteX214" fmla="*/ 682288 w 1205827"/>
              <a:gd name="connsiteY214" fmla="*/ 592462 h 1205826"/>
              <a:gd name="connsiteX215" fmla="*/ 676879 w 1205827"/>
              <a:gd name="connsiteY215" fmla="*/ 572274 h 1205826"/>
              <a:gd name="connsiteX216" fmla="*/ 666430 w 1205827"/>
              <a:gd name="connsiteY216" fmla="*/ 554176 h 1205826"/>
              <a:gd name="connsiteX217" fmla="*/ 674078 w 1205827"/>
              <a:gd name="connsiteY217" fmla="*/ 561824 h 1205826"/>
              <a:gd name="connsiteX218" fmla="*/ 674078 w 1205827"/>
              <a:gd name="connsiteY218" fmla="*/ 561824 h 1205826"/>
              <a:gd name="connsiteX219" fmla="*/ 666430 w 1205827"/>
              <a:gd name="connsiteY219" fmla="*/ 554176 h 1205826"/>
              <a:gd name="connsiteX220" fmla="*/ 661020 w 1205827"/>
              <a:gd name="connsiteY220" fmla="*/ 544805 h 1205826"/>
              <a:gd name="connsiteX221" fmla="*/ 651650 w 1205827"/>
              <a:gd name="connsiteY221" fmla="*/ 539395 h 1205826"/>
              <a:gd name="connsiteX222" fmla="*/ 644003 w 1205827"/>
              <a:gd name="connsiteY222" fmla="*/ 531749 h 1205826"/>
              <a:gd name="connsiteX223" fmla="*/ 644003 w 1205827"/>
              <a:gd name="connsiteY223" fmla="*/ 531749 h 1205826"/>
              <a:gd name="connsiteX224" fmla="*/ 651650 w 1205827"/>
              <a:gd name="connsiteY224" fmla="*/ 539395 h 1205826"/>
              <a:gd name="connsiteX225" fmla="*/ 633553 w 1205827"/>
              <a:gd name="connsiteY225" fmla="*/ 528947 h 1205826"/>
              <a:gd name="connsiteX226" fmla="*/ 613366 w 1205827"/>
              <a:gd name="connsiteY226" fmla="*/ 523538 h 1205826"/>
              <a:gd name="connsiteX227" fmla="*/ 602911 w 1205827"/>
              <a:gd name="connsiteY227" fmla="*/ 511259 h 1205826"/>
              <a:gd name="connsiteX228" fmla="*/ 591698 w 1205827"/>
              <a:gd name="connsiteY228" fmla="*/ 517732 h 1205826"/>
              <a:gd name="connsiteX229" fmla="*/ 591698 w 1205827"/>
              <a:gd name="connsiteY229" fmla="*/ 517732 h 1205826"/>
              <a:gd name="connsiteX230" fmla="*/ 581644 w 1205827"/>
              <a:gd name="connsiteY230" fmla="*/ 523537 h 1205826"/>
              <a:gd name="connsiteX231" fmla="*/ 581646 w 1205827"/>
              <a:gd name="connsiteY231" fmla="*/ 523537 h 1205826"/>
              <a:gd name="connsiteX232" fmla="*/ 591698 w 1205827"/>
              <a:gd name="connsiteY232" fmla="*/ 517733 h 1205826"/>
              <a:gd name="connsiteX233" fmla="*/ 591697 w 1205827"/>
              <a:gd name="connsiteY233" fmla="*/ 517733 h 1205826"/>
              <a:gd name="connsiteX234" fmla="*/ 602912 w 1205827"/>
              <a:gd name="connsiteY234" fmla="*/ 511259 h 1205826"/>
              <a:gd name="connsiteX235" fmla="*/ 614127 w 1205827"/>
              <a:gd name="connsiteY235" fmla="*/ 517733 h 1205826"/>
              <a:gd name="connsiteX236" fmla="*/ 602914 w 1205827"/>
              <a:gd name="connsiteY236" fmla="*/ 520738 h 1205826"/>
              <a:gd name="connsiteX237" fmla="*/ 602915 w 1205827"/>
              <a:gd name="connsiteY237" fmla="*/ 520738 h 1205826"/>
              <a:gd name="connsiteX238" fmla="*/ 614128 w 1205827"/>
              <a:gd name="connsiteY238" fmla="*/ 517733 h 1205826"/>
              <a:gd name="connsiteX239" fmla="*/ 624181 w 1205827"/>
              <a:gd name="connsiteY239" fmla="*/ 523537 h 1205826"/>
              <a:gd name="connsiteX240" fmla="*/ 624182 w 1205827"/>
              <a:gd name="connsiteY240" fmla="*/ 523537 h 1205826"/>
              <a:gd name="connsiteX241" fmla="*/ 614128 w 1205827"/>
              <a:gd name="connsiteY241" fmla="*/ 517732 h 1205826"/>
              <a:gd name="connsiteX242" fmla="*/ 626634 w 1205827"/>
              <a:gd name="connsiteY242" fmla="*/ 514381 h 1205826"/>
              <a:gd name="connsiteX243" fmla="*/ 626634 w 1205827"/>
              <a:gd name="connsiteY243" fmla="*/ 514381 h 1205826"/>
              <a:gd name="connsiteX244" fmla="*/ 614127 w 1205827"/>
              <a:gd name="connsiteY244" fmla="*/ 517732 h 1205826"/>
              <a:gd name="connsiteX245" fmla="*/ 602913 w 1205827"/>
              <a:gd name="connsiteY245" fmla="*/ 511259 h 1205826"/>
              <a:gd name="connsiteX246" fmla="*/ 602912 w 1205827"/>
              <a:gd name="connsiteY246" fmla="*/ 511259 h 1205826"/>
              <a:gd name="connsiteX247" fmla="*/ 641201 w 1205827"/>
              <a:gd name="connsiteY247" fmla="*/ 510479 h 1205826"/>
              <a:gd name="connsiteX248" fmla="*/ 641200 w 1205827"/>
              <a:gd name="connsiteY248" fmla="*/ 510479 h 1205826"/>
              <a:gd name="connsiteX249" fmla="*/ 648740 w 1205827"/>
              <a:gd name="connsiteY249" fmla="*/ 523538 h 1205826"/>
              <a:gd name="connsiteX250" fmla="*/ 655213 w 1205827"/>
              <a:gd name="connsiteY250" fmla="*/ 534752 h 1205826"/>
              <a:gd name="connsiteX251" fmla="*/ 655214 w 1205827"/>
              <a:gd name="connsiteY251" fmla="*/ 534752 h 1205826"/>
              <a:gd name="connsiteX252" fmla="*/ 648740 w 1205827"/>
              <a:gd name="connsiteY252" fmla="*/ 523537 h 1205826"/>
              <a:gd name="connsiteX253" fmla="*/ 648741 w 1205827"/>
              <a:gd name="connsiteY253" fmla="*/ 523537 h 1205826"/>
              <a:gd name="connsiteX254" fmla="*/ 523537 w 1205827"/>
              <a:gd name="connsiteY254" fmla="*/ 499469 h 1205826"/>
              <a:gd name="connsiteX255" fmla="*/ 523537 w 1205827"/>
              <a:gd name="connsiteY255" fmla="*/ 523537 h 1205826"/>
              <a:gd name="connsiteX256" fmla="*/ 499469 w 1205827"/>
              <a:gd name="connsiteY256" fmla="*/ 523537 h 1205826"/>
              <a:gd name="connsiteX257" fmla="*/ 499469 w 1205827"/>
              <a:gd name="connsiteY257" fmla="*/ 523538 h 1205826"/>
              <a:gd name="connsiteX258" fmla="*/ 523537 w 1205827"/>
              <a:gd name="connsiteY258" fmla="*/ 523538 h 1205826"/>
              <a:gd name="connsiteX259" fmla="*/ 523537 w 1205827"/>
              <a:gd name="connsiteY259" fmla="*/ 542006 h 1205826"/>
              <a:gd name="connsiteX260" fmla="*/ 523538 w 1205827"/>
              <a:gd name="connsiteY260" fmla="*/ 542006 h 1205826"/>
              <a:gd name="connsiteX261" fmla="*/ 523538 w 1205827"/>
              <a:gd name="connsiteY261" fmla="*/ 523538 h 1205826"/>
              <a:gd name="connsiteX262" fmla="*/ 542006 w 1205827"/>
              <a:gd name="connsiteY262" fmla="*/ 523538 h 1205826"/>
              <a:gd name="connsiteX263" fmla="*/ 542006 w 1205827"/>
              <a:gd name="connsiteY263" fmla="*/ 523537 h 1205826"/>
              <a:gd name="connsiteX264" fmla="*/ 523538 w 1205827"/>
              <a:gd name="connsiteY264" fmla="*/ 523537 h 1205826"/>
              <a:gd name="connsiteX265" fmla="*/ 523538 w 1205827"/>
              <a:gd name="connsiteY265" fmla="*/ 499469 h 1205826"/>
              <a:gd name="connsiteX266" fmla="*/ 682288 w 1205827"/>
              <a:gd name="connsiteY266" fmla="*/ 465431 h 1205826"/>
              <a:gd name="connsiteX267" fmla="*/ 682287 w 1205827"/>
              <a:gd name="connsiteY267" fmla="*/ 465432 h 1205826"/>
              <a:gd name="connsiteX268" fmla="*/ 682287 w 1205827"/>
              <a:gd name="connsiteY268" fmla="*/ 499469 h 1205826"/>
              <a:gd name="connsiteX269" fmla="*/ 682287 w 1205827"/>
              <a:gd name="connsiteY269" fmla="*/ 523537 h 1205826"/>
              <a:gd name="connsiteX270" fmla="*/ 663820 w 1205827"/>
              <a:gd name="connsiteY270" fmla="*/ 523537 h 1205826"/>
              <a:gd name="connsiteX271" fmla="*/ 663820 w 1205827"/>
              <a:gd name="connsiteY271" fmla="*/ 523538 h 1205826"/>
              <a:gd name="connsiteX272" fmla="*/ 682287 w 1205827"/>
              <a:gd name="connsiteY272" fmla="*/ 523538 h 1205826"/>
              <a:gd name="connsiteX273" fmla="*/ 682287 w 1205827"/>
              <a:gd name="connsiteY273" fmla="*/ 542006 h 1205826"/>
              <a:gd name="connsiteX274" fmla="*/ 682288 w 1205827"/>
              <a:gd name="connsiteY274" fmla="*/ 542006 h 1205826"/>
              <a:gd name="connsiteX275" fmla="*/ 682288 w 1205827"/>
              <a:gd name="connsiteY275" fmla="*/ 523538 h 1205826"/>
              <a:gd name="connsiteX276" fmla="*/ 706356 w 1205827"/>
              <a:gd name="connsiteY276" fmla="*/ 523538 h 1205826"/>
              <a:gd name="connsiteX277" fmla="*/ 706356 w 1205827"/>
              <a:gd name="connsiteY277" fmla="*/ 523537 h 1205826"/>
              <a:gd name="connsiteX278" fmla="*/ 682288 w 1205827"/>
              <a:gd name="connsiteY278" fmla="*/ 523537 h 1205826"/>
              <a:gd name="connsiteX279" fmla="*/ 682288 w 1205827"/>
              <a:gd name="connsiteY279" fmla="*/ 499469 h 1205826"/>
              <a:gd name="connsiteX280" fmla="*/ 370197 w 1205827"/>
              <a:gd name="connsiteY280" fmla="*/ 41088 h 1205826"/>
              <a:gd name="connsiteX281" fmla="*/ 523537 w 1205827"/>
              <a:gd name="connsiteY281" fmla="*/ 306681 h 1205826"/>
              <a:gd name="connsiteX282" fmla="*/ 523537 w 1205827"/>
              <a:gd name="connsiteY282" fmla="*/ 306680 h 1205826"/>
              <a:gd name="connsiteX283" fmla="*/ 575839 w 1205827"/>
              <a:gd name="connsiteY283" fmla="*/ 397270 h 1205826"/>
              <a:gd name="connsiteX284" fmla="*/ 561825 w 1205827"/>
              <a:gd name="connsiteY284" fmla="*/ 449572 h 1205826"/>
              <a:gd name="connsiteX285" fmla="*/ 585893 w 1205827"/>
              <a:gd name="connsiteY285" fmla="*/ 473640 h 1205826"/>
              <a:gd name="connsiteX286" fmla="*/ 573859 w 1205827"/>
              <a:gd name="connsiteY286" fmla="*/ 494484 h 1205826"/>
              <a:gd name="connsiteX287" fmla="*/ 573860 w 1205827"/>
              <a:gd name="connsiteY287" fmla="*/ 494484 h 1205826"/>
              <a:gd name="connsiteX288" fmla="*/ 564625 w 1205827"/>
              <a:gd name="connsiteY288" fmla="*/ 510478 h 1205826"/>
              <a:gd name="connsiteX289" fmla="*/ 546787 w 1205827"/>
              <a:gd name="connsiteY289" fmla="*/ 505698 h 1205826"/>
              <a:gd name="connsiteX290" fmla="*/ 553016 w 1205827"/>
              <a:gd name="connsiteY290" fmla="*/ 482451 h 1205826"/>
              <a:gd name="connsiteX291" fmla="*/ 553015 w 1205827"/>
              <a:gd name="connsiteY291" fmla="*/ 482450 h 1205826"/>
              <a:gd name="connsiteX292" fmla="*/ 546786 w 1205827"/>
              <a:gd name="connsiteY292" fmla="*/ 505698 h 1205826"/>
              <a:gd name="connsiteX293" fmla="*/ 546787 w 1205827"/>
              <a:gd name="connsiteY293" fmla="*/ 505698 h 1205826"/>
              <a:gd name="connsiteX294" fmla="*/ 546786 w 1205827"/>
              <a:gd name="connsiteY294" fmla="*/ 505699 h 1205826"/>
              <a:gd name="connsiteX295" fmla="*/ 564624 w 1205827"/>
              <a:gd name="connsiteY295" fmla="*/ 510479 h 1205826"/>
              <a:gd name="connsiteX296" fmla="*/ 557085 w 1205827"/>
              <a:gd name="connsiteY296" fmla="*/ 523538 h 1205826"/>
              <a:gd name="connsiteX297" fmla="*/ 557084 w 1205827"/>
              <a:gd name="connsiteY297" fmla="*/ 523538 h 1205826"/>
              <a:gd name="connsiteX298" fmla="*/ 550610 w 1205827"/>
              <a:gd name="connsiteY298" fmla="*/ 534752 h 1205826"/>
              <a:gd name="connsiteX299" fmla="*/ 538104 w 1205827"/>
              <a:gd name="connsiteY299" fmla="*/ 538103 h 1205826"/>
              <a:gd name="connsiteX300" fmla="*/ 538104 w 1205827"/>
              <a:gd name="connsiteY300" fmla="*/ 538103 h 1205826"/>
              <a:gd name="connsiteX301" fmla="*/ 550610 w 1205827"/>
              <a:gd name="connsiteY301" fmla="*/ 534752 h 1205826"/>
              <a:gd name="connsiteX302" fmla="*/ 544806 w 1205827"/>
              <a:gd name="connsiteY302" fmla="*/ 544805 h 1205826"/>
              <a:gd name="connsiteX303" fmla="*/ 534752 w 1205827"/>
              <a:gd name="connsiteY303" fmla="*/ 550610 h 1205826"/>
              <a:gd name="connsiteX304" fmla="*/ 523538 w 1205827"/>
              <a:gd name="connsiteY304" fmla="*/ 557085 h 1205826"/>
              <a:gd name="connsiteX305" fmla="*/ 523538 w 1205827"/>
              <a:gd name="connsiteY305" fmla="*/ 557085 h 1205826"/>
              <a:gd name="connsiteX306" fmla="*/ 510479 w 1205827"/>
              <a:gd name="connsiteY306" fmla="*/ 564624 h 1205826"/>
              <a:gd name="connsiteX307" fmla="*/ 505699 w 1205827"/>
              <a:gd name="connsiteY307" fmla="*/ 546787 h 1205826"/>
              <a:gd name="connsiteX308" fmla="*/ 505698 w 1205827"/>
              <a:gd name="connsiteY308" fmla="*/ 546787 h 1205826"/>
              <a:gd name="connsiteX309" fmla="*/ 505698 w 1205827"/>
              <a:gd name="connsiteY309" fmla="*/ 546786 h 1205826"/>
              <a:gd name="connsiteX310" fmla="*/ 482450 w 1205827"/>
              <a:gd name="connsiteY310" fmla="*/ 553015 h 1205826"/>
              <a:gd name="connsiteX311" fmla="*/ 482450 w 1205827"/>
              <a:gd name="connsiteY311" fmla="*/ 553016 h 1205826"/>
              <a:gd name="connsiteX312" fmla="*/ 505698 w 1205827"/>
              <a:gd name="connsiteY312" fmla="*/ 546787 h 1205826"/>
              <a:gd name="connsiteX313" fmla="*/ 510478 w 1205827"/>
              <a:gd name="connsiteY313" fmla="*/ 564625 h 1205826"/>
              <a:gd name="connsiteX314" fmla="*/ 494484 w 1205827"/>
              <a:gd name="connsiteY314" fmla="*/ 573860 h 1205826"/>
              <a:gd name="connsiteX315" fmla="*/ 494483 w 1205827"/>
              <a:gd name="connsiteY315" fmla="*/ 573859 h 1205826"/>
              <a:gd name="connsiteX316" fmla="*/ 473640 w 1205827"/>
              <a:gd name="connsiteY316" fmla="*/ 585893 h 1205826"/>
              <a:gd name="connsiteX317" fmla="*/ 449572 w 1205827"/>
              <a:gd name="connsiteY317" fmla="*/ 561825 h 1205826"/>
              <a:gd name="connsiteX318" fmla="*/ 397270 w 1205827"/>
              <a:gd name="connsiteY318" fmla="*/ 575839 h 1205826"/>
              <a:gd name="connsiteX319" fmla="*/ 306680 w 1205827"/>
              <a:gd name="connsiteY319" fmla="*/ 523537 h 1205826"/>
              <a:gd name="connsiteX320" fmla="*/ 306681 w 1205827"/>
              <a:gd name="connsiteY320" fmla="*/ 523537 h 1205826"/>
              <a:gd name="connsiteX321" fmla="*/ 41088 w 1205827"/>
              <a:gd name="connsiteY321" fmla="*/ 370197 h 1205826"/>
              <a:gd name="connsiteX322" fmla="*/ 337316 w 1205827"/>
              <a:gd name="connsiteY322" fmla="*/ 449571 h 1205826"/>
              <a:gd name="connsiteX323" fmla="*/ 120461 w 1205827"/>
              <a:gd name="connsiteY323" fmla="*/ 232715 h 1205826"/>
              <a:gd name="connsiteX324" fmla="*/ 386055 w 1205827"/>
              <a:gd name="connsiteY324" fmla="*/ 386056 h 1205826"/>
              <a:gd name="connsiteX325" fmla="*/ 438357 w 1205827"/>
              <a:gd name="connsiteY325" fmla="*/ 476646 h 1205826"/>
              <a:gd name="connsiteX326" fmla="*/ 465429 w 1205827"/>
              <a:gd name="connsiteY326" fmla="*/ 523537 h 1205826"/>
              <a:gd name="connsiteX327" fmla="*/ 465430 w 1205827"/>
              <a:gd name="connsiteY327" fmla="*/ 523537 h 1205826"/>
              <a:gd name="connsiteX328" fmla="*/ 438357 w 1205827"/>
              <a:gd name="connsiteY328" fmla="*/ 476645 h 1205826"/>
              <a:gd name="connsiteX329" fmla="*/ 386056 w 1205827"/>
              <a:gd name="connsiteY329" fmla="*/ 386057 h 1205826"/>
              <a:gd name="connsiteX330" fmla="*/ 386055 w 1205827"/>
              <a:gd name="connsiteY330" fmla="*/ 386056 h 1205826"/>
              <a:gd name="connsiteX331" fmla="*/ 232715 w 1205827"/>
              <a:gd name="connsiteY331" fmla="*/ 120463 h 1205826"/>
              <a:gd name="connsiteX332" fmla="*/ 449572 w 1205827"/>
              <a:gd name="connsiteY332" fmla="*/ 337320 h 1205826"/>
              <a:gd name="connsiteX333" fmla="*/ 476644 w 1205827"/>
              <a:gd name="connsiteY333" fmla="*/ 438357 h 1205826"/>
              <a:gd name="connsiteX334" fmla="*/ 476645 w 1205827"/>
              <a:gd name="connsiteY334" fmla="*/ 438357 h 1205826"/>
              <a:gd name="connsiteX335" fmla="*/ 476646 w 1205827"/>
              <a:gd name="connsiteY335" fmla="*/ 438358 h 1205826"/>
              <a:gd name="connsiteX336" fmla="*/ 449573 w 1205827"/>
              <a:gd name="connsiteY336" fmla="*/ 337321 h 1205826"/>
              <a:gd name="connsiteX337" fmla="*/ 449572 w 1205827"/>
              <a:gd name="connsiteY337" fmla="*/ 337320 h 1205826"/>
              <a:gd name="connsiteX338" fmla="*/ 682288 w 1205827"/>
              <a:gd name="connsiteY338" fmla="*/ 1 h 1205826"/>
              <a:gd name="connsiteX339" fmla="*/ 682288 w 1205827"/>
              <a:gd name="connsiteY339" fmla="*/ 306679 h 1205826"/>
              <a:gd name="connsiteX340" fmla="*/ 835629 w 1205827"/>
              <a:gd name="connsiteY340" fmla="*/ 41086 h 1205826"/>
              <a:gd name="connsiteX341" fmla="*/ 756253 w 1205827"/>
              <a:gd name="connsiteY341" fmla="*/ 337319 h 1205826"/>
              <a:gd name="connsiteX342" fmla="*/ 756253 w 1205827"/>
              <a:gd name="connsiteY342" fmla="*/ 337320 h 1205826"/>
              <a:gd name="connsiteX343" fmla="*/ 729180 w 1205827"/>
              <a:gd name="connsiteY343" fmla="*/ 438357 h 1205826"/>
              <a:gd name="connsiteX344" fmla="*/ 682288 w 1205827"/>
              <a:gd name="connsiteY344" fmla="*/ 465430 h 1205826"/>
              <a:gd name="connsiteX345" fmla="*/ 682288 w 1205827"/>
              <a:gd name="connsiteY345" fmla="*/ 465430 h 1205826"/>
              <a:gd name="connsiteX346" fmla="*/ 729180 w 1205827"/>
              <a:gd name="connsiteY346" fmla="*/ 438358 h 1205826"/>
              <a:gd name="connsiteX347" fmla="*/ 756253 w 1205827"/>
              <a:gd name="connsiteY347" fmla="*/ 337319 h 1205826"/>
              <a:gd name="connsiteX348" fmla="*/ 973110 w 1205827"/>
              <a:gd name="connsiteY348" fmla="*/ 120463 h 1205826"/>
              <a:gd name="connsiteX349" fmla="*/ 819770 w 1205827"/>
              <a:gd name="connsiteY349" fmla="*/ 386056 h 1205826"/>
              <a:gd name="connsiteX350" fmla="*/ 819770 w 1205827"/>
              <a:gd name="connsiteY350" fmla="*/ 386055 h 1205826"/>
              <a:gd name="connsiteX351" fmla="*/ 767468 w 1205827"/>
              <a:gd name="connsiteY351" fmla="*/ 476645 h 1205826"/>
              <a:gd name="connsiteX352" fmla="*/ 767468 w 1205827"/>
              <a:gd name="connsiteY352" fmla="*/ 476646 h 1205826"/>
              <a:gd name="connsiteX353" fmla="*/ 767468 w 1205827"/>
              <a:gd name="connsiteY353" fmla="*/ 476646 h 1205826"/>
              <a:gd name="connsiteX354" fmla="*/ 819770 w 1205827"/>
              <a:gd name="connsiteY354" fmla="*/ 386056 h 1205826"/>
              <a:gd name="connsiteX355" fmla="*/ 1085365 w 1205827"/>
              <a:gd name="connsiteY355" fmla="*/ 232715 h 1205826"/>
              <a:gd name="connsiteX356" fmla="*/ 868509 w 1205827"/>
              <a:gd name="connsiteY356" fmla="*/ 449571 h 1205826"/>
              <a:gd name="connsiteX357" fmla="*/ 1164737 w 1205827"/>
              <a:gd name="connsiteY357" fmla="*/ 370197 h 1205826"/>
              <a:gd name="connsiteX358" fmla="*/ 899144 w 1205827"/>
              <a:gd name="connsiteY358" fmla="*/ 523537 h 1205826"/>
              <a:gd name="connsiteX359" fmla="*/ 899145 w 1205827"/>
              <a:gd name="connsiteY359" fmla="*/ 523537 h 1205826"/>
              <a:gd name="connsiteX360" fmla="*/ 808556 w 1205827"/>
              <a:gd name="connsiteY360" fmla="*/ 575839 h 1205826"/>
              <a:gd name="connsiteX361" fmla="*/ 756254 w 1205827"/>
              <a:gd name="connsiteY361" fmla="*/ 561825 h 1205826"/>
              <a:gd name="connsiteX362" fmla="*/ 794541 w 1205827"/>
              <a:gd name="connsiteY362" fmla="*/ 523538 h 1205826"/>
              <a:gd name="connsiteX363" fmla="*/ 794540 w 1205827"/>
              <a:gd name="connsiteY363" fmla="*/ 523538 h 1205826"/>
              <a:gd name="connsiteX364" fmla="*/ 756253 w 1205827"/>
              <a:gd name="connsiteY364" fmla="*/ 561825 h 1205826"/>
              <a:gd name="connsiteX365" fmla="*/ 732185 w 1205827"/>
              <a:gd name="connsiteY365" fmla="*/ 585893 h 1205826"/>
              <a:gd name="connsiteX366" fmla="*/ 711342 w 1205827"/>
              <a:gd name="connsiteY366" fmla="*/ 573860 h 1205826"/>
              <a:gd name="connsiteX367" fmla="*/ 702107 w 1205827"/>
              <a:gd name="connsiteY367" fmla="*/ 589853 h 1205826"/>
              <a:gd name="connsiteX368" fmla="*/ 691445 w 1205827"/>
              <a:gd name="connsiteY368" fmla="*/ 579191 h 1205826"/>
              <a:gd name="connsiteX369" fmla="*/ 695348 w 1205827"/>
              <a:gd name="connsiteY369" fmla="*/ 564627 h 1205826"/>
              <a:gd name="connsiteX370" fmla="*/ 695347 w 1205827"/>
              <a:gd name="connsiteY370" fmla="*/ 564626 h 1205826"/>
              <a:gd name="connsiteX371" fmla="*/ 695347 w 1205827"/>
              <a:gd name="connsiteY371" fmla="*/ 564625 h 1205826"/>
              <a:gd name="connsiteX372" fmla="*/ 691444 w 1205827"/>
              <a:gd name="connsiteY372" fmla="*/ 579190 h 1205826"/>
              <a:gd name="connsiteX373" fmla="*/ 691445 w 1205827"/>
              <a:gd name="connsiteY373" fmla="*/ 579191 h 1205826"/>
              <a:gd name="connsiteX374" fmla="*/ 691445 w 1205827"/>
              <a:gd name="connsiteY374" fmla="*/ 579193 h 1205826"/>
              <a:gd name="connsiteX375" fmla="*/ 702106 w 1205827"/>
              <a:gd name="connsiteY375" fmla="*/ 589854 h 1205826"/>
              <a:gd name="connsiteX376" fmla="*/ 702106 w 1205827"/>
              <a:gd name="connsiteY376" fmla="*/ 589853 h 1205826"/>
              <a:gd name="connsiteX377" fmla="*/ 702107 w 1205827"/>
              <a:gd name="connsiteY377" fmla="*/ 589854 h 1205826"/>
              <a:gd name="connsiteX378" fmla="*/ 711342 w 1205827"/>
              <a:gd name="connsiteY378" fmla="*/ 573860 h 1205826"/>
              <a:gd name="connsiteX379" fmla="*/ 732185 w 1205827"/>
              <a:gd name="connsiteY379" fmla="*/ 585893 h 1205826"/>
              <a:gd name="connsiteX380" fmla="*/ 732185 w 1205827"/>
              <a:gd name="connsiteY380" fmla="*/ 585893 h 1205826"/>
              <a:gd name="connsiteX381" fmla="*/ 732186 w 1205827"/>
              <a:gd name="connsiteY381" fmla="*/ 585893 h 1205826"/>
              <a:gd name="connsiteX382" fmla="*/ 756253 w 1205827"/>
              <a:gd name="connsiteY382" fmla="*/ 561826 h 1205826"/>
              <a:gd name="connsiteX383" fmla="*/ 808555 w 1205827"/>
              <a:gd name="connsiteY383" fmla="*/ 575840 h 1205826"/>
              <a:gd name="connsiteX384" fmla="*/ 909593 w 1205827"/>
              <a:gd name="connsiteY384" fmla="*/ 602913 h 1205826"/>
              <a:gd name="connsiteX385" fmla="*/ 808555 w 1205827"/>
              <a:gd name="connsiteY385" fmla="*/ 629987 h 1205826"/>
              <a:gd name="connsiteX386" fmla="*/ 808554 w 1205827"/>
              <a:gd name="connsiteY386" fmla="*/ 629987 h 1205826"/>
              <a:gd name="connsiteX387" fmla="*/ 756254 w 1205827"/>
              <a:gd name="connsiteY387" fmla="*/ 644000 h 1205826"/>
              <a:gd name="connsiteX388" fmla="*/ 732185 w 1205827"/>
              <a:gd name="connsiteY388" fmla="*/ 619931 h 1205826"/>
              <a:gd name="connsiteX389" fmla="*/ 761663 w 1205827"/>
              <a:gd name="connsiteY389" fmla="*/ 602913 h 1205826"/>
              <a:gd name="connsiteX390" fmla="*/ 761662 w 1205827"/>
              <a:gd name="connsiteY390" fmla="*/ 602913 h 1205826"/>
              <a:gd name="connsiteX391" fmla="*/ 732184 w 1205827"/>
              <a:gd name="connsiteY391" fmla="*/ 619931 h 1205826"/>
              <a:gd name="connsiteX392" fmla="*/ 732185 w 1205827"/>
              <a:gd name="connsiteY392" fmla="*/ 619932 h 1205826"/>
              <a:gd name="connsiteX393" fmla="*/ 756253 w 1205827"/>
              <a:gd name="connsiteY393" fmla="*/ 644000 h 1205826"/>
              <a:gd name="connsiteX394" fmla="*/ 723375 w 1205827"/>
              <a:gd name="connsiteY394" fmla="*/ 652809 h 1205826"/>
              <a:gd name="connsiteX395" fmla="*/ 740394 w 1205827"/>
              <a:gd name="connsiteY395" fmla="*/ 682287 h 1205826"/>
              <a:gd name="connsiteX396" fmla="*/ 706357 w 1205827"/>
              <a:gd name="connsiteY396" fmla="*/ 682287 h 1205826"/>
              <a:gd name="connsiteX397" fmla="*/ 706356 w 1205827"/>
              <a:gd name="connsiteY397" fmla="*/ 682287 h 1205826"/>
              <a:gd name="connsiteX398" fmla="*/ 682288 w 1205827"/>
              <a:gd name="connsiteY398" fmla="*/ 682287 h 1205826"/>
              <a:gd name="connsiteX399" fmla="*/ 682288 w 1205827"/>
              <a:gd name="connsiteY399" fmla="*/ 663820 h 1205826"/>
              <a:gd name="connsiteX400" fmla="*/ 682288 w 1205827"/>
              <a:gd name="connsiteY400" fmla="*/ 663819 h 1205826"/>
              <a:gd name="connsiteX401" fmla="*/ 682287 w 1205827"/>
              <a:gd name="connsiteY401" fmla="*/ 663819 h 1205826"/>
              <a:gd name="connsiteX402" fmla="*/ 682287 w 1205827"/>
              <a:gd name="connsiteY402" fmla="*/ 682287 h 1205826"/>
              <a:gd name="connsiteX403" fmla="*/ 663820 w 1205827"/>
              <a:gd name="connsiteY403" fmla="*/ 682287 h 1205826"/>
              <a:gd name="connsiteX404" fmla="*/ 663819 w 1205827"/>
              <a:gd name="connsiteY404" fmla="*/ 682288 h 1205826"/>
              <a:gd name="connsiteX405" fmla="*/ 663820 w 1205827"/>
              <a:gd name="connsiteY405" fmla="*/ 682288 h 1205826"/>
              <a:gd name="connsiteX406" fmla="*/ 682287 w 1205827"/>
              <a:gd name="connsiteY406" fmla="*/ 682288 h 1205826"/>
              <a:gd name="connsiteX407" fmla="*/ 682287 w 1205827"/>
              <a:gd name="connsiteY407" fmla="*/ 706356 h 1205826"/>
              <a:gd name="connsiteX408" fmla="*/ 682288 w 1205827"/>
              <a:gd name="connsiteY408" fmla="*/ 706356 h 1205826"/>
              <a:gd name="connsiteX409" fmla="*/ 682288 w 1205827"/>
              <a:gd name="connsiteY409" fmla="*/ 682288 h 1205826"/>
              <a:gd name="connsiteX410" fmla="*/ 706356 w 1205827"/>
              <a:gd name="connsiteY410" fmla="*/ 682288 h 1205826"/>
              <a:gd name="connsiteX411" fmla="*/ 706357 w 1205827"/>
              <a:gd name="connsiteY411" fmla="*/ 682288 h 1205826"/>
              <a:gd name="connsiteX412" fmla="*/ 740394 w 1205827"/>
              <a:gd name="connsiteY412" fmla="*/ 682288 h 1205826"/>
              <a:gd name="connsiteX413" fmla="*/ 767468 w 1205827"/>
              <a:gd name="connsiteY413" fmla="*/ 729181 h 1205826"/>
              <a:gd name="connsiteX414" fmla="*/ 767469 w 1205827"/>
              <a:gd name="connsiteY414" fmla="*/ 729181 h 1205826"/>
              <a:gd name="connsiteX415" fmla="*/ 819770 w 1205827"/>
              <a:gd name="connsiteY415" fmla="*/ 819770 h 1205826"/>
              <a:gd name="connsiteX416" fmla="*/ 973112 w 1205827"/>
              <a:gd name="connsiteY416" fmla="*/ 1085365 h 1205826"/>
              <a:gd name="connsiteX417" fmla="*/ 756255 w 1205827"/>
              <a:gd name="connsiteY417" fmla="*/ 868509 h 1205826"/>
              <a:gd name="connsiteX418" fmla="*/ 835629 w 1205827"/>
              <a:gd name="connsiteY418" fmla="*/ 1164739 h 1205826"/>
              <a:gd name="connsiteX419" fmla="*/ 682288 w 1205827"/>
              <a:gd name="connsiteY419" fmla="*/ 899144 h 1205826"/>
              <a:gd name="connsiteX420" fmla="*/ 682288 w 1205827"/>
              <a:gd name="connsiteY420" fmla="*/ 899145 h 1205826"/>
              <a:gd name="connsiteX421" fmla="*/ 682288 w 1205827"/>
              <a:gd name="connsiteY421" fmla="*/ 1205825 h 1205826"/>
              <a:gd name="connsiteX422" fmla="*/ 602913 w 1205827"/>
              <a:gd name="connsiteY422" fmla="*/ 909594 h 1205826"/>
              <a:gd name="connsiteX423" fmla="*/ 629987 w 1205827"/>
              <a:gd name="connsiteY423" fmla="*/ 808556 h 1205826"/>
              <a:gd name="connsiteX424" fmla="*/ 644001 w 1205827"/>
              <a:gd name="connsiteY424" fmla="*/ 756254 h 1205826"/>
              <a:gd name="connsiteX425" fmla="*/ 682287 w 1205827"/>
              <a:gd name="connsiteY425" fmla="*/ 794541 h 1205826"/>
              <a:gd name="connsiteX426" fmla="*/ 682287 w 1205827"/>
              <a:gd name="connsiteY426" fmla="*/ 794540 h 1205826"/>
              <a:gd name="connsiteX427" fmla="*/ 644001 w 1205827"/>
              <a:gd name="connsiteY427" fmla="*/ 756253 h 1205826"/>
              <a:gd name="connsiteX428" fmla="*/ 619932 w 1205827"/>
              <a:gd name="connsiteY428" fmla="*/ 732185 h 1205826"/>
              <a:gd name="connsiteX429" fmla="*/ 631967 w 1205827"/>
              <a:gd name="connsiteY429" fmla="*/ 711342 h 1205826"/>
              <a:gd name="connsiteX430" fmla="*/ 615972 w 1205827"/>
              <a:gd name="connsiteY430" fmla="*/ 702107 h 1205826"/>
              <a:gd name="connsiteX431" fmla="*/ 626635 w 1205827"/>
              <a:gd name="connsiteY431" fmla="*/ 691445 h 1205826"/>
              <a:gd name="connsiteX432" fmla="*/ 641201 w 1205827"/>
              <a:gd name="connsiteY432" fmla="*/ 695348 h 1205826"/>
              <a:gd name="connsiteX433" fmla="*/ 641201 w 1205827"/>
              <a:gd name="connsiteY433" fmla="*/ 695347 h 1205826"/>
              <a:gd name="connsiteX434" fmla="*/ 641202 w 1205827"/>
              <a:gd name="connsiteY434" fmla="*/ 695347 h 1205826"/>
              <a:gd name="connsiteX435" fmla="*/ 648741 w 1205827"/>
              <a:gd name="connsiteY435" fmla="*/ 682288 h 1205826"/>
              <a:gd name="connsiteX436" fmla="*/ 648740 w 1205827"/>
              <a:gd name="connsiteY436" fmla="*/ 682288 h 1205826"/>
              <a:gd name="connsiteX437" fmla="*/ 648741 w 1205827"/>
              <a:gd name="connsiteY437" fmla="*/ 682287 h 1205826"/>
              <a:gd name="connsiteX438" fmla="*/ 648740 w 1205827"/>
              <a:gd name="connsiteY438" fmla="*/ 682287 h 1205826"/>
              <a:gd name="connsiteX439" fmla="*/ 641200 w 1205827"/>
              <a:gd name="connsiteY439" fmla="*/ 695347 h 1205826"/>
              <a:gd name="connsiteX440" fmla="*/ 626636 w 1205827"/>
              <a:gd name="connsiteY440" fmla="*/ 691445 h 1205826"/>
              <a:gd name="connsiteX441" fmla="*/ 626635 w 1205827"/>
              <a:gd name="connsiteY441" fmla="*/ 691445 h 1205826"/>
              <a:gd name="connsiteX442" fmla="*/ 626634 w 1205827"/>
              <a:gd name="connsiteY442" fmla="*/ 691445 h 1205826"/>
              <a:gd name="connsiteX443" fmla="*/ 615971 w 1205827"/>
              <a:gd name="connsiteY443" fmla="*/ 702106 h 1205826"/>
              <a:gd name="connsiteX444" fmla="*/ 602912 w 1205827"/>
              <a:gd name="connsiteY444" fmla="*/ 694567 h 1205826"/>
              <a:gd name="connsiteX445" fmla="*/ 589853 w 1205827"/>
              <a:gd name="connsiteY445" fmla="*/ 702106 h 1205826"/>
              <a:gd name="connsiteX446" fmla="*/ 579191 w 1205827"/>
              <a:gd name="connsiteY446" fmla="*/ 691445 h 1205826"/>
              <a:gd name="connsiteX447" fmla="*/ 579190 w 1205827"/>
              <a:gd name="connsiteY447" fmla="*/ 691445 h 1205826"/>
              <a:gd name="connsiteX448" fmla="*/ 579190 w 1205827"/>
              <a:gd name="connsiteY448" fmla="*/ 691445 h 1205826"/>
              <a:gd name="connsiteX449" fmla="*/ 564626 w 1205827"/>
              <a:gd name="connsiteY449" fmla="*/ 695347 h 1205826"/>
              <a:gd name="connsiteX450" fmla="*/ 557086 w 1205827"/>
              <a:gd name="connsiteY450" fmla="*/ 682287 h 1205826"/>
              <a:gd name="connsiteX451" fmla="*/ 557085 w 1205827"/>
              <a:gd name="connsiteY451" fmla="*/ 682287 h 1205826"/>
              <a:gd name="connsiteX452" fmla="*/ 550610 w 1205827"/>
              <a:gd name="connsiteY452" fmla="*/ 671073 h 1205826"/>
              <a:gd name="connsiteX453" fmla="*/ 550610 w 1205827"/>
              <a:gd name="connsiteY453" fmla="*/ 671073 h 1205826"/>
              <a:gd name="connsiteX454" fmla="*/ 544807 w 1205827"/>
              <a:gd name="connsiteY454" fmla="*/ 661020 h 1205826"/>
              <a:gd name="connsiteX455" fmla="*/ 554176 w 1205827"/>
              <a:gd name="connsiteY455" fmla="*/ 666429 h 1205826"/>
              <a:gd name="connsiteX456" fmla="*/ 554175 w 1205827"/>
              <a:gd name="connsiteY456" fmla="*/ 666428 h 1205826"/>
              <a:gd name="connsiteX457" fmla="*/ 554173 w 1205827"/>
              <a:gd name="connsiteY457" fmla="*/ 666427 h 1205826"/>
              <a:gd name="connsiteX458" fmla="*/ 544807 w 1205827"/>
              <a:gd name="connsiteY458" fmla="*/ 661019 h 1205826"/>
              <a:gd name="connsiteX459" fmla="*/ 539398 w 1205827"/>
              <a:gd name="connsiteY459" fmla="*/ 651653 h 1205826"/>
              <a:gd name="connsiteX460" fmla="*/ 539396 w 1205827"/>
              <a:gd name="connsiteY460" fmla="*/ 651650 h 1205826"/>
              <a:gd name="connsiteX461" fmla="*/ 531748 w 1205827"/>
              <a:gd name="connsiteY461" fmla="*/ 644001 h 1205826"/>
              <a:gd name="connsiteX462" fmla="*/ 528948 w 1205827"/>
              <a:gd name="connsiteY462" fmla="*/ 633554 h 1205826"/>
              <a:gd name="connsiteX463" fmla="*/ 528947 w 1205827"/>
              <a:gd name="connsiteY463" fmla="*/ 633551 h 1205826"/>
              <a:gd name="connsiteX464" fmla="*/ 523537 w 1205827"/>
              <a:gd name="connsiteY464" fmla="*/ 624181 h 1205826"/>
              <a:gd name="connsiteX465" fmla="*/ 523537 w 1205827"/>
              <a:gd name="connsiteY465" fmla="*/ 624182 h 1205826"/>
              <a:gd name="connsiteX466" fmla="*/ 528947 w 1205827"/>
              <a:gd name="connsiteY466" fmla="*/ 633552 h 1205826"/>
              <a:gd name="connsiteX467" fmla="*/ 531746 w 1205827"/>
              <a:gd name="connsiteY467" fmla="*/ 644000 h 1205826"/>
              <a:gd name="connsiteX468" fmla="*/ 531748 w 1205827"/>
              <a:gd name="connsiteY468" fmla="*/ 644001 h 1205826"/>
              <a:gd name="connsiteX469" fmla="*/ 539397 w 1205827"/>
              <a:gd name="connsiteY469" fmla="*/ 651651 h 1205826"/>
              <a:gd name="connsiteX470" fmla="*/ 544807 w 1205827"/>
              <a:gd name="connsiteY470" fmla="*/ 661020 h 1205826"/>
              <a:gd name="connsiteX471" fmla="*/ 534753 w 1205827"/>
              <a:gd name="connsiteY471" fmla="*/ 655215 h 1205826"/>
              <a:gd name="connsiteX472" fmla="*/ 534752 w 1205827"/>
              <a:gd name="connsiteY472" fmla="*/ 655215 h 1205826"/>
              <a:gd name="connsiteX473" fmla="*/ 534752 w 1205827"/>
              <a:gd name="connsiteY473" fmla="*/ 655215 h 1205826"/>
              <a:gd name="connsiteX474" fmla="*/ 544806 w 1205827"/>
              <a:gd name="connsiteY474" fmla="*/ 661020 h 1205826"/>
              <a:gd name="connsiteX475" fmla="*/ 550610 w 1205827"/>
              <a:gd name="connsiteY475" fmla="*/ 671074 h 1205826"/>
              <a:gd name="connsiteX476" fmla="*/ 538104 w 1205827"/>
              <a:gd name="connsiteY476" fmla="*/ 667723 h 1205826"/>
              <a:gd name="connsiteX477" fmla="*/ 538104 w 1205827"/>
              <a:gd name="connsiteY477" fmla="*/ 667724 h 1205826"/>
              <a:gd name="connsiteX478" fmla="*/ 550610 w 1205827"/>
              <a:gd name="connsiteY478" fmla="*/ 671074 h 1205826"/>
              <a:gd name="connsiteX479" fmla="*/ 557085 w 1205827"/>
              <a:gd name="connsiteY479" fmla="*/ 682288 h 1205826"/>
              <a:gd name="connsiteX480" fmla="*/ 557086 w 1205827"/>
              <a:gd name="connsiteY480" fmla="*/ 682288 h 1205826"/>
              <a:gd name="connsiteX481" fmla="*/ 564625 w 1205827"/>
              <a:gd name="connsiteY481" fmla="*/ 695347 h 1205826"/>
              <a:gd name="connsiteX482" fmla="*/ 564626 w 1205827"/>
              <a:gd name="connsiteY482" fmla="*/ 695347 h 1205826"/>
              <a:gd name="connsiteX483" fmla="*/ 564626 w 1205827"/>
              <a:gd name="connsiteY483" fmla="*/ 695348 h 1205826"/>
              <a:gd name="connsiteX484" fmla="*/ 579190 w 1205827"/>
              <a:gd name="connsiteY484" fmla="*/ 691445 h 1205826"/>
              <a:gd name="connsiteX485" fmla="*/ 589853 w 1205827"/>
              <a:gd name="connsiteY485" fmla="*/ 702107 h 1205826"/>
              <a:gd name="connsiteX486" fmla="*/ 573859 w 1205827"/>
              <a:gd name="connsiteY486" fmla="*/ 711342 h 1205826"/>
              <a:gd name="connsiteX487" fmla="*/ 585893 w 1205827"/>
              <a:gd name="connsiteY487" fmla="*/ 732185 h 1205826"/>
              <a:gd name="connsiteX488" fmla="*/ 561825 w 1205827"/>
              <a:gd name="connsiteY488" fmla="*/ 756253 h 1205826"/>
              <a:gd name="connsiteX489" fmla="*/ 523538 w 1205827"/>
              <a:gd name="connsiteY489" fmla="*/ 794540 h 1205826"/>
              <a:gd name="connsiteX490" fmla="*/ 523538 w 1205827"/>
              <a:gd name="connsiteY490" fmla="*/ 794541 h 1205826"/>
              <a:gd name="connsiteX491" fmla="*/ 561825 w 1205827"/>
              <a:gd name="connsiteY491" fmla="*/ 756254 h 1205826"/>
              <a:gd name="connsiteX492" fmla="*/ 575839 w 1205827"/>
              <a:gd name="connsiteY492" fmla="*/ 808555 h 1205826"/>
              <a:gd name="connsiteX493" fmla="*/ 523537 w 1205827"/>
              <a:gd name="connsiteY493" fmla="*/ 899145 h 1205826"/>
              <a:gd name="connsiteX494" fmla="*/ 523537 w 1205827"/>
              <a:gd name="connsiteY494" fmla="*/ 899144 h 1205826"/>
              <a:gd name="connsiteX495" fmla="*/ 370197 w 1205827"/>
              <a:gd name="connsiteY495" fmla="*/ 1164737 h 1205826"/>
              <a:gd name="connsiteX496" fmla="*/ 449571 w 1205827"/>
              <a:gd name="connsiteY496" fmla="*/ 868509 h 1205826"/>
              <a:gd name="connsiteX497" fmla="*/ 232715 w 1205827"/>
              <a:gd name="connsiteY497" fmla="*/ 1085365 h 1205826"/>
              <a:gd name="connsiteX498" fmla="*/ 386056 w 1205827"/>
              <a:gd name="connsiteY498" fmla="*/ 819770 h 1205826"/>
              <a:gd name="connsiteX499" fmla="*/ 476646 w 1205827"/>
              <a:gd name="connsiteY499" fmla="*/ 767468 h 1205826"/>
              <a:gd name="connsiteX500" fmla="*/ 476646 w 1205827"/>
              <a:gd name="connsiteY500" fmla="*/ 767468 h 1205826"/>
              <a:gd name="connsiteX501" fmla="*/ 476645 w 1205827"/>
              <a:gd name="connsiteY501" fmla="*/ 767468 h 1205826"/>
              <a:gd name="connsiteX502" fmla="*/ 490659 w 1205827"/>
              <a:gd name="connsiteY502" fmla="*/ 715166 h 1205826"/>
              <a:gd name="connsiteX503" fmla="*/ 523537 w 1205827"/>
              <a:gd name="connsiteY503" fmla="*/ 706357 h 1205826"/>
              <a:gd name="connsiteX504" fmla="*/ 523537 w 1205827"/>
              <a:gd name="connsiteY504" fmla="*/ 706356 h 1205826"/>
              <a:gd name="connsiteX505" fmla="*/ 523538 w 1205827"/>
              <a:gd name="connsiteY505" fmla="*/ 706356 h 1205826"/>
              <a:gd name="connsiteX506" fmla="*/ 523538 w 1205827"/>
              <a:gd name="connsiteY506" fmla="*/ 682288 h 1205826"/>
              <a:gd name="connsiteX507" fmla="*/ 542006 w 1205827"/>
              <a:gd name="connsiteY507" fmla="*/ 682288 h 1205826"/>
              <a:gd name="connsiteX508" fmla="*/ 542005 w 1205827"/>
              <a:gd name="connsiteY508" fmla="*/ 682287 h 1205826"/>
              <a:gd name="connsiteX509" fmla="*/ 523538 w 1205827"/>
              <a:gd name="connsiteY509" fmla="*/ 682287 h 1205826"/>
              <a:gd name="connsiteX510" fmla="*/ 523538 w 1205827"/>
              <a:gd name="connsiteY510" fmla="*/ 663820 h 1205826"/>
              <a:gd name="connsiteX511" fmla="*/ 523537 w 1205827"/>
              <a:gd name="connsiteY511" fmla="*/ 663820 h 1205826"/>
              <a:gd name="connsiteX512" fmla="*/ 523537 w 1205827"/>
              <a:gd name="connsiteY512" fmla="*/ 682287 h 1205826"/>
              <a:gd name="connsiteX513" fmla="*/ 523537 w 1205827"/>
              <a:gd name="connsiteY513" fmla="*/ 706356 h 1205826"/>
              <a:gd name="connsiteX514" fmla="*/ 490659 w 1205827"/>
              <a:gd name="connsiteY514" fmla="*/ 715165 h 1205826"/>
              <a:gd name="connsiteX515" fmla="*/ 490659 w 1205827"/>
              <a:gd name="connsiteY515" fmla="*/ 715166 h 1205826"/>
              <a:gd name="connsiteX516" fmla="*/ 490658 w 1205827"/>
              <a:gd name="connsiteY516" fmla="*/ 715166 h 1205826"/>
              <a:gd name="connsiteX517" fmla="*/ 476645 w 1205827"/>
              <a:gd name="connsiteY517" fmla="*/ 767467 h 1205826"/>
              <a:gd name="connsiteX518" fmla="*/ 386056 w 1205827"/>
              <a:gd name="connsiteY518" fmla="*/ 819768 h 1205826"/>
              <a:gd name="connsiteX519" fmla="*/ 386056 w 1205827"/>
              <a:gd name="connsiteY519" fmla="*/ 819769 h 1205826"/>
              <a:gd name="connsiteX520" fmla="*/ 120463 w 1205827"/>
              <a:gd name="connsiteY520" fmla="*/ 973110 h 1205826"/>
              <a:gd name="connsiteX521" fmla="*/ 337319 w 1205827"/>
              <a:gd name="connsiteY521" fmla="*/ 756253 h 1205826"/>
              <a:gd name="connsiteX522" fmla="*/ 438357 w 1205827"/>
              <a:gd name="connsiteY522" fmla="*/ 729180 h 1205826"/>
              <a:gd name="connsiteX523" fmla="*/ 438357 w 1205827"/>
              <a:gd name="connsiteY523" fmla="*/ 729180 h 1205826"/>
              <a:gd name="connsiteX524" fmla="*/ 438357 w 1205827"/>
              <a:gd name="connsiteY524" fmla="*/ 729180 h 1205826"/>
              <a:gd name="connsiteX525" fmla="*/ 465430 w 1205827"/>
              <a:gd name="connsiteY525" fmla="*/ 682288 h 1205826"/>
              <a:gd name="connsiteX526" fmla="*/ 465429 w 1205827"/>
              <a:gd name="connsiteY526" fmla="*/ 682288 h 1205826"/>
              <a:gd name="connsiteX527" fmla="*/ 438357 w 1205827"/>
              <a:gd name="connsiteY527" fmla="*/ 729180 h 1205826"/>
              <a:gd name="connsiteX528" fmla="*/ 337319 w 1205827"/>
              <a:gd name="connsiteY528" fmla="*/ 756253 h 1205826"/>
              <a:gd name="connsiteX529" fmla="*/ 337319 w 1205827"/>
              <a:gd name="connsiteY529" fmla="*/ 756253 h 1205826"/>
              <a:gd name="connsiteX530" fmla="*/ 41086 w 1205827"/>
              <a:gd name="connsiteY530" fmla="*/ 835629 h 1205826"/>
              <a:gd name="connsiteX531" fmla="*/ 306679 w 1205827"/>
              <a:gd name="connsiteY531" fmla="*/ 682288 h 1205826"/>
              <a:gd name="connsiteX532" fmla="*/ 1 w 1205827"/>
              <a:gd name="connsiteY532" fmla="*/ 682288 h 1205826"/>
              <a:gd name="connsiteX533" fmla="*/ 296232 w 1205827"/>
              <a:gd name="connsiteY533" fmla="*/ 602913 h 1205826"/>
              <a:gd name="connsiteX534" fmla="*/ 0 w 1205827"/>
              <a:gd name="connsiteY534" fmla="*/ 523538 h 1205826"/>
              <a:gd name="connsiteX535" fmla="*/ 306681 w 1205827"/>
              <a:gd name="connsiteY535" fmla="*/ 523538 h 1205826"/>
              <a:gd name="connsiteX536" fmla="*/ 397270 w 1205827"/>
              <a:gd name="connsiteY536" fmla="*/ 575840 h 1205826"/>
              <a:gd name="connsiteX537" fmla="*/ 449572 w 1205827"/>
              <a:gd name="connsiteY537" fmla="*/ 561826 h 1205826"/>
              <a:gd name="connsiteX538" fmla="*/ 473639 w 1205827"/>
              <a:gd name="connsiteY538" fmla="*/ 585894 h 1205826"/>
              <a:gd name="connsiteX539" fmla="*/ 473641 w 1205827"/>
              <a:gd name="connsiteY539" fmla="*/ 585893 h 1205826"/>
              <a:gd name="connsiteX540" fmla="*/ 473641 w 1205827"/>
              <a:gd name="connsiteY540" fmla="*/ 585893 h 1205826"/>
              <a:gd name="connsiteX541" fmla="*/ 494484 w 1205827"/>
              <a:gd name="connsiteY541" fmla="*/ 573860 h 1205826"/>
              <a:gd name="connsiteX542" fmla="*/ 503718 w 1205827"/>
              <a:gd name="connsiteY542" fmla="*/ 589854 h 1205826"/>
              <a:gd name="connsiteX543" fmla="*/ 503718 w 1205827"/>
              <a:gd name="connsiteY543" fmla="*/ 589853 h 1205826"/>
              <a:gd name="connsiteX544" fmla="*/ 494485 w 1205827"/>
              <a:gd name="connsiteY544" fmla="*/ 573860 h 1205826"/>
              <a:gd name="connsiteX545" fmla="*/ 510479 w 1205827"/>
              <a:gd name="connsiteY545" fmla="*/ 564625 h 1205826"/>
              <a:gd name="connsiteX546" fmla="*/ 523538 w 1205827"/>
              <a:gd name="connsiteY546" fmla="*/ 557086 h 1205826"/>
              <a:gd name="connsiteX547" fmla="*/ 523538 w 1205827"/>
              <a:gd name="connsiteY547" fmla="*/ 557085 h 1205826"/>
              <a:gd name="connsiteX548" fmla="*/ 534753 w 1205827"/>
              <a:gd name="connsiteY548" fmla="*/ 550610 h 1205826"/>
              <a:gd name="connsiteX549" fmla="*/ 532362 w 1205827"/>
              <a:gd name="connsiteY549" fmla="*/ 559532 h 1205826"/>
              <a:gd name="connsiteX550" fmla="*/ 531748 w 1205827"/>
              <a:gd name="connsiteY550" fmla="*/ 561823 h 1205826"/>
              <a:gd name="connsiteX551" fmla="*/ 531748 w 1205827"/>
              <a:gd name="connsiteY551" fmla="*/ 561823 h 1205826"/>
              <a:gd name="connsiteX552" fmla="*/ 532362 w 1205827"/>
              <a:gd name="connsiteY552" fmla="*/ 559532 h 1205826"/>
              <a:gd name="connsiteX553" fmla="*/ 534753 w 1205827"/>
              <a:gd name="connsiteY553" fmla="*/ 550611 h 1205826"/>
              <a:gd name="connsiteX554" fmla="*/ 544805 w 1205827"/>
              <a:gd name="connsiteY554" fmla="*/ 544807 h 1205826"/>
              <a:gd name="connsiteX555" fmla="*/ 544806 w 1205827"/>
              <a:gd name="connsiteY555" fmla="*/ 544806 h 1205826"/>
              <a:gd name="connsiteX556" fmla="*/ 554173 w 1205827"/>
              <a:gd name="connsiteY556" fmla="*/ 539398 h 1205826"/>
              <a:gd name="connsiteX557" fmla="*/ 554174 w 1205827"/>
              <a:gd name="connsiteY557" fmla="*/ 539397 h 1205826"/>
              <a:gd name="connsiteX558" fmla="*/ 544807 w 1205827"/>
              <a:gd name="connsiteY558" fmla="*/ 544805 h 1205826"/>
              <a:gd name="connsiteX559" fmla="*/ 550610 w 1205827"/>
              <a:gd name="connsiteY559" fmla="*/ 534753 h 1205826"/>
              <a:gd name="connsiteX560" fmla="*/ 550610 w 1205827"/>
              <a:gd name="connsiteY560" fmla="*/ 534753 h 1205826"/>
              <a:gd name="connsiteX561" fmla="*/ 557085 w 1205827"/>
              <a:gd name="connsiteY561" fmla="*/ 523538 h 1205826"/>
              <a:gd name="connsiteX562" fmla="*/ 557086 w 1205827"/>
              <a:gd name="connsiteY562" fmla="*/ 523538 h 1205826"/>
              <a:gd name="connsiteX563" fmla="*/ 564625 w 1205827"/>
              <a:gd name="connsiteY563" fmla="*/ 510479 h 1205826"/>
              <a:gd name="connsiteX564" fmla="*/ 573860 w 1205827"/>
              <a:gd name="connsiteY564" fmla="*/ 494485 h 1205826"/>
              <a:gd name="connsiteX565" fmla="*/ 589853 w 1205827"/>
              <a:gd name="connsiteY565" fmla="*/ 503718 h 1205826"/>
              <a:gd name="connsiteX566" fmla="*/ 589853 w 1205827"/>
              <a:gd name="connsiteY566" fmla="*/ 503718 h 1205826"/>
              <a:gd name="connsiteX567" fmla="*/ 589854 w 1205827"/>
              <a:gd name="connsiteY567" fmla="*/ 503719 h 1205826"/>
              <a:gd name="connsiteX568" fmla="*/ 602912 w 1205827"/>
              <a:gd name="connsiteY568" fmla="*/ 490660 h 1205826"/>
              <a:gd name="connsiteX569" fmla="*/ 615971 w 1205827"/>
              <a:gd name="connsiteY569" fmla="*/ 503718 h 1205826"/>
              <a:gd name="connsiteX570" fmla="*/ 615971 w 1205827"/>
              <a:gd name="connsiteY570" fmla="*/ 503718 h 1205826"/>
              <a:gd name="connsiteX571" fmla="*/ 615972 w 1205827"/>
              <a:gd name="connsiteY571" fmla="*/ 503719 h 1205826"/>
              <a:gd name="connsiteX572" fmla="*/ 631967 w 1205827"/>
              <a:gd name="connsiteY572" fmla="*/ 494485 h 1205826"/>
              <a:gd name="connsiteX573" fmla="*/ 652810 w 1205827"/>
              <a:gd name="connsiteY573" fmla="*/ 482450 h 1205826"/>
              <a:gd name="connsiteX574" fmla="*/ 652809 w 1205827"/>
              <a:gd name="connsiteY574" fmla="*/ 482449 h 1205826"/>
              <a:gd name="connsiteX575" fmla="*/ 652810 w 1205827"/>
              <a:gd name="connsiteY575" fmla="*/ 482449 h 1205826"/>
              <a:gd name="connsiteX576" fmla="*/ 644001 w 1205827"/>
              <a:gd name="connsiteY576" fmla="*/ 449573 h 1205826"/>
              <a:gd name="connsiteX577" fmla="*/ 682287 w 1205827"/>
              <a:gd name="connsiteY577" fmla="*/ 411286 h 1205826"/>
              <a:gd name="connsiteX578" fmla="*/ 682287 w 1205827"/>
              <a:gd name="connsiteY578" fmla="*/ 411285 h 1205826"/>
              <a:gd name="connsiteX579" fmla="*/ 644001 w 1205827"/>
              <a:gd name="connsiteY579" fmla="*/ 449572 h 1205826"/>
              <a:gd name="connsiteX580" fmla="*/ 629987 w 1205827"/>
              <a:gd name="connsiteY580" fmla="*/ 397269 h 1205826"/>
              <a:gd name="connsiteX581" fmla="*/ 602913 w 1205827"/>
              <a:gd name="connsiteY581" fmla="*/ 296231 h 1205826"/>
              <a:gd name="connsiteX582" fmla="*/ 523538 w 1205827"/>
              <a:gd name="connsiteY582" fmla="*/ 0 h 1205826"/>
              <a:gd name="connsiteX583" fmla="*/ 602913 w 1205827"/>
              <a:gd name="connsiteY583" fmla="*/ 296232 h 1205826"/>
              <a:gd name="connsiteX584" fmla="*/ 629987 w 1205827"/>
              <a:gd name="connsiteY584" fmla="*/ 397270 h 1205826"/>
              <a:gd name="connsiteX585" fmla="*/ 629987 w 1205827"/>
              <a:gd name="connsiteY585" fmla="*/ 397271 h 1205826"/>
              <a:gd name="connsiteX586" fmla="*/ 644000 w 1205827"/>
              <a:gd name="connsiteY586" fmla="*/ 449572 h 1205826"/>
              <a:gd name="connsiteX587" fmla="*/ 644000 w 1205827"/>
              <a:gd name="connsiteY587" fmla="*/ 449572 h 1205826"/>
              <a:gd name="connsiteX588" fmla="*/ 652809 w 1205827"/>
              <a:gd name="connsiteY588" fmla="*/ 482449 h 1205826"/>
              <a:gd name="connsiteX589" fmla="*/ 631966 w 1205827"/>
              <a:gd name="connsiteY589" fmla="*/ 494484 h 1205826"/>
              <a:gd name="connsiteX590" fmla="*/ 615971 w 1205827"/>
              <a:gd name="connsiteY590" fmla="*/ 503718 h 1205826"/>
              <a:gd name="connsiteX591" fmla="*/ 602913 w 1205827"/>
              <a:gd name="connsiteY591" fmla="*/ 490660 h 1205826"/>
              <a:gd name="connsiteX592" fmla="*/ 602912 w 1205827"/>
              <a:gd name="connsiteY592" fmla="*/ 490660 h 1205826"/>
              <a:gd name="connsiteX593" fmla="*/ 589854 w 1205827"/>
              <a:gd name="connsiteY593" fmla="*/ 503718 h 1205826"/>
              <a:gd name="connsiteX594" fmla="*/ 573860 w 1205827"/>
              <a:gd name="connsiteY594" fmla="*/ 494484 h 1205826"/>
              <a:gd name="connsiteX595" fmla="*/ 585894 w 1205827"/>
              <a:gd name="connsiteY595" fmla="*/ 473641 h 1205826"/>
              <a:gd name="connsiteX596" fmla="*/ 585893 w 1205827"/>
              <a:gd name="connsiteY596" fmla="*/ 473641 h 1205826"/>
              <a:gd name="connsiteX597" fmla="*/ 585894 w 1205827"/>
              <a:gd name="connsiteY597" fmla="*/ 473640 h 1205826"/>
              <a:gd name="connsiteX598" fmla="*/ 561826 w 1205827"/>
              <a:gd name="connsiteY598" fmla="*/ 449572 h 1205826"/>
              <a:gd name="connsiteX599" fmla="*/ 575840 w 1205827"/>
              <a:gd name="connsiteY599" fmla="*/ 397271 h 1205826"/>
              <a:gd name="connsiteX600" fmla="*/ 523538 w 1205827"/>
              <a:gd name="connsiteY600" fmla="*/ 306681 h 1205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</a:cxnLst>
            <a:rect l="l" t="t" r="r" b="b"/>
            <a:pathLst>
              <a:path w="1205827" h="1205826">
                <a:moveTo>
                  <a:pt x="682288" y="740395"/>
                </a:moveTo>
                <a:lnTo>
                  <a:pt x="682288" y="740396"/>
                </a:lnTo>
                <a:lnTo>
                  <a:pt x="729180" y="767468"/>
                </a:lnTo>
                <a:lnTo>
                  <a:pt x="756253" y="868505"/>
                </a:lnTo>
                <a:lnTo>
                  <a:pt x="756254" y="868507"/>
                </a:lnTo>
                <a:lnTo>
                  <a:pt x="729181" y="767468"/>
                </a:lnTo>
                <a:close/>
                <a:moveTo>
                  <a:pt x="659040" y="700127"/>
                </a:moveTo>
                <a:lnTo>
                  <a:pt x="652811" y="723375"/>
                </a:lnTo>
                <a:lnTo>
                  <a:pt x="659040" y="700127"/>
                </a:lnTo>
                <a:close/>
                <a:moveTo>
                  <a:pt x="546787" y="700127"/>
                </a:moveTo>
                <a:lnTo>
                  <a:pt x="546786" y="700127"/>
                </a:lnTo>
                <a:lnTo>
                  <a:pt x="553015" y="723375"/>
                </a:lnTo>
                <a:lnTo>
                  <a:pt x="553016" y="723375"/>
                </a:lnTo>
                <a:lnTo>
                  <a:pt x="546787" y="700127"/>
                </a:lnTo>
                <a:close/>
                <a:moveTo>
                  <a:pt x="602912" y="694568"/>
                </a:moveTo>
                <a:lnTo>
                  <a:pt x="615971" y="702107"/>
                </a:lnTo>
                <a:lnTo>
                  <a:pt x="631966" y="711342"/>
                </a:lnTo>
                <a:lnTo>
                  <a:pt x="619932" y="732185"/>
                </a:lnTo>
                <a:lnTo>
                  <a:pt x="644000" y="756253"/>
                </a:lnTo>
                <a:lnTo>
                  <a:pt x="629987" y="808554"/>
                </a:lnTo>
                <a:lnTo>
                  <a:pt x="629987" y="808555"/>
                </a:lnTo>
                <a:lnTo>
                  <a:pt x="602913" y="909593"/>
                </a:lnTo>
                <a:lnTo>
                  <a:pt x="523538" y="1205826"/>
                </a:lnTo>
                <a:lnTo>
                  <a:pt x="523538" y="899144"/>
                </a:lnTo>
                <a:lnTo>
                  <a:pt x="575840" y="808554"/>
                </a:lnTo>
                <a:lnTo>
                  <a:pt x="561826" y="756254"/>
                </a:lnTo>
                <a:lnTo>
                  <a:pt x="585894" y="732187"/>
                </a:lnTo>
                <a:lnTo>
                  <a:pt x="585893" y="732186"/>
                </a:lnTo>
                <a:lnTo>
                  <a:pt x="585894" y="732185"/>
                </a:lnTo>
                <a:lnTo>
                  <a:pt x="573860" y="711342"/>
                </a:lnTo>
                <a:lnTo>
                  <a:pt x="589854" y="702107"/>
                </a:lnTo>
                <a:lnTo>
                  <a:pt x="589853" y="702107"/>
                </a:lnTo>
                <a:close/>
                <a:moveTo>
                  <a:pt x="465431" y="682287"/>
                </a:moveTo>
                <a:lnTo>
                  <a:pt x="465431" y="682288"/>
                </a:lnTo>
                <a:lnTo>
                  <a:pt x="499468" y="682288"/>
                </a:lnTo>
                <a:lnTo>
                  <a:pt x="499469" y="682287"/>
                </a:lnTo>
                <a:close/>
                <a:moveTo>
                  <a:pt x="478228" y="615344"/>
                </a:moveTo>
                <a:lnTo>
                  <a:pt x="473640" y="619931"/>
                </a:lnTo>
                <a:lnTo>
                  <a:pt x="473641" y="619931"/>
                </a:lnTo>
                <a:close/>
                <a:moveTo>
                  <a:pt x="909594" y="602913"/>
                </a:moveTo>
                <a:lnTo>
                  <a:pt x="1205825" y="682288"/>
                </a:lnTo>
                <a:lnTo>
                  <a:pt x="899147" y="682288"/>
                </a:lnTo>
                <a:lnTo>
                  <a:pt x="1164740" y="835629"/>
                </a:lnTo>
                <a:lnTo>
                  <a:pt x="868507" y="756253"/>
                </a:lnTo>
                <a:lnTo>
                  <a:pt x="794542" y="682288"/>
                </a:lnTo>
                <a:lnTo>
                  <a:pt x="794541" y="682288"/>
                </a:lnTo>
                <a:lnTo>
                  <a:pt x="868506" y="756253"/>
                </a:lnTo>
                <a:lnTo>
                  <a:pt x="868507" y="756253"/>
                </a:lnTo>
                <a:lnTo>
                  <a:pt x="1085364" y="973110"/>
                </a:lnTo>
                <a:lnTo>
                  <a:pt x="819770" y="819769"/>
                </a:lnTo>
                <a:lnTo>
                  <a:pt x="767469" y="729180"/>
                </a:lnTo>
                <a:lnTo>
                  <a:pt x="767468" y="729180"/>
                </a:lnTo>
                <a:lnTo>
                  <a:pt x="740394" y="682287"/>
                </a:lnTo>
                <a:lnTo>
                  <a:pt x="740395" y="682287"/>
                </a:lnTo>
                <a:lnTo>
                  <a:pt x="723376" y="652810"/>
                </a:lnTo>
                <a:lnTo>
                  <a:pt x="756254" y="644001"/>
                </a:lnTo>
                <a:lnTo>
                  <a:pt x="808556" y="629987"/>
                </a:lnTo>
                <a:close/>
                <a:moveTo>
                  <a:pt x="715165" y="602912"/>
                </a:moveTo>
                <a:lnTo>
                  <a:pt x="702108" y="615970"/>
                </a:lnTo>
                <a:lnTo>
                  <a:pt x="702108" y="615971"/>
                </a:lnTo>
                <a:lnTo>
                  <a:pt x="691445" y="626634"/>
                </a:lnTo>
                <a:lnTo>
                  <a:pt x="688093" y="614126"/>
                </a:lnTo>
                <a:lnTo>
                  <a:pt x="694568" y="602913"/>
                </a:lnTo>
                <a:lnTo>
                  <a:pt x="694568" y="602913"/>
                </a:lnTo>
                <a:lnTo>
                  <a:pt x="694567" y="602913"/>
                </a:lnTo>
                <a:lnTo>
                  <a:pt x="694567" y="602913"/>
                </a:lnTo>
                <a:lnTo>
                  <a:pt x="688093" y="614125"/>
                </a:lnTo>
                <a:lnTo>
                  <a:pt x="688093" y="614127"/>
                </a:lnTo>
                <a:lnTo>
                  <a:pt x="691445" y="626635"/>
                </a:lnTo>
                <a:lnTo>
                  <a:pt x="691445" y="626636"/>
                </a:lnTo>
                <a:lnTo>
                  <a:pt x="695347" y="641200"/>
                </a:lnTo>
                <a:lnTo>
                  <a:pt x="682287" y="648740"/>
                </a:lnTo>
                <a:lnTo>
                  <a:pt x="682287" y="648741"/>
                </a:lnTo>
                <a:lnTo>
                  <a:pt x="682288" y="648740"/>
                </a:lnTo>
                <a:lnTo>
                  <a:pt x="682288" y="648741"/>
                </a:lnTo>
                <a:lnTo>
                  <a:pt x="695348" y="641201"/>
                </a:lnTo>
                <a:lnTo>
                  <a:pt x="695347" y="641200"/>
                </a:lnTo>
                <a:lnTo>
                  <a:pt x="695348" y="641200"/>
                </a:lnTo>
                <a:lnTo>
                  <a:pt x="691445" y="626635"/>
                </a:lnTo>
                <a:lnTo>
                  <a:pt x="702108" y="615972"/>
                </a:lnTo>
                <a:lnTo>
                  <a:pt x="715166" y="602913"/>
                </a:lnTo>
                <a:close/>
                <a:moveTo>
                  <a:pt x="490660" y="602912"/>
                </a:moveTo>
                <a:lnTo>
                  <a:pt x="490659" y="602913"/>
                </a:lnTo>
                <a:lnTo>
                  <a:pt x="503718" y="615972"/>
                </a:lnTo>
                <a:lnTo>
                  <a:pt x="494484" y="631966"/>
                </a:lnTo>
                <a:lnTo>
                  <a:pt x="494483" y="631966"/>
                </a:lnTo>
                <a:lnTo>
                  <a:pt x="482449" y="652809"/>
                </a:lnTo>
                <a:lnTo>
                  <a:pt x="449572" y="644000"/>
                </a:lnTo>
                <a:lnTo>
                  <a:pt x="449572" y="644000"/>
                </a:lnTo>
                <a:lnTo>
                  <a:pt x="397271" y="629986"/>
                </a:lnTo>
                <a:lnTo>
                  <a:pt x="397270" y="629987"/>
                </a:lnTo>
                <a:lnTo>
                  <a:pt x="397269" y="629987"/>
                </a:lnTo>
                <a:lnTo>
                  <a:pt x="449572" y="644001"/>
                </a:lnTo>
                <a:lnTo>
                  <a:pt x="411285" y="682287"/>
                </a:lnTo>
                <a:lnTo>
                  <a:pt x="411286" y="682287"/>
                </a:lnTo>
                <a:lnTo>
                  <a:pt x="449573" y="644001"/>
                </a:lnTo>
                <a:lnTo>
                  <a:pt x="482448" y="652810"/>
                </a:lnTo>
                <a:lnTo>
                  <a:pt x="482449" y="652809"/>
                </a:lnTo>
                <a:lnTo>
                  <a:pt x="505698" y="659039"/>
                </a:lnTo>
                <a:lnTo>
                  <a:pt x="505699" y="659039"/>
                </a:lnTo>
                <a:lnTo>
                  <a:pt x="510479" y="641201"/>
                </a:lnTo>
                <a:lnTo>
                  <a:pt x="510479" y="641201"/>
                </a:lnTo>
                <a:lnTo>
                  <a:pt x="505699" y="659039"/>
                </a:lnTo>
                <a:lnTo>
                  <a:pt x="482450" y="652809"/>
                </a:lnTo>
                <a:lnTo>
                  <a:pt x="494485" y="631965"/>
                </a:lnTo>
                <a:lnTo>
                  <a:pt x="494485" y="631965"/>
                </a:lnTo>
                <a:lnTo>
                  <a:pt x="503719" y="615972"/>
                </a:lnTo>
                <a:lnTo>
                  <a:pt x="511259" y="602913"/>
                </a:lnTo>
                <a:lnTo>
                  <a:pt x="511258" y="602913"/>
                </a:lnTo>
                <a:lnTo>
                  <a:pt x="503719" y="615971"/>
                </a:lnTo>
                <a:close/>
                <a:moveTo>
                  <a:pt x="523537" y="592465"/>
                </a:moveTo>
                <a:lnTo>
                  <a:pt x="520738" y="602913"/>
                </a:lnTo>
                <a:lnTo>
                  <a:pt x="520738" y="602913"/>
                </a:lnTo>
                <a:lnTo>
                  <a:pt x="517733" y="614127"/>
                </a:lnTo>
                <a:lnTo>
                  <a:pt x="517733" y="614127"/>
                </a:lnTo>
                <a:lnTo>
                  <a:pt x="520738" y="602913"/>
                </a:lnTo>
                <a:lnTo>
                  <a:pt x="523537" y="613362"/>
                </a:lnTo>
                <a:lnTo>
                  <a:pt x="523537" y="613361"/>
                </a:lnTo>
                <a:lnTo>
                  <a:pt x="523537" y="613358"/>
                </a:lnTo>
                <a:lnTo>
                  <a:pt x="520739" y="602913"/>
                </a:lnTo>
                <a:lnTo>
                  <a:pt x="523537" y="592469"/>
                </a:lnTo>
                <a:close/>
                <a:moveTo>
                  <a:pt x="517733" y="591698"/>
                </a:moveTo>
                <a:lnTo>
                  <a:pt x="517733" y="591699"/>
                </a:lnTo>
                <a:lnTo>
                  <a:pt x="518734" y="595436"/>
                </a:lnTo>
                <a:close/>
                <a:moveTo>
                  <a:pt x="682288" y="581643"/>
                </a:moveTo>
                <a:lnTo>
                  <a:pt x="682288" y="581644"/>
                </a:lnTo>
                <a:lnTo>
                  <a:pt x="688093" y="591698"/>
                </a:lnTo>
                <a:lnTo>
                  <a:pt x="688093" y="591697"/>
                </a:lnTo>
                <a:close/>
                <a:moveTo>
                  <a:pt x="528947" y="572274"/>
                </a:moveTo>
                <a:lnTo>
                  <a:pt x="523537" y="581644"/>
                </a:lnTo>
                <a:lnTo>
                  <a:pt x="523537" y="592464"/>
                </a:lnTo>
                <a:lnTo>
                  <a:pt x="523538" y="592460"/>
                </a:lnTo>
                <a:lnTo>
                  <a:pt x="523538" y="581643"/>
                </a:lnTo>
                <a:lnTo>
                  <a:pt x="528947" y="572275"/>
                </a:lnTo>
                <a:close/>
                <a:moveTo>
                  <a:pt x="531746" y="561825"/>
                </a:moveTo>
                <a:lnTo>
                  <a:pt x="524037" y="569535"/>
                </a:lnTo>
                <a:lnTo>
                  <a:pt x="531746" y="561826"/>
                </a:lnTo>
                <a:close/>
                <a:moveTo>
                  <a:pt x="671074" y="550610"/>
                </a:moveTo>
                <a:lnTo>
                  <a:pt x="671074" y="550611"/>
                </a:lnTo>
                <a:lnTo>
                  <a:pt x="682287" y="557085"/>
                </a:lnTo>
                <a:lnTo>
                  <a:pt x="682288" y="557086"/>
                </a:lnTo>
                <a:lnTo>
                  <a:pt x="682288" y="557085"/>
                </a:lnTo>
                <a:close/>
                <a:moveTo>
                  <a:pt x="700127" y="546786"/>
                </a:moveTo>
                <a:lnTo>
                  <a:pt x="700127" y="546787"/>
                </a:lnTo>
                <a:lnTo>
                  <a:pt x="700127" y="546787"/>
                </a:lnTo>
                <a:lnTo>
                  <a:pt x="723375" y="553016"/>
                </a:lnTo>
                <a:lnTo>
                  <a:pt x="723375" y="553015"/>
                </a:lnTo>
                <a:close/>
                <a:moveTo>
                  <a:pt x="561729" y="531844"/>
                </a:moveTo>
                <a:lnTo>
                  <a:pt x="554178" y="539394"/>
                </a:lnTo>
                <a:lnTo>
                  <a:pt x="554178" y="539394"/>
                </a:lnTo>
                <a:close/>
                <a:moveTo>
                  <a:pt x="572273" y="528947"/>
                </a:moveTo>
                <a:lnTo>
                  <a:pt x="561826" y="531747"/>
                </a:lnTo>
                <a:lnTo>
                  <a:pt x="561826" y="531747"/>
                </a:lnTo>
                <a:lnTo>
                  <a:pt x="572272" y="528948"/>
                </a:lnTo>
                <a:close/>
                <a:moveTo>
                  <a:pt x="899145" y="523538"/>
                </a:moveTo>
                <a:lnTo>
                  <a:pt x="1205827" y="523538"/>
                </a:lnTo>
                <a:lnTo>
                  <a:pt x="909594" y="602913"/>
                </a:lnTo>
                <a:lnTo>
                  <a:pt x="808556" y="575840"/>
                </a:lnTo>
                <a:close/>
                <a:moveTo>
                  <a:pt x="613365" y="523538"/>
                </a:moveTo>
                <a:lnTo>
                  <a:pt x="633552" y="528947"/>
                </a:lnTo>
                <a:lnTo>
                  <a:pt x="651649" y="539395"/>
                </a:lnTo>
                <a:lnTo>
                  <a:pt x="651652" y="539398"/>
                </a:lnTo>
                <a:lnTo>
                  <a:pt x="661019" y="544806"/>
                </a:lnTo>
                <a:lnTo>
                  <a:pt x="666428" y="554175"/>
                </a:lnTo>
                <a:lnTo>
                  <a:pt x="666429" y="554176"/>
                </a:lnTo>
                <a:lnTo>
                  <a:pt x="676878" y="572274"/>
                </a:lnTo>
                <a:lnTo>
                  <a:pt x="682287" y="592462"/>
                </a:lnTo>
                <a:lnTo>
                  <a:pt x="682287" y="592463"/>
                </a:lnTo>
                <a:lnTo>
                  <a:pt x="685087" y="602913"/>
                </a:lnTo>
                <a:lnTo>
                  <a:pt x="682287" y="613364"/>
                </a:lnTo>
                <a:lnTo>
                  <a:pt x="682287" y="613363"/>
                </a:lnTo>
                <a:lnTo>
                  <a:pt x="676878" y="633550"/>
                </a:lnTo>
                <a:lnTo>
                  <a:pt x="674078" y="644000"/>
                </a:lnTo>
                <a:lnTo>
                  <a:pt x="666428" y="651650"/>
                </a:lnTo>
                <a:lnTo>
                  <a:pt x="661019" y="661019"/>
                </a:lnTo>
                <a:lnTo>
                  <a:pt x="651650" y="666428"/>
                </a:lnTo>
                <a:lnTo>
                  <a:pt x="644000" y="674078"/>
                </a:lnTo>
                <a:lnTo>
                  <a:pt x="633550" y="676878"/>
                </a:lnTo>
                <a:lnTo>
                  <a:pt x="613363" y="682287"/>
                </a:lnTo>
                <a:lnTo>
                  <a:pt x="613364" y="682287"/>
                </a:lnTo>
                <a:lnTo>
                  <a:pt x="602913" y="685087"/>
                </a:lnTo>
                <a:lnTo>
                  <a:pt x="592463" y="682287"/>
                </a:lnTo>
                <a:lnTo>
                  <a:pt x="592462" y="682287"/>
                </a:lnTo>
                <a:lnTo>
                  <a:pt x="572275" y="676878"/>
                </a:lnTo>
                <a:lnTo>
                  <a:pt x="561825" y="674078"/>
                </a:lnTo>
                <a:lnTo>
                  <a:pt x="561826" y="674079"/>
                </a:lnTo>
                <a:lnTo>
                  <a:pt x="561826" y="674079"/>
                </a:lnTo>
                <a:lnTo>
                  <a:pt x="572275" y="676879"/>
                </a:lnTo>
                <a:lnTo>
                  <a:pt x="581643" y="682288"/>
                </a:lnTo>
                <a:lnTo>
                  <a:pt x="591697" y="688092"/>
                </a:lnTo>
                <a:lnTo>
                  <a:pt x="591698" y="688092"/>
                </a:lnTo>
                <a:lnTo>
                  <a:pt x="581644" y="682288"/>
                </a:lnTo>
                <a:lnTo>
                  <a:pt x="572276" y="676879"/>
                </a:lnTo>
                <a:lnTo>
                  <a:pt x="592463" y="682288"/>
                </a:lnTo>
                <a:lnTo>
                  <a:pt x="602911" y="685087"/>
                </a:lnTo>
                <a:lnTo>
                  <a:pt x="602912" y="685087"/>
                </a:lnTo>
                <a:lnTo>
                  <a:pt x="602915" y="685088"/>
                </a:lnTo>
                <a:lnTo>
                  <a:pt x="613364" y="682288"/>
                </a:lnTo>
                <a:lnTo>
                  <a:pt x="633551" y="676879"/>
                </a:lnTo>
                <a:lnTo>
                  <a:pt x="644000" y="674079"/>
                </a:lnTo>
                <a:lnTo>
                  <a:pt x="644001" y="674078"/>
                </a:lnTo>
                <a:lnTo>
                  <a:pt x="644003" y="674078"/>
                </a:lnTo>
                <a:lnTo>
                  <a:pt x="651651" y="666429"/>
                </a:lnTo>
                <a:lnTo>
                  <a:pt x="661020" y="661020"/>
                </a:lnTo>
                <a:lnTo>
                  <a:pt x="666429" y="651651"/>
                </a:lnTo>
                <a:lnTo>
                  <a:pt x="674078" y="644002"/>
                </a:lnTo>
                <a:lnTo>
                  <a:pt x="674078" y="644001"/>
                </a:lnTo>
                <a:lnTo>
                  <a:pt x="674080" y="644000"/>
                </a:lnTo>
                <a:lnTo>
                  <a:pt x="676879" y="633551"/>
                </a:lnTo>
                <a:lnTo>
                  <a:pt x="682288" y="613364"/>
                </a:lnTo>
                <a:lnTo>
                  <a:pt x="685088" y="602914"/>
                </a:lnTo>
                <a:lnTo>
                  <a:pt x="685087" y="602912"/>
                </a:lnTo>
                <a:lnTo>
                  <a:pt x="685088" y="602911"/>
                </a:lnTo>
                <a:lnTo>
                  <a:pt x="682288" y="592463"/>
                </a:lnTo>
                <a:lnTo>
                  <a:pt x="682288" y="592462"/>
                </a:lnTo>
                <a:lnTo>
                  <a:pt x="676879" y="572274"/>
                </a:lnTo>
                <a:lnTo>
                  <a:pt x="666430" y="554176"/>
                </a:lnTo>
                <a:lnTo>
                  <a:pt x="674078" y="561824"/>
                </a:lnTo>
                <a:lnTo>
                  <a:pt x="674078" y="561824"/>
                </a:lnTo>
                <a:lnTo>
                  <a:pt x="666430" y="554176"/>
                </a:lnTo>
                <a:lnTo>
                  <a:pt x="661020" y="544805"/>
                </a:lnTo>
                <a:lnTo>
                  <a:pt x="651650" y="539395"/>
                </a:lnTo>
                <a:lnTo>
                  <a:pt x="644003" y="531749"/>
                </a:lnTo>
                <a:lnTo>
                  <a:pt x="644003" y="531749"/>
                </a:lnTo>
                <a:lnTo>
                  <a:pt x="651650" y="539395"/>
                </a:lnTo>
                <a:lnTo>
                  <a:pt x="633553" y="528947"/>
                </a:lnTo>
                <a:lnTo>
                  <a:pt x="613366" y="523538"/>
                </a:lnTo>
                <a:close/>
                <a:moveTo>
                  <a:pt x="602911" y="511259"/>
                </a:moveTo>
                <a:lnTo>
                  <a:pt x="591698" y="517732"/>
                </a:lnTo>
                <a:lnTo>
                  <a:pt x="591698" y="517732"/>
                </a:lnTo>
                <a:lnTo>
                  <a:pt x="581644" y="523537"/>
                </a:lnTo>
                <a:lnTo>
                  <a:pt x="581646" y="523537"/>
                </a:lnTo>
                <a:lnTo>
                  <a:pt x="591698" y="517733"/>
                </a:lnTo>
                <a:lnTo>
                  <a:pt x="591697" y="517733"/>
                </a:lnTo>
                <a:lnTo>
                  <a:pt x="602912" y="511259"/>
                </a:lnTo>
                <a:lnTo>
                  <a:pt x="614127" y="517733"/>
                </a:lnTo>
                <a:lnTo>
                  <a:pt x="602914" y="520738"/>
                </a:lnTo>
                <a:lnTo>
                  <a:pt x="602915" y="520738"/>
                </a:lnTo>
                <a:lnTo>
                  <a:pt x="614128" y="517733"/>
                </a:lnTo>
                <a:lnTo>
                  <a:pt x="624181" y="523537"/>
                </a:lnTo>
                <a:lnTo>
                  <a:pt x="624182" y="523537"/>
                </a:lnTo>
                <a:lnTo>
                  <a:pt x="614128" y="517732"/>
                </a:lnTo>
                <a:lnTo>
                  <a:pt x="626634" y="514381"/>
                </a:lnTo>
                <a:lnTo>
                  <a:pt x="626634" y="514381"/>
                </a:lnTo>
                <a:lnTo>
                  <a:pt x="614127" y="517732"/>
                </a:lnTo>
                <a:lnTo>
                  <a:pt x="602913" y="511259"/>
                </a:lnTo>
                <a:lnTo>
                  <a:pt x="602912" y="511259"/>
                </a:lnTo>
                <a:close/>
                <a:moveTo>
                  <a:pt x="641201" y="510479"/>
                </a:moveTo>
                <a:lnTo>
                  <a:pt x="641200" y="510479"/>
                </a:lnTo>
                <a:lnTo>
                  <a:pt x="648740" y="523538"/>
                </a:lnTo>
                <a:lnTo>
                  <a:pt x="655213" y="534752"/>
                </a:lnTo>
                <a:lnTo>
                  <a:pt x="655214" y="534752"/>
                </a:lnTo>
                <a:lnTo>
                  <a:pt x="648740" y="523537"/>
                </a:lnTo>
                <a:lnTo>
                  <a:pt x="648741" y="523537"/>
                </a:lnTo>
                <a:close/>
                <a:moveTo>
                  <a:pt x="523537" y="499469"/>
                </a:moveTo>
                <a:lnTo>
                  <a:pt x="523537" y="523537"/>
                </a:lnTo>
                <a:lnTo>
                  <a:pt x="499469" y="523537"/>
                </a:lnTo>
                <a:lnTo>
                  <a:pt x="499469" y="523538"/>
                </a:lnTo>
                <a:lnTo>
                  <a:pt x="523537" y="523538"/>
                </a:lnTo>
                <a:lnTo>
                  <a:pt x="523537" y="542006"/>
                </a:lnTo>
                <a:lnTo>
                  <a:pt x="523538" y="542006"/>
                </a:lnTo>
                <a:lnTo>
                  <a:pt x="523538" y="523538"/>
                </a:lnTo>
                <a:lnTo>
                  <a:pt x="542006" y="523538"/>
                </a:lnTo>
                <a:lnTo>
                  <a:pt x="542006" y="523537"/>
                </a:lnTo>
                <a:lnTo>
                  <a:pt x="523538" y="523537"/>
                </a:lnTo>
                <a:lnTo>
                  <a:pt x="523538" y="499469"/>
                </a:lnTo>
                <a:close/>
                <a:moveTo>
                  <a:pt x="682288" y="465431"/>
                </a:moveTo>
                <a:lnTo>
                  <a:pt x="682287" y="465432"/>
                </a:lnTo>
                <a:lnTo>
                  <a:pt x="682287" y="499469"/>
                </a:lnTo>
                <a:lnTo>
                  <a:pt x="682287" y="523537"/>
                </a:lnTo>
                <a:lnTo>
                  <a:pt x="663820" y="523537"/>
                </a:lnTo>
                <a:lnTo>
                  <a:pt x="663820" y="523538"/>
                </a:lnTo>
                <a:lnTo>
                  <a:pt x="682287" y="523538"/>
                </a:lnTo>
                <a:lnTo>
                  <a:pt x="682287" y="542006"/>
                </a:lnTo>
                <a:lnTo>
                  <a:pt x="682288" y="542006"/>
                </a:lnTo>
                <a:lnTo>
                  <a:pt x="682288" y="523538"/>
                </a:lnTo>
                <a:lnTo>
                  <a:pt x="706356" y="523538"/>
                </a:lnTo>
                <a:lnTo>
                  <a:pt x="706356" y="523537"/>
                </a:lnTo>
                <a:lnTo>
                  <a:pt x="682288" y="523537"/>
                </a:lnTo>
                <a:lnTo>
                  <a:pt x="682288" y="499469"/>
                </a:lnTo>
                <a:close/>
                <a:moveTo>
                  <a:pt x="370197" y="41088"/>
                </a:moveTo>
                <a:lnTo>
                  <a:pt x="523537" y="306681"/>
                </a:lnTo>
                <a:lnTo>
                  <a:pt x="523537" y="306680"/>
                </a:lnTo>
                <a:lnTo>
                  <a:pt x="575839" y="397270"/>
                </a:lnTo>
                <a:lnTo>
                  <a:pt x="561825" y="449572"/>
                </a:lnTo>
                <a:lnTo>
                  <a:pt x="585893" y="473640"/>
                </a:lnTo>
                <a:lnTo>
                  <a:pt x="573859" y="494484"/>
                </a:lnTo>
                <a:lnTo>
                  <a:pt x="573860" y="494484"/>
                </a:lnTo>
                <a:lnTo>
                  <a:pt x="564625" y="510478"/>
                </a:lnTo>
                <a:lnTo>
                  <a:pt x="546787" y="505698"/>
                </a:lnTo>
                <a:lnTo>
                  <a:pt x="553016" y="482451"/>
                </a:lnTo>
                <a:lnTo>
                  <a:pt x="553015" y="482450"/>
                </a:lnTo>
                <a:lnTo>
                  <a:pt x="546786" y="505698"/>
                </a:lnTo>
                <a:lnTo>
                  <a:pt x="546787" y="505698"/>
                </a:lnTo>
                <a:lnTo>
                  <a:pt x="546786" y="505699"/>
                </a:lnTo>
                <a:lnTo>
                  <a:pt x="564624" y="510479"/>
                </a:lnTo>
                <a:lnTo>
                  <a:pt x="557085" y="523538"/>
                </a:lnTo>
                <a:lnTo>
                  <a:pt x="557084" y="523538"/>
                </a:lnTo>
                <a:lnTo>
                  <a:pt x="550610" y="534752"/>
                </a:lnTo>
                <a:lnTo>
                  <a:pt x="538104" y="538103"/>
                </a:lnTo>
                <a:lnTo>
                  <a:pt x="538104" y="538103"/>
                </a:lnTo>
                <a:lnTo>
                  <a:pt x="550610" y="534752"/>
                </a:lnTo>
                <a:lnTo>
                  <a:pt x="544806" y="544805"/>
                </a:lnTo>
                <a:lnTo>
                  <a:pt x="534752" y="550610"/>
                </a:lnTo>
                <a:lnTo>
                  <a:pt x="523538" y="557085"/>
                </a:lnTo>
                <a:lnTo>
                  <a:pt x="523538" y="557085"/>
                </a:lnTo>
                <a:lnTo>
                  <a:pt x="510479" y="564624"/>
                </a:lnTo>
                <a:lnTo>
                  <a:pt x="505699" y="546787"/>
                </a:lnTo>
                <a:lnTo>
                  <a:pt x="505698" y="546787"/>
                </a:lnTo>
                <a:lnTo>
                  <a:pt x="505698" y="546786"/>
                </a:lnTo>
                <a:lnTo>
                  <a:pt x="482450" y="553015"/>
                </a:lnTo>
                <a:lnTo>
                  <a:pt x="482450" y="553016"/>
                </a:lnTo>
                <a:lnTo>
                  <a:pt x="505698" y="546787"/>
                </a:lnTo>
                <a:lnTo>
                  <a:pt x="510478" y="564625"/>
                </a:lnTo>
                <a:lnTo>
                  <a:pt x="494484" y="573860"/>
                </a:lnTo>
                <a:lnTo>
                  <a:pt x="494483" y="573859"/>
                </a:lnTo>
                <a:lnTo>
                  <a:pt x="473640" y="585893"/>
                </a:lnTo>
                <a:lnTo>
                  <a:pt x="449572" y="561825"/>
                </a:lnTo>
                <a:lnTo>
                  <a:pt x="397270" y="575839"/>
                </a:lnTo>
                <a:lnTo>
                  <a:pt x="306680" y="523537"/>
                </a:lnTo>
                <a:lnTo>
                  <a:pt x="306681" y="523537"/>
                </a:lnTo>
                <a:lnTo>
                  <a:pt x="41088" y="370197"/>
                </a:lnTo>
                <a:lnTo>
                  <a:pt x="337316" y="449571"/>
                </a:lnTo>
                <a:lnTo>
                  <a:pt x="120461" y="232715"/>
                </a:lnTo>
                <a:lnTo>
                  <a:pt x="386055" y="386056"/>
                </a:lnTo>
                <a:lnTo>
                  <a:pt x="438357" y="476646"/>
                </a:lnTo>
                <a:lnTo>
                  <a:pt x="465429" y="523537"/>
                </a:lnTo>
                <a:lnTo>
                  <a:pt x="465430" y="523537"/>
                </a:lnTo>
                <a:lnTo>
                  <a:pt x="438357" y="476645"/>
                </a:lnTo>
                <a:lnTo>
                  <a:pt x="386056" y="386057"/>
                </a:lnTo>
                <a:lnTo>
                  <a:pt x="386055" y="386056"/>
                </a:lnTo>
                <a:lnTo>
                  <a:pt x="232715" y="120463"/>
                </a:lnTo>
                <a:lnTo>
                  <a:pt x="449572" y="337320"/>
                </a:lnTo>
                <a:lnTo>
                  <a:pt x="476644" y="438357"/>
                </a:lnTo>
                <a:lnTo>
                  <a:pt x="476645" y="438357"/>
                </a:lnTo>
                <a:lnTo>
                  <a:pt x="476646" y="438358"/>
                </a:lnTo>
                <a:lnTo>
                  <a:pt x="449573" y="337321"/>
                </a:lnTo>
                <a:lnTo>
                  <a:pt x="449572" y="337320"/>
                </a:lnTo>
                <a:close/>
                <a:moveTo>
                  <a:pt x="682288" y="1"/>
                </a:moveTo>
                <a:lnTo>
                  <a:pt x="682288" y="306679"/>
                </a:lnTo>
                <a:lnTo>
                  <a:pt x="835629" y="41086"/>
                </a:lnTo>
                <a:lnTo>
                  <a:pt x="756253" y="337319"/>
                </a:lnTo>
                <a:lnTo>
                  <a:pt x="756253" y="337320"/>
                </a:lnTo>
                <a:lnTo>
                  <a:pt x="729180" y="438357"/>
                </a:lnTo>
                <a:lnTo>
                  <a:pt x="682288" y="465430"/>
                </a:lnTo>
                <a:lnTo>
                  <a:pt x="682288" y="465430"/>
                </a:lnTo>
                <a:lnTo>
                  <a:pt x="729180" y="438358"/>
                </a:lnTo>
                <a:lnTo>
                  <a:pt x="756253" y="337319"/>
                </a:lnTo>
                <a:lnTo>
                  <a:pt x="973110" y="120463"/>
                </a:lnTo>
                <a:lnTo>
                  <a:pt x="819770" y="386056"/>
                </a:lnTo>
                <a:lnTo>
                  <a:pt x="819770" y="386055"/>
                </a:lnTo>
                <a:lnTo>
                  <a:pt x="767468" y="476645"/>
                </a:lnTo>
                <a:lnTo>
                  <a:pt x="767468" y="476646"/>
                </a:lnTo>
                <a:lnTo>
                  <a:pt x="767468" y="476646"/>
                </a:lnTo>
                <a:lnTo>
                  <a:pt x="819770" y="386056"/>
                </a:lnTo>
                <a:lnTo>
                  <a:pt x="1085365" y="232715"/>
                </a:lnTo>
                <a:lnTo>
                  <a:pt x="868509" y="449571"/>
                </a:lnTo>
                <a:lnTo>
                  <a:pt x="1164737" y="370197"/>
                </a:lnTo>
                <a:lnTo>
                  <a:pt x="899144" y="523537"/>
                </a:lnTo>
                <a:lnTo>
                  <a:pt x="899145" y="523537"/>
                </a:lnTo>
                <a:lnTo>
                  <a:pt x="808556" y="575839"/>
                </a:lnTo>
                <a:lnTo>
                  <a:pt x="756254" y="561825"/>
                </a:lnTo>
                <a:lnTo>
                  <a:pt x="794541" y="523538"/>
                </a:lnTo>
                <a:lnTo>
                  <a:pt x="794540" y="523538"/>
                </a:lnTo>
                <a:lnTo>
                  <a:pt x="756253" y="561825"/>
                </a:lnTo>
                <a:lnTo>
                  <a:pt x="732185" y="585893"/>
                </a:lnTo>
                <a:lnTo>
                  <a:pt x="711342" y="573860"/>
                </a:lnTo>
                <a:lnTo>
                  <a:pt x="702107" y="589853"/>
                </a:lnTo>
                <a:lnTo>
                  <a:pt x="691445" y="579191"/>
                </a:lnTo>
                <a:lnTo>
                  <a:pt x="695348" y="564627"/>
                </a:lnTo>
                <a:lnTo>
                  <a:pt x="695347" y="564626"/>
                </a:lnTo>
                <a:lnTo>
                  <a:pt x="695347" y="564625"/>
                </a:lnTo>
                <a:lnTo>
                  <a:pt x="691444" y="579190"/>
                </a:lnTo>
                <a:lnTo>
                  <a:pt x="691445" y="579191"/>
                </a:lnTo>
                <a:lnTo>
                  <a:pt x="691445" y="579193"/>
                </a:lnTo>
                <a:lnTo>
                  <a:pt x="702106" y="589854"/>
                </a:lnTo>
                <a:lnTo>
                  <a:pt x="702106" y="589853"/>
                </a:lnTo>
                <a:lnTo>
                  <a:pt x="702107" y="589854"/>
                </a:lnTo>
                <a:lnTo>
                  <a:pt x="711342" y="573860"/>
                </a:lnTo>
                <a:lnTo>
                  <a:pt x="732185" y="585893"/>
                </a:lnTo>
                <a:lnTo>
                  <a:pt x="732185" y="585893"/>
                </a:lnTo>
                <a:lnTo>
                  <a:pt x="732186" y="585893"/>
                </a:lnTo>
                <a:lnTo>
                  <a:pt x="756253" y="561826"/>
                </a:lnTo>
                <a:lnTo>
                  <a:pt x="808555" y="575840"/>
                </a:lnTo>
                <a:lnTo>
                  <a:pt x="909593" y="602913"/>
                </a:lnTo>
                <a:lnTo>
                  <a:pt x="808555" y="629987"/>
                </a:lnTo>
                <a:lnTo>
                  <a:pt x="808554" y="629987"/>
                </a:lnTo>
                <a:lnTo>
                  <a:pt x="756254" y="644000"/>
                </a:lnTo>
                <a:lnTo>
                  <a:pt x="732185" y="619931"/>
                </a:lnTo>
                <a:lnTo>
                  <a:pt x="761663" y="602913"/>
                </a:lnTo>
                <a:lnTo>
                  <a:pt x="761662" y="602913"/>
                </a:lnTo>
                <a:lnTo>
                  <a:pt x="732184" y="619931"/>
                </a:lnTo>
                <a:lnTo>
                  <a:pt x="732185" y="619932"/>
                </a:lnTo>
                <a:lnTo>
                  <a:pt x="756253" y="644000"/>
                </a:lnTo>
                <a:lnTo>
                  <a:pt x="723375" y="652809"/>
                </a:lnTo>
                <a:lnTo>
                  <a:pt x="740394" y="682287"/>
                </a:lnTo>
                <a:lnTo>
                  <a:pt x="706357" y="682287"/>
                </a:lnTo>
                <a:lnTo>
                  <a:pt x="706356" y="682287"/>
                </a:lnTo>
                <a:lnTo>
                  <a:pt x="682288" y="682287"/>
                </a:lnTo>
                <a:lnTo>
                  <a:pt x="682288" y="663820"/>
                </a:lnTo>
                <a:lnTo>
                  <a:pt x="682288" y="663819"/>
                </a:lnTo>
                <a:lnTo>
                  <a:pt x="682287" y="663819"/>
                </a:lnTo>
                <a:lnTo>
                  <a:pt x="682287" y="682287"/>
                </a:lnTo>
                <a:lnTo>
                  <a:pt x="663820" y="682287"/>
                </a:lnTo>
                <a:lnTo>
                  <a:pt x="663819" y="682288"/>
                </a:lnTo>
                <a:lnTo>
                  <a:pt x="663820" y="682288"/>
                </a:lnTo>
                <a:lnTo>
                  <a:pt x="682287" y="682288"/>
                </a:lnTo>
                <a:lnTo>
                  <a:pt x="682287" y="706356"/>
                </a:lnTo>
                <a:lnTo>
                  <a:pt x="682288" y="706356"/>
                </a:lnTo>
                <a:lnTo>
                  <a:pt x="682288" y="682288"/>
                </a:lnTo>
                <a:lnTo>
                  <a:pt x="706356" y="682288"/>
                </a:lnTo>
                <a:lnTo>
                  <a:pt x="706357" y="682288"/>
                </a:lnTo>
                <a:lnTo>
                  <a:pt x="740394" y="682288"/>
                </a:lnTo>
                <a:lnTo>
                  <a:pt x="767468" y="729181"/>
                </a:lnTo>
                <a:lnTo>
                  <a:pt x="767469" y="729181"/>
                </a:lnTo>
                <a:lnTo>
                  <a:pt x="819770" y="819770"/>
                </a:lnTo>
                <a:lnTo>
                  <a:pt x="973112" y="1085365"/>
                </a:lnTo>
                <a:lnTo>
                  <a:pt x="756255" y="868509"/>
                </a:lnTo>
                <a:lnTo>
                  <a:pt x="835629" y="1164739"/>
                </a:lnTo>
                <a:lnTo>
                  <a:pt x="682288" y="899144"/>
                </a:lnTo>
                <a:lnTo>
                  <a:pt x="682288" y="899145"/>
                </a:lnTo>
                <a:lnTo>
                  <a:pt x="682288" y="1205825"/>
                </a:lnTo>
                <a:lnTo>
                  <a:pt x="602913" y="909594"/>
                </a:lnTo>
                <a:lnTo>
                  <a:pt x="629987" y="808556"/>
                </a:lnTo>
                <a:lnTo>
                  <a:pt x="644001" y="756254"/>
                </a:lnTo>
                <a:lnTo>
                  <a:pt x="682287" y="794541"/>
                </a:lnTo>
                <a:lnTo>
                  <a:pt x="682287" y="794540"/>
                </a:lnTo>
                <a:lnTo>
                  <a:pt x="644001" y="756253"/>
                </a:lnTo>
                <a:lnTo>
                  <a:pt x="619932" y="732185"/>
                </a:lnTo>
                <a:lnTo>
                  <a:pt x="631967" y="711342"/>
                </a:lnTo>
                <a:lnTo>
                  <a:pt x="615972" y="702107"/>
                </a:lnTo>
                <a:lnTo>
                  <a:pt x="626635" y="691445"/>
                </a:lnTo>
                <a:lnTo>
                  <a:pt x="641201" y="695348"/>
                </a:lnTo>
                <a:lnTo>
                  <a:pt x="641201" y="695347"/>
                </a:lnTo>
                <a:lnTo>
                  <a:pt x="641202" y="695347"/>
                </a:lnTo>
                <a:lnTo>
                  <a:pt x="648741" y="682288"/>
                </a:lnTo>
                <a:lnTo>
                  <a:pt x="648740" y="682288"/>
                </a:lnTo>
                <a:lnTo>
                  <a:pt x="648741" y="682287"/>
                </a:lnTo>
                <a:lnTo>
                  <a:pt x="648740" y="682287"/>
                </a:lnTo>
                <a:lnTo>
                  <a:pt x="641200" y="695347"/>
                </a:lnTo>
                <a:lnTo>
                  <a:pt x="626636" y="691445"/>
                </a:lnTo>
                <a:lnTo>
                  <a:pt x="626635" y="691445"/>
                </a:lnTo>
                <a:lnTo>
                  <a:pt x="626634" y="691445"/>
                </a:lnTo>
                <a:lnTo>
                  <a:pt x="615971" y="702106"/>
                </a:lnTo>
                <a:lnTo>
                  <a:pt x="602912" y="694567"/>
                </a:lnTo>
                <a:lnTo>
                  <a:pt x="589853" y="702106"/>
                </a:lnTo>
                <a:lnTo>
                  <a:pt x="579191" y="691445"/>
                </a:lnTo>
                <a:lnTo>
                  <a:pt x="579190" y="691445"/>
                </a:lnTo>
                <a:lnTo>
                  <a:pt x="579190" y="691445"/>
                </a:lnTo>
                <a:lnTo>
                  <a:pt x="564626" y="695347"/>
                </a:lnTo>
                <a:lnTo>
                  <a:pt x="557086" y="682287"/>
                </a:lnTo>
                <a:lnTo>
                  <a:pt x="557085" y="682287"/>
                </a:lnTo>
                <a:lnTo>
                  <a:pt x="550610" y="671073"/>
                </a:lnTo>
                <a:lnTo>
                  <a:pt x="550610" y="671073"/>
                </a:lnTo>
                <a:lnTo>
                  <a:pt x="544807" y="661020"/>
                </a:lnTo>
                <a:lnTo>
                  <a:pt x="554176" y="666429"/>
                </a:lnTo>
                <a:lnTo>
                  <a:pt x="554175" y="666428"/>
                </a:lnTo>
                <a:lnTo>
                  <a:pt x="554173" y="666427"/>
                </a:lnTo>
                <a:lnTo>
                  <a:pt x="544807" y="661019"/>
                </a:lnTo>
                <a:lnTo>
                  <a:pt x="539398" y="651653"/>
                </a:lnTo>
                <a:lnTo>
                  <a:pt x="539396" y="651650"/>
                </a:lnTo>
                <a:lnTo>
                  <a:pt x="531748" y="644001"/>
                </a:lnTo>
                <a:lnTo>
                  <a:pt x="528948" y="633554"/>
                </a:lnTo>
                <a:lnTo>
                  <a:pt x="528947" y="633551"/>
                </a:lnTo>
                <a:lnTo>
                  <a:pt x="523537" y="624181"/>
                </a:lnTo>
                <a:lnTo>
                  <a:pt x="523537" y="624182"/>
                </a:lnTo>
                <a:lnTo>
                  <a:pt x="528947" y="633552"/>
                </a:lnTo>
                <a:lnTo>
                  <a:pt x="531746" y="644000"/>
                </a:lnTo>
                <a:lnTo>
                  <a:pt x="531748" y="644001"/>
                </a:lnTo>
                <a:lnTo>
                  <a:pt x="539397" y="651651"/>
                </a:lnTo>
                <a:lnTo>
                  <a:pt x="544807" y="661020"/>
                </a:lnTo>
                <a:lnTo>
                  <a:pt x="534753" y="655215"/>
                </a:lnTo>
                <a:lnTo>
                  <a:pt x="534752" y="655215"/>
                </a:lnTo>
                <a:lnTo>
                  <a:pt x="534752" y="655215"/>
                </a:lnTo>
                <a:lnTo>
                  <a:pt x="544806" y="661020"/>
                </a:lnTo>
                <a:lnTo>
                  <a:pt x="550610" y="671074"/>
                </a:lnTo>
                <a:lnTo>
                  <a:pt x="538104" y="667723"/>
                </a:lnTo>
                <a:lnTo>
                  <a:pt x="538104" y="667724"/>
                </a:lnTo>
                <a:lnTo>
                  <a:pt x="550610" y="671074"/>
                </a:lnTo>
                <a:lnTo>
                  <a:pt x="557085" y="682288"/>
                </a:lnTo>
                <a:lnTo>
                  <a:pt x="557086" y="682288"/>
                </a:lnTo>
                <a:lnTo>
                  <a:pt x="564625" y="695347"/>
                </a:lnTo>
                <a:lnTo>
                  <a:pt x="564626" y="695347"/>
                </a:lnTo>
                <a:lnTo>
                  <a:pt x="564626" y="695348"/>
                </a:lnTo>
                <a:lnTo>
                  <a:pt x="579190" y="691445"/>
                </a:lnTo>
                <a:lnTo>
                  <a:pt x="589853" y="702107"/>
                </a:lnTo>
                <a:lnTo>
                  <a:pt x="573859" y="711342"/>
                </a:lnTo>
                <a:lnTo>
                  <a:pt x="585893" y="732185"/>
                </a:lnTo>
                <a:lnTo>
                  <a:pt x="561825" y="756253"/>
                </a:lnTo>
                <a:lnTo>
                  <a:pt x="523538" y="794540"/>
                </a:lnTo>
                <a:lnTo>
                  <a:pt x="523538" y="794541"/>
                </a:lnTo>
                <a:lnTo>
                  <a:pt x="561825" y="756254"/>
                </a:lnTo>
                <a:lnTo>
                  <a:pt x="575839" y="808555"/>
                </a:lnTo>
                <a:lnTo>
                  <a:pt x="523537" y="899145"/>
                </a:lnTo>
                <a:lnTo>
                  <a:pt x="523537" y="899144"/>
                </a:lnTo>
                <a:lnTo>
                  <a:pt x="370197" y="1164737"/>
                </a:lnTo>
                <a:lnTo>
                  <a:pt x="449571" y="868509"/>
                </a:lnTo>
                <a:lnTo>
                  <a:pt x="232715" y="1085365"/>
                </a:lnTo>
                <a:lnTo>
                  <a:pt x="386056" y="819770"/>
                </a:lnTo>
                <a:lnTo>
                  <a:pt x="476646" y="767468"/>
                </a:lnTo>
                <a:lnTo>
                  <a:pt x="476646" y="767468"/>
                </a:lnTo>
                <a:lnTo>
                  <a:pt x="476645" y="767468"/>
                </a:lnTo>
                <a:lnTo>
                  <a:pt x="490659" y="715166"/>
                </a:lnTo>
                <a:lnTo>
                  <a:pt x="523537" y="706357"/>
                </a:lnTo>
                <a:lnTo>
                  <a:pt x="523537" y="706356"/>
                </a:lnTo>
                <a:lnTo>
                  <a:pt x="523538" y="706356"/>
                </a:lnTo>
                <a:lnTo>
                  <a:pt x="523538" y="682288"/>
                </a:lnTo>
                <a:lnTo>
                  <a:pt x="542006" y="682288"/>
                </a:lnTo>
                <a:lnTo>
                  <a:pt x="542005" y="682287"/>
                </a:lnTo>
                <a:lnTo>
                  <a:pt x="523538" y="682287"/>
                </a:lnTo>
                <a:lnTo>
                  <a:pt x="523538" y="663820"/>
                </a:lnTo>
                <a:lnTo>
                  <a:pt x="523537" y="663820"/>
                </a:lnTo>
                <a:lnTo>
                  <a:pt x="523537" y="682287"/>
                </a:lnTo>
                <a:lnTo>
                  <a:pt x="523537" y="706356"/>
                </a:lnTo>
                <a:lnTo>
                  <a:pt x="490659" y="715165"/>
                </a:lnTo>
                <a:lnTo>
                  <a:pt x="490659" y="715166"/>
                </a:lnTo>
                <a:lnTo>
                  <a:pt x="490658" y="715166"/>
                </a:lnTo>
                <a:lnTo>
                  <a:pt x="476645" y="767467"/>
                </a:lnTo>
                <a:lnTo>
                  <a:pt x="386056" y="819768"/>
                </a:lnTo>
                <a:lnTo>
                  <a:pt x="386056" y="819769"/>
                </a:lnTo>
                <a:lnTo>
                  <a:pt x="120463" y="973110"/>
                </a:lnTo>
                <a:lnTo>
                  <a:pt x="337319" y="756253"/>
                </a:lnTo>
                <a:lnTo>
                  <a:pt x="438357" y="729180"/>
                </a:lnTo>
                <a:lnTo>
                  <a:pt x="438357" y="729180"/>
                </a:lnTo>
                <a:lnTo>
                  <a:pt x="438357" y="729180"/>
                </a:lnTo>
                <a:lnTo>
                  <a:pt x="465430" y="682288"/>
                </a:lnTo>
                <a:lnTo>
                  <a:pt x="465429" y="682288"/>
                </a:lnTo>
                <a:lnTo>
                  <a:pt x="438357" y="729180"/>
                </a:lnTo>
                <a:lnTo>
                  <a:pt x="337319" y="756253"/>
                </a:lnTo>
                <a:lnTo>
                  <a:pt x="337319" y="756253"/>
                </a:lnTo>
                <a:lnTo>
                  <a:pt x="41086" y="835629"/>
                </a:lnTo>
                <a:lnTo>
                  <a:pt x="306679" y="682288"/>
                </a:lnTo>
                <a:lnTo>
                  <a:pt x="1" y="682288"/>
                </a:lnTo>
                <a:lnTo>
                  <a:pt x="296232" y="602913"/>
                </a:lnTo>
                <a:lnTo>
                  <a:pt x="0" y="523538"/>
                </a:lnTo>
                <a:lnTo>
                  <a:pt x="306681" y="523538"/>
                </a:lnTo>
                <a:lnTo>
                  <a:pt x="397270" y="575840"/>
                </a:lnTo>
                <a:lnTo>
                  <a:pt x="449572" y="561826"/>
                </a:lnTo>
                <a:lnTo>
                  <a:pt x="473639" y="585894"/>
                </a:lnTo>
                <a:lnTo>
                  <a:pt x="473641" y="585893"/>
                </a:lnTo>
                <a:lnTo>
                  <a:pt x="473641" y="585893"/>
                </a:lnTo>
                <a:lnTo>
                  <a:pt x="494484" y="573860"/>
                </a:lnTo>
                <a:lnTo>
                  <a:pt x="503718" y="589854"/>
                </a:lnTo>
                <a:lnTo>
                  <a:pt x="503718" y="589853"/>
                </a:lnTo>
                <a:lnTo>
                  <a:pt x="494485" y="573860"/>
                </a:lnTo>
                <a:lnTo>
                  <a:pt x="510479" y="564625"/>
                </a:lnTo>
                <a:lnTo>
                  <a:pt x="523538" y="557086"/>
                </a:lnTo>
                <a:lnTo>
                  <a:pt x="523538" y="557085"/>
                </a:lnTo>
                <a:lnTo>
                  <a:pt x="534753" y="550610"/>
                </a:lnTo>
                <a:lnTo>
                  <a:pt x="532362" y="559532"/>
                </a:lnTo>
                <a:lnTo>
                  <a:pt x="531748" y="561823"/>
                </a:lnTo>
                <a:lnTo>
                  <a:pt x="531748" y="561823"/>
                </a:lnTo>
                <a:lnTo>
                  <a:pt x="532362" y="559532"/>
                </a:lnTo>
                <a:lnTo>
                  <a:pt x="534753" y="550611"/>
                </a:lnTo>
                <a:lnTo>
                  <a:pt x="544805" y="544807"/>
                </a:lnTo>
                <a:lnTo>
                  <a:pt x="544806" y="544806"/>
                </a:lnTo>
                <a:lnTo>
                  <a:pt x="554173" y="539398"/>
                </a:lnTo>
                <a:lnTo>
                  <a:pt x="554174" y="539397"/>
                </a:lnTo>
                <a:lnTo>
                  <a:pt x="544807" y="544805"/>
                </a:lnTo>
                <a:lnTo>
                  <a:pt x="550610" y="534753"/>
                </a:lnTo>
                <a:lnTo>
                  <a:pt x="550610" y="534753"/>
                </a:lnTo>
                <a:lnTo>
                  <a:pt x="557085" y="523538"/>
                </a:lnTo>
                <a:lnTo>
                  <a:pt x="557086" y="523538"/>
                </a:lnTo>
                <a:lnTo>
                  <a:pt x="564625" y="510479"/>
                </a:lnTo>
                <a:lnTo>
                  <a:pt x="573860" y="494485"/>
                </a:lnTo>
                <a:lnTo>
                  <a:pt x="589853" y="503718"/>
                </a:lnTo>
                <a:lnTo>
                  <a:pt x="589853" y="503718"/>
                </a:lnTo>
                <a:lnTo>
                  <a:pt x="589854" y="503719"/>
                </a:lnTo>
                <a:lnTo>
                  <a:pt x="602912" y="490660"/>
                </a:lnTo>
                <a:lnTo>
                  <a:pt x="615971" y="503718"/>
                </a:lnTo>
                <a:lnTo>
                  <a:pt x="615971" y="503718"/>
                </a:lnTo>
                <a:lnTo>
                  <a:pt x="615972" y="503719"/>
                </a:lnTo>
                <a:lnTo>
                  <a:pt x="631967" y="494485"/>
                </a:lnTo>
                <a:lnTo>
                  <a:pt x="652810" y="482450"/>
                </a:lnTo>
                <a:lnTo>
                  <a:pt x="652809" y="482449"/>
                </a:lnTo>
                <a:lnTo>
                  <a:pt x="652810" y="482449"/>
                </a:lnTo>
                <a:lnTo>
                  <a:pt x="644001" y="449573"/>
                </a:lnTo>
                <a:lnTo>
                  <a:pt x="682287" y="411286"/>
                </a:lnTo>
                <a:lnTo>
                  <a:pt x="682287" y="411285"/>
                </a:lnTo>
                <a:lnTo>
                  <a:pt x="644001" y="449572"/>
                </a:lnTo>
                <a:lnTo>
                  <a:pt x="629987" y="397269"/>
                </a:lnTo>
                <a:lnTo>
                  <a:pt x="602913" y="296231"/>
                </a:lnTo>
                <a:close/>
                <a:moveTo>
                  <a:pt x="523538" y="0"/>
                </a:moveTo>
                <a:lnTo>
                  <a:pt x="602913" y="296232"/>
                </a:lnTo>
                <a:lnTo>
                  <a:pt x="629987" y="397270"/>
                </a:lnTo>
                <a:lnTo>
                  <a:pt x="629987" y="397271"/>
                </a:lnTo>
                <a:lnTo>
                  <a:pt x="644000" y="449572"/>
                </a:lnTo>
                <a:lnTo>
                  <a:pt x="644000" y="449572"/>
                </a:lnTo>
                <a:lnTo>
                  <a:pt x="652809" y="482449"/>
                </a:lnTo>
                <a:lnTo>
                  <a:pt x="631966" y="494484"/>
                </a:lnTo>
                <a:lnTo>
                  <a:pt x="615971" y="503718"/>
                </a:lnTo>
                <a:lnTo>
                  <a:pt x="602913" y="490660"/>
                </a:lnTo>
                <a:lnTo>
                  <a:pt x="602912" y="490660"/>
                </a:lnTo>
                <a:lnTo>
                  <a:pt x="589854" y="503718"/>
                </a:lnTo>
                <a:lnTo>
                  <a:pt x="573860" y="494484"/>
                </a:lnTo>
                <a:lnTo>
                  <a:pt x="585894" y="473641"/>
                </a:lnTo>
                <a:lnTo>
                  <a:pt x="585893" y="473641"/>
                </a:lnTo>
                <a:lnTo>
                  <a:pt x="585894" y="473640"/>
                </a:lnTo>
                <a:lnTo>
                  <a:pt x="561826" y="449572"/>
                </a:lnTo>
                <a:lnTo>
                  <a:pt x="575840" y="397271"/>
                </a:lnTo>
                <a:lnTo>
                  <a:pt x="523538" y="306681"/>
                </a:lnTo>
                <a:close/>
              </a:path>
            </a:pathLst>
          </a:custGeom>
          <a:solidFill>
            <a:srgbClr val="81048C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81048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87" name="Circle: Hollow 386">
            <a:extLst>
              <a:ext uri="{FF2B5EF4-FFF2-40B4-BE49-F238E27FC236}">
                <a16:creationId xmlns:a16="http://schemas.microsoft.com/office/drawing/2014/main" id="{10E7A1D3-625B-4B61-98F8-298CFF2D0772}"/>
              </a:ext>
            </a:extLst>
          </p:cNvPr>
          <p:cNvSpPr/>
          <p:nvPr/>
        </p:nvSpPr>
        <p:spPr>
          <a:xfrm>
            <a:off x="5533592" y="2866592"/>
            <a:ext cx="1124816" cy="1124816"/>
          </a:xfrm>
          <a:prstGeom prst="donut">
            <a:avLst>
              <a:gd name="adj" fmla="val 21383"/>
            </a:avLst>
          </a:prstGeom>
          <a:solidFill>
            <a:srgbClr val="81048C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81048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88" name="Oval 387">
            <a:extLst>
              <a:ext uri="{FF2B5EF4-FFF2-40B4-BE49-F238E27FC236}">
                <a16:creationId xmlns:a16="http://schemas.microsoft.com/office/drawing/2014/main" id="{07A3D62B-0C26-4FAB-8F7C-2611A0F85F84}"/>
              </a:ext>
            </a:extLst>
          </p:cNvPr>
          <p:cNvSpPr/>
          <p:nvPr/>
        </p:nvSpPr>
        <p:spPr>
          <a:xfrm>
            <a:off x="5722853" y="3055853"/>
            <a:ext cx="746295" cy="746295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81048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89" name="Oval 388">
            <a:extLst>
              <a:ext uri="{FF2B5EF4-FFF2-40B4-BE49-F238E27FC236}">
                <a16:creationId xmlns:a16="http://schemas.microsoft.com/office/drawing/2014/main" id="{68669FC3-F093-499F-9C1B-03C3EA38DF49}"/>
              </a:ext>
            </a:extLst>
          </p:cNvPr>
          <p:cNvSpPr/>
          <p:nvPr/>
        </p:nvSpPr>
        <p:spPr>
          <a:xfrm>
            <a:off x="5980774" y="3313774"/>
            <a:ext cx="230453" cy="230453"/>
          </a:xfrm>
          <a:prstGeom prst="ellipse">
            <a:avLst/>
          </a:prstGeom>
          <a:solidFill>
            <a:srgbClr val="FFFF00"/>
          </a:solidFill>
          <a:ln w="3175">
            <a:solidFill>
              <a:srgbClr val="81048C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81048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90" name="Oval 389">
            <a:extLst>
              <a:ext uri="{FF2B5EF4-FFF2-40B4-BE49-F238E27FC236}">
                <a16:creationId xmlns:a16="http://schemas.microsoft.com/office/drawing/2014/main" id="{A78DF953-FAF8-44C3-9576-241C098F3A90}"/>
              </a:ext>
            </a:extLst>
          </p:cNvPr>
          <p:cNvSpPr/>
          <p:nvPr/>
        </p:nvSpPr>
        <p:spPr>
          <a:xfrm>
            <a:off x="6053833" y="3110769"/>
            <a:ext cx="84335" cy="84335"/>
          </a:xfrm>
          <a:prstGeom prst="ellipse">
            <a:avLst/>
          </a:prstGeom>
          <a:solidFill>
            <a:srgbClr val="81048C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81048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91" name="Oval 390">
            <a:extLst>
              <a:ext uri="{FF2B5EF4-FFF2-40B4-BE49-F238E27FC236}">
                <a16:creationId xmlns:a16="http://schemas.microsoft.com/office/drawing/2014/main" id="{F26A67B5-019C-4574-B3A3-9C592D84F757}"/>
              </a:ext>
            </a:extLst>
          </p:cNvPr>
          <p:cNvSpPr/>
          <p:nvPr/>
        </p:nvSpPr>
        <p:spPr>
          <a:xfrm>
            <a:off x="5781700" y="3386833"/>
            <a:ext cx="84335" cy="84335"/>
          </a:xfrm>
          <a:prstGeom prst="ellipse">
            <a:avLst/>
          </a:prstGeom>
          <a:solidFill>
            <a:srgbClr val="81048C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81048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92" name="Oval 391">
            <a:extLst>
              <a:ext uri="{FF2B5EF4-FFF2-40B4-BE49-F238E27FC236}">
                <a16:creationId xmlns:a16="http://schemas.microsoft.com/office/drawing/2014/main" id="{0620B078-1762-4E15-AD5C-07EDE6A88D18}"/>
              </a:ext>
            </a:extLst>
          </p:cNvPr>
          <p:cNvSpPr/>
          <p:nvPr/>
        </p:nvSpPr>
        <p:spPr>
          <a:xfrm>
            <a:off x="6334869" y="3386833"/>
            <a:ext cx="84335" cy="84335"/>
          </a:xfrm>
          <a:prstGeom prst="ellipse">
            <a:avLst/>
          </a:prstGeom>
          <a:solidFill>
            <a:srgbClr val="81048C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81048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93" name="Oval 392">
            <a:extLst>
              <a:ext uri="{FF2B5EF4-FFF2-40B4-BE49-F238E27FC236}">
                <a16:creationId xmlns:a16="http://schemas.microsoft.com/office/drawing/2014/main" id="{F90F8ABF-1980-4B99-956E-E99B67438513}"/>
              </a:ext>
            </a:extLst>
          </p:cNvPr>
          <p:cNvSpPr/>
          <p:nvPr/>
        </p:nvSpPr>
        <p:spPr>
          <a:xfrm>
            <a:off x="6053833" y="3662896"/>
            <a:ext cx="84335" cy="84335"/>
          </a:xfrm>
          <a:prstGeom prst="ellipse">
            <a:avLst/>
          </a:prstGeom>
          <a:solidFill>
            <a:srgbClr val="81048C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81048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95" name="Isosceles Triangle 394">
            <a:extLst>
              <a:ext uri="{FF2B5EF4-FFF2-40B4-BE49-F238E27FC236}">
                <a16:creationId xmlns:a16="http://schemas.microsoft.com/office/drawing/2014/main" id="{4566D037-ED5A-44B8-B2B8-F51B3371902A}"/>
              </a:ext>
            </a:extLst>
          </p:cNvPr>
          <p:cNvSpPr/>
          <p:nvPr/>
        </p:nvSpPr>
        <p:spPr>
          <a:xfrm rot="5400000" flipV="1">
            <a:off x="8937155" y="3178691"/>
            <a:ext cx="629883" cy="500618"/>
          </a:xfrm>
          <a:prstGeom prst="triangle">
            <a:avLst/>
          </a:prstGeom>
          <a:noFill/>
          <a:ln w="28575">
            <a:gradFill>
              <a:gsLst>
                <a:gs pos="0">
                  <a:srgbClr val="FEC679"/>
                </a:gs>
                <a:gs pos="37000">
                  <a:srgbClr val="FEC679"/>
                </a:gs>
                <a:gs pos="65000">
                  <a:srgbClr val="F489A7"/>
                </a:gs>
                <a:gs pos="100000">
                  <a:srgbClr val="FFE48F"/>
                </a:gs>
              </a:gsLst>
              <a:lin ang="5400000" scaled="1"/>
            </a:gradFill>
          </a:ln>
          <a:effectLst>
            <a:glow rad="25400">
              <a:srgbClr val="FF0000">
                <a:alpha val="39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81048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97" name="Oval 396">
            <a:extLst>
              <a:ext uri="{FF2B5EF4-FFF2-40B4-BE49-F238E27FC236}">
                <a16:creationId xmlns:a16="http://schemas.microsoft.com/office/drawing/2014/main" id="{858EBC51-2597-4276-89F4-B5A4086CB7A4}"/>
              </a:ext>
            </a:extLst>
          </p:cNvPr>
          <p:cNvSpPr/>
          <p:nvPr/>
        </p:nvSpPr>
        <p:spPr>
          <a:xfrm>
            <a:off x="6953087" y="243512"/>
            <a:ext cx="107852" cy="1078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C000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81048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98" name="Oval 397">
            <a:extLst>
              <a:ext uri="{FF2B5EF4-FFF2-40B4-BE49-F238E27FC236}">
                <a16:creationId xmlns:a16="http://schemas.microsoft.com/office/drawing/2014/main" id="{192F8967-B157-45E6-9CE5-7D3B55E29D69}"/>
              </a:ext>
            </a:extLst>
          </p:cNvPr>
          <p:cNvSpPr/>
          <p:nvPr/>
        </p:nvSpPr>
        <p:spPr>
          <a:xfrm>
            <a:off x="5084838" y="271633"/>
            <a:ext cx="107852" cy="1078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C000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81048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99" name="Oval 398">
            <a:extLst>
              <a:ext uri="{FF2B5EF4-FFF2-40B4-BE49-F238E27FC236}">
                <a16:creationId xmlns:a16="http://schemas.microsoft.com/office/drawing/2014/main" id="{43712E03-D6DC-43E8-BB56-75FB15AB0941}"/>
              </a:ext>
            </a:extLst>
          </p:cNvPr>
          <p:cNvSpPr/>
          <p:nvPr/>
        </p:nvSpPr>
        <p:spPr>
          <a:xfrm>
            <a:off x="7644884" y="548477"/>
            <a:ext cx="107852" cy="1078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C000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81048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00" name="Oval 399">
            <a:extLst>
              <a:ext uri="{FF2B5EF4-FFF2-40B4-BE49-F238E27FC236}">
                <a16:creationId xmlns:a16="http://schemas.microsoft.com/office/drawing/2014/main" id="{41514591-2689-4690-B891-55444E0C8430}"/>
              </a:ext>
            </a:extLst>
          </p:cNvPr>
          <p:cNvSpPr/>
          <p:nvPr/>
        </p:nvSpPr>
        <p:spPr>
          <a:xfrm>
            <a:off x="8417246" y="1107382"/>
            <a:ext cx="107852" cy="1078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C000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81048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01" name="Oval 400">
            <a:extLst>
              <a:ext uri="{FF2B5EF4-FFF2-40B4-BE49-F238E27FC236}">
                <a16:creationId xmlns:a16="http://schemas.microsoft.com/office/drawing/2014/main" id="{52271212-7C32-46FE-8A13-FAFF19AE5B43}"/>
              </a:ext>
            </a:extLst>
          </p:cNvPr>
          <p:cNvSpPr/>
          <p:nvPr/>
        </p:nvSpPr>
        <p:spPr>
          <a:xfrm>
            <a:off x="9296949" y="3375074"/>
            <a:ext cx="107852" cy="107852"/>
          </a:xfrm>
          <a:prstGeom prst="ellipse">
            <a:avLst/>
          </a:prstGeom>
          <a:solidFill>
            <a:srgbClr val="F66F0C"/>
          </a:solidFill>
          <a:ln>
            <a:noFill/>
          </a:ln>
          <a:effectLst>
            <a:glow rad="101600">
              <a:srgbClr val="F66F0C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81048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04" name="Oval 403">
            <a:extLst>
              <a:ext uri="{FF2B5EF4-FFF2-40B4-BE49-F238E27FC236}">
                <a16:creationId xmlns:a16="http://schemas.microsoft.com/office/drawing/2014/main" id="{5502C147-23C5-492F-AD60-AFB7D80D686C}"/>
              </a:ext>
            </a:extLst>
          </p:cNvPr>
          <p:cNvSpPr/>
          <p:nvPr/>
        </p:nvSpPr>
        <p:spPr>
          <a:xfrm>
            <a:off x="7558107" y="6264364"/>
            <a:ext cx="107852" cy="1078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C000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81048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05" name="Oval 404">
            <a:extLst>
              <a:ext uri="{FF2B5EF4-FFF2-40B4-BE49-F238E27FC236}">
                <a16:creationId xmlns:a16="http://schemas.microsoft.com/office/drawing/2014/main" id="{E376E648-59E9-4C02-A74C-1A9B2F77DDAF}"/>
              </a:ext>
            </a:extLst>
          </p:cNvPr>
          <p:cNvSpPr/>
          <p:nvPr/>
        </p:nvSpPr>
        <p:spPr>
          <a:xfrm>
            <a:off x="5479666" y="6599421"/>
            <a:ext cx="107852" cy="1078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C000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81048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07" name="Oval 406">
            <a:extLst>
              <a:ext uri="{FF2B5EF4-FFF2-40B4-BE49-F238E27FC236}">
                <a16:creationId xmlns:a16="http://schemas.microsoft.com/office/drawing/2014/main" id="{E6B49CB0-2758-451C-98EB-E74A18581D4D}"/>
              </a:ext>
            </a:extLst>
          </p:cNvPr>
          <p:cNvSpPr/>
          <p:nvPr/>
        </p:nvSpPr>
        <p:spPr>
          <a:xfrm>
            <a:off x="4318202" y="6127939"/>
            <a:ext cx="107852" cy="1078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C000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81048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08" name="Oval 407">
            <a:extLst>
              <a:ext uri="{FF2B5EF4-FFF2-40B4-BE49-F238E27FC236}">
                <a16:creationId xmlns:a16="http://schemas.microsoft.com/office/drawing/2014/main" id="{A9D10E09-1527-4CC6-8CA0-4312C39D8EC3}"/>
              </a:ext>
            </a:extLst>
          </p:cNvPr>
          <p:cNvSpPr/>
          <p:nvPr/>
        </p:nvSpPr>
        <p:spPr>
          <a:xfrm>
            <a:off x="6550556" y="6621713"/>
            <a:ext cx="107852" cy="1078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C000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81048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09" name="Oval 408">
            <a:extLst>
              <a:ext uri="{FF2B5EF4-FFF2-40B4-BE49-F238E27FC236}">
                <a16:creationId xmlns:a16="http://schemas.microsoft.com/office/drawing/2014/main" id="{79517627-5C11-47C9-9DBA-ED821DE8784D}"/>
              </a:ext>
            </a:extLst>
          </p:cNvPr>
          <p:cNvSpPr/>
          <p:nvPr/>
        </p:nvSpPr>
        <p:spPr>
          <a:xfrm>
            <a:off x="8602900" y="5405663"/>
            <a:ext cx="107852" cy="1078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C000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81048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10" name="Oval 409">
            <a:extLst>
              <a:ext uri="{FF2B5EF4-FFF2-40B4-BE49-F238E27FC236}">
                <a16:creationId xmlns:a16="http://schemas.microsoft.com/office/drawing/2014/main" id="{9FF892F4-BD68-45F4-88A8-BDB2034858DE}"/>
              </a:ext>
            </a:extLst>
          </p:cNvPr>
          <p:cNvSpPr/>
          <p:nvPr/>
        </p:nvSpPr>
        <p:spPr>
          <a:xfrm>
            <a:off x="9144806" y="4377130"/>
            <a:ext cx="107852" cy="1078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C000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81048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11" name="Oval 410">
            <a:extLst>
              <a:ext uri="{FF2B5EF4-FFF2-40B4-BE49-F238E27FC236}">
                <a16:creationId xmlns:a16="http://schemas.microsoft.com/office/drawing/2014/main" id="{61760433-7F11-493A-9EFF-F10D52209E92}"/>
              </a:ext>
            </a:extLst>
          </p:cNvPr>
          <p:cNvSpPr/>
          <p:nvPr/>
        </p:nvSpPr>
        <p:spPr>
          <a:xfrm>
            <a:off x="8902700" y="1747381"/>
            <a:ext cx="84644" cy="6871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C000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81048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12" name="Oval 411">
            <a:extLst>
              <a:ext uri="{FF2B5EF4-FFF2-40B4-BE49-F238E27FC236}">
                <a16:creationId xmlns:a16="http://schemas.microsoft.com/office/drawing/2014/main" id="{605B387C-080F-45A5-BCFE-24609F027EB4}"/>
              </a:ext>
            </a:extLst>
          </p:cNvPr>
          <p:cNvSpPr/>
          <p:nvPr/>
        </p:nvSpPr>
        <p:spPr>
          <a:xfrm>
            <a:off x="9165580" y="2431028"/>
            <a:ext cx="107852" cy="1078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C000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81048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13" name="Oval 412">
            <a:extLst>
              <a:ext uri="{FF2B5EF4-FFF2-40B4-BE49-F238E27FC236}">
                <a16:creationId xmlns:a16="http://schemas.microsoft.com/office/drawing/2014/main" id="{1E43FA11-E00A-4AAD-9FFA-28E9C9934C89}"/>
              </a:ext>
            </a:extLst>
          </p:cNvPr>
          <p:cNvSpPr/>
          <p:nvPr/>
        </p:nvSpPr>
        <p:spPr>
          <a:xfrm>
            <a:off x="3480420" y="5351737"/>
            <a:ext cx="107852" cy="1078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C000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81048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14" name="Oval 413">
            <a:extLst>
              <a:ext uri="{FF2B5EF4-FFF2-40B4-BE49-F238E27FC236}">
                <a16:creationId xmlns:a16="http://schemas.microsoft.com/office/drawing/2014/main" id="{79050211-341E-496F-ABB3-600548D3B18F}"/>
              </a:ext>
            </a:extLst>
          </p:cNvPr>
          <p:cNvSpPr/>
          <p:nvPr/>
        </p:nvSpPr>
        <p:spPr>
          <a:xfrm>
            <a:off x="2981195" y="4377130"/>
            <a:ext cx="107852" cy="1078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C000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81048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15" name="Oval 414">
            <a:extLst>
              <a:ext uri="{FF2B5EF4-FFF2-40B4-BE49-F238E27FC236}">
                <a16:creationId xmlns:a16="http://schemas.microsoft.com/office/drawing/2014/main" id="{35D00201-8A94-4BE6-8AA7-D2D314979F2E}"/>
              </a:ext>
            </a:extLst>
          </p:cNvPr>
          <p:cNvSpPr/>
          <p:nvPr/>
        </p:nvSpPr>
        <p:spPr>
          <a:xfrm>
            <a:off x="2791350" y="3293530"/>
            <a:ext cx="107852" cy="1078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C000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81048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16" name="Oval 415">
            <a:extLst>
              <a:ext uri="{FF2B5EF4-FFF2-40B4-BE49-F238E27FC236}">
                <a16:creationId xmlns:a16="http://schemas.microsoft.com/office/drawing/2014/main" id="{20A3D263-C9A7-4E14-81CA-DC121EF82204}"/>
              </a:ext>
            </a:extLst>
          </p:cNvPr>
          <p:cNvSpPr/>
          <p:nvPr/>
        </p:nvSpPr>
        <p:spPr>
          <a:xfrm>
            <a:off x="2918568" y="2377102"/>
            <a:ext cx="107852" cy="1078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C000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81048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17" name="Oval 416">
            <a:extLst>
              <a:ext uri="{FF2B5EF4-FFF2-40B4-BE49-F238E27FC236}">
                <a16:creationId xmlns:a16="http://schemas.microsoft.com/office/drawing/2014/main" id="{0CACA6B4-961B-4642-AC43-7D04A727876C}"/>
              </a:ext>
            </a:extLst>
          </p:cNvPr>
          <p:cNvSpPr/>
          <p:nvPr/>
        </p:nvSpPr>
        <p:spPr>
          <a:xfrm>
            <a:off x="3358933" y="1528813"/>
            <a:ext cx="107852" cy="1078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C000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81048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18" name="Oval 417">
            <a:extLst>
              <a:ext uri="{FF2B5EF4-FFF2-40B4-BE49-F238E27FC236}">
                <a16:creationId xmlns:a16="http://schemas.microsoft.com/office/drawing/2014/main" id="{31DC705E-CEA4-43FC-95E9-1124904DB314}"/>
              </a:ext>
            </a:extLst>
          </p:cNvPr>
          <p:cNvSpPr/>
          <p:nvPr/>
        </p:nvSpPr>
        <p:spPr>
          <a:xfrm>
            <a:off x="4088695" y="761685"/>
            <a:ext cx="107852" cy="1078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C000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81048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19" name="Oval 418">
            <a:extLst>
              <a:ext uri="{FF2B5EF4-FFF2-40B4-BE49-F238E27FC236}">
                <a16:creationId xmlns:a16="http://schemas.microsoft.com/office/drawing/2014/main" id="{99EDFB16-009F-4500-A79B-FA852725D7BB}"/>
              </a:ext>
            </a:extLst>
          </p:cNvPr>
          <p:cNvSpPr/>
          <p:nvPr/>
        </p:nvSpPr>
        <p:spPr>
          <a:xfrm>
            <a:off x="6042074" y="106816"/>
            <a:ext cx="107852" cy="1078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C000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81048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21" name="quay" descr="A close up of a leaf&#10;&#10;Description automatically generated">
            <a:hlinkClick r:id="" action="ppaction://noaction"/>
            <a:extLst>
              <a:ext uri="{FF2B5EF4-FFF2-40B4-BE49-F238E27FC236}">
                <a16:creationId xmlns:a16="http://schemas.microsoft.com/office/drawing/2014/main" id="{141EFBA6-740B-48A5-9A2E-54138B59001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39971">
            <a:off x="9791190" y="5491060"/>
            <a:ext cx="675565" cy="809891"/>
          </a:xfrm>
          <a:prstGeom prst="rect">
            <a:avLst/>
          </a:prstGeom>
        </p:spPr>
      </p:pic>
      <p:pic>
        <p:nvPicPr>
          <p:cNvPr id="422" name="Âm thanh vòng quay Chiếc nón kỳ diệu mp3">
            <a:hlinkClick r:id="" action="ppaction://media"/>
            <a:extLst>
              <a:ext uri="{FF2B5EF4-FFF2-40B4-BE49-F238E27FC236}">
                <a16:creationId xmlns:a16="http://schemas.microsoft.com/office/drawing/2014/main" id="{FB9363BA-6173-4A1F-8563-9EBC2E8E83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946726" y="-656988"/>
            <a:ext cx="406400" cy="406400"/>
          </a:xfrm>
          <a:prstGeom prst="rect">
            <a:avLst/>
          </a:prstGeom>
        </p:spPr>
      </p:pic>
      <p:pic>
        <p:nvPicPr>
          <p:cNvPr id="5" name="Picture 4">
            <a:hlinkClick r:id="rId8" action="ppaction://hlinksldjump"/>
            <a:extLst>
              <a:ext uri="{FF2B5EF4-FFF2-40B4-BE49-F238E27FC236}">
                <a16:creationId xmlns:a16="http://schemas.microsoft.com/office/drawing/2014/main" id="{C56914A4-E365-476E-A188-C960CD863FD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11993" y="4872262"/>
            <a:ext cx="627942" cy="743776"/>
          </a:xfrm>
          <a:prstGeom prst="rect">
            <a:avLst/>
          </a:prstGeom>
        </p:spPr>
      </p:pic>
      <p:pic>
        <p:nvPicPr>
          <p:cNvPr id="7" name="Picture 6">
            <a:hlinkClick r:id="rId10" action="ppaction://hlinksldjump"/>
            <a:extLst>
              <a:ext uri="{FF2B5EF4-FFF2-40B4-BE49-F238E27FC236}">
                <a16:creationId xmlns:a16="http://schemas.microsoft.com/office/drawing/2014/main" id="{2520B5F8-45DF-4B52-80D7-C1AE503A0CC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89906" y="3868532"/>
            <a:ext cx="621846" cy="743776"/>
          </a:xfrm>
          <a:prstGeom prst="rect">
            <a:avLst/>
          </a:prstGeom>
        </p:spPr>
      </p:pic>
      <p:pic>
        <p:nvPicPr>
          <p:cNvPr id="8" name="Picture 7">
            <a:hlinkClick r:id="rId12" action="ppaction://hlinksldjump"/>
            <a:extLst>
              <a:ext uri="{FF2B5EF4-FFF2-40B4-BE49-F238E27FC236}">
                <a16:creationId xmlns:a16="http://schemas.microsoft.com/office/drawing/2014/main" id="{4583B4C0-A4BB-4632-8273-CC22F1BEA55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79307" y="2725389"/>
            <a:ext cx="627942" cy="743776"/>
          </a:xfrm>
          <a:prstGeom prst="rect">
            <a:avLst/>
          </a:prstGeom>
        </p:spPr>
      </p:pic>
      <p:pic>
        <p:nvPicPr>
          <p:cNvPr id="9" name="Picture 8">
            <a:hlinkClick r:id="rId14" action="ppaction://hlinksldjump"/>
            <a:extLst>
              <a:ext uri="{FF2B5EF4-FFF2-40B4-BE49-F238E27FC236}">
                <a16:creationId xmlns:a16="http://schemas.microsoft.com/office/drawing/2014/main" id="{823E2849-EDE7-4490-9318-04F1A3C7C2E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30718" y="1636665"/>
            <a:ext cx="621846" cy="743776"/>
          </a:xfrm>
          <a:prstGeom prst="rect">
            <a:avLst/>
          </a:prstGeom>
        </p:spPr>
      </p:pic>
      <p:pic>
        <p:nvPicPr>
          <p:cNvPr id="10" name="Picture 9">
            <a:hlinkClick r:id="rId16" action="ppaction://hlinksldjump"/>
            <a:extLst>
              <a:ext uri="{FF2B5EF4-FFF2-40B4-BE49-F238E27FC236}">
                <a16:creationId xmlns:a16="http://schemas.microsoft.com/office/drawing/2014/main" id="{491CC2D7-B02B-4E91-BA88-EA7FD39C8D7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79767" y="639815"/>
            <a:ext cx="627942" cy="743776"/>
          </a:xfrm>
          <a:prstGeom prst="rect">
            <a:avLst/>
          </a:prstGeom>
        </p:spPr>
      </p:pic>
      <p:sp>
        <p:nvSpPr>
          <p:cNvPr id="129" name="Oval 128">
            <a:extLst>
              <a:ext uri="{FF2B5EF4-FFF2-40B4-BE49-F238E27FC236}">
                <a16:creationId xmlns:a16="http://schemas.microsoft.com/office/drawing/2014/main" id="{3F769F1C-0973-45EB-8C54-F51ADAEECC5A}"/>
              </a:ext>
            </a:extLst>
          </p:cNvPr>
          <p:cNvSpPr/>
          <p:nvPr/>
        </p:nvSpPr>
        <p:spPr>
          <a:xfrm>
            <a:off x="6053833" y="3386833"/>
            <a:ext cx="84335" cy="84335"/>
          </a:xfrm>
          <a:prstGeom prst="ellipse">
            <a:avLst/>
          </a:prstGeom>
          <a:solidFill>
            <a:srgbClr val="81048C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81048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2" name="quay1" descr="A close up of a leaf&#10;&#10;Description automatically generated">
            <a:extLst>
              <a:ext uri="{FF2B5EF4-FFF2-40B4-BE49-F238E27FC236}">
                <a16:creationId xmlns:a16="http://schemas.microsoft.com/office/drawing/2014/main" id="{99A5F537-AC60-4E2F-AD28-9A9214873E7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98441" flipV="1">
            <a:off x="1877102" y="5609455"/>
            <a:ext cx="675565" cy="809891"/>
          </a:xfrm>
          <a:prstGeom prst="rect">
            <a:avLst/>
          </a:prstGeom>
        </p:spPr>
      </p:pic>
      <p:pic>
        <p:nvPicPr>
          <p:cNvPr id="68" name="Picture 67">
            <a:hlinkClick r:id="rId18" action="ppaction://hlinksldjump"/>
            <a:extLst>
              <a:ext uri="{FF2B5EF4-FFF2-40B4-BE49-F238E27FC236}">
                <a16:creationId xmlns:a16="http://schemas.microsoft.com/office/drawing/2014/main" id="{84BD6A7E-2074-49DB-9006-A16D7F61704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193716" y="4715813"/>
            <a:ext cx="627942" cy="743776"/>
          </a:xfrm>
          <a:prstGeom prst="rect">
            <a:avLst/>
          </a:prstGeom>
        </p:spPr>
      </p:pic>
      <p:pic>
        <p:nvPicPr>
          <p:cNvPr id="69" name="Picture 68">
            <a:hlinkClick r:id="rId20" action="ppaction://hlinksldjump"/>
            <a:extLst>
              <a:ext uri="{FF2B5EF4-FFF2-40B4-BE49-F238E27FC236}">
                <a16:creationId xmlns:a16="http://schemas.microsoft.com/office/drawing/2014/main" id="{245F908C-5A0B-4FC8-B145-F8AE123261ED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340655" y="3544227"/>
            <a:ext cx="627942" cy="743776"/>
          </a:xfrm>
          <a:prstGeom prst="rect">
            <a:avLst/>
          </a:prstGeom>
        </p:spPr>
      </p:pic>
      <p:pic>
        <p:nvPicPr>
          <p:cNvPr id="70" name="Picture 69">
            <a:hlinkClick r:id="rId22" action="ppaction://hlinksldjump"/>
            <a:extLst>
              <a:ext uri="{FF2B5EF4-FFF2-40B4-BE49-F238E27FC236}">
                <a16:creationId xmlns:a16="http://schemas.microsoft.com/office/drawing/2014/main" id="{E24BC666-D560-46C4-A1CC-AC1A57D1476C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0399984" y="2346611"/>
            <a:ext cx="627942" cy="743776"/>
          </a:xfrm>
          <a:prstGeom prst="rect">
            <a:avLst/>
          </a:prstGeom>
        </p:spPr>
      </p:pic>
      <p:pic>
        <p:nvPicPr>
          <p:cNvPr id="71" name="Picture 70">
            <a:hlinkClick r:id="rId24" action="ppaction://hlinksldjump"/>
            <a:extLst>
              <a:ext uri="{FF2B5EF4-FFF2-40B4-BE49-F238E27FC236}">
                <a16:creationId xmlns:a16="http://schemas.microsoft.com/office/drawing/2014/main" id="{DD7F6B70-4BC0-4F28-BFCE-FEB24B44CFAB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9525712" y="602403"/>
            <a:ext cx="627942" cy="725487"/>
          </a:xfrm>
          <a:prstGeom prst="rect">
            <a:avLst/>
          </a:prstGeom>
        </p:spPr>
      </p:pic>
      <p:pic>
        <p:nvPicPr>
          <p:cNvPr id="73" name="Picture 72">
            <a:hlinkClick r:id="rId26" action="ppaction://hlinksldjump"/>
            <a:extLst>
              <a:ext uri="{FF2B5EF4-FFF2-40B4-BE49-F238E27FC236}">
                <a16:creationId xmlns:a16="http://schemas.microsoft.com/office/drawing/2014/main" id="{DBF60C93-A4B5-479B-A585-674BB36E3656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0252065" y="1487941"/>
            <a:ext cx="621846" cy="743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56259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75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3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3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9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9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40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indefinite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40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40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40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indefinite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40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40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40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40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indefinite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4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4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4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4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indefinite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4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4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4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4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4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4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4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4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4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4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4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26" presetClass="emph" presetSubtype="0" repeatCount="indefinite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4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4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3" presetID="32" presetClass="emph" presetSubtype="0" repeatCount="indefinite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9" presetID="32" presetClass="emph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5" presetID="32" presetClass="emph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9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1" presetID="32" presetClass="emph" presetSubtype="0" repeatCount="indefinite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Rot by="120000">
                                      <p:cBhvr>
                                        <p:cTn id="10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7" presetID="32" presetClass="emph" presetSubtype="0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10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repeatCount="indefinite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Rot by="120000">
                                      <p:cBhvr>
                                        <p:cTn id="1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9" presetID="32" presetClass="emph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1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2"/>
                </p:tgtEl>
              </p:cMediaNode>
            </p:audio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45" presetClass="exit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45" presetClass="exit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5" presetClass="exit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45" presetClass="exit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45" presetClass="exit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3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6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7" fill="hold">
                      <p:stCondLst>
                        <p:cond delay="0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0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1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72" dur="10000" fill="hold"/>
                                        <p:tgtEl>
                                          <p:spTgt spid="3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4" dur="20532" fill="hold"/>
                                        <p:tgtEl>
                                          <p:spTgt spid="4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80" dur="1" fill="hold"/>
                                        <p:tgtEl>
                                          <p:spTgt spid="4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181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" fill="hold">
                      <p:stCondLst>
                        <p:cond delay="0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45" presetClass="exit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6" dur="2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2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45" presetClass="exit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4" dur="2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2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197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8" fill="hold">
                      <p:stCondLst>
                        <p:cond delay="0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45" presetClass="exit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2" dur="2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2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205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6" fill="hold">
                      <p:stCondLst>
                        <p:cond delay="0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45" presetClass="exit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0" dur="2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2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</p:childTnLst>
        </p:cTn>
      </p:par>
    </p:tnLst>
    <p:bldLst>
      <p:bldP spid="355" grpId="0" animBg="1"/>
      <p:bldP spid="397" grpId="0" animBg="1"/>
      <p:bldP spid="398" grpId="0" animBg="1"/>
      <p:bldP spid="399" grpId="0" animBg="1"/>
      <p:bldP spid="400" grpId="0" animBg="1"/>
      <p:bldP spid="401" grpId="0" animBg="1"/>
      <p:bldP spid="404" grpId="0" animBg="1"/>
      <p:bldP spid="405" grpId="0" animBg="1"/>
      <p:bldP spid="407" grpId="0" animBg="1"/>
      <p:bldP spid="408" grpId="0" animBg="1"/>
      <p:bldP spid="409" grpId="0" animBg="1"/>
      <p:bldP spid="410" grpId="0" animBg="1"/>
      <p:bldP spid="411" grpId="0" animBg="1"/>
      <p:bldP spid="412" grpId="0" animBg="1"/>
      <p:bldP spid="413" grpId="0" animBg="1"/>
      <p:bldP spid="414" grpId="0" animBg="1"/>
      <p:bldP spid="415" grpId="0" animBg="1"/>
      <p:bldP spid="416" grpId="0" animBg="1"/>
      <p:bldP spid="417" grpId="0" animBg="1"/>
      <p:bldP spid="418" grpId="0" animBg="1"/>
      <p:bldP spid="41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BEECEE13-3BB7-4B25-B53A-870C9B27C59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-40000" contrast="-40000"/>
                      </a14:imgEffect>
                    </a14:imgLayer>
                  </a14:imgProps>
                </a:ext>
              </a:extLst>
            </a:blip>
            <a:srcRect/>
            <a:stretch>
              <a:fillRect l="-184" r="-18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CEBECF5-6366-481C-8FB7-4981DA0E3E5D}"/>
              </a:ext>
            </a:extLst>
          </p:cNvPr>
          <p:cNvSpPr/>
          <p:nvPr/>
        </p:nvSpPr>
        <p:spPr>
          <a:xfrm>
            <a:off x="193134" y="3472650"/>
            <a:ext cx="5775158" cy="1470259"/>
          </a:xfrm>
          <a:prstGeom prst="roundRect">
            <a:avLst/>
          </a:prstGeom>
          <a:solidFill>
            <a:srgbClr val="21374B">
              <a:alpha val="77000"/>
            </a:srgbClr>
          </a:solidFill>
          <a:ln>
            <a:solidFill>
              <a:srgbClr val="F9F18C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555BF2E0-E10F-45CE-8809-E2C8BE09E61B}"/>
              </a:ext>
            </a:extLst>
          </p:cNvPr>
          <p:cNvSpPr/>
          <p:nvPr/>
        </p:nvSpPr>
        <p:spPr>
          <a:xfrm>
            <a:off x="193134" y="3472650"/>
            <a:ext cx="841209" cy="1470259"/>
          </a:xfrm>
          <a:custGeom>
            <a:avLst/>
            <a:gdLst>
              <a:gd name="connsiteX0" fmla="*/ 246408 w 841209"/>
              <a:gd name="connsiteY0" fmla="*/ 0 h 1470259"/>
              <a:gd name="connsiteX1" fmla="*/ 841209 w 841209"/>
              <a:gd name="connsiteY1" fmla="*/ 0 h 1470259"/>
              <a:gd name="connsiteX2" fmla="*/ 841209 w 841209"/>
              <a:gd name="connsiteY2" fmla="*/ 1470259 h 1470259"/>
              <a:gd name="connsiteX3" fmla="*/ 246408 w 841209"/>
              <a:gd name="connsiteY3" fmla="*/ 1470259 h 1470259"/>
              <a:gd name="connsiteX4" fmla="*/ 1360 w 841209"/>
              <a:gd name="connsiteY4" fmla="*/ 1225211 h 1470259"/>
              <a:gd name="connsiteX5" fmla="*/ 1360 w 841209"/>
              <a:gd name="connsiteY5" fmla="*/ 245048 h 1470259"/>
              <a:gd name="connsiteX6" fmla="*/ 246408 w 841209"/>
              <a:gd name="connsiteY6" fmla="*/ 0 h 1470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41209" h="1470259">
                <a:moveTo>
                  <a:pt x="246408" y="0"/>
                </a:moveTo>
                <a:lnTo>
                  <a:pt x="841209" y="0"/>
                </a:lnTo>
                <a:lnTo>
                  <a:pt x="841209" y="1470259"/>
                </a:lnTo>
                <a:lnTo>
                  <a:pt x="246408" y="1470259"/>
                </a:lnTo>
                <a:cubicBezTo>
                  <a:pt x="111072" y="1470259"/>
                  <a:pt x="1360" y="1360547"/>
                  <a:pt x="1360" y="1225211"/>
                </a:cubicBezTo>
                <a:lnTo>
                  <a:pt x="1360" y="245048"/>
                </a:lnTo>
                <a:cubicBezTo>
                  <a:pt x="-14515" y="130350"/>
                  <a:pt x="111072" y="0"/>
                  <a:pt x="246408" y="0"/>
                </a:cubicBezTo>
                <a:close/>
              </a:path>
            </a:pathLst>
          </a:custGeom>
          <a:solidFill>
            <a:srgbClr val="AF2655"/>
          </a:solidFill>
          <a:ln>
            <a:solidFill>
              <a:srgbClr val="F9F18C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EC8497A-AC6B-4D52-AF1B-01762BAC55C8}"/>
              </a:ext>
            </a:extLst>
          </p:cNvPr>
          <p:cNvSpPr txBox="1"/>
          <p:nvPr/>
        </p:nvSpPr>
        <p:spPr>
          <a:xfrm>
            <a:off x="249886" y="3746114"/>
            <a:ext cx="68480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9DFF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80" name="Rectangle: Rounded Corners 79">
            <a:extLst>
              <a:ext uri="{FF2B5EF4-FFF2-40B4-BE49-F238E27FC236}">
                <a16:creationId xmlns:a16="http://schemas.microsoft.com/office/drawing/2014/main" id="{6A0B054D-DBAA-49AD-94EB-41841D7F3460}"/>
              </a:ext>
            </a:extLst>
          </p:cNvPr>
          <p:cNvSpPr/>
          <p:nvPr/>
        </p:nvSpPr>
        <p:spPr>
          <a:xfrm>
            <a:off x="193134" y="5100209"/>
            <a:ext cx="5775158" cy="1470259"/>
          </a:xfrm>
          <a:prstGeom prst="roundRect">
            <a:avLst/>
          </a:prstGeom>
          <a:solidFill>
            <a:srgbClr val="21374B">
              <a:alpha val="77000"/>
            </a:srgbClr>
          </a:solidFill>
          <a:ln>
            <a:solidFill>
              <a:srgbClr val="F9F18C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12D0E152-2C86-49B2-9271-B03F12B17CBF}"/>
              </a:ext>
            </a:extLst>
          </p:cNvPr>
          <p:cNvSpPr/>
          <p:nvPr/>
        </p:nvSpPr>
        <p:spPr>
          <a:xfrm>
            <a:off x="193134" y="5100209"/>
            <a:ext cx="841209" cy="1470259"/>
          </a:xfrm>
          <a:custGeom>
            <a:avLst/>
            <a:gdLst>
              <a:gd name="connsiteX0" fmla="*/ 246408 w 841209"/>
              <a:gd name="connsiteY0" fmla="*/ 0 h 1470259"/>
              <a:gd name="connsiteX1" fmla="*/ 841209 w 841209"/>
              <a:gd name="connsiteY1" fmla="*/ 0 h 1470259"/>
              <a:gd name="connsiteX2" fmla="*/ 841209 w 841209"/>
              <a:gd name="connsiteY2" fmla="*/ 1470259 h 1470259"/>
              <a:gd name="connsiteX3" fmla="*/ 246408 w 841209"/>
              <a:gd name="connsiteY3" fmla="*/ 1470259 h 1470259"/>
              <a:gd name="connsiteX4" fmla="*/ 1360 w 841209"/>
              <a:gd name="connsiteY4" fmla="*/ 1225211 h 1470259"/>
              <a:gd name="connsiteX5" fmla="*/ 1360 w 841209"/>
              <a:gd name="connsiteY5" fmla="*/ 245048 h 1470259"/>
              <a:gd name="connsiteX6" fmla="*/ 246408 w 841209"/>
              <a:gd name="connsiteY6" fmla="*/ 0 h 1470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41209" h="1470259">
                <a:moveTo>
                  <a:pt x="246408" y="0"/>
                </a:moveTo>
                <a:lnTo>
                  <a:pt x="841209" y="0"/>
                </a:lnTo>
                <a:lnTo>
                  <a:pt x="841209" y="1470259"/>
                </a:lnTo>
                <a:lnTo>
                  <a:pt x="246408" y="1470259"/>
                </a:lnTo>
                <a:cubicBezTo>
                  <a:pt x="111072" y="1470259"/>
                  <a:pt x="1360" y="1360547"/>
                  <a:pt x="1360" y="1225211"/>
                </a:cubicBezTo>
                <a:lnTo>
                  <a:pt x="1360" y="245048"/>
                </a:lnTo>
                <a:cubicBezTo>
                  <a:pt x="-14515" y="130350"/>
                  <a:pt x="111072" y="0"/>
                  <a:pt x="246408" y="0"/>
                </a:cubicBezTo>
                <a:close/>
              </a:path>
            </a:pathLst>
          </a:custGeom>
          <a:solidFill>
            <a:srgbClr val="AF2655"/>
          </a:solidFill>
          <a:ln>
            <a:solidFill>
              <a:srgbClr val="F9F18C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00807A34-EB9F-404B-A195-0677167C5A9E}"/>
              </a:ext>
            </a:extLst>
          </p:cNvPr>
          <p:cNvSpPr txBox="1"/>
          <p:nvPr/>
        </p:nvSpPr>
        <p:spPr>
          <a:xfrm>
            <a:off x="249886" y="5373673"/>
            <a:ext cx="68480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9DFF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4DA2E9FA-88CD-4EEA-AC44-F0A8AAA4C952}"/>
              </a:ext>
            </a:extLst>
          </p:cNvPr>
          <p:cNvSpPr/>
          <p:nvPr/>
        </p:nvSpPr>
        <p:spPr>
          <a:xfrm>
            <a:off x="6211513" y="3472650"/>
            <a:ext cx="5775158" cy="1470259"/>
          </a:xfrm>
          <a:prstGeom prst="roundRect">
            <a:avLst/>
          </a:prstGeom>
          <a:solidFill>
            <a:srgbClr val="21374B">
              <a:alpha val="77000"/>
            </a:srgbClr>
          </a:solidFill>
          <a:ln>
            <a:solidFill>
              <a:srgbClr val="F9F18C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8" name="Rectangle: Rounded Corners 97">
            <a:extLst>
              <a:ext uri="{FF2B5EF4-FFF2-40B4-BE49-F238E27FC236}">
                <a16:creationId xmlns:a16="http://schemas.microsoft.com/office/drawing/2014/main" id="{E30B4BB6-CF7C-450C-8A67-138AAC777E08}"/>
              </a:ext>
            </a:extLst>
          </p:cNvPr>
          <p:cNvSpPr/>
          <p:nvPr/>
        </p:nvSpPr>
        <p:spPr>
          <a:xfrm>
            <a:off x="6205089" y="5100209"/>
            <a:ext cx="5775158" cy="1470259"/>
          </a:xfrm>
          <a:prstGeom prst="roundRect">
            <a:avLst/>
          </a:prstGeom>
          <a:solidFill>
            <a:srgbClr val="21374B">
              <a:alpha val="77000"/>
            </a:srgbClr>
          </a:solidFill>
          <a:ln>
            <a:solidFill>
              <a:srgbClr val="F9F18C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1C6D8BA3-E147-4DBE-B85E-DB0A8B1DBF86}"/>
              </a:ext>
            </a:extLst>
          </p:cNvPr>
          <p:cNvSpPr/>
          <p:nvPr/>
        </p:nvSpPr>
        <p:spPr>
          <a:xfrm flipH="1">
            <a:off x="11145462" y="3472650"/>
            <a:ext cx="841209" cy="1470259"/>
          </a:xfrm>
          <a:custGeom>
            <a:avLst/>
            <a:gdLst>
              <a:gd name="connsiteX0" fmla="*/ 246408 w 841209"/>
              <a:gd name="connsiteY0" fmla="*/ 0 h 1470259"/>
              <a:gd name="connsiteX1" fmla="*/ 841209 w 841209"/>
              <a:gd name="connsiteY1" fmla="*/ 0 h 1470259"/>
              <a:gd name="connsiteX2" fmla="*/ 841209 w 841209"/>
              <a:gd name="connsiteY2" fmla="*/ 1470259 h 1470259"/>
              <a:gd name="connsiteX3" fmla="*/ 246408 w 841209"/>
              <a:gd name="connsiteY3" fmla="*/ 1470259 h 1470259"/>
              <a:gd name="connsiteX4" fmla="*/ 1360 w 841209"/>
              <a:gd name="connsiteY4" fmla="*/ 1225211 h 1470259"/>
              <a:gd name="connsiteX5" fmla="*/ 1360 w 841209"/>
              <a:gd name="connsiteY5" fmla="*/ 245048 h 1470259"/>
              <a:gd name="connsiteX6" fmla="*/ 246408 w 841209"/>
              <a:gd name="connsiteY6" fmla="*/ 0 h 1470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41209" h="1470259">
                <a:moveTo>
                  <a:pt x="246408" y="0"/>
                </a:moveTo>
                <a:lnTo>
                  <a:pt x="841209" y="0"/>
                </a:lnTo>
                <a:lnTo>
                  <a:pt x="841209" y="1470259"/>
                </a:lnTo>
                <a:lnTo>
                  <a:pt x="246408" y="1470259"/>
                </a:lnTo>
                <a:cubicBezTo>
                  <a:pt x="111072" y="1470259"/>
                  <a:pt x="1360" y="1360547"/>
                  <a:pt x="1360" y="1225211"/>
                </a:cubicBezTo>
                <a:lnTo>
                  <a:pt x="1360" y="245048"/>
                </a:lnTo>
                <a:cubicBezTo>
                  <a:pt x="-14515" y="130350"/>
                  <a:pt x="111072" y="0"/>
                  <a:pt x="246408" y="0"/>
                </a:cubicBezTo>
                <a:close/>
              </a:path>
            </a:pathLst>
          </a:custGeom>
          <a:solidFill>
            <a:srgbClr val="AF2655"/>
          </a:solidFill>
          <a:ln>
            <a:solidFill>
              <a:srgbClr val="F9F18C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F8999CC7-9EF5-4DB3-8947-1CE8D169604C}"/>
              </a:ext>
            </a:extLst>
          </p:cNvPr>
          <p:cNvSpPr/>
          <p:nvPr/>
        </p:nvSpPr>
        <p:spPr>
          <a:xfrm flipH="1">
            <a:off x="11139038" y="5100209"/>
            <a:ext cx="841209" cy="1470259"/>
          </a:xfrm>
          <a:custGeom>
            <a:avLst/>
            <a:gdLst>
              <a:gd name="connsiteX0" fmla="*/ 246408 w 841209"/>
              <a:gd name="connsiteY0" fmla="*/ 0 h 1470259"/>
              <a:gd name="connsiteX1" fmla="*/ 841209 w 841209"/>
              <a:gd name="connsiteY1" fmla="*/ 0 h 1470259"/>
              <a:gd name="connsiteX2" fmla="*/ 841209 w 841209"/>
              <a:gd name="connsiteY2" fmla="*/ 1470259 h 1470259"/>
              <a:gd name="connsiteX3" fmla="*/ 246408 w 841209"/>
              <a:gd name="connsiteY3" fmla="*/ 1470259 h 1470259"/>
              <a:gd name="connsiteX4" fmla="*/ 1360 w 841209"/>
              <a:gd name="connsiteY4" fmla="*/ 1225211 h 1470259"/>
              <a:gd name="connsiteX5" fmla="*/ 1360 w 841209"/>
              <a:gd name="connsiteY5" fmla="*/ 245048 h 1470259"/>
              <a:gd name="connsiteX6" fmla="*/ 246408 w 841209"/>
              <a:gd name="connsiteY6" fmla="*/ 0 h 1470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41209" h="1470259">
                <a:moveTo>
                  <a:pt x="246408" y="0"/>
                </a:moveTo>
                <a:lnTo>
                  <a:pt x="841209" y="0"/>
                </a:lnTo>
                <a:lnTo>
                  <a:pt x="841209" y="1470259"/>
                </a:lnTo>
                <a:lnTo>
                  <a:pt x="246408" y="1470259"/>
                </a:lnTo>
                <a:cubicBezTo>
                  <a:pt x="111072" y="1470259"/>
                  <a:pt x="1360" y="1360547"/>
                  <a:pt x="1360" y="1225211"/>
                </a:cubicBezTo>
                <a:lnTo>
                  <a:pt x="1360" y="245048"/>
                </a:lnTo>
                <a:cubicBezTo>
                  <a:pt x="-14515" y="130350"/>
                  <a:pt x="111072" y="0"/>
                  <a:pt x="246408" y="0"/>
                </a:cubicBezTo>
                <a:close/>
              </a:path>
            </a:pathLst>
          </a:custGeom>
          <a:solidFill>
            <a:srgbClr val="AF2655"/>
          </a:solidFill>
          <a:ln>
            <a:solidFill>
              <a:srgbClr val="F9F18C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317962F1-1CA7-4468-A947-7BCB4A7D3C9E}"/>
              </a:ext>
            </a:extLst>
          </p:cNvPr>
          <p:cNvSpPr txBox="1"/>
          <p:nvPr/>
        </p:nvSpPr>
        <p:spPr>
          <a:xfrm>
            <a:off x="11252637" y="3746114"/>
            <a:ext cx="6463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9DFF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2F13632A-4D94-4DD2-A6F8-031AD8A2D291}"/>
              </a:ext>
            </a:extLst>
          </p:cNvPr>
          <p:cNvSpPr txBox="1"/>
          <p:nvPr/>
        </p:nvSpPr>
        <p:spPr>
          <a:xfrm>
            <a:off x="11210157" y="5373673"/>
            <a:ext cx="68480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9DFF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C0DB508-A35F-463D-AB09-37565EC104D0}"/>
              </a:ext>
            </a:extLst>
          </p:cNvPr>
          <p:cNvSpPr txBox="1"/>
          <p:nvPr/>
        </p:nvSpPr>
        <p:spPr>
          <a:xfrm>
            <a:off x="1040767" y="3918910"/>
            <a:ext cx="49299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F9DFF5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đang phát triển ổn định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9DFF5"/>
              </a:solidFill>
              <a:effectLst/>
              <a:uLnTx/>
              <a:uFillTx/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10CAEB36-5E18-4476-860F-5781155E87EA}"/>
              </a:ext>
            </a:extLst>
          </p:cNvPr>
          <p:cNvSpPr txBox="1"/>
          <p:nvPr/>
        </p:nvSpPr>
        <p:spPr>
          <a:xfrm>
            <a:off x="6211513" y="3678845"/>
            <a:ext cx="49339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F9DFF5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là nước nửa thuộc địa, nửa phong kiến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9DFF5"/>
              </a:solidFill>
              <a:effectLst/>
              <a:uLnTx/>
              <a:uFillTx/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0B6DE786-90CE-4DC3-BE8D-FC59D6426778}"/>
              </a:ext>
            </a:extLst>
          </p:cNvPr>
          <p:cNvSpPr txBox="1"/>
          <p:nvPr/>
        </p:nvSpPr>
        <p:spPr>
          <a:xfrm>
            <a:off x="1063342" y="5518359"/>
            <a:ext cx="49299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F9DFF5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b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9DFF5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ị chia cắt</a:t>
            </a:r>
            <a:r>
              <a:rPr kumimoji="0" lang="en-US" sz="2800" b="0" i="0" u="none" strike="noStrike" kern="1200" cap="none" spc="0" normalizeH="0" noProof="0">
                <a:ln>
                  <a:noFill/>
                </a:ln>
                <a:solidFill>
                  <a:srgbClr val="F9DFF5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thành hai miền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9DFF5"/>
              </a:solidFill>
              <a:effectLst/>
              <a:uLnTx/>
              <a:uFillTx/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E2101BA8-430C-4C41-B3CD-94ABD5E75445}"/>
              </a:ext>
            </a:extLst>
          </p:cNvPr>
          <p:cNvSpPr txBox="1"/>
          <p:nvPr/>
        </p:nvSpPr>
        <p:spPr>
          <a:xfrm>
            <a:off x="6211513" y="5360756"/>
            <a:ext cx="49339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noProof="0">
                <a:solidFill>
                  <a:srgbClr val="F9DFF5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đang l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9DFF5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à</a:t>
            </a:r>
            <a:r>
              <a:rPr kumimoji="0" lang="en-US" sz="2800" b="0" i="0" u="none" strike="noStrike" kern="1200" cap="none" spc="0" normalizeH="0" noProof="0">
                <a:ln>
                  <a:noFill/>
                </a:ln>
                <a:solidFill>
                  <a:srgbClr val="F9DFF5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quốc gia phong kiến độc lập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9DFF5"/>
              </a:solidFill>
              <a:effectLst/>
              <a:uLnTx/>
              <a:uFillTx/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04" name="Rectangle: Rounded Corners 103">
            <a:extLst>
              <a:ext uri="{FF2B5EF4-FFF2-40B4-BE49-F238E27FC236}">
                <a16:creationId xmlns:a16="http://schemas.microsoft.com/office/drawing/2014/main" id="{ED0DDE08-B956-4D2D-B653-B007A02E7EAC}"/>
              </a:ext>
            </a:extLst>
          </p:cNvPr>
          <p:cNvSpPr/>
          <p:nvPr/>
        </p:nvSpPr>
        <p:spPr>
          <a:xfrm>
            <a:off x="712819" y="1393542"/>
            <a:ext cx="10766362" cy="1688308"/>
          </a:xfrm>
          <a:prstGeom prst="roundRect">
            <a:avLst/>
          </a:prstGeom>
          <a:solidFill>
            <a:srgbClr val="21374B"/>
          </a:solidFill>
          <a:ln>
            <a:solidFill>
              <a:srgbClr val="F9F18C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3A838EF1-4A43-4416-ABAA-08427BE82A04}"/>
              </a:ext>
            </a:extLst>
          </p:cNvPr>
          <p:cNvSpPr txBox="1"/>
          <p:nvPr/>
        </p:nvSpPr>
        <p:spPr>
          <a:xfrm>
            <a:off x="712819" y="1920788"/>
            <a:ext cx="107663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9DFF5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Hồ</a:t>
            </a:r>
            <a:r>
              <a:rPr kumimoji="0" lang="en-US" sz="2800" b="0" i="0" u="none" strike="noStrike" kern="1200" cap="none" spc="0" normalizeH="0" noProof="0">
                <a:ln>
                  <a:noFill/>
                </a:ln>
                <a:solidFill>
                  <a:srgbClr val="F9DFF5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Chí Minh sinh ra trong bối cảnh đất nước Việt Nam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9DFF5"/>
              </a:solidFill>
              <a:effectLst/>
              <a:uLnTx/>
              <a:uFillTx/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26" name="Picture 25">
            <a:hlinkClick r:id="rId9" action="ppaction://hlinksldjump"/>
            <a:extLst>
              <a:ext uri="{FF2B5EF4-FFF2-40B4-BE49-F238E27FC236}">
                <a16:creationId xmlns:a16="http://schemas.microsoft.com/office/drawing/2014/main" id="{C00DD5E9-A87C-454B-A272-7FE7AE983EB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5457987" y="6670943"/>
            <a:ext cx="627942" cy="743776"/>
          </a:xfrm>
          <a:prstGeom prst="rect">
            <a:avLst/>
          </a:prstGeom>
        </p:spPr>
      </p:pic>
      <p:pic>
        <p:nvPicPr>
          <p:cNvPr id="27" name="Picture 26">
            <a:hlinkClick r:id="" action="ppaction://noaction"/>
            <a:extLst>
              <a:ext uri="{FF2B5EF4-FFF2-40B4-BE49-F238E27FC236}">
                <a16:creationId xmlns:a16="http://schemas.microsoft.com/office/drawing/2014/main" id="{3ECAAB5E-8F01-4AB0-99ED-488BEC73AF1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940863" y="-431399"/>
            <a:ext cx="627942" cy="725487"/>
          </a:xfrm>
          <a:prstGeom prst="rect">
            <a:avLst/>
          </a:prstGeom>
        </p:spPr>
      </p:pic>
      <p:pic>
        <p:nvPicPr>
          <p:cNvPr id="28" name="Picture 27">
            <a:hlinkClick r:id="" action="ppaction://noaction"/>
            <a:extLst>
              <a:ext uri="{FF2B5EF4-FFF2-40B4-BE49-F238E27FC236}">
                <a16:creationId xmlns:a16="http://schemas.microsoft.com/office/drawing/2014/main" id="{BE31EC1C-D1E3-4D89-A00D-1CA031E829C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5749923" y="5255761"/>
            <a:ext cx="621846" cy="743776"/>
          </a:xfrm>
          <a:prstGeom prst="rect">
            <a:avLst/>
          </a:prstGeom>
        </p:spPr>
      </p:pic>
      <p:pic>
        <p:nvPicPr>
          <p:cNvPr id="29" name="Picture 28">
            <a:hlinkClick r:id="" action="ppaction://noaction"/>
            <a:extLst>
              <a:ext uri="{FF2B5EF4-FFF2-40B4-BE49-F238E27FC236}">
                <a16:creationId xmlns:a16="http://schemas.microsoft.com/office/drawing/2014/main" id="{C7CDAF8B-812E-4823-B37D-391DAF5E07D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5376805" y="3569699"/>
            <a:ext cx="627942" cy="743776"/>
          </a:xfrm>
          <a:prstGeom prst="rect">
            <a:avLst/>
          </a:prstGeom>
        </p:spPr>
      </p:pic>
      <p:pic>
        <p:nvPicPr>
          <p:cNvPr id="30" name="Picture 29">
            <a:hlinkClick r:id="" action="ppaction://noaction"/>
            <a:extLst>
              <a:ext uri="{FF2B5EF4-FFF2-40B4-BE49-F238E27FC236}">
                <a16:creationId xmlns:a16="http://schemas.microsoft.com/office/drawing/2014/main" id="{AAC6BD43-5C3D-4945-BD97-15C6758B250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3483038" y="1643976"/>
            <a:ext cx="621846" cy="743776"/>
          </a:xfrm>
          <a:prstGeom prst="rect">
            <a:avLst/>
          </a:prstGeom>
        </p:spPr>
      </p:pic>
      <p:pic>
        <p:nvPicPr>
          <p:cNvPr id="31" name="Picture 30">
            <a:hlinkClick r:id="" action="ppaction://noaction"/>
            <a:extLst>
              <a:ext uri="{FF2B5EF4-FFF2-40B4-BE49-F238E27FC236}">
                <a16:creationId xmlns:a16="http://schemas.microsoft.com/office/drawing/2014/main" id="{083159AE-4FE6-49CE-BB0F-EC06DADF011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2408577" y="406959"/>
            <a:ext cx="627942" cy="743776"/>
          </a:xfrm>
          <a:prstGeom prst="rect">
            <a:avLst/>
          </a:prstGeom>
        </p:spPr>
      </p:pic>
      <p:pic>
        <p:nvPicPr>
          <p:cNvPr id="32" name="Picture 31">
            <a:hlinkClick r:id="rId16" action="ppaction://hlinksldjump"/>
            <a:extLst>
              <a:ext uri="{FF2B5EF4-FFF2-40B4-BE49-F238E27FC236}">
                <a16:creationId xmlns:a16="http://schemas.microsoft.com/office/drawing/2014/main" id="{8778A45F-A727-40C7-8717-21106A31E2E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3438006" y="4883873"/>
            <a:ext cx="627942" cy="743776"/>
          </a:xfrm>
          <a:prstGeom prst="rect">
            <a:avLst/>
          </a:prstGeom>
        </p:spPr>
      </p:pic>
      <p:pic>
        <p:nvPicPr>
          <p:cNvPr id="33" name="Picture 32">
            <a:hlinkClick r:id="rId9" action="ppaction://hlinksldjump"/>
            <a:extLst>
              <a:ext uri="{FF2B5EF4-FFF2-40B4-BE49-F238E27FC236}">
                <a16:creationId xmlns:a16="http://schemas.microsoft.com/office/drawing/2014/main" id="{3BA8C129-3BDC-4B03-9643-1DA5A0C9CFA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5097807" y="3964616"/>
            <a:ext cx="627942" cy="743776"/>
          </a:xfrm>
          <a:prstGeom prst="rect">
            <a:avLst/>
          </a:prstGeom>
        </p:spPr>
      </p:pic>
      <p:pic>
        <p:nvPicPr>
          <p:cNvPr id="34" name="Picture 33">
            <a:hlinkClick r:id="" action="ppaction://noaction"/>
            <a:extLst>
              <a:ext uri="{FF2B5EF4-FFF2-40B4-BE49-F238E27FC236}">
                <a16:creationId xmlns:a16="http://schemas.microsoft.com/office/drawing/2014/main" id="{0620936D-4E9F-40DA-AD98-66E36D4B4F7A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5681300" y="2865023"/>
            <a:ext cx="627942" cy="743776"/>
          </a:xfrm>
          <a:prstGeom prst="rect">
            <a:avLst/>
          </a:prstGeom>
        </p:spPr>
      </p:pic>
      <p:pic>
        <p:nvPicPr>
          <p:cNvPr id="35" name="Picture 34">
            <a:hlinkClick r:id="" action="ppaction://noaction"/>
            <a:extLst>
              <a:ext uri="{FF2B5EF4-FFF2-40B4-BE49-F238E27FC236}">
                <a16:creationId xmlns:a16="http://schemas.microsoft.com/office/drawing/2014/main" id="{9A23FF86-0C76-40C1-8B60-097560459E7A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5924372" y="1393542"/>
            <a:ext cx="621846" cy="743776"/>
          </a:xfrm>
          <a:prstGeom prst="rect">
            <a:avLst/>
          </a:prstGeom>
        </p:spPr>
      </p:pic>
      <p:pic>
        <p:nvPicPr>
          <p:cNvPr id="36" name="Hạt Sóng Xung Kích đếm Ngược 10 Giây - Video MP4 Tải xuống miễn phí">
            <a:hlinkClick r:id="" action="ppaction://media"/>
            <a:extLst>
              <a:ext uri="{FF2B5EF4-FFF2-40B4-BE49-F238E27FC236}">
                <a16:creationId xmlns:a16="http://schemas.microsoft.com/office/drawing/2014/main" id="{BD3EF95D-776F-40ED-839B-D412E6C8B5C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4224310" y="-273979"/>
            <a:ext cx="3743380" cy="2105651"/>
          </a:xfrm>
          <a:prstGeom prst="rect">
            <a:avLst/>
          </a:prstGeom>
          <a:effectLst>
            <a:softEdge rad="1270000"/>
          </a:effectLst>
        </p:spPr>
      </p:pic>
      <p:sp>
        <p:nvSpPr>
          <p:cNvPr id="44" name="Rectangle 43">
            <a:hlinkClick r:id="rId16" action="ppaction://hlinksldjump"/>
            <a:extLst>
              <a:ext uri="{FF2B5EF4-FFF2-40B4-BE49-F238E27FC236}">
                <a16:creationId xmlns:a16="http://schemas.microsoft.com/office/drawing/2014/main" id="{1D45FDF2-01A3-456A-8EF5-331AAFDCD827}"/>
              </a:ext>
            </a:extLst>
          </p:cNvPr>
          <p:cNvSpPr/>
          <p:nvPr/>
        </p:nvSpPr>
        <p:spPr>
          <a:xfrm>
            <a:off x="5476495" y="4515905"/>
            <a:ext cx="1239011" cy="920731"/>
          </a:xfrm>
          <a:prstGeom prst="rect">
            <a:avLst/>
          </a:prstGeom>
          <a:blipFill>
            <a:blip r:embed="rId22"/>
            <a:srcRect/>
            <a:stretch>
              <a:fillRect l="-16055" r="-16055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8110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6000">
                                          <p:cBhvr additive="base">
                                            <p:cTn id="7" dur="125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6000">
                                          <p:cBhvr additive="base">
                                            <p:cTn id="8" dur="125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6000">
                                          <p:cBhvr additive="base">
                                            <p:cTn id="11" dur="125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6000">
                                          <p:cBhvr additive="base">
                                            <p:cTn id="12" dur="125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7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17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17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17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7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17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17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17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5" fill="hold">
                          <p:stCondLst>
                            <p:cond delay="indefinite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7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9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17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5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9" presetID="17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1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4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17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7" dur="5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5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5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0" dur="5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1" fill="hold">
                          <p:stCondLst>
                            <p:cond delay="indefinite"/>
                          </p:stCondLst>
                          <p:childTnLst>
                            <p:par>
                              <p:cTn id="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3" presetID="17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5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6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7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8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9" presetID="17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1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2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3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5" presetID="17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7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8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9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0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1" presetID="17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3" dur="5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4" dur="5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5" dur="5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6" dur="5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0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1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2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24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25" dur="22021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126" fill="hold" display="0">
                      <p:stCondLst>
                        <p:cond delay="indefinite"/>
                      </p:stCondLst>
                    </p:cTn>
                    <p:tgtEl>
                      <p:spTgt spid="36"/>
                    </p:tgtEl>
                  </p:cMediaNode>
                </p:video>
                <p:seq concurrent="1" nextAc="seek">
                  <p:cTn id="127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8" fill="hold">
                          <p:stCondLst>
                            <p:cond delay="0"/>
                          </p:stCondLst>
                          <p:childTnLst>
                            <p:par>
                              <p:cTn id="1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0" presetID="19" presetClass="emph" presetSubtype="0" fill="hold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13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9E4EDA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13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9E4EDA"/>
                                          </p:to>
                                        </p:animClr>
                                        <p:set>
                                          <p:cBhvr>
                                            <p:cTn id="133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3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Âm-thanh-Trả-Lời-Sai-mp3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35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136" dur="1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137" restart="whenNotActive" fill="hold" evtFilter="cancelBubble" nodeType="interactiveSeq">
                    <p:stCondLst>
                      <p:cond evt="onClick" delay="0">
                        <p:tgtEl>
                          <p:spTgt spid="9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8" fill="hold">
                          <p:stCondLst>
                            <p:cond delay="0"/>
                          </p:stCondLst>
                          <p:childTnLst>
                            <p:par>
                              <p:cTn id="1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0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141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142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set>
                                          <p:cBhvr>
                                            <p:cTn id="143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44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45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146" dur="1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7"/>
                      </p:tgtEl>
                    </p:cond>
                  </p:nextCondLst>
                </p:seq>
                <p:seq concurrent="1" nextAc="seek">
                  <p:cTn id="147" restart="whenNotActive" fill="hold" evtFilter="cancelBubble" nodeType="interactiveSeq">
                    <p:stCondLst>
                      <p:cond evt="onClick" delay="0">
                        <p:tgtEl>
                          <p:spTgt spid="1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8" fill="hold">
                          <p:stCondLst>
                            <p:cond delay="0"/>
                          </p:stCondLst>
                          <p:childTnLst>
                            <p:par>
                              <p:cTn id="1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0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151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9E4EDA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152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9E4EDA"/>
                                          </p:to>
                                        </p:animClr>
                                        <p:set>
                                          <p:cBhvr>
                                            <p:cTn id="153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54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Âm-thanh-Trả-Lời-Sai-mp3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55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156" dur="1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0"/>
                      </p:tgtEl>
                    </p:cond>
                  </p:nextCondLst>
                </p:seq>
                <p:seq concurrent="1" nextAc="seek">
                  <p:cTn id="157" restart="whenNotActive" fill="hold" evtFilter="cancelBubble" nodeType="interactiveSeq">
                    <p:stCondLst>
                      <p:cond evt="onClick" delay="0">
                        <p:tgtEl>
                          <p:spTgt spid="8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8" fill="hold">
                          <p:stCondLst>
                            <p:cond delay="0"/>
                          </p:stCondLst>
                          <p:childTnLst>
                            <p:par>
                              <p:cTn id="1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0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161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9E4EDA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162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9E4EDA"/>
                                          </p:to>
                                        </p:animClr>
                                        <p:set>
                                          <p:cBhvr>
                                            <p:cTn id="163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64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Âm-thanh-Trả-Lời-Sai-mp3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65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166" dur="1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2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2" grpId="2" animBg="1"/>
          <p:bldP spid="40" grpId="0" animBg="1"/>
          <p:bldP spid="16" grpId="0"/>
          <p:bldP spid="80" grpId="0" animBg="1"/>
          <p:bldP spid="80" grpId="1" animBg="1"/>
          <p:bldP spid="41" grpId="0" animBg="1"/>
          <p:bldP spid="82" grpId="0"/>
          <p:bldP spid="83" grpId="0" animBg="1"/>
          <p:bldP spid="83" grpId="1" animBg="1"/>
          <p:bldP spid="98" grpId="0" animBg="1"/>
          <p:bldP spid="98" grpId="1" animBg="1"/>
          <p:bldP spid="42" grpId="0" animBg="1"/>
          <p:bldP spid="43" grpId="0" animBg="1"/>
          <p:bldP spid="97" grpId="0"/>
          <p:bldP spid="100" grpId="0"/>
          <p:bldP spid="18" grpId="0"/>
          <p:bldP spid="101" grpId="0"/>
          <p:bldP spid="102" grpId="0"/>
          <p:bldP spid="103" grpId="0"/>
          <p:bldP spid="104" grpId="0" animBg="1"/>
          <p:bldP spid="10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25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25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7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17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17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17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7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17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17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17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5" fill="hold">
                          <p:stCondLst>
                            <p:cond delay="indefinite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7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9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17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5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9" presetID="17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1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4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17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7" dur="5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5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5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0" dur="5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1" fill="hold">
                          <p:stCondLst>
                            <p:cond delay="indefinite"/>
                          </p:stCondLst>
                          <p:childTnLst>
                            <p:par>
                              <p:cTn id="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3" presetID="17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5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6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7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8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9" presetID="17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1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2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3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5" presetID="17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7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8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9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0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1" presetID="17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3" dur="5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4" dur="5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5" dur="5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6" dur="5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0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1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2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24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25" dur="22021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126" fill="hold" display="0">
                      <p:stCondLst>
                        <p:cond delay="indefinite"/>
                      </p:stCondLst>
                    </p:cTn>
                    <p:tgtEl>
                      <p:spTgt spid="36"/>
                    </p:tgtEl>
                  </p:cMediaNode>
                </p:video>
                <p:seq concurrent="1" nextAc="seek">
                  <p:cTn id="127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8" fill="hold">
                          <p:stCondLst>
                            <p:cond delay="0"/>
                          </p:stCondLst>
                          <p:childTnLst>
                            <p:par>
                              <p:cTn id="1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0" presetID="19" presetClass="emph" presetSubtype="0" fill="hold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13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9E4EDA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13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9E4EDA"/>
                                          </p:to>
                                        </p:animClr>
                                        <p:set>
                                          <p:cBhvr>
                                            <p:cTn id="133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3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Âm-thanh-Trả-Lời-Sai-mp3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35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136" dur="1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137" restart="whenNotActive" fill="hold" evtFilter="cancelBubble" nodeType="interactiveSeq">
                    <p:stCondLst>
                      <p:cond evt="onClick" delay="0">
                        <p:tgtEl>
                          <p:spTgt spid="9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8" fill="hold">
                          <p:stCondLst>
                            <p:cond delay="0"/>
                          </p:stCondLst>
                          <p:childTnLst>
                            <p:par>
                              <p:cTn id="1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0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141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142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set>
                                          <p:cBhvr>
                                            <p:cTn id="143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44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45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146" dur="1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7"/>
                      </p:tgtEl>
                    </p:cond>
                  </p:nextCondLst>
                </p:seq>
                <p:seq concurrent="1" nextAc="seek">
                  <p:cTn id="147" restart="whenNotActive" fill="hold" evtFilter="cancelBubble" nodeType="interactiveSeq">
                    <p:stCondLst>
                      <p:cond evt="onClick" delay="0">
                        <p:tgtEl>
                          <p:spTgt spid="1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8" fill="hold">
                          <p:stCondLst>
                            <p:cond delay="0"/>
                          </p:stCondLst>
                          <p:childTnLst>
                            <p:par>
                              <p:cTn id="1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0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151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9E4EDA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152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9E4EDA"/>
                                          </p:to>
                                        </p:animClr>
                                        <p:set>
                                          <p:cBhvr>
                                            <p:cTn id="153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54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Âm-thanh-Trả-Lời-Sai-mp3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55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156" dur="1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0"/>
                      </p:tgtEl>
                    </p:cond>
                  </p:nextCondLst>
                </p:seq>
                <p:seq concurrent="1" nextAc="seek">
                  <p:cTn id="157" restart="whenNotActive" fill="hold" evtFilter="cancelBubble" nodeType="interactiveSeq">
                    <p:stCondLst>
                      <p:cond evt="onClick" delay="0">
                        <p:tgtEl>
                          <p:spTgt spid="8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8" fill="hold">
                          <p:stCondLst>
                            <p:cond delay="0"/>
                          </p:stCondLst>
                          <p:childTnLst>
                            <p:par>
                              <p:cTn id="1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0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161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9E4EDA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162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9E4EDA"/>
                                          </p:to>
                                        </p:animClr>
                                        <p:set>
                                          <p:cBhvr>
                                            <p:cTn id="163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64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Âm-thanh-Trả-Lời-Sai-mp3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65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166" dur="1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2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2" grpId="2" animBg="1"/>
          <p:bldP spid="40" grpId="0" animBg="1"/>
          <p:bldP spid="16" grpId="0"/>
          <p:bldP spid="80" grpId="0" animBg="1"/>
          <p:bldP spid="80" grpId="1" animBg="1"/>
          <p:bldP spid="41" grpId="0" animBg="1"/>
          <p:bldP spid="82" grpId="0"/>
          <p:bldP spid="83" grpId="0" animBg="1"/>
          <p:bldP spid="83" grpId="1" animBg="1"/>
          <p:bldP spid="98" grpId="0" animBg="1"/>
          <p:bldP spid="98" grpId="1" animBg="1"/>
          <p:bldP spid="42" grpId="0" animBg="1"/>
          <p:bldP spid="43" grpId="0" animBg="1"/>
          <p:bldP spid="97" grpId="0"/>
          <p:bldP spid="100" grpId="0"/>
          <p:bldP spid="18" grpId="0"/>
          <p:bldP spid="101" grpId="0"/>
          <p:bldP spid="102" grpId="0"/>
          <p:bldP spid="103" grpId="0"/>
          <p:bldP spid="104" grpId="0" animBg="1"/>
          <p:bldP spid="105" grpId="0"/>
        </p:bld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BEECEE13-3BB7-4B25-B53A-870C9B27C59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-40000" contrast="-40000"/>
                      </a14:imgEffect>
                    </a14:imgLayer>
                  </a14:imgProps>
                </a:ext>
              </a:extLst>
            </a:blip>
            <a:srcRect/>
            <a:stretch>
              <a:fillRect l="-184" r="-18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CEBECF5-6366-481C-8FB7-4981DA0E3E5D}"/>
              </a:ext>
            </a:extLst>
          </p:cNvPr>
          <p:cNvSpPr/>
          <p:nvPr/>
        </p:nvSpPr>
        <p:spPr>
          <a:xfrm>
            <a:off x="193134" y="3472650"/>
            <a:ext cx="5775158" cy="1470259"/>
          </a:xfrm>
          <a:prstGeom prst="roundRect">
            <a:avLst/>
          </a:prstGeom>
          <a:solidFill>
            <a:srgbClr val="21374B">
              <a:alpha val="77000"/>
            </a:srgbClr>
          </a:solidFill>
          <a:ln>
            <a:solidFill>
              <a:srgbClr val="F9F18C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555BF2E0-E10F-45CE-8809-E2C8BE09E61B}"/>
              </a:ext>
            </a:extLst>
          </p:cNvPr>
          <p:cNvSpPr/>
          <p:nvPr/>
        </p:nvSpPr>
        <p:spPr>
          <a:xfrm>
            <a:off x="193134" y="3472650"/>
            <a:ext cx="841209" cy="1470259"/>
          </a:xfrm>
          <a:custGeom>
            <a:avLst/>
            <a:gdLst>
              <a:gd name="connsiteX0" fmla="*/ 246408 w 841209"/>
              <a:gd name="connsiteY0" fmla="*/ 0 h 1470259"/>
              <a:gd name="connsiteX1" fmla="*/ 841209 w 841209"/>
              <a:gd name="connsiteY1" fmla="*/ 0 h 1470259"/>
              <a:gd name="connsiteX2" fmla="*/ 841209 w 841209"/>
              <a:gd name="connsiteY2" fmla="*/ 1470259 h 1470259"/>
              <a:gd name="connsiteX3" fmla="*/ 246408 w 841209"/>
              <a:gd name="connsiteY3" fmla="*/ 1470259 h 1470259"/>
              <a:gd name="connsiteX4" fmla="*/ 1360 w 841209"/>
              <a:gd name="connsiteY4" fmla="*/ 1225211 h 1470259"/>
              <a:gd name="connsiteX5" fmla="*/ 1360 w 841209"/>
              <a:gd name="connsiteY5" fmla="*/ 245048 h 1470259"/>
              <a:gd name="connsiteX6" fmla="*/ 246408 w 841209"/>
              <a:gd name="connsiteY6" fmla="*/ 0 h 1470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41209" h="1470259">
                <a:moveTo>
                  <a:pt x="246408" y="0"/>
                </a:moveTo>
                <a:lnTo>
                  <a:pt x="841209" y="0"/>
                </a:lnTo>
                <a:lnTo>
                  <a:pt x="841209" y="1470259"/>
                </a:lnTo>
                <a:lnTo>
                  <a:pt x="246408" y="1470259"/>
                </a:lnTo>
                <a:cubicBezTo>
                  <a:pt x="111072" y="1470259"/>
                  <a:pt x="1360" y="1360547"/>
                  <a:pt x="1360" y="1225211"/>
                </a:cubicBezTo>
                <a:lnTo>
                  <a:pt x="1360" y="245048"/>
                </a:lnTo>
                <a:cubicBezTo>
                  <a:pt x="-14515" y="130350"/>
                  <a:pt x="111072" y="0"/>
                  <a:pt x="246408" y="0"/>
                </a:cubicBezTo>
                <a:close/>
              </a:path>
            </a:pathLst>
          </a:custGeom>
          <a:solidFill>
            <a:srgbClr val="AF2655"/>
          </a:solidFill>
          <a:ln>
            <a:solidFill>
              <a:srgbClr val="F9F18C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EC8497A-AC6B-4D52-AF1B-01762BAC55C8}"/>
              </a:ext>
            </a:extLst>
          </p:cNvPr>
          <p:cNvSpPr txBox="1"/>
          <p:nvPr/>
        </p:nvSpPr>
        <p:spPr>
          <a:xfrm>
            <a:off x="249886" y="3746114"/>
            <a:ext cx="68480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9DFF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80" name="Rectangle: Rounded Corners 79">
            <a:extLst>
              <a:ext uri="{FF2B5EF4-FFF2-40B4-BE49-F238E27FC236}">
                <a16:creationId xmlns:a16="http://schemas.microsoft.com/office/drawing/2014/main" id="{6A0B054D-DBAA-49AD-94EB-41841D7F3460}"/>
              </a:ext>
            </a:extLst>
          </p:cNvPr>
          <p:cNvSpPr/>
          <p:nvPr/>
        </p:nvSpPr>
        <p:spPr>
          <a:xfrm>
            <a:off x="193134" y="5100209"/>
            <a:ext cx="5775158" cy="1470259"/>
          </a:xfrm>
          <a:prstGeom prst="roundRect">
            <a:avLst/>
          </a:prstGeom>
          <a:solidFill>
            <a:srgbClr val="21374B">
              <a:alpha val="77000"/>
            </a:srgbClr>
          </a:solidFill>
          <a:ln>
            <a:solidFill>
              <a:srgbClr val="F9F18C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12D0E152-2C86-49B2-9271-B03F12B17CBF}"/>
              </a:ext>
            </a:extLst>
          </p:cNvPr>
          <p:cNvSpPr/>
          <p:nvPr/>
        </p:nvSpPr>
        <p:spPr>
          <a:xfrm>
            <a:off x="193134" y="5100209"/>
            <a:ext cx="841209" cy="1470259"/>
          </a:xfrm>
          <a:custGeom>
            <a:avLst/>
            <a:gdLst>
              <a:gd name="connsiteX0" fmla="*/ 246408 w 841209"/>
              <a:gd name="connsiteY0" fmla="*/ 0 h 1470259"/>
              <a:gd name="connsiteX1" fmla="*/ 841209 w 841209"/>
              <a:gd name="connsiteY1" fmla="*/ 0 h 1470259"/>
              <a:gd name="connsiteX2" fmla="*/ 841209 w 841209"/>
              <a:gd name="connsiteY2" fmla="*/ 1470259 h 1470259"/>
              <a:gd name="connsiteX3" fmla="*/ 246408 w 841209"/>
              <a:gd name="connsiteY3" fmla="*/ 1470259 h 1470259"/>
              <a:gd name="connsiteX4" fmla="*/ 1360 w 841209"/>
              <a:gd name="connsiteY4" fmla="*/ 1225211 h 1470259"/>
              <a:gd name="connsiteX5" fmla="*/ 1360 w 841209"/>
              <a:gd name="connsiteY5" fmla="*/ 245048 h 1470259"/>
              <a:gd name="connsiteX6" fmla="*/ 246408 w 841209"/>
              <a:gd name="connsiteY6" fmla="*/ 0 h 1470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41209" h="1470259">
                <a:moveTo>
                  <a:pt x="246408" y="0"/>
                </a:moveTo>
                <a:lnTo>
                  <a:pt x="841209" y="0"/>
                </a:lnTo>
                <a:lnTo>
                  <a:pt x="841209" y="1470259"/>
                </a:lnTo>
                <a:lnTo>
                  <a:pt x="246408" y="1470259"/>
                </a:lnTo>
                <a:cubicBezTo>
                  <a:pt x="111072" y="1470259"/>
                  <a:pt x="1360" y="1360547"/>
                  <a:pt x="1360" y="1225211"/>
                </a:cubicBezTo>
                <a:lnTo>
                  <a:pt x="1360" y="245048"/>
                </a:lnTo>
                <a:cubicBezTo>
                  <a:pt x="-14515" y="130350"/>
                  <a:pt x="111072" y="0"/>
                  <a:pt x="246408" y="0"/>
                </a:cubicBezTo>
                <a:close/>
              </a:path>
            </a:pathLst>
          </a:custGeom>
          <a:solidFill>
            <a:srgbClr val="AF2655"/>
          </a:solidFill>
          <a:ln>
            <a:solidFill>
              <a:srgbClr val="F9F18C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00807A34-EB9F-404B-A195-0677167C5A9E}"/>
              </a:ext>
            </a:extLst>
          </p:cNvPr>
          <p:cNvSpPr txBox="1"/>
          <p:nvPr/>
        </p:nvSpPr>
        <p:spPr>
          <a:xfrm>
            <a:off x="249886" y="5373673"/>
            <a:ext cx="68480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9DFF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4DA2E9FA-88CD-4EEA-AC44-F0A8AAA4C952}"/>
              </a:ext>
            </a:extLst>
          </p:cNvPr>
          <p:cNvSpPr/>
          <p:nvPr/>
        </p:nvSpPr>
        <p:spPr>
          <a:xfrm>
            <a:off x="6211513" y="3472650"/>
            <a:ext cx="5775158" cy="1470259"/>
          </a:xfrm>
          <a:prstGeom prst="roundRect">
            <a:avLst/>
          </a:prstGeom>
          <a:solidFill>
            <a:srgbClr val="21374B">
              <a:alpha val="77000"/>
            </a:srgbClr>
          </a:solidFill>
          <a:ln>
            <a:solidFill>
              <a:srgbClr val="F9F18C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8" name="Rectangle: Rounded Corners 97">
            <a:extLst>
              <a:ext uri="{FF2B5EF4-FFF2-40B4-BE49-F238E27FC236}">
                <a16:creationId xmlns:a16="http://schemas.microsoft.com/office/drawing/2014/main" id="{E30B4BB6-CF7C-450C-8A67-138AAC777E08}"/>
              </a:ext>
            </a:extLst>
          </p:cNvPr>
          <p:cNvSpPr/>
          <p:nvPr/>
        </p:nvSpPr>
        <p:spPr>
          <a:xfrm>
            <a:off x="6205089" y="5100209"/>
            <a:ext cx="5775158" cy="1470259"/>
          </a:xfrm>
          <a:prstGeom prst="roundRect">
            <a:avLst/>
          </a:prstGeom>
          <a:solidFill>
            <a:srgbClr val="21374B">
              <a:alpha val="77000"/>
            </a:srgbClr>
          </a:solidFill>
          <a:ln>
            <a:solidFill>
              <a:srgbClr val="F9F18C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1C6D8BA3-E147-4DBE-B85E-DB0A8B1DBF86}"/>
              </a:ext>
            </a:extLst>
          </p:cNvPr>
          <p:cNvSpPr/>
          <p:nvPr/>
        </p:nvSpPr>
        <p:spPr>
          <a:xfrm flipH="1">
            <a:off x="11145462" y="3472650"/>
            <a:ext cx="841209" cy="1470259"/>
          </a:xfrm>
          <a:custGeom>
            <a:avLst/>
            <a:gdLst>
              <a:gd name="connsiteX0" fmla="*/ 246408 w 841209"/>
              <a:gd name="connsiteY0" fmla="*/ 0 h 1470259"/>
              <a:gd name="connsiteX1" fmla="*/ 841209 w 841209"/>
              <a:gd name="connsiteY1" fmla="*/ 0 h 1470259"/>
              <a:gd name="connsiteX2" fmla="*/ 841209 w 841209"/>
              <a:gd name="connsiteY2" fmla="*/ 1470259 h 1470259"/>
              <a:gd name="connsiteX3" fmla="*/ 246408 w 841209"/>
              <a:gd name="connsiteY3" fmla="*/ 1470259 h 1470259"/>
              <a:gd name="connsiteX4" fmla="*/ 1360 w 841209"/>
              <a:gd name="connsiteY4" fmla="*/ 1225211 h 1470259"/>
              <a:gd name="connsiteX5" fmla="*/ 1360 w 841209"/>
              <a:gd name="connsiteY5" fmla="*/ 245048 h 1470259"/>
              <a:gd name="connsiteX6" fmla="*/ 246408 w 841209"/>
              <a:gd name="connsiteY6" fmla="*/ 0 h 1470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41209" h="1470259">
                <a:moveTo>
                  <a:pt x="246408" y="0"/>
                </a:moveTo>
                <a:lnTo>
                  <a:pt x="841209" y="0"/>
                </a:lnTo>
                <a:lnTo>
                  <a:pt x="841209" y="1470259"/>
                </a:lnTo>
                <a:lnTo>
                  <a:pt x="246408" y="1470259"/>
                </a:lnTo>
                <a:cubicBezTo>
                  <a:pt x="111072" y="1470259"/>
                  <a:pt x="1360" y="1360547"/>
                  <a:pt x="1360" y="1225211"/>
                </a:cubicBezTo>
                <a:lnTo>
                  <a:pt x="1360" y="245048"/>
                </a:lnTo>
                <a:cubicBezTo>
                  <a:pt x="-14515" y="130350"/>
                  <a:pt x="111072" y="0"/>
                  <a:pt x="246408" y="0"/>
                </a:cubicBezTo>
                <a:close/>
              </a:path>
            </a:pathLst>
          </a:custGeom>
          <a:solidFill>
            <a:srgbClr val="AF2655"/>
          </a:solidFill>
          <a:ln>
            <a:solidFill>
              <a:srgbClr val="F9F18C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F8999CC7-9EF5-4DB3-8947-1CE8D169604C}"/>
              </a:ext>
            </a:extLst>
          </p:cNvPr>
          <p:cNvSpPr/>
          <p:nvPr/>
        </p:nvSpPr>
        <p:spPr>
          <a:xfrm flipH="1">
            <a:off x="11139038" y="5100209"/>
            <a:ext cx="841209" cy="1470259"/>
          </a:xfrm>
          <a:custGeom>
            <a:avLst/>
            <a:gdLst>
              <a:gd name="connsiteX0" fmla="*/ 246408 w 841209"/>
              <a:gd name="connsiteY0" fmla="*/ 0 h 1470259"/>
              <a:gd name="connsiteX1" fmla="*/ 841209 w 841209"/>
              <a:gd name="connsiteY1" fmla="*/ 0 h 1470259"/>
              <a:gd name="connsiteX2" fmla="*/ 841209 w 841209"/>
              <a:gd name="connsiteY2" fmla="*/ 1470259 h 1470259"/>
              <a:gd name="connsiteX3" fmla="*/ 246408 w 841209"/>
              <a:gd name="connsiteY3" fmla="*/ 1470259 h 1470259"/>
              <a:gd name="connsiteX4" fmla="*/ 1360 w 841209"/>
              <a:gd name="connsiteY4" fmla="*/ 1225211 h 1470259"/>
              <a:gd name="connsiteX5" fmla="*/ 1360 w 841209"/>
              <a:gd name="connsiteY5" fmla="*/ 245048 h 1470259"/>
              <a:gd name="connsiteX6" fmla="*/ 246408 w 841209"/>
              <a:gd name="connsiteY6" fmla="*/ 0 h 1470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41209" h="1470259">
                <a:moveTo>
                  <a:pt x="246408" y="0"/>
                </a:moveTo>
                <a:lnTo>
                  <a:pt x="841209" y="0"/>
                </a:lnTo>
                <a:lnTo>
                  <a:pt x="841209" y="1470259"/>
                </a:lnTo>
                <a:lnTo>
                  <a:pt x="246408" y="1470259"/>
                </a:lnTo>
                <a:cubicBezTo>
                  <a:pt x="111072" y="1470259"/>
                  <a:pt x="1360" y="1360547"/>
                  <a:pt x="1360" y="1225211"/>
                </a:cubicBezTo>
                <a:lnTo>
                  <a:pt x="1360" y="245048"/>
                </a:lnTo>
                <a:cubicBezTo>
                  <a:pt x="-14515" y="130350"/>
                  <a:pt x="111072" y="0"/>
                  <a:pt x="246408" y="0"/>
                </a:cubicBezTo>
                <a:close/>
              </a:path>
            </a:pathLst>
          </a:custGeom>
          <a:solidFill>
            <a:srgbClr val="AF2655"/>
          </a:solidFill>
          <a:ln>
            <a:solidFill>
              <a:srgbClr val="F9F18C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317962F1-1CA7-4468-A947-7BCB4A7D3C9E}"/>
              </a:ext>
            </a:extLst>
          </p:cNvPr>
          <p:cNvSpPr txBox="1"/>
          <p:nvPr/>
        </p:nvSpPr>
        <p:spPr>
          <a:xfrm>
            <a:off x="11252637" y="3746114"/>
            <a:ext cx="6463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9DFF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2F13632A-4D94-4DD2-A6F8-031AD8A2D291}"/>
              </a:ext>
            </a:extLst>
          </p:cNvPr>
          <p:cNvSpPr txBox="1"/>
          <p:nvPr/>
        </p:nvSpPr>
        <p:spPr>
          <a:xfrm>
            <a:off x="11210157" y="5373673"/>
            <a:ext cx="68480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9DFF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C0DB508-A35F-463D-AB09-37565EC104D0}"/>
              </a:ext>
            </a:extLst>
          </p:cNvPr>
          <p:cNvSpPr txBox="1"/>
          <p:nvPr/>
        </p:nvSpPr>
        <p:spPr>
          <a:xfrm>
            <a:off x="1040767" y="3748509"/>
            <a:ext cx="49339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9DFF5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Nhiều</a:t>
            </a:r>
            <a:r>
              <a:rPr kumimoji="0" lang="en-US" sz="2800" b="0" i="0" u="none" strike="noStrike" kern="1200" cap="none" spc="0" normalizeH="0" noProof="0">
                <a:ln>
                  <a:noFill/>
                </a:ln>
                <a:solidFill>
                  <a:srgbClr val="F9DFF5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cuộc khởi nghĩa của nhân dân chống Pháp bị đàn áp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9DFF5"/>
              </a:solidFill>
              <a:effectLst/>
              <a:uLnTx/>
              <a:uFillTx/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10CAEB36-5E18-4476-860F-5781155E87EA}"/>
              </a:ext>
            </a:extLst>
          </p:cNvPr>
          <p:cNvSpPr txBox="1"/>
          <p:nvPr/>
        </p:nvSpPr>
        <p:spPr>
          <a:xfrm>
            <a:off x="6211513" y="3748509"/>
            <a:ext cx="49133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9DFF5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Khủng</a:t>
            </a:r>
            <a:r>
              <a:rPr kumimoji="0" lang="en-US" sz="2800" b="0" i="0" u="none" strike="noStrike" kern="1200" cap="none" spc="0" normalizeH="0" noProof="0">
                <a:ln>
                  <a:noFill/>
                </a:ln>
                <a:solidFill>
                  <a:srgbClr val="F9DFF5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hoảng về đường lối cứu nước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9DFF5"/>
              </a:solidFill>
              <a:effectLst/>
              <a:uLnTx/>
              <a:uFillTx/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0B6DE786-90CE-4DC3-BE8D-FC59D6426778}"/>
              </a:ext>
            </a:extLst>
          </p:cNvPr>
          <p:cNvSpPr txBox="1"/>
          <p:nvPr/>
        </p:nvSpPr>
        <p:spPr>
          <a:xfrm>
            <a:off x="1040767" y="5424012"/>
            <a:ext cx="49339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F9DFF5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Phong trào kháng Pháp của nhân dân Việt Nam tạm lắng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9DFF5"/>
              </a:solidFill>
              <a:effectLst/>
              <a:uLnTx/>
              <a:uFillTx/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E2101BA8-430C-4C41-B3CD-94ABD5E75445}"/>
              </a:ext>
            </a:extLst>
          </p:cNvPr>
          <p:cNvSpPr txBox="1"/>
          <p:nvPr/>
        </p:nvSpPr>
        <p:spPr>
          <a:xfrm>
            <a:off x="6211513" y="5454789"/>
            <a:ext cx="491335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srgbClr val="F9DFF5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Nhiều</a:t>
            </a:r>
            <a:r>
              <a:rPr kumimoji="0" lang="en-US" sz="2600" b="0" i="0" u="none" strike="noStrike" kern="1200" cap="none" spc="0" normalizeH="0" noProof="0">
                <a:ln>
                  <a:noFill/>
                </a:ln>
                <a:solidFill>
                  <a:srgbClr val="F9DFF5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văn thân sĩ phu tìm đường cứu nước nhưng không thành công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F9DFF5"/>
              </a:solidFill>
              <a:effectLst/>
              <a:uLnTx/>
              <a:uFillTx/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04" name="Rectangle: Rounded Corners 103">
            <a:extLst>
              <a:ext uri="{FF2B5EF4-FFF2-40B4-BE49-F238E27FC236}">
                <a16:creationId xmlns:a16="http://schemas.microsoft.com/office/drawing/2014/main" id="{ED0DDE08-B956-4D2D-B653-B007A02E7EAC}"/>
              </a:ext>
            </a:extLst>
          </p:cNvPr>
          <p:cNvSpPr/>
          <p:nvPr/>
        </p:nvSpPr>
        <p:spPr>
          <a:xfrm>
            <a:off x="712819" y="1393542"/>
            <a:ext cx="10766362" cy="1688308"/>
          </a:xfrm>
          <a:prstGeom prst="roundRect">
            <a:avLst/>
          </a:prstGeom>
          <a:solidFill>
            <a:srgbClr val="21374B"/>
          </a:solidFill>
          <a:ln>
            <a:solidFill>
              <a:srgbClr val="F9F18C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3A838EF1-4A43-4416-ABAA-08427BE82A04}"/>
              </a:ext>
            </a:extLst>
          </p:cNvPr>
          <p:cNvSpPr txBox="1"/>
          <p:nvPr/>
        </p:nvSpPr>
        <p:spPr>
          <a:xfrm>
            <a:off x="712819" y="1673948"/>
            <a:ext cx="107663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800">
                <a:solidFill>
                  <a:srgbClr val="F9DFF5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Nội dung nào </a:t>
            </a:r>
            <a:r>
              <a:rPr lang="en-US" sz="2800" b="1">
                <a:solidFill>
                  <a:srgbClr val="FFFF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không</a:t>
            </a:r>
            <a:r>
              <a:rPr lang="en-US" sz="2800" b="1">
                <a:solidFill>
                  <a:srgbClr val="F9DFF5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>
                <a:solidFill>
                  <a:srgbClr val="F9DFF5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phản ánh hoàn cảnh đất nước Việt Nam khi Hồ Chí Minh sinh ra? </a:t>
            </a:r>
            <a:endParaRPr lang="en-US" sz="2800" dirty="0">
              <a:solidFill>
                <a:srgbClr val="F9DFF5"/>
              </a:solidFill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26" name="Picture 25">
            <a:hlinkClick r:id="rId9" action="ppaction://hlinksldjump"/>
            <a:extLst>
              <a:ext uri="{FF2B5EF4-FFF2-40B4-BE49-F238E27FC236}">
                <a16:creationId xmlns:a16="http://schemas.microsoft.com/office/drawing/2014/main" id="{C00DD5E9-A87C-454B-A272-7FE7AE983EB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5457987" y="6670943"/>
            <a:ext cx="627942" cy="743776"/>
          </a:xfrm>
          <a:prstGeom prst="rect">
            <a:avLst/>
          </a:prstGeom>
        </p:spPr>
      </p:pic>
      <p:pic>
        <p:nvPicPr>
          <p:cNvPr id="27" name="Picture 26">
            <a:hlinkClick r:id="" action="ppaction://noaction"/>
            <a:extLst>
              <a:ext uri="{FF2B5EF4-FFF2-40B4-BE49-F238E27FC236}">
                <a16:creationId xmlns:a16="http://schemas.microsoft.com/office/drawing/2014/main" id="{3ECAAB5E-8F01-4AB0-99ED-488BEC73AF1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940863" y="-431399"/>
            <a:ext cx="627942" cy="725487"/>
          </a:xfrm>
          <a:prstGeom prst="rect">
            <a:avLst/>
          </a:prstGeom>
        </p:spPr>
      </p:pic>
      <p:pic>
        <p:nvPicPr>
          <p:cNvPr id="28" name="Picture 27">
            <a:hlinkClick r:id="" action="ppaction://noaction"/>
            <a:extLst>
              <a:ext uri="{FF2B5EF4-FFF2-40B4-BE49-F238E27FC236}">
                <a16:creationId xmlns:a16="http://schemas.microsoft.com/office/drawing/2014/main" id="{BE31EC1C-D1E3-4D89-A00D-1CA031E829C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5749923" y="5255761"/>
            <a:ext cx="621846" cy="743776"/>
          </a:xfrm>
          <a:prstGeom prst="rect">
            <a:avLst/>
          </a:prstGeom>
        </p:spPr>
      </p:pic>
      <p:pic>
        <p:nvPicPr>
          <p:cNvPr id="29" name="Picture 28">
            <a:hlinkClick r:id="" action="ppaction://noaction"/>
            <a:extLst>
              <a:ext uri="{FF2B5EF4-FFF2-40B4-BE49-F238E27FC236}">
                <a16:creationId xmlns:a16="http://schemas.microsoft.com/office/drawing/2014/main" id="{C7CDAF8B-812E-4823-B37D-391DAF5E07D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5376805" y="3569699"/>
            <a:ext cx="627942" cy="743776"/>
          </a:xfrm>
          <a:prstGeom prst="rect">
            <a:avLst/>
          </a:prstGeom>
        </p:spPr>
      </p:pic>
      <p:pic>
        <p:nvPicPr>
          <p:cNvPr id="30" name="Picture 29">
            <a:hlinkClick r:id="" action="ppaction://noaction"/>
            <a:extLst>
              <a:ext uri="{FF2B5EF4-FFF2-40B4-BE49-F238E27FC236}">
                <a16:creationId xmlns:a16="http://schemas.microsoft.com/office/drawing/2014/main" id="{AAC6BD43-5C3D-4945-BD97-15C6758B250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3483038" y="1643976"/>
            <a:ext cx="621846" cy="743776"/>
          </a:xfrm>
          <a:prstGeom prst="rect">
            <a:avLst/>
          </a:prstGeom>
        </p:spPr>
      </p:pic>
      <p:pic>
        <p:nvPicPr>
          <p:cNvPr id="31" name="Picture 30">
            <a:hlinkClick r:id="" action="ppaction://noaction"/>
            <a:extLst>
              <a:ext uri="{FF2B5EF4-FFF2-40B4-BE49-F238E27FC236}">
                <a16:creationId xmlns:a16="http://schemas.microsoft.com/office/drawing/2014/main" id="{083159AE-4FE6-49CE-BB0F-EC06DADF011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2408577" y="406959"/>
            <a:ext cx="627942" cy="743776"/>
          </a:xfrm>
          <a:prstGeom prst="rect">
            <a:avLst/>
          </a:prstGeom>
        </p:spPr>
      </p:pic>
      <p:pic>
        <p:nvPicPr>
          <p:cNvPr id="32" name="Picture 31">
            <a:hlinkClick r:id="rId16" action="ppaction://hlinksldjump"/>
            <a:extLst>
              <a:ext uri="{FF2B5EF4-FFF2-40B4-BE49-F238E27FC236}">
                <a16:creationId xmlns:a16="http://schemas.microsoft.com/office/drawing/2014/main" id="{8778A45F-A727-40C7-8717-21106A31E2E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3438006" y="4883873"/>
            <a:ext cx="627942" cy="743776"/>
          </a:xfrm>
          <a:prstGeom prst="rect">
            <a:avLst/>
          </a:prstGeom>
        </p:spPr>
      </p:pic>
      <p:pic>
        <p:nvPicPr>
          <p:cNvPr id="33" name="Picture 32">
            <a:hlinkClick r:id="rId9" action="ppaction://hlinksldjump"/>
            <a:extLst>
              <a:ext uri="{FF2B5EF4-FFF2-40B4-BE49-F238E27FC236}">
                <a16:creationId xmlns:a16="http://schemas.microsoft.com/office/drawing/2014/main" id="{3BA8C129-3BDC-4B03-9643-1DA5A0C9CFA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5097807" y="3964616"/>
            <a:ext cx="627942" cy="743776"/>
          </a:xfrm>
          <a:prstGeom prst="rect">
            <a:avLst/>
          </a:prstGeom>
        </p:spPr>
      </p:pic>
      <p:pic>
        <p:nvPicPr>
          <p:cNvPr id="34" name="Picture 33">
            <a:hlinkClick r:id="" action="ppaction://noaction"/>
            <a:extLst>
              <a:ext uri="{FF2B5EF4-FFF2-40B4-BE49-F238E27FC236}">
                <a16:creationId xmlns:a16="http://schemas.microsoft.com/office/drawing/2014/main" id="{0620936D-4E9F-40DA-AD98-66E36D4B4F7A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5681300" y="2865023"/>
            <a:ext cx="627942" cy="743776"/>
          </a:xfrm>
          <a:prstGeom prst="rect">
            <a:avLst/>
          </a:prstGeom>
        </p:spPr>
      </p:pic>
      <p:pic>
        <p:nvPicPr>
          <p:cNvPr id="35" name="Picture 34">
            <a:hlinkClick r:id="" action="ppaction://noaction"/>
            <a:extLst>
              <a:ext uri="{FF2B5EF4-FFF2-40B4-BE49-F238E27FC236}">
                <a16:creationId xmlns:a16="http://schemas.microsoft.com/office/drawing/2014/main" id="{9A23FF86-0C76-40C1-8B60-097560459E7A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5924372" y="1393542"/>
            <a:ext cx="621846" cy="743776"/>
          </a:xfrm>
          <a:prstGeom prst="rect">
            <a:avLst/>
          </a:prstGeom>
        </p:spPr>
      </p:pic>
      <p:pic>
        <p:nvPicPr>
          <p:cNvPr id="36" name="Hạt Sóng Xung Kích đếm Ngược 10 Giây - Video MP4 Tải xuống miễn phí">
            <a:hlinkClick r:id="" action="ppaction://media"/>
            <a:extLst>
              <a:ext uri="{FF2B5EF4-FFF2-40B4-BE49-F238E27FC236}">
                <a16:creationId xmlns:a16="http://schemas.microsoft.com/office/drawing/2014/main" id="{BD3EF95D-776F-40ED-839B-D412E6C8B5C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4224310" y="-273979"/>
            <a:ext cx="3743380" cy="2105651"/>
          </a:xfrm>
          <a:prstGeom prst="rect">
            <a:avLst/>
          </a:prstGeom>
          <a:effectLst>
            <a:softEdge rad="1270000"/>
          </a:effectLst>
        </p:spPr>
      </p:pic>
      <p:sp>
        <p:nvSpPr>
          <p:cNvPr id="44" name="Rectangle 43">
            <a:hlinkClick r:id="rId16" action="ppaction://hlinksldjump"/>
            <a:extLst>
              <a:ext uri="{FF2B5EF4-FFF2-40B4-BE49-F238E27FC236}">
                <a16:creationId xmlns:a16="http://schemas.microsoft.com/office/drawing/2014/main" id="{1D45FDF2-01A3-456A-8EF5-331AAFDCD827}"/>
              </a:ext>
            </a:extLst>
          </p:cNvPr>
          <p:cNvSpPr/>
          <p:nvPr/>
        </p:nvSpPr>
        <p:spPr>
          <a:xfrm>
            <a:off x="5476495" y="4515905"/>
            <a:ext cx="1239011" cy="920731"/>
          </a:xfrm>
          <a:prstGeom prst="rect">
            <a:avLst/>
          </a:prstGeom>
          <a:blipFill>
            <a:blip r:embed="rId22"/>
            <a:srcRect/>
            <a:stretch>
              <a:fillRect l="-16055" r="-16055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3209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6000">
                                          <p:cBhvr additive="base">
                                            <p:cTn id="7" dur="125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6000">
                                          <p:cBhvr additive="base">
                                            <p:cTn id="8" dur="125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6000">
                                          <p:cBhvr additive="base">
                                            <p:cTn id="11" dur="125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6000">
                                          <p:cBhvr additive="base">
                                            <p:cTn id="12" dur="125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7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17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17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17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7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17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17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17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5" fill="hold">
                          <p:stCondLst>
                            <p:cond delay="indefinite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7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9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17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5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9" presetID="17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1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4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17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7" dur="5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5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5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0" dur="5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1" fill="hold">
                          <p:stCondLst>
                            <p:cond delay="indefinite"/>
                          </p:stCondLst>
                          <p:childTnLst>
                            <p:par>
                              <p:cTn id="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3" presetID="17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5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6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7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8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9" presetID="17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1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2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3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5" presetID="17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7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8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9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0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1" presetID="17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3" dur="5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4" dur="5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5" dur="5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6" dur="5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0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1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2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24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25" dur="22021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126" fill="hold" display="0">
                      <p:stCondLst>
                        <p:cond delay="indefinite"/>
                      </p:stCondLst>
                    </p:cTn>
                    <p:tgtEl>
                      <p:spTgt spid="36"/>
                    </p:tgtEl>
                  </p:cMediaNode>
                </p:video>
                <p:seq concurrent="1" nextAc="seek">
                  <p:cTn id="127" restart="whenNotActive" fill="hold" evtFilter="cancelBubble" nodeType="interactiveSeq">
                    <p:stCondLst>
                      <p:cond evt="onClick" delay="0">
                        <p:tgtEl>
                          <p:spTgt spid="8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8" fill="hold">
                          <p:stCondLst>
                            <p:cond delay="0"/>
                          </p:stCondLst>
                          <p:childTnLst>
                            <p:par>
                              <p:cTn id="1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0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131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132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set>
                                          <p:cBhvr>
                                            <p:cTn id="133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34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35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136" dur="1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2"/>
                      </p:tgtEl>
                    </p:cond>
                  </p:nextCondLst>
                </p:seq>
                <p:seq concurrent="1" nextAc="seek">
                  <p:cTn id="137" restart="whenNotActive" fill="hold" evtFilter="cancelBubble" nodeType="interactiveSeq">
                    <p:stCondLst>
                      <p:cond evt="onClick" delay="0">
                        <p:tgtEl>
                          <p:spTgt spid="9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8" fill="hold">
                          <p:stCondLst>
                            <p:cond delay="0"/>
                          </p:stCondLst>
                          <p:childTnLst>
                            <p:par>
                              <p:cTn id="1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0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141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9E4EDA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142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9E4EDA"/>
                                          </p:to>
                                        </p:animClr>
                                        <p:set>
                                          <p:cBhvr>
                                            <p:cTn id="143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44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5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146" dur="1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</p:cmd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Âm-thanh-Trả-Lời-Sai-mp3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7"/>
                      </p:tgtEl>
                    </p:cond>
                  </p:nextCondLst>
                </p:seq>
                <p:seq concurrent="1" nextAc="seek">
                  <p:cTn id="147" restart="whenNotActive" fill="hold" evtFilter="cancelBubble" nodeType="interactiveSeq">
                    <p:stCondLst>
                      <p:cond evt="onClick" delay="0">
                        <p:tgtEl>
                          <p:spTgt spid="1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8" fill="hold">
                          <p:stCondLst>
                            <p:cond delay="0"/>
                          </p:stCondLst>
                          <p:childTnLst>
                            <p:par>
                              <p:cTn id="1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0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151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9E4EDA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152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9E4EDA"/>
                                          </p:to>
                                        </p:animClr>
                                        <p:set>
                                          <p:cBhvr>
                                            <p:cTn id="153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54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5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156" dur="1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</p:cmd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Âm-thanh-Trả-Lời-Sai-mp3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0"/>
                      </p:tgtEl>
                    </p:cond>
                  </p:nextCondLst>
                </p:seq>
                <p:seq concurrent="1" nextAc="seek">
                  <p:cTn id="157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8" fill="hold">
                          <p:stCondLst>
                            <p:cond delay="0"/>
                          </p:stCondLst>
                          <p:childTnLst>
                            <p:par>
                              <p:cTn id="1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0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16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9E4EDA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16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9E4EDA"/>
                                          </p:to>
                                        </p:animClr>
                                        <p:set>
                                          <p:cBhvr>
                                            <p:cTn id="163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6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5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166" dur="1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</p:cmd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Âm-thanh-Trả-Lời-Sai-mp3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2" grpId="1" animBg="1"/>
          <p:bldP spid="40" grpId="0" animBg="1"/>
          <p:bldP spid="16" grpId="0"/>
          <p:bldP spid="80" grpId="0" animBg="1"/>
          <p:bldP spid="80" grpId="1" animBg="1"/>
          <p:bldP spid="41" grpId="0" animBg="1"/>
          <p:bldP spid="82" grpId="0"/>
          <p:bldP spid="83" grpId="0" animBg="1"/>
          <p:bldP spid="83" grpId="1" animBg="1"/>
          <p:bldP spid="98" grpId="0" animBg="1"/>
          <p:bldP spid="98" grpId="1" animBg="1"/>
          <p:bldP spid="42" grpId="0" animBg="1"/>
          <p:bldP spid="43" grpId="0" animBg="1"/>
          <p:bldP spid="97" grpId="0"/>
          <p:bldP spid="100" grpId="0"/>
          <p:bldP spid="18" grpId="0"/>
          <p:bldP spid="101" grpId="0"/>
          <p:bldP spid="102" grpId="0"/>
          <p:bldP spid="103" grpId="0"/>
          <p:bldP spid="104" grpId="0" animBg="1"/>
          <p:bldP spid="10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25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25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7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17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17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17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7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17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17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17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5" fill="hold">
                          <p:stCondLst>
                            <p:cond delay="indefinite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7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9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17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5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9" presetID="17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1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4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17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7" dur="5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5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5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0" dur="5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1" fill="hold">
                          <p:stCondLst>
                            <p:cond delay="indefinite"/>
                          </p:stCondLst>
                          <p:childTnLst>
                            <p:par>
                              <p:cTn id="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3" presetID="17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5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6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7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8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9" presetID="17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1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2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3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5" presetID="17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7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8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9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0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1" presetID="17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3" dur="5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4" dur="5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5" dur="5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6" dur="5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0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1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2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24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25" dur="22021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126" fill="hold" display="0">
                      <p:stCondLst>
                        <p:cond delay="indefinite"/>
                      </p:stCondLst>
                    </p:cTn>
                    <p:tgtEl>
                      <p:spTgt spid="36"/>
                    </p:tgtEl>
                  </p:cMediaNode>
                </p:video>
                <p:seq concurrent="1" nextAc="seek">
                  <p:cTn id="127" restart="whenNotActive" fill="hold" evtFilter="cancelBubble" nodeType="interactiveSeq">
                    <p:stCondLst>
                      <p:cond evt="onClick" delay="0">
                        <p:tgtEl>
                          <p:spTgt spid="8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8" fill="hold">
                          <p:stCondLst>
                            <p:cond delay="0"/>
                          </p:stCondLst>
                          <p:childTnLst>
                            <p:par>
                              <p:cTn id="1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0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131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132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set>
                                          <p:cBhvr>
                                            <p:cTn id="133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34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35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136" dur="1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2"/>
                      </p:tgtEl>
                    </p:cond>
                  </p:nextCondLst>
                </p:seq>
                <p:seq concurrent="1" nextAc="seek">
                  <p:cTn id="137" restart="whenNotActive" fill="hold" evtFilter="cancelBubble" nodeType="interactiveSeq">
                    <p:stCondLst>
                      <p:cond evt="onClick" delay="0">
                        <p:tgtEl>
                          <p:spTgt spid="9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8" fill="hold">
                          <p:stCondLst>
                            <p:cond delay="0"/>
                          </p:stCondLst>
                          <p:childTnLst>
                            <p:par>
                              <p:cTn id="1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0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141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9E4EDA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142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9E4EDA"/>
                                          </p:to>
                                        </p:animClr>
                                        <p:set>
                                          <p:cBhvr>
                                            <p:cTn id="143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44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5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146" dur="1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</p:cmd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Âm-thanh-Trả-Lời-Sai-mp3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7"/>
                      </p:tgtEl>
                    </p:cond>
                  </p:nextCondLst>
                </p:seq>
                <p:seq concurrent="1" nextAc="seek">
                  <p:cTn id="147" restart="whenNotActive" fill="hold" evtFilter="cancelBubble" nodeType="interactiveSeq">
                    <p:stCondLst>
                      <p:cond evt="onClick" delay="0">
                        <p:tgtEl>
                          <p:spTgt spid="1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8" fill="hold">
                          <p:stCondLst>
                            <p:cond delay="0"/>
                          </p:stCondLst>
                          <p:childTnLst>
                            <p:par>
                              <p:cTn id="1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0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151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9E4EDA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152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9E4EDA"/>
                                          </p:to>
                                        </p:animClr>
                                        <p:set>
                                          <p:cBhvr>
                                            <p:cTn id="153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54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5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156" dur="1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</p:cmd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Âm-thanh-Trả-Lời-Sai-mp3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0"/>
                      </p:tgtEl>
                    </p:cond>
                  </p:nextCondLst>
                </p:seq>
                <p:seq concurrent="1" nextAc="seek">
                  <p:cTn id="157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8" fill="hold">
                          <p:stCondLst>
                            <p:cond delay="0"/>
                          </p:stCondLst>
                          <p:childTnLst>
                            <p:par>
                              <p:cTn id="1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0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16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9E4EDA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16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9E4EDA"/>
                                          </p:to>
                                        </p:animClr>
                                        <p:set>
                                          <p:cBhvr>
                                            <p:cTn id="163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6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5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166" dur="1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</p:cmd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Âm-thanh-Trả-Lời-Sai-mp3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2" grpId="1" animBg="1"/>
          <p:bldP spid="40" grpId="0" animBg="1"/>
          <p:bldP spid="16" grpId="0"/>
          <p:bldP spid="80" grpId="0" animBg="1"/>
          <p:bldP spid="80" grpId="1" animBg="1"/>
          <p:bldP spid="41" grpId="0" animBg="1"/>
          <p:bldP spid="82" grpId="0"/>
          <p:bldP spid="83" grpId="0" animBg="1"/>
          <p:bldP spid="83" grpId="1" animBg="1"/>
          <p:bldP spid="98" grpId="0" animBg="1"/>
          <p:bldP spid="98" grpId="1" animBg="1"/>
          <p:bldP spid="42" grpId="0" animBg="1"/>
          <p:bldP spid="43" grpId="0" animBg="1"/>
          <p:bldP spid="97" grpId="0"/>
          <p:bldP spid="100" grpId="0"/>
          <p:bldP spid="18" grpId="0"/>
          <p:bldP spid="101" grpId="0"/>
          <p:bldP spid="102" grpId="0"/>
          <p:bldP spid="103" grpId="0"/>
          <p:bldP spid="104" grpId="0" animBg="1"/>
          <p:bldP spid="105" grpId="0"/>
        </p:bld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BEECEE13-3BB7-4B25-B53A-870C9B27C59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-40000" contrast="-40000"/>
                      </a14:imgEffect>
                    </a14:imgLayer>
                  </a14:imgProps>
                </a:ext>
              </a:extLst>
            </a:blip>
            <a:srcRect/>
            <a:stretch>
              <a:fillRect l="-184" r="-18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CEBECF5-6366-481C-8FB7-4981DA0E3E5D}"/>
              </a:ext>
            </a:extLst>
          </p:cNvPr>
          <p:cNvSpPr/>
          <p:nvPr/>
        </p:nvSpPr>
        <p:spPr>
          <a:xfrm>
            <a:off x="193134" y="3472650"/>
            <a:ext cx="5775158" cy="1470259"/>
          </a:xfrm>
          <a:prstGeom prst="roundRect">
            <a:avLst/>
          </a:prstGeom>
          <a:solidFill>
            <a:srgbClr val="21374B">
              <a:alpha val="77000"/>
            </a:srgbClr>
          </a:solidFill>
          <a:ln>
            <a:solidFill>
              <a:srgbClr val="F9F18C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555BF2E0-E10F-45CE-8809-E2C8BE09E61B}"/>
              </a:ext>
            </a:extLst>
          </p:cNvPr>
          <p:cNvSpPr/>
          <p:nvPr/>
        </p:nvSpPr>
        <p:spPr>
          <a:xfrm>
            <a:off x="193134" y="3472650"/>
            <a:ext cx="841209" cy="1470259"/>
          </a:xfrm>
          <a:custGeom>
            <a:avLst/>
            <a:gdLst>
              <a:gd name="connsiteX0" fmla="*/ 246408 w 841209"/>
              <a:gd name="connsiteY0" fmla="*/ 0 h 1470259"/>
              <a:gd name="connsiteX1" fmla="*/ 841209 w 841209"/>
              <a:gd name="connsiteY1" fmla="*/ 0 h 1470259"/>
              <a:gd name="connsiteX2" fmla="*/ 841209 w 841209"/>
              <a:gd name="connsiteY2" fmla="*/ 1470259 h 1470259"/>
              <a:gd name="connsiteX3" fmla="*/ 246408 w 841209"/>
              <a:gd name="connsiteY3" fmla="*/ 1470259 h 1470259"/>
              <a:gd name="connsiteX4" fmla="*/ 1360 w 841209"/>
              <a:gd name="connsiteY4" fmla="*/ 1225211 h 1470259"/>
              <a:gd name="connsiteX5" fmla="*/ 1360 w 841209"/>
              <a:gd name="connsiteY5" fmla="*/ 245048 h 1470259"/>
              <a:gd name="connsiteX6" fmla="*/ 246408 w 841209"/>
              <a:gd name="connsiteY6" fmla="*/ 0 h 1470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41209" h="1470259">
                <a:moveTo>
                  <a:pt x="246408" y="0"/>
                </a:moveTo>
                <a:lnTo>
                  <a:pt x="841209" y="0"/>
                </a:lnTo>
                <a:lnTo>
                  <a:pt x="841209" y="1470259"/>
                </a:lnTo>
                <a:lnTo>
                  <a:pt x="246408" y="1470259"/>
                </a:lnTo>
                <a:cubicBezTo>
                  <a:pt x="111072" y="1470259"/>
                  <a:pt x="1360" y="1360547"/>
                  <a:pt x="1360" y="1225211"/>
                </a:cubicBezTo>
                <a:lnTo>
                  <a:pt x="1360" y="245048"/>
                </a:lnTo>
                <a:cubicBezTo>
                  <a:pt x="-14515" y="130350"/>
                  <a:pt x="111072" y="0"/>
                  <a:pt x="246408" y="0"/>
                </a:cubicBezTo>
                <a:close/>
              </a:path>
            </a:pathLst>
          </a:custGeom>
          <a:solidFill>
            <a:srgbClr val="AF2655"/>
          </a:solidFill>
          <a:ln>
            <a:solidFill>
              <a:srgbClr val="F9F18C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EC8497A-AC6B-4D52-AF1B-01762BAC55C8}"/>
              </a:ext>
            </a:extLst>
          </p:cNvPr>
          <p:cNvSpPr txBox="1"/>
          <p:nvPr/>
        </p:nvSpPr>
        <p:spPr>
          <a:xfrm>
            <a:off x="249886" y="3746114"/>
            <a:ext cx="68480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9DFF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80" name="Rectangle: Rounded Corners 79">
            <a:extLst>
              <a:ext uri="{FF2B5EF4-FFF2-40B4-BE49-F238E27FC236}">
                <a16:creationId xmlns:a16="http://schemas.microsoft.com/office/drawing/2014/main" id="{6A0B054D-DBAA-49AD-94EB-41841D7F3460}"/>
              </a:ext>
            </a:extLst>
          </p:cNvPr>
          <p:cNvSpPr/>
          <p:nvPr/>
        </p:nvSpPr>
        <p:spPr>
          <a:xfrm>
            <a:off x="193134" y="5100209"/>
            <a:ext cx="5775158" cy="1470259"/>
          </a:xfrm>
          <a:prstGeom prst="roundRect">
            <a:avLst/>
          </a:prstGeom>
          <a:solidFill>
            <a:srgbClr val="21374B">
              <a:alpha val="77000"/>
            </a:srgbClr>
          </a:solidFill>
          <a:ln>
            <a:solidFill>
              <a:srgbClr val="F9F18C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12D0E152-2C86-49B2-9271-B03F12B17CBF}"/>
              </a:ext>
            </a:extLst>
          </p:cNvPr>
          <p:cNvSpPr/>
          <p:nvPr/>
        </p:nvSpPr>
        <p:spPr>
          <a:xfrm>
            <a:off x="193134" y="5100209"/>
            <a:ext cx="841209" cy="1470259"/>
          </a:xfrm>
          <a:custGeom>
            <a:avLst/>
            <a:gdLst>
              <a:gd name="connsiteX0" fmla="*/ 246408 w 841209"/>
              <a:gd name="connsiteY0" fmla="*/ 0 h 1470259"/>
              <a:gd name="connsiteX1" fmla="*/ 841209 w 841209"/>
              <a:gd name="connsiteY1" fmla="*/ 0 h 1470259"/>
              <a:gd name="connsiteX2" fmla="*/ 841209 w 841209"/>
              <a:gd name="connsiteY2" fmla="*/ 1470259 h 1470259"/>
              <a:gd name="connsiteX3" fmla="*/ 246408 w 841209"/>
              <a:gd name="connsiteY3" fmla="*/ 1470259 h 1470259"/>
              <a:gd name="connsiteX4" fmla="*/ 1360 w 841209"/>
              <a:gd name="connsiteY4" fmla="*/ 1225211 h 1470259"/>
              <a:gd name="connsiteX5" fmla="*/ 1360 w 841209"/>
              <a:gd name="connsiteY5" fmla="*/ 245048 h 1470259"/>
              <a:gd name="connsiteX6" fmla="*/ 246408 w 841209"/>
              <a:gd name="connsiteY6" fmla="*/ 0 h 1470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41209" h="1470259">
                <a:moveTo>
                  <a:pt x="246408" y="0"/>
                </a:moveTo>
                <a:lnTo>
                  <a:pt x="841209" y="0"/>
                </a:lnTo>
                <a:lnTo>
                  <a:pt x="841209" y="1470259"/>
                </a:lnTo>
                <a:lnTo>
                  <a:pt x="246408" y="1470259"/>
                </a:lnTo>
                <a:cubicBezTo>
                  <a:pt x="111072" y="1470259"/>
                  <a:pt x="1360" y="1360547"/>
                  <a:pt x="1360" y="1225211"/>
                </a:cubicBezTo>
                <a:lnTo>
                  <a:pt x="1360" y="245048"/>
                </a:lnTo>
                <a:cubicBezTo>
                  <a:pt x="-14515" y="130350"/>
                  <a:pt x="111072" y="0"/>
                  <a:pt x="246408" y="0"/>
                </a:cubicBezTo>
                <a:close/>
              </a:path>
            </a:pathLst>
          </a:custGeom>
          <a:solidFill>
            <a:srgbClr val="AF2655"/>
          </a:solidFill>
          <a:ln>
            <a:solidFill>
              <a:srgbClr val="F9F18C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00807A34-EB9F-404B-A195-0677167C5A9E}"/>
              </a:ext>
            </a:extLst>
          </p:cNvPr>
          <p:cNvSpPr txBox="1"/>
          <p:nvPr/>
        </p:nvSpPr>
        <p:spPr>
          <a:xfrm>
            <a:off x="249886" y="5373673"/>
            <a:ext cx="68480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9DFF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4DA2E9FA-88CD-4EEA-AC44-F0A8AAA4C952}"/>
              </a:ext>
            </a:extLst>
          </p:cNvPr>
          <p:cNvSpPr/>
          <p:nvPr/>
        </p:nvSpPr>
        <p:spPr>
          <a:xfrm>
            <a:off x="6211513" y="3472650"/>
            <a:ext cx="5775158" cy="1470259"/>
          </a:xfrm>
          <a:prstGeom prst="roundRect">
            <a:avLst/>
          </a:prstGeom>
          <a:solidFill>
            <a:srgbClr val="21374B">
              <a:alpha val="77000"/>
            </a:srgbClr>
          </a:solidFill>
          <a:ln>
            <a:solidFill>
              <a:srgbClr val="F9F18C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8" name="Rectangle: Rounded Corners 97">
            <a:extLst>
              <a:ext uri="{FF2B5EF4-FFF2-40B4-BE49-F238E27FC236}">
                <a16:creationId xmlns:a16="http://schemas.microsoft.com/office/drawing/2014/main" id="{E30B4BB6-CF7C-450C-8A67-138AAC777E08}"/>
              </a:ext>
            </a:extLst>
          </p:cNvPr>
          <p:cNvSpPr/>
          <p:nvPr/>
        </p:nvSpPr>
        <p:spPr>
          <a:xfrm>
            <a:off x="6205089" y="5100209"/>
            <a:ext cx="5775158" cy="1470259"/>
          </a:xfrm>
          <a:prstGeom prst="roundRect">
            <a:avLst/>
          </a:prstGeom>
          <a:solidFill>
            <a:srgbClr val="21374B">
              <a:alpha val="77000"/>
            </a:srgbClr>
          </a:solidFill>
          <a:ln>
            <a:solidFill>
              <a:srgbClr val="F9F18C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1C6D8BA3-E147-4DBE-B85E-DB0A8B1DBF86}"/>
              </a:ext>
            </a:extLst>
          </p:cNvPr>
          <p:cNvSpPr/>
          <p:nvPr/>
        </p:nvSpPr>
        <p:spPr>
          <a:xfrm flipH="1">
            <a:off x="11145462" y="3472650"/>
            <a:ext cx="841209" cy="1470259"/>
          </a:xfrm>
          <a:custGeom>
            <a:avLst/>
            <a:gdLst>
              <a:gd name="connsiteX0" fmla="*/ 246408 w 841209"/>
              <a:gd name="connsiteY0" fmla="*/ 0 h 1470259"/>
              <a:gd name="connsiteX1" fmla="*/ 841209 w 841209"/>
              <a:gd name="connsiteY1" fmla="*/ 0 h 1470259"/>
              <a:gd name="connsiteX2" fmla="*/ 841209 w 841209"/>
              <a:gd name="connsiteY2" fmla="*/ 1470259 h 1470259"/>
              <a:gd name="connsiteX3" fmla="*/ 246408 w 841209"/>
              <a:gd name="connsiteY3" fmla="*/ 1470259 h 1470259"/>
              <a:gd name="connsiteX4" fmla="*/ 1360 w 841209"/>
              <a:gd name="connsiteY4" fmla="*/ 1225211 h 1470259"/>
              <a:gd name="connsiteX5" fmla="*/ 1360 w 841209"/>
              <a:gd name="connsiteY5" fmla="*/ 245048 h 1470259"/>
              <a:gd name="connsiteX6" fmla="*/ 246408 w 841209"/>
              <a:gd name="connsiteY6" fmla="*/ 0 h 1470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41209" h="1470259">
                <a:moveTo>
                  <a:pt x="246408" y="0"/>
                </a:moveTo>
                <a:lnTo>
                  <a:pt x="841209" y="0"/>
                </a:lnTo>
                <a:lnTo>
                  <a:pt x="841209" y="1470259"/>
                </a:lnTo>
                <a:lnTo>
                  <a:pt x="246408" y="1470259"/>
                </a:lnTo>
                <a:cubicBezTo>
                  <a:pt x="111072" y="1470259"/>
                  <a:pt x="1360" y="1360547"/>
                  <a:pt x="1360" y="1225211"/>
                </a:cubicBezTo>
                <a:lnTo>
                  <a:pt x="1360" y="245048"/>
                </a:lnTo>
                <a:cubicBezTo>
                  <a:pt x="-14515" y="130350"/>
                  <a:pt x="111072" y="0"/>
                  <a:pt x="246408" y="0"/>
                </a:cubicBezTo>
                <a:close/>
              </a:path>
            </a:pathLst>
          </a:custGeom>
          <a:solidFill>
            <a:srgbClr val="AF2655"/>
          </a:solidFill>
          <a:ln>
            <a:solidFill>
              <a:srgbClr val="F9F18C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F8999CC7-9EF5-4DB3-8947-1CE8D169604C}"/>
              </a:ext>
            </a:extLst>
          </p:cNvPr>
          <p:cNvSpPr/>
          <p:nvPr/>
        </p:nvSpPr>
        <p:spPr>
          <a:xfrm flipH="1">
            <a:off x="11139038" y="5100209"/>
            <a:ext cx="841209" cy="1470259"/>
          </a:xfrm>
          <a:custGeom>
            <a:avLst/>
            <a:gdLst>
              <a:gd name="connsiteX0" fmla="*/ 246408 w 841209"/>
              <a:gd name="connsiteY0" fmla="*/ 0 h 1470259"/>
              <a:gd name="connsiteX1" fmla="*/ 841209 w 841209"/>
              <a:gd name="connsiteY1" fmla="*/ 0 h 1470259"/>
              <a:gd name="connsiteX2" fmla="*/ 841209 w 841209"/>
              <a:gd name="connsiteY2" fmla="*/ 1470259 h 1470259"/>
              <a:gd name="connsiteX3" fmla="*/ 246408 w 841209"/>
              <a:gd name="connsiteY3" fmla="*/ 1470259 h 1470259"/>
              <a:gd name="connsiteX4" fmla="*/ 1360 w 841209"/>
              <a:gd name="connsiteY4" fmla="*/ 1225211 h 1470259"/>
              <a:gd name="connsiteX5" fmla="*/ 1360 w 841209"/>
              <a:gd name="connsiteY5" fmla="*/ 245048 h 1470259"/>
              <a:gd name="connsiteX6" fmla="*/ 246408 w 841209"/>
              <a:gd name="connsiteY6" fmla="*/ 0 h 1470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41209" h="1470259">
                <a:moveTo>
                  <a:pt x="246408" y="0"/>
                </a:moveTo>
                <a:lnTo>
                  <a:pt x="841209" y="0"/>
                </a:lnTo>
                <a:lnTo>
                  <a:pt x="841209" y="1470259"/>
                </a:lnTo>
                <a:lnTo>
                  <a:pt x="246408" y="1470259"/>
                </a:lnTo>
                <a:cubicBezTo>
                  <a:pt x="111072" y="1470259"/>
                  <a:pt x="1360" y="1360547"/>
                  <a:pt x="1360" y="1225211"/>
                </a:cubicBezTo>
                <a:lnTo>
                  <a:pt x="1360" y="245048"/>
                </a:lnTo>
                <a:cubicBezTo>
                  <a:pt x="-14515" y="130350"/>
                  <a:pt x="111072" y="0"/>
                  <a:pt x="246408" y="0"/>
                </a:cubicBezTo>
                <a:close/>
              </a:path>
            </a:pathLst>
          </a:custGeom>
          <a:solidFill>
            <a:srgbClr val="AF2655"/>
          </a:solidFill>
          <a:ln>
            <a:solidFill>
              <a:srgbClr val="F9F18C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317962F1-1CA7-4468-A947-7BCB4A7D3C9E}"/>
              </a:ext>
            </a:extLst>
          </p:cNvPr>
          <p:cNvSpPr txBox="1"/>
          <p:nvPr/>
        </p:nvSpPr>
        <p:spPr>
          <a:xfrm>
            <a:off x="11252637" y="3746114"/>
            <a:ext cx="6463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9DFF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2F13632A-4D94-4DD2-A6F8-031AD8A2D291}"/>
              </a:ext>
            </a:extLst>
          </p:cNvPr>
          <p:cNvSpPr txBox="1"/>
          <p:nvPr/>
        </p:nvSpPr>
        <p:spPr>
          <a:xfrm>
            <a:off x="11210157" y="5373673"/>
            <a:ext cx="68480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9DFF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C0DB508-A35F-463D-AB09-37565EC104D0}"/>
              </a:ext>
            </a:extLst>
          </p:cNvPr>
          <p:cNvSpPr txBox="1"/>
          <p:nvPr/>
        </p:nvSpPr>
        <p:spPr>
          <a:xfrm>
            <a:off x="1041864" y="3938520"/>
            <a:ext cx="49288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800">
                <a:solidFill>
                  <a:srgbClr val="F9DFF5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Huyện Từ Sơn, tỉnh Bắc Ninh</a:t>
            </a:r>
            <a:endParaRPr lang="en-US" sz="2800" dirty="0">
              <a:solidFill>
                <a:srgbClr val="F9DFF5"/>
              </a:solidFill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10CAEB36-5E18-4476-860F-5781155E87EA}"/>
              </a:ext>
            </a:extLst>
          </p:cNvPr>
          <p:cNvSpPr txBox="1"/>
          <p:nvPr/>
        </p:nvSpPr>
        <p:spPr>
          <a:xfrm>
            <a:off x="6211513" y="3930780"/>
            <a:ext cx="49133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800">
                <a:solidFill>
                  <a:srgbClr val="F9DFF5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Huyện Nam Đàn, tỉnh Nghệ An</a:t>
            </a:r>
            <a:endParaRPr lang="en-US" sz="2800" dirty="0">
              <a:solidFill>
                <a:srgbClr val="F9DFF5"/>
              </a:solidFill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0B6DE786-90CE-4DC3-BE8D-FC59D6426778}"/>
              </a:ext>
            </a:extLst>
          </p:cNvPr>
          <p:cNvSpPr txBox="1"/>
          <p:nvPr/>
        </p:nvSpPr>
        <p:spPr>
          <a:xfrm>
            <a:off x="1041864" y="5537969"/>
            <a:ext cx="49288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800">
                <a:solidFill>
                  <a:srgbClr val="F9DFF5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Huyện Sóc Sơn, Hà Nội</a:t>
            </a:r>
            <a:endParaRPr lang="en-US" sz="2800" dirty="0">
              <a:solidFill>
                <a:srgbClr val="F9DFF5"/>
              </a:solidFill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E2101BA8-430C-4C41-B3CD-94ABD5E75445}"/>
              </a:ext>
            </a:extLst>
          </p:cNvPr>
          <p:cNvSpPr txBox="1"/>
          <p:nvPr/>
        </p:nvSpPr>
        <p:spPr>
          <a:xfrm>
            <a:off x="6211513" y="5537969"/>
            <a:ext cx="49133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800">
                <a:solidFill>
                  <a:srgbClr val="F9DFF5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Huyện Diên Khánh, Khánh Hóa</a:t>
            </a:r>
            <a:endParaRPr lang="en-US" sz="2800" dirty="0">
              <a:solidFill>
                <a:srgbClr val="F9DFF5"/>
              </a:solidFill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04" name="Rectangle: Rounded Corners 103">
            <a:extLst>
              <a:ext uri="{FF2B5EF4-FFF2-40B4-BE49-F238E27FC236}">
                <a16:creationId xmlns:a16="http://schemas.microsoft.com/office/drawing/2014/main" id="{ED0DDE08-B956-4D2D-B653-B007A02E7EAC}"/>
              </a:ext>
            </a:extLst>
          </p:cNvPr>
          <p:cNvSpPr/>
          <p:nvPr/>
        </p:nvSpPr>
        <p:spPr>
          <a:xfrm>
            <a:off x="712819" y="1393542"/>
            <a:ext cx="10766362" cy="1688308"/>
          </a:xfrm>
          <a:prstGeom prst="roundRect">
            <a:avLst/>
          </a:prstGeom>
          <a:solidFill>
            <a:srgbClr val="21374B"/>
          </a:solidFill>
          <a:ln>
            <a:solidFill>
              <a:srgbClr val="F9F18C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3A838EF1-4A43-4416-ABAA-08427BE82A04}"/>
              </a:ext>
            </a:extLst>
          </p:cNvPr>
          <p:cNvSpPr txBox="1"/>
          <p:nvPr/>
        </p:nvSpPr>
        <p:spPr>
          <a:xfrm>
            <a:off x="712819" y="1933541"/>
            <a:ext cx="107663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800">
                <a:solidFill>
                  <a:srgbClr val="F9DFF5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Hồ Chí Minh sinh ra tại</a:t>
            </a:r>
            <a:endParaRPr lang="en-US" sz="2800" dirty="0">
              <a:solidFill>
                <a:srgbClr val="F9DFF5"/>
              </a:solidFill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26" name="Picture 25">
            <a:hlinkClick r:id="rId9" action="ppaction://hlinksldjump"/>
            <a:extLst>
              <a:ext uri="{FF2B5EF4-FFF2-40B4-BE49-F238E27FC236}">
                <a16:creationId xmlns:a16="http://schemas.microsoft.com/office/drawing/2014/main" id="{C00DD5E9-A87C-454B-A272-7FE7AE983EB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5457987" y="6670943"/>
            <a:ext cx="627942" cy="743776"/>
          </a:xfrm>
          <a:prstGeom prst="rect">
            <a:avLst/>
          </a:prstGeom>
        </p:spPr>
      </p:pic>
      <p:pic>
        <p:nvPicPr>
          <p:cNvPr id="27" name="Picture 26">
            <a:hlinkClick r:id="" action="ppaction://noaction"/>
            <a:extLst>
              <a:ext uri="{FF2B5EF4-FFF2-40B4-BE49-F238E27FC236}">
                <a16:creationId xmlns:a16="http://schemas.microsoft.com/office/drawing/2014/main" id="{3ECAAB5E-8F01-4AB0-99ED-488BEC73AF1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940863" y="-431399"/>
            <a:ext cx="627942" cy="725487"/>
          </a:xfrm>
          <a:prstGeom prst="rect">
            <a:avLst/>
          </a:prstGeom>
        </p:spPr>
      </p:pic>
      <p:pic>
        <p:nvPicPr>
          <p:cNvPr id="28" name="Picture 27">
            <a:hlinkClick r:id="" action="ppaction://noaction"/>
            <a:extLst>
              <a:ext uri="{FF2B5EF4-FFF2-40B4-BE49-F238E27FC236}">
                <a16:creationId xmlns:a16="http://schemas.microsoft.com/office/drawing/2014/main" id="{BE31EC1C-D1E3-4D89-A00D-1CA031E829C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5749923" y="5255761"/>
            <a:ext cx="621846" cy="743776"/>
          </a:xfrm>
          <a:prstGeom prst="rect">
            <a:avLst/>
          </a:prstGeom>
        </p:spPr>
      </p:pic>
      <p:pic>
        <p:nvPicPr>
          <p:cNvPr id="29" name="Picture 28">
            <a:hlinkClick r:id="" action="ppaction://noaction"/>
            <a:extLst>
              <a:ext uri="{FF2B5EF4-FFF2-40B4-BE49-F238E27FC236}">
                <a16:creationId xmlns:a16="http://schemas.microsoft.com/office/drawing/2014/main" id="{C7CDAF8B-812E-4823-B37D-391DAF5E07D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5376805" y="3569699"/>
            <a:ext cx="627942" cy="743776"/>
          </a:xfrm>
          <a:prstGeom prst="rect">
            <a:avLst/>
          </a:prstGeom>
        </p:spPr>
      </p:pic>
      <p:pic>
        <p:nvPicPr>
          <p:cNvPr id="30" name="Picture 29">
            <a:hlinkClick r:id="" action="ppaction://noaction"/>
            <a:extLst>
              <a:ext uri="{FF2B5EF4-FFF2-40B4-BE49-F238E27FC236}">
                <a16:creationId xmlns:a16="http://schemas.microsoft.com/office/drawing/2014/main" id="{AAC6BD43-5C3D-4945-BD97-15C6758B250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3483038" y="1643976"/>
            <a:ext cx="621846" cy="743776"/>
          </a:xfrm>
          <a:prstGeom prst="rect">
            <a:avLst/>
          </a:prstGeom>
        </p:spPr>
      </p:pic>
      <p:pic>
        <p:nvPicPr>
          <p:cNvPr id="31" name="Picture 30">
            <a:hlinkClick r:id="" action="ppaction://noaction"/>
            <a:extLst>
              <a:ext uri="{FF2B5EF4-FFF2-40B4-BE49-F238E27FC236}">
                <a16:creationId xmlns:a16="http://schemas.microsoft.com/office/drawing/2014/main" id="{083159AE-4FE6-49CE-BB0F-EC06DADF011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2408577" y="406959"/>
            <a:ext cx="627942" cy="743776"/>
          </a:xfrm>
          <a:prstGeom prst="rect">
            <a:avLst/>
          </a:prstGeom>
        </p:spPr>
      </p:pic>
      <p:pic>
        <p:nvPicPr>
          <p:cNvPr id="32" name="Picture 31">
            <a:hlinkClick r:id="rId16" action="ppaction://hlinksldjump"/>
            <a:extLst>
              <a:ext uri="{FF2B5EF4-FFF2-40B4-BE49-F238E27FC236}">
                <a16:creationId xmlns:a16="http://schemas.microsoft.com/office/drawing/2014/main" id="{8778A45F-A727-40C7-8717-21106A31E2E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3438006" y="4883873"/>
            <a:ext cx="627942" cy="743776"/>
          </a:xfrm>
          <a:prstGeom prst="rect">
            <a:avLst/>
          </a:prstGeom>
        </p:spPr>
      </p:pic>
      <p:pic>
        <p:nvPicPr>
          <p:cNvPr id="33" name="Picture 32">
            <a:hlinkClick r:id="rId9" action="ppaction://hlinksldjump"/>
            <a:extLst>
              <a:ext uri="{FF2B5EF4-FFF2-40B4-BE49-F238E27FC236}">
                <a16:creationId xmlns:a16="http://schemas.microsoft.com/office/drawing/2014/main" id="{3BA8C129-3BDC-4B03-9643-1DA5A0C9CFA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5097807" y="3964616"/>
            <a:ext cx="627942" cy="743776"/>
          </a:xfrm>
          <a:prstGeom prst="rect">
            <a:avLst/>
          </a:prstGeom>
        </p:spPr>
      </p:pic>
      <p:pic>
        <p:nvPicPr>
          <p:cNvPr id="34" name="Picture 33">
            <a:hlinkClick r:id="" action="ppaction://noaction"/>
            <a:extLst>
              <a:ext uri="{FF2B5EF4-FFF2-40B4-BE49-F238E27FC236}">
                <a16:creationId xmlns:a16="http://schemas.microsoft.com/office/drawing/2014/main" id="{0620936D-4E9F-40DA-AD98-66E36D4B4F7A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5681300" y="2865023"/>
            <a:ext cx="627942" cy="743776"/>
          </a:xfrm>
          <a:prstGeom prst="rect">
            <a:avLst/>
          </a:prstGeom>
        </p:spPr>
      </p:pic>
      <p:pic>
        <p:nvPicPr>
          <p:cNvPr id="35" name="Picture 34">
            <a:hlinkClick r:id="" action="ppaction://noaction"/>
            <a:extLst>
              <a:ext uri="{FF2B5EF4-FFF2-40B4-BE49-F238E27FC236}">
                <a16:creationId xmlns:a16="http://schemas.microsoft.com/office/drawing/2014/main" id="{9A23FF86-0C76-40C1-8B60-097560459E7A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5924372" y="1393542"/>
            <a:ext cx="621846" cy="743776"/>
          </a:xfrm>
          <a:prstGeom prst="rect">
            <a:avLst/>
          </a:prstGeom>
        </p:spPr>
      </p:pic>
      <p:pic>
        <p:nvPicPr>
          <p:cNvPr id="36" name="Hạt Sóng Xung Kích đếm Ngược 10 Giây - Video MP4 Tải xuống miễn phí">
            <a:hlinkClick r:id="" action="ppaction://media"/>
            <a:extLst>
              <a:ext uri="{FF2B5EF4-FFF2-40B4-BE49-F238E27FC236}">
                <a16:creationId xmlns:a16="http://schemas.microsoft.com/office/drawing/2014/main" id="{BD3EF95D-776F-40ED-839B-D412E6C8B5C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4224310" y="-273979"/>
            <a:ext cx="3743380" cy="2105651"/>
          </a:xfrm>
          <a:prstGeom prst="rect">
            <a:avLst/>
          </a:prstGeom>
          <a:effectLst>
            <a:softEdge rad="1270000"/>
          </a:effectLst>
        </p:spPr>
      </p:pic>
      <p:sp>
        <p:nvSpPr>
          <p:cNvPr id="44" name="Rectangle 43">
            <a:hlinkClick r:id="rId16" action="ppaction://hlinksldjump"/>
            <a:extLst>
              <a:ext uri="{FF2B5EF4-FFF2-40B4-BE49-F238E27FC236}">
                <a16:creationId xmlns:a16="http://schemas.microsoft.com/office/drawing/2014/main" id="{1D45FDF2-01A3-456A-8EF5-331AAFDCD827}"/>
              </a:ext>
            </a:extLst>
          </p:cNvPr>
          <p:cNvSpPr/>
          <p:nvPr/>
        </p:nvSpPr>
        <p:spPr>
          <a:xfrm>
            <a:off x="5476495" y="4515905"/>
            <a:ext cx="1239011" cy="920731"/>
          </a:xfrm>
          <a:prstGeom prst="rect">
            <a:avLst/>
          </a:prstGeom>
          <a:blipFill>
            <a:blip r:embed="rId22"/>
            <a:srcRect/>
            <a:stretch>
              <a:fillRect l="-16055" r="-16055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614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6000">
                                          <p:cBhvr additive="base">
                                            <p:cTn id="7" dur="125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6000">
                                          <p:cBhvr additive="base">
                                            <p:cTn id="8" dur="125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6000">
                                          <p:cBhvr additive="base">
                                            <p:cTn id="11" dur="125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6000">
                                          <p:cBhvr additive="base">
                                            <p:cTn id="12" dur="125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7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17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17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17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7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17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17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17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5" fill="hold">
                          <p:stCondLst>
                            <p:cond delay="indefinite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7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9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17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5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9" presetID="17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1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4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17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7" dur="5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5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5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0" dur="5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1" fill="hold">
                          <p:stCondLst>
                            <p:cond delay="indefinite"/>
                          </p:stCondLst>
                          <p:childTnLst>
                            <p:par>
                              <p:cTn id="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3" presetID="17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5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6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7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8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9" presetID="17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1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2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3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5" presetID="17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7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8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9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0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1" presetID="17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3" dur="5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4" dur="5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5" dur="5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6" dur="5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0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1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2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24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25" dur="22021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126" fill="hold" display="0">
                      <p:stCondLst>
                        <p:cond delay="indefinite"/>
                      </p:stCondLst>
                    </p:cTn>
                    <p:tgtEl>
                      <p:spTgt spid="36"/>
                    </p:tgtEl>
                  </p:cMediaNode>
                </p:video>
                <p:seq concurrent="1" nextAc="seek">
                  <p:cTn id="127" restart="whenNotActive" fill="hold" evtFilter="cancelBubble" nodeType="interactiveSeq">
                    <p:stCondLst>
                      <p:cond evt="onClick" delay="0">
                        <p:tgtEl>
                          <p:spTgt spid="9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8" fill="hold">
                          <p:stCondLst>
                            <p:cond delay="0"/>
                          </p:stCondLst>
                          <p:childTnLst>
                            <p:par>
                              <p:cTn id="1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0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131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132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set>
                                          <p:cBhvr>
                                            <p:cTn id="133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34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35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136" dur="1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7"/>
                      </p:tgtEl>
                    </p:cond>
                  </p:nextCondLst>
                </p:seq>
                <p:seq concurrent="1" nextAc="seek">
                  <p:cTn id="137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8" fill="hold">
                          <p:stCondLst>
                            <p:cond delay="0"/>
                          </p:stCondLst>
                          <p:childTnLst>
                            <p:par>
                              <p:cTn id="1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0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14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9E4EDA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14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9E4EDA"/>
                                          </p:to>
                                        </p:animClr>
                                        <p:set>
                                          <p:cBhvr>
                                            <p:cTn id="143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4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Âm-thanh-Trả-Lời-Sai-mp3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45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146" dur="1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147" restart="whenNotActive" fill="hold" evtFilter="cancelBubble" nodeType="interactiveSeq">
                    <p:stCondLst>
                      <p:cond evt="onClick" delay="0">
                        <p:tgtEl>
                          <p:spTgt spid="8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8" fill="hold">
                          <p:stCondLst>
                            <p:cond delay="0"/>
                          </p:stCondLst>
                          <p:childTnLst>
                            <p:par>
                              <p:cTn id="1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0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151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9E4EDA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152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9E4EDA"/>
                                          </p:to>
                                        </p:animClr>
                                        <p:set>
                                          <p:cBhvr>
                                            <p:cTn id="153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54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Âm-thanh-Trả-Lời-Sai-mp3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55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156" dur="1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2"/>
                      </p:tgtEl>
                    </p:cond>
                  </p:nextCondLst>
                </p:seq>
                <p:seq concurrent="1" nextAc="seek">
                  <p:cTn id="157" restart="whenNotActive" fill="hold" evtFilter="cancelBubble" nodeType="interactiveSeq">
                    <p:stCondLst>
                      <p:cond evt="onClick" delay="0">
                        <p:tgtEl>
                          <p:spTgt spid="1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8" fill="hold">
                          <p:stCondLst>
                            <p:cond delay="0"/>
                          </p:stCondLst>
                          <p:childTnLst>
                            <p:par>
                              <p:cTn id="1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0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161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9E4EDA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162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9E4EDA"/>
                                          </p:to>
                                        </p:animClr>
                                        <p:set>
                                          <p:cBhvr>
                                            <p:cTn id="163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64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Âm-thanh-Trả-Lời-Sai-mp3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65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166" dur="1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0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2" grpId="1" animBg="1"/>
          <p:bldP spid="40" grpId="0" animBg="1"/>
          <p:bldP spid="16" grpId="0"/>
          <p:bldP spid="80" grpId="0" animBg="1"/>
          <p:bldP spid="80" grpId="1" animBg="1"/>
          <p:bldP spid="41" grpId="0" animBg="1"/>
          <p:bldP spid="82" grpId="0"/>
          <p:bldP spid="83" grpId="0" animBg="1"/>
          <p:bldP spid="83" grpId="1" animBg="1"/>
          <p:bldP spid="98" grpId="0" animBg="1"/>
          <p:bldP spid="98" grpId="1" animBg="1"/>
          <p:bldP spid="42" grpId="0" animBg="1"/>
          <p:bldP spid="43" grpId="0" animBg="1"/>
          <p:bldP spid="97" grpId="0"/>
          <p:bldP spid="100" grpId="0"/>
          <p:bldP spid="18" grpId="0"/>
          <p:bldP spid="101" grpId="0"/>
          <p:bldP spid="102" grpId="0"/>
          <p:bldP spid="103" grpId="0"/>
          <p:bldP spid="104" grpId="0" animBg="1"/>
          <p:bldP spid="10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25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25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7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17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17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17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7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17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17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17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5" fill="hold">
                          <p:stCondLst>
                            <p:cond delay="indefinite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7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9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17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5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9" presetID="17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1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4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17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7" dur="5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5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5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0" dur="5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1" fill="hold">
                          <p:stCondLst>
                            <p:cond delay="indefinite"/>
                          </p:stCondLst>
                          <p:childTnLst>
                            <p:par>
                              <p:cTn id="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3" presetID="17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5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6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7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8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9" presetID="17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1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2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3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5" presetID="17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7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8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9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0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1" presetID="17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3" dur="5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4" dur="5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5" dur="5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6" dur="5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0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1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2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24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25" dur="22021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126" fill="hold" display="0">
                      <p:stCondLst>
                        <p:cond delay="indefinite"/>
                      </p:stCondLst>
                    </p:cTn>
                    <p:tgtEl>
                      <p:spTgt spid="36"/>
                    </p:tgtEl>
                  </p:cMediaNode>
                </p:video>
                <p:seq concurrent="1" nextAc="seek">
                  <p:cTn id="127" restart="whenNotActive" fill="hold" evtFilter="cancelBubble" nodeType="interactiveSeq">
                    <p:stCondLst>
                      <p:cond evt="onClick" delay="0">
                        <p:tgtEl>
                          <p:spTgt spid="9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8" fill="hold">
                          <p:stCondLst>
                            <p:cond delay="0"/>
                          </p:stCondLst>
                          <p:childTnLst>
                            <p:par>
                              <p:cTn id="1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0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131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132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set>
                                          <p:cBhvr>
                                            <p:cTn id="133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34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35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136" dur="1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7"/>
                      </p:tgtEl>
                    </p:cond>
                  </p:nextCondLst>
                </p:seq>
                <p:seq concurrent="1" nextAc="seek">
                  <p:cTn id="137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8" fill="hold">
                          <p:stCondLst>
                            <p:cond delay="0"/>
                          </p:stCondLst>
                          <p:childTnLst>
                            <p:par>
                              <p:cTn id="1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0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14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9E4EDA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14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9E4EDA"/>
                                          </p:to>
                                        </p:animClr>
                                        <p:set>
                                          <p:cBhvr>
                                            <p:cTn id="143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4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Âm-thanh-Trả-Lời-Sai-mp3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45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146" dur="1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147" restart="whenNotActive" fill="hold" evtFilter="cancelBubble" nodeType="interactiveSeq">
                    <p:stCondLst>
                      <p:cond evt="onClick" delay="0">
                        <p:tgtEl>
                          <p:spTgt spid="8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8" fill="hold">
                          <p:stCondLst>
                            <p:cond delay="0"/>
                          </p:stCondLst>
                          <p:childTnLst>
                            <p:par>
                              <p:cTn id="1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0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151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9E4EDA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152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9E4EDA"/>
                                          </p:to>
                                        </p:animClr>
                                        <p:set>
                                          <p:cBhvr>
                                            <p:cTn id="153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54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Âm-thanh-Trả-Lời-Sai-mp3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55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156" dur="1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2"/>
                      </p:tgtEl>
                    </p:cond>
                  </p:nextCondLst>
                </p:seq>
                <p:seq concurrent="1" nextAc="seek">
                  <p:cTn id="157" restart="whenNotActive" fill="hold" evtFilter="cancelBubble" nodeType="interactiveSeq">
                    <p:stCondLst>
                      <p:cond evt="onClick" delay="0">
                        <p:tgtEl>
                          <p:spTgt spid="1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8" fill="hold">
                          <p:stCondLst>
                            <p:cond delay="0"/>
                          </p:stCondLst>
                          <p:childTnLst>
                            <p:par>
                              <p:cTn id="1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0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161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9E4EDA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162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9E4EDA"/>
                                          </p:to>
                                        </p:animClr>
                                        <p:set>
                                          <p:cBhvr>
                                            <p:cTn id="163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64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Âm-thanh-Trả-Lời-Sai-mp3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65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166" dur="1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0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2" grpId="1" animBg="1"/>
          <p:bldP spid="40" grpId="0" animBg="1"/>
          <p:bldP spid="16" grpId="0"/>
          <p:bldP spid="80" grpId="0" animBg="1"/>
          <p:bldP spid="80" grpId="1" animBg="1"/>
          <p:bldP spid="41" grpId="0" animBg="1"/>
          <p:bldP spid="82" grpId="0"/>
          <p:bldP spid="83" grpId="0" animBg="1"/>
          <p:bldP spid="83" grpId="1" animBg="1"/>
          <p:bldP spid="98" grpId="0" animBg="1"/>
          <p:bldP spid="98" grpId="1" animBg="1"/>
          <p:bldP spid="42" grpId="0" animBg="1"/>
          <p:bldP spid="43" grpId="0" animBg="1"/>
          <p:bldP spid="97" grpId="0"/>
          <p:bldP spid="100" grpId="0"/>
          <p:bldP spid="18" grpId="0"/>
          <p:bldP spid="101" grpId="0"/>
          <p:bldP spid="102" grpId="0"/>
          <p:bldP spid="103" grpId="0"/>
          <p:bldP spid="104" grpId="0" animBg="1"/>
          <p:bldP spid="105" grpId="0"/>
        </p:bld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BEECEE13-3BB7-4B25-B53A-870C9B27C59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-40000" contrast="-40000"/>
                      </a14:imgEffect>
                    </a14:imgLayer>
                  </a14:imgProps>
                </a:ext>
              </a:extLst>
            </a:blip>
            <a:srcRect/>
            <a:stretch>
              <a:fillRect l="-184" r="-18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CEBECF5-6366-481C-8FB7-4981DA0E3E5D}"/>
              </a:ext>
            </a:extLst>
          </p:cNvPr>
          <p:cNvSpPr/>
          <p:nvPr/>
        </p:nvSpPr>
        <p:spPr>
          <a:xfrm>
            <a:off x="193134" y="3472650"/>
            <a:ext cx="5775158" cy="1470259"/>
          </a:xfrm>
          <a:prstGeom prst="roundRect">
            <a:avLst/>
          </a:prstGeom>
          <a:solidFill>
            <a:srgbClr val="21374B">
              <a:alpha val="77000"/>
            </a:srgbClr>
          </a:solidFill>
          <a:ln>
            <a:solidFill>
              <a:srgbClr val="F9F18C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555BF2E0-E10F-45CE-8809-E2C8BE09E61B}"/>
              </a:ext>
            </a:extLst>
          </p:cNvPr>
          <p:cNvSpPr/>
          <p:nvPr/>
        </p:nvSpPr>
        <p:spPr>
          <a:xfrm>
            <a:off x="193134" y="3472650"/>
            <a:ext cx="841209" cy="1470259"/>
          </a:xfrm>
          <a:custGeom>
            <a:avLst/>
            <a:gdLst>
              <a:gd name="connsiteX0" fmla="*/ 246408 w 841209"/>
              <a:gd name="connsiteY0" fmla="*/ 0 h 1470259"/>
              <a:gd name="connsiteX1" fmla="*/ 841209 w 841209"/>
              <a:gd name="connsiteY1" fmla="*/ 0 h 1470259"/>
              <a:gd name="connsiteX2" fmla="*/ 841209 w 841209"/>
              <a:gd name="connsiteY2" fmla="*/ 1470259 h 1470259"/>
              <a:gd name="connsiteX3" fmla="*/ 246408 w 841209"/>
              <a:gd name="connsiteY3" fmla="*/ 1470259 h 1470259"/>
              <a:gd name="connsiteX4" fmla="*/ 1360 w 841209"/>
              <a:gd name="connsiteY4" fmla="*/ 1225211 h 1470259"/>
              <a:gd name="connsiteX5" fmla="*/ 1360 w 841209"/>
              <a:gd name="connsiteY5" fmla="*/ 245048 h 1470259"/>
              <a:gd name="connsiteX6" fmla="*/ 246408 w 841209"/>
              <a:gd name="connsiteY6" fmla="*/ 0 h 1470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41209" h="1470259">
                <a:moveTo>
                  <a:pt x="246408" y="0"/>
                </a:moveTo>
                <a:lnTo>
                  <a:pt x="841209" y="0"/>
                </a:lnTo>
                <a:lnTo>
                  <a:pt x="841209" y="1470259"/>
                </a:lnTo>
                <a:lnTo>
                  <a:pt x="246408" y="1470259"/>
                </a:lnTo>
                <a:cubicBezTo>
                  <a:pt x="111072" y="1470259"/>
                  <a:pt x="1360" y="1360547"/>
                  <a:pt x="1360" y="1225211"/>
                </a:cubicBezTo>
                <a:lnTo>
                  <a:pt x="1360" y="245048"/>
                </a:lnTo>
                <a:cubicBezTo>
                  <a:pt x="-14515" y="130350"/>
                  <a:pt x="111072" y="0"/>
                  <a:pt x="246408" y="0"/>
                </a:cubicBezTo>
                <a:close/>
              </a:path>
            </a:pathLst>
          </a:custGeom>
          <a:solidFill>
            <a:srgbClr val="AF2655"/>
          </a:solidFill>
          <a:ln>
            <a:solidFill>
              <a:srgbClr val="F9F18C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EC8497A-AC6B-4D52-AF1B-01762BAC55C8}"/>
              </a:ext>
            </a:extLst>
          </p:cNvPr>
          <p:cNvSpPr txBox="1"/>
          <p:nvPr/>
        </p:nvSpPr>
        <p:spPr>
          <a:xfrm>
            <a:off x="249886" y="3746114"/>
            <a:ext cx="68480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9DFF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80" name="Rectangle: Rounded Corners 79">
            <a:extLst>
              <a:ext uri="{FF2B5EF4-FFF2-40B4-BE49-F238E27FC236}">
                <a16:creationId xmlns:a16="http://schemas.microsoft.com/office/drawing/2014/main" id="{6A0B054D-DBAA-49AD-94EB-41841D7F3460}"/>
              </a:ext>
            </a:extLst>
          </p:cNvPr>
          <p:cNvSpPr/>
          <p:nvPr/>
        </p:nvSpPr>
        <p:spPr>
          <a:xfrm>
            <a:off x="193134" y="5100209"/>
            <a:ext cx="5775158" cy="1470259"/>
          </a:xfrm>
          <a:prstGeom prst="roundRect">
            <a:avLst/>
          </a:prstGeom>
          <a:solidFill>
            <a:srgbClr val="21374B">
              <a:alpha val="77000"/>
            </a:srgbClr>
          </a:solidFill>
          <a:ln>
            <a:solidFill>
              <a:srgbClr val="F9F18C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12D0E152-2C86-49B2-9271-B03F12B17CBF}"/>
              </a:ext>
            </a:extLst>
          </p:cNvPr>
          <p:cNvSpPr/>
          <p:nvPr/>
        </p:nvSpPr>
        <p:spPr>
          <a:xfrm>
            <a:off x="193134" y="5100209"/>
            <a:ext cx="841209" cy="1470259"/>
          </a:xfrm>
          <a:custGeom>
            <a:avLst/>
            <a:gdLst>
              <a:gd name="connsiteX0" fmla="*/ 246408 w 841209"/>
              <a:gd name="connsiteY0" fmla="*/ 0 h 1470259"/>
              <a:gd name="connsiteX1" fmla="*/ 841209 w 841209"/>
              <a:gd name="connsiteY1" fmla="*/ 0 h 1470259"/>
              <a:gd name="connsiteX2" fmla="*/ 841209 w 841209"/>
              <a:gd name="connsiteY2" fmla="*/ 1470259 h 1470259"/>
              <a:gd name="connsiteX3" fmla="*/ 246408 w 841209"/>
              <a:gd name="connsiteY3" fmla="*/ 1470259 h 1470259"/>
              <a:gd name="connsiteX4" fmla="*/ 1360 w 841209"/>
              <a:gd name="connsiteY4" fmla="*/ 1225211 h 1470259"/>
              <a:gd name="connsiteX5" fmla="*/ 1360 w 841209"/>
              <a:gd name="connsiteY5" fmla="*/ 245048 h 1470259"/>
              <a:gd name="connsiteX6" fmla="*/ 246408 w 841209"/>
              <a:gd name="connsiteY6" fmla="*/ 0 h 1470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41209" h="1470259">
                <a:moveTo>
                  <a:pt x="246408" y="0"/>
                </a:moveTo>
                <a:lnTo>
                  <a:pt x="841209" y="0"/>
                </a:lnTo>
                <a:lnTo>
                  <a:pt x="841209" y="1470259"/>
                </a:lnTo>
                <a:lnTo>
                  <a:pt x="246408" y="1470259"/>
                </a:lnTo>
                <a:cubicBezTo>
                  <a:pt x="111072" y="1470259"/>
                  <a:pt x="1360" y="1360547"/>
                  <a:pt x="1360" y="1225211"/>
                </a:cubicBezTo>
                <a:lnTo>
                  <a:pt x="1360" y="245048"/>
                </a:lnTo>
                <a:cubicBezTo>
                  <a:pt x="-14515" y="130350"/>
                  <a:pt x="111072" y="0"/>
                  <a:pt x="246408" y="0"/>
                </a:cubicBezTo>
                <a:close/>
              </a:path>
            </a:pathLst>
          </a:custGeom>
          <a:solidFill>
            <a:srgbClr val="AF2655"/>
          </a:solidFill>
          <a:ln>
            <a:solidFill>
              <a:srgbClr val="F9F18C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00807A34-EB9F-404B-A195-0677167C5A9E}"/>
              </a:ext>
            </a:extLst>
          </p:cNvPr>
          <p:cNvSpPr txBox="1"/>
          <p:nvPr/>
        </p:nvSpPr>
        <p:spPr>
          <a:xfrm>
            <a:off x="249886" y="5373673"/>
            <a:ext cx="68480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9DFF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4DA2E9FA-88CD-4EEA-AC44-F0A8AAA4C952}"/>
              </a:ext>
            </a:extLst>
          </p:cNvPr>
          <p:cNvSpPr/>
          <p:nvPr/>
        </p:nvSpPr>
        <p:spPr>
          <a:xfrm>
            <a:off x="6211513" y="3472650"/>
            <a:ext cx="5775158" cy="1470259"/>
          </a:xfrm>
          <a:prstGeom prst="roundRect">
            <a:avLst/>
          </a:prstGeom>
          <a:solidFill>
            <a:srgbClr val="21374B">
              <a:alpha val="77000"/>
            </a:srgbClr>
          </a:solidFill>
          <a:ln>
            <a:solidFill>
              <a:srgbClr val="F9F18C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8" name="Rectangle: Rounded Corners 97">
            <a:extLst>
              <a:ext uri="{FF2B5EF4-FFF2-40B4-BE49-F238E27FC236}">
                <a16:creationId xmlns:a16="http://schemas.microsoft.com/office/drawing/2014/main" id="{E30B4BB6-CF7C-450C-8A67-138AAC777E08}"/>
              </a:ext>
            </a:extLst>
          </p:cNvPr>
          <p:cNvSpPr/>
          <p:nvPr/>
        </p:nvSpPr>
        <p:spPr>
          <a:xfrm>
            <a:off x="6205089" y="5100209"/>
            <a:ext cx="5775158" cy="1470259"/>
          </a:xfrm>
          <a:prstGeom prst="roundRect">
            <a:avLst/>
          </a:prstGeom>
          <a:solidFill>
            <a:srgbClr val="21374B">
              <a:alpha val="77000"/>
            </a:srgbClr>
          </a:solidFill>
          <a:ln>
            <a:solidFill>
              <a:srgbClr val="F9F18C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1C6D8BA3-E147-4DBE-B85E-DB0A8B1DBF86}"/>
              </a:ext>
            </a:extLst>
          </p:cNvPr>
          <p:cNvSpPr/>
          <p:nvPr/>
        </p:nvSpPr>
        <p:spPr>
          <a:xfrm flipH="1">
            <a:off x="11145462" y="3472650"/>
            <a:ext cx="841209" cy="1470259"/>
          </a:xfrm>
          <a:custGeom>
            <a:avLst/>
            <a:gdLst>
              <a:gd name="connsiteX0" fmla="*/ 246408 w 841209"/>
              <a:gd name="connsiteY0" fmla="*/ 0 h 1470259"/>
              <a:gd name="connsiteX1" fmla="*/ 841209 w 841209"/>
              <a:gd name="connsiteY1" fmla="*/ 0 h 1470259"/>
              <a:gd name="connsiteX2" fmla="*/ 841209 w 841209"/>
              <a:gd name="connsiteY2" fmla="*/ 1470259 h 1470259"/>
              <a:gd name="connsiteX3" fmla="*/ 246408 w 841209"/>
              <a:gd name="connsiteY3" fmla="*/ 1470259 h 1470259"/>
              <a:gd name="connsiteX4" fmla="*/ 1360 w 841209"/>
              <a:gd name="connsiteY4" fmla="*/ 1225211 h 1470259"/>
              <a:gd name="connsiteX5" fmla="*/ 1360 w 841209"/>
              <a:gd name="connsiteY5" fmla="*/ 245048 h 1470259"/>
              <a:gd name="connsiteX6" fmla="*/ 246408 w 841209"/>
              <a:gd name="connsiteY6" fmla="*/ 0 h 1470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41209" h="1470259">
                <a:moveTo>
                  <a:pt x="246408" y="0"/>
                </a:moveTo>
                <a:lnTo>
                  <a:pt x="841209" y="0"/>
                </a:lnTo>
                <a:lnTo>
                  <a:pt x="841209" y="1470259"/>
                </a:lnTo>
                <a:lnTo>
                  <a:pt x="246408" y="1470259"/>
                </a:lnTo>
                <a:cubicBezTo>
                  <a:pt x="111072" y="1470259"/>
                  <a:pt x="1360" y="1360547"/>
                  <a:pt x="1360" y="1225211"/>
                </a:cubicBezTo>
                <a:lnTo>
                  <a:pt x="1360" y="245048"/>
                </a:lnTo>
                <a:cubicBezTo>
                  <a:pt x="-14515" y="130350"/>
                  <a:pt x="111072" y="0"/>
                  <a:pt x="246408" y="0"/>
                </a:cubicBezTo>
                <a:close/>
              </a:path>
            </a:pathLst>
          </a:custGeom>
          <a:solidFill>
            <a:srgbClr val="AF2655"/>
          </a:solidFill>
          <a:ln>
            <a:solidFill>
              <a:srgbClr val="F9F18C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F8999CC7-9EF5-4DB3-8947-1CE8D169604C}"/>
              </a:ext>
            </a:extLst>
          </p:cNvPr>
          <p:cNvSpPr/>
          <p:nvPr/>
        </p:nvSpPr>
        <p:spPr>
          <a:xfrm flipH="1">
            <a:off x="11139038" y="5100209"/>
            <a:ext cx="841209" cy="1470259"/>
          </a:xfrm>
          <a:custGeom>
            <a:avLst/>
            <a:gdLst>
              <a:gd name="connsiteX0" fmla="*/ 246408 w 841209"/>
              <a:gd name="connsiteY0" fmla="*/ 0 h 1470259"/>
              <a:gd name="connsiteX1" fmla="*/ 841209 w 841209"/>
              <a:gd name="connsiteY1" fmla="*/ 0 h 1470259"/>
              <a:gd name="connsiteX2" fmla="*/ 841209 w 841209"/>
              <a:gd name="connsiteY2" fmla="*/ 1470259 h 1470259"/>
              <a:gd name="connsiteX3" fmla="*/ 246408 w 841209"/>
              <a:gd name="connsiteY3" fmla="*/ 1470259 h 1470259"/>
              <a:gd name="connsiteX4" fmla="*/ 1360 w 841209"/>
              <a:gd name="connsiteY4" fmla="*/ 1225211 h 1470259"/>
              <a:gd name="connsiteX5" fmla="*/ 1360 w 841209"/>
              <a:gd name="connsiteY5" fmla="*/ 245048 h 1470259"/>
              <a:gd name="connsiteX6" fmla="*/ 246408 w 841209"/>
              <a:gd name="connsiteY6" fmla="*/ 0 h 1470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41209" h="1470259">
                <a:moveTo>
                  <a:pt x="246408" y="0"/>
                </a:moveTo>
                <a:lnTo>
                  <a:pt x="841209" y="0"/>
                </a:lnTo>
                <a:lnTo>
                  <a:pt x="841209" y="1470259"/>
                </a:lnTo>
                <a:lnTo>
                  <a:pt x="246408" y="1470259"/>
                </a:lnTo>
                <a:cubicBezTo>
                  <a:pt x="111072" y="1470259"/>
                  <a:pt x="1360" y="1360547"/>
                  <a:pt x="1360" y="1225211"/>
                </a:cubicBezTo>
                <a:lnTo>
                  <a:pt x="1360" y="245048"/>
                </a:lnTo>
                <a:cubicBezTo>
                  <a:pt x="-14515" y="130350"/>
                  <a:pt x="111072" y="0"/>
                  <a:pt x="246408" y="0"/>
                </a:cubicBezTo>
                <a:close/>
              </a:path>
            </a:pathLst>
          </a:custGeom>
          <a:solidFill>
            <a:srgbClr val="AF2655"/>
          </a:solidFill>
          <a:ln>
            <a:solidFill>
              <a:srgbClr val="F9F18C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317962F1-1CA7-4468-A947-7BCB4A7D3C9E}"/>
              </a:ext>
            </a:extLst>
          </p:cNvPr>
          <p:cNvSpPr txBox="1"/>
          <p:nvPr/>
        </p:nvSpPr>
        <p:spPr>
          <a:xfrm>
            <a:off x="11252637" y="3746114"/>
            <a:ext cx="6463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9DFF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2F13632A-4D94-4DD2-A6F8-031AD8A2D291}"/>
              </a:ext>
            </a:extLst>
          </p:cNvPr>
          <p:cNvSpPr txBox="1"/>
          <p:nvPr/>
        </p:nvSpPr>
        <p:spPr>
          <a:xfrm>
            <a:off x="11210157" y="5373673"/>
            <a:ext cx="68480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9DFF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C0DB508-A35F-463D-AB09-37565EC104D0}"/>
              </a:ext>
            </a:extLst>
          </p:cNvPr>
          <p:cNvSpPr txBox="1"/>
          <p:nvPr/>
        </p:nvSpPr>
        <p:spPr>
          <a:xfrm>
            <a:off x="1052963" y="3918137"/>
            <a:ext cx="49008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800">
                <a:solidFill>
                  <a:srgbClr val="F9DFF5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Dục Thanh</a:t>
            </a:r>
            <a:endParaRPr lang="en-US" sz="2800" dirty="0">
              <a:solidFill>
                <a:srgbClr val="F9DFF5"/>
              </a:solidFill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10CAEB36-5E18-4476-860F-5781155E87EA}"/>
              </a:ext>
            </a:extLst>
          </p:cNvPr>
          <p:cNvSpPr txBox="1"/>
          <p:nvPr/>
        </p:nvSpPr>
        <p:spPr>
          <a:xfrm>
            <a:off x="6211513" y="3941587"/>
            <a:ext cx="49133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800">
                <a:solidFill>
                  <a:srgbClr val="F9DFF5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Quốc học Huế</a:t>
            </a:r>
            <a:endParaRPr lang="en-US" sz="2800" dirty="0">
              <a:solidFill>
                <a:srgbClr val="F9DFF5"/>
              </a:solidFill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0B6DE786-90CE-4DC3-BE8D-FC59D6426778}"/>
              </a:ext>
            </a:extLst>
          </p:cNvPr>
          <p:cNvSpPr txBox="1"/>
          <p:nvPr/>
        </p:nvSpPr>
        <p:spPr>
          <a:xfrm>
            <a:off x="1052963" y="5573728"/>
            <a:ext cx="49008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800">
                <a:solidFill>
                  <a:srgbClr val="F9DFF5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Tiểu học Việt – Pháp Đông Ba</a:t>
            </a:r>
            <a:endParaRPr lang="en-US" sz="2800" dirty="0">
              <a:solidFill>
                <a:srgbClr val="F9DFF5"/>
              </a:solidFill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E2101BA8-430C-4C41-B3CD-94ABD5E75445}"/>
              </a:ext>
            </a:extLst>
          </p:cNvPr>
          <p:cNvSpPr txBox="1"/>
          <p:nvPr/>
        </p:nvSpPr>
        <p:spPr>
          <a:xfrm>
            <a:off x="6211513" y="5535177"/>
            <a:ext cx="49133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800">
                <a:solidFill>
                  <a:srgbClr val="F9DFF5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Quốc Tử Giám</a:t>
            </a:r>
            <a:endParaRPr lang="en-US" sz="2800" dirty="0">
              <a:solidFill>
                <a:srgbClr val="F9DFF5"/>
              </a:solidFill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04" name="Rectangle: Rounded Corners 103">
            <a:extLst>
              <a:ext uri="{FF2B5EF4-FFF2-40B4-BE49-F238E27FC236}">
                <a16:creationId xmlns:a16="http://schemas.microsoft.com/office/drawing/2014/main" id="{ED0DDE08-B956-4D2D-B653-B007A02E7EAC}"/>
              </a:ext>
            </a:extLst>
          </p:cNvPr>
          <p:cNvSpPr/>
          <p:nvPr/>
        </p:nvSpPr>
        <p:spPr>
          <a:xfrm>
            <a:off x="712819" y="1393542"/>
            <a:ext cx="10766362" cy="1688308"/>
          </a:xfrm>
          <a:prstGeom prst="roundRect">
            <a:avLst/>
          </a:prstGeom>
          <a:solidFill>
            <a:srgbClr val="21374B"/>
          </a:solidFill>
          <a:ln>
            <a:solidFill>
              <a:srgbClr val="F9F18C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3A838EF1-4A43-4416-ABAA-08427BE82A04}"/>
              </a:ext>
            </a:extLst>
          </p:cNvPr>
          <p:cNvSpPr txBox="1"/>
          <p:nvPr/>
        </p:nvSpPr>
        <p:spPr>
          <a:xfrm>
            <a:off x="712819" y="1960862"/>
            <a:ext cx="107663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800">
                <a:solidFill>
                  <a:srgbClr val="F9DFF5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Trường học nào Hồ Chí Minh chưa từng theo học? </a:t>
            </a:r>
            <a:endParaRPr lang="en-US" sz="2800" dirty="0">
              <a:solidFill>
                <a:srgbClr val="F9DFF5"/>
              </a:solidFill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26" name="Picture 25">
            <a:hlinkClick r:id="rId9" action="ppaction://hlinksldjump"/>
            <a:extLst>
              <a:ext uri="{FF2B5EF4-FFF2-40B4-BE49-F238E27FC236}">
                <a16:creationId xmlns:a16="http://schemas.microsoft.com/office/drawing/2014/main" id="{C00DD5E9-A87C-454B-A272-7FE7AE983EB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5457987" y="6670943"/>
            <a:ext cx="627942" cy="743776"/>
          </a:xfrm>
          <a:prstGeom prst="rect">
            <a:avLst/>
          </a:prstGeom>
        </p:spPr>
      </p:pic>
      <p:pic>
        <p:nvPicPr>
          <p:cNvPr id="27" name="Picture 26">
            <a:hlinkClick r:id="" action="ppaction://noaction"/>
            <a:extLst>
              <a:ext uri="{FF2B5EF4-FFF2-40B4-BE49-F238E27FC236}">
                <a16:creationId xmlns:a16="http://schemas.microsoft.com/office/drawing/2014/main" id="{3ECAAB5E-8F01-4AB0-99ED-488BEC73AF1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940863" y="-431399"/>
            <a:ext cx="627942" cy="725487"/>
          </a:xfrm>
          <a:prstGeom prst="rect">
            <a:avLst/>
          </a:prstGeom>
        </p:spPr>
      </p:pic>
      <p:pic>
        <p:nvPicPr>
          <p:cNvPr id="28" name="Picture 27">
            <a:hlinkClick r:id="" action="ppaction://noaction"/>
            <a:extLst>
              <a:ext uri="{FF2B5EF4-FFF2-40B4-BE49-F238E27FC236}">
                <a16:creationId xmlns:a16="http://schemas.microsoft.com/office/drawing/2014/main" id="{BE31EC1C-D1E3-4D89-A00D-1CA031E829C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5749923" y="5255761"/>
            <a:ext cx="621846" cy="743776"/>
          </a:xfrm>
          <a:prstGeom prst="rect">
            <a:avLst/>
          </a:prstGeom>
        </p:spPr>
      </p:pic>
      <p:pic>
        <p:nvPicPr>
          <p:cNvPr id="29" name="Picture 28">
            <a:hlinkClick r:id="" action="ppaction://noaction"/>
            <a:extLst>
              <a:ext uri="{FF2B5EF4-FFF2-40B4-BE49-F238E27FC236}">
                <a16:creationId xmlns:a16="http://schemas.microsoft.com/office/drawing/2014/main" id="{C7CDAF8B-812E-4823-B37D-391DAF5E07D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5376805" y="3569699"/>
            <a:ext cx="627942" cy="743776"/>
          </a:xfrm>
          <a:prstGeom prst="rect">
            <a:avLst/>
          </a:prstGeom>
        </p:spPr>
      </p:pic>
      <p:pic>
        <p:nvPicPr>
          <p:cNvPr id="30" name="Picture 29">
            <a:hlinkClick r:id="" action="ppaction://noaction"/>
            <a:extLst>
              <a:ext uri="{FF2B5EF4-FFF2-40B4-BE49-F238E27FC236}">
                <a16:creationId xmlns:a16="http://schemas.microsoft.com/office/drawing/2014/main" id="{AAC6BD43-5C3D-4945-BD97-15C6758B250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3483038" y="1643976"/>
            <a:ext cx="621846" cy="743776"/>
          </a:xfrm>
          <a:prstGeom prst="rect">
            <a:avLst/>
          </a:prstGeom>
        </p:spPr>
      </p:pic>
      <p:pic>
        <p:nvPicPr>
          <p:cNvPr id="31" name="Picture 30">
            <a:hlinkClick r:id="" action="ppaction://noaction"/>
            <a:extLst>
              <a:ext uri="{FF2B5EF4-FFF2-40B4-BE49-F238E27FC236}">
                <a16:creationId xmlns:a16="http://schemas.microsoft.com/office/drawing/2014/main" id="{083159AE-4FE6-49CE-BB0F-EC06DADF011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2408577" y="406959"/>
            <a:ext cx="627942" cy="743776"/>
          </a:xfrm>
          <a:prstGeom prst="rect">
            <a:avLst/>
          </a:prstGeom>
        </p:spPr>
      </p:pic>
      <p:pic>
        <p:nvPicPr>
          <p:cNvPr id="32" name="Picture 31">
            <a:hlinkClick r:id="rId16" action="ppaction://hlinksldjump"/>
            <a:extLst>
              <a:ext uri="{FF2B5EF4-FFF2-40B4-BE49-F238E27FC236}">
                <a16:creationId xmlns:a16="http://schemas.microsoft.com/office/drawing/2014/main" id="{8778A45F-A727-40C7-8717-21106A31E2E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3438006" y="4883873"/>
            <a:ext cx="627942" cy="743776"/>
          </a:xfrm>
          <a:prstGeom prst="rect">
            <a:avLst/>
          </a:prstGeom>
        </p:spPr>
      </p:pic>
      <p:pic>
        <p:nvPicPr>
          <p:cNvPr id="33" name="Picture 32">
            <a:hlinkClick r:id="rId9" action="ppaction://hlinksldjump"/>
            <a:extLst>
              <a:ext uri="{FF2B5EF4-FFF2-40B4-BE49-F238E27FC236}">
                <a16:creationId xmlns:a16="http://schemas.microsoft.com/office/drawing/2014/main" id="{3BA8C129-3BDC-4B03-9643-1DA5A0C9CFA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5097807" y="3964616"/>
            <a:ext cx="627942" cy="743776"/>
          </a:xfrm>
          <a:prstGeom prst="rect">
            <a:avLst/>
          </a:prstGeom>
        </p:spPr>
      </p:pic>
      <p:pic>
        <p:nvPicPr>
          <p:cNvPr id="34" name="Picture 33">
            <a:hlinkClick r:id="" action="ppaction://noaction"/>
            <a:extLst>
              <a:ext uri="{FF2B5EF4-FFF2-40B4-BE49-F238E27FC236}">
                <a16:creationId xmlns:a16="http://schemas.microsoft.com/office/drawing/2014/main" id="{0620936D-4E9F-40DA-AD98-66E36D4B4F7A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5681300" y="2865023"/>
            <a:ext cx="627942" cy="743776"/>
          </a:xfrm>
          <a:prstGeom prst="rect">
            <a:avLst/>
          </a:prstGeom>
        </p:spPr>
      </p:pic>
      <p:pic>
        <p:nvPicPr>
          <p:cNvPr id="35" name="Picture 34">
            <a:hlinkClick r:id="" action="ppaction://noaction"/>
            <a:extLst>
              <a:ext uri="{FF2B5EF4-FFF2-40B4-BE49-F238E27FC236}">
                <a16:creationId xmlns:a16="http://schemas.microsoft.com/office/drawing/2014/main" id="{9A23FF86-0C76-40C1-8B60-097560459E7A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5924372" y="1393542"/>
            <a:ext cx="621846" cy="743776"/>
          </a:xfrm>
          <a:prstGeom prst="rect">
            <a:avLst/>
          </a:prstGeom>
        </p:spPr>
      </p:pic>
      <p:pic>
        <p:nvPicPr>
          <p:cNvPr id="36" name="Hạt Sóng Xung Kích đếm Ngược 10 Giây - Video MP4 Tải xuống miễn phí">
            <a:hlinkClick r:id="" action="ppaction://media"/>
            <a:extLst>
              <a:ext uri="{FF2B5EF4-FFF2-40B4-BE49-F238E27FC236}">
                <a16:creationId xmlns:a16="http://schemas.microsoft.com/office/drawing/2014/main" id="{BD3EF95D-776F-40ED-839B-D412E6C8B5C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4224310" y="-273979"/>
            <a:ext cx="3743380" cy="2105651"/>
          </a:xfrm>
          <a:prstGeom prst="rect">
            <a:avLst/>
          </a:prstGeom>
          <a:effectLst>
            <a:softEdge rad="1270000"/>
          </a:effectLst>
        </p:spPr>
      </p:pic>
      <p:sp>
        <p:nvSpPr>
          <p:cNvPr id="44" name="Rectangle 43">
            <a:hlinkClick r:id="rId16" action="ppaction://hlinksldjump"/>
            <a:extLst>
              <a:ext uri="{FF2B5EF4-FFF2-40B4-BE49-F238E27FC236}">
                <a16:creationId xmlns:a16="http://schemas.microsoft.com/office/drawing/2014/main" id="{1D45FDF2-01A3-456A-8EF5-331AAFDCD827}"/>
              </a:ext>
            </a:extLst>
          </p:cNvPr>
          <p:cNvSpPr/>
          <p:nvPr/>
        </p:nvSpPr>
        <p:spPr>
          <a:xfrm>
            <a:off x="5476495" y="4515905"/>
            <a:ext cx="1239011" cy="920731"/>
          </a:xfrm>
          <a:prstGeom prst="rect">
            <a:avLst/>
          </a:prstGeom>
          <a:blipFill>
            <a:blip r:embed="rId22"/>
            <a:srcRect/>
            <a:stretch>
              <a:fillRect l="-16055" r="-16055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1539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6000">
                                          <p:cBhvr additive="base">
                                            <p:cTn id="7" dur="125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6000">
                                          <p:cBhvr additive="base">
                                            <p:cTn id="8" dur="125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6000">
                                          <p:cBhvr additive="base">
                                            <p:cTn id="11" dur="125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6000">
                                          <p:cBhvr additive="base">
                                            <p:cTn id="12" dur="125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7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17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17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17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7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17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17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17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5" fill="hold">
                          <p:stCondLst>
                            <p:cond delay="indefinite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7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9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17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5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9" presetID="17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1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4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17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7" dur="5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5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5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0" dur="5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1" fill="hold">
                          <p:stCondLst>
                            <p:cond delay="indefinite"/>
                          </p:stCondLst>
                          <p:childTnLst>
                            <p:par>
                              <p:cTn id="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3" presetID="17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5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6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7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8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9" presetID="17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1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2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3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5" presetID="17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7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8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9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0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1" presetID="17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3" dur="5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4" dur="5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5" dur="5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6" dur="5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0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1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2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24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25" dur="22021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126" fill="hold" display="0">
                      <p:stCondLst>
                        <p:cond delay="indefinite"/>
                      </p:stCondLst>
                    </p:cTn>
                    <p:tgtEl>
                      <p:spTgt spid="36"/>
                    </p:tgtEl>
                  </p:cMediaNode>
                </p:video>
                <p:seq concurrent="1" nextAc="seek">
                  <p:cTn id="127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8" fill="hold">
                          <p:stCondLst>
                            <p:cond delay="0"/>
                          </p:stCondLst>
                          <p:childTnLst>
                            <p:par>
                              <p:cTn id="1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0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13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9E4EDA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13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9E4EDA"/>
                                          </p:to>
                                        </p:animClr>
                                        <p:set>
                                          <p:cBhvr>
                                            <p:cTn id="133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3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Âm-thanh-Trả-Lời-Sai-mp3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35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136" dur="1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137" restart="whenNotActive" fill="hold" evtFilter="cancelBubble" nodeType="interactiveSeq">
                    <p:stCondLst>
                      <p:cond evt="onClick" delay="0">
                        <p:tgtEl>
                          <p:spTgt spid="8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8" fill="hold">
                          <p:stCondLst>
                            <p:cond delay="0"/>
                          </p:stCondLst>
                          <p:childTnLst>
                            <p:par>
                              <p:cTn id="1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0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141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9E4EDA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142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9E4EDA"/>
                                          </p:to>
                                        </p:animClr>
                                        <p:set>
                                          <p:cBhvr>
                                            <p:cTn id="143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44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Âm-thanh-Trả-Lời-Sai-mp3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45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146" dur="1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2"/>
                      </p:tgtEl>
                    </p:cond>
                  </p:nextCondLst>
                </p:seq>
                <p:seq concurrent="1" nextAc="seek">
                  <p:cTn id="147" restart="whenNotActive" fill="hold" evtFilter="cancelBubble" nodeType="interactiveSeq">
                    <p:stCondLst>
                      <p:cond evt="onClick" delay="0">
                        <p:tgtEl>
                          <p:spTgt spid="9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8" fill="hold">
                          <p:stCondLst>
                            <p:cond delay="0"/>
                          </p:stCondLst>
                          <p:childTnLst>
                            <p:par>
                              <p:cTn id="1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0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151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9E4EDA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152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9E4EDA"/>
                                          </p:to>
                                        </p:animClr>
                                        <p:set>
                                          <p:cBhvr>
                                            <p:cTn id="153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54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Âm-thanh-Trả-Lời-Sai-mp3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55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156" dur="1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7"/>
                      </p:tgtEl>
                    </p:cond>
                  </p:nextCondLst>
                </p:seq>
                <p:seq concurrent="1" nextAc="seek">
                  <p:cTn id="157" restart="whenNotActive" fill="hold" evtFilter="cancelBubble" nodeType="interactiveSeq">
                    <p:stCondLst>
                      <p:cond evt="onClick" delay="0">
                        <p:tgtEl>
                          <p:spTgt spid="1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8" fill="hold">
                          <p:stCondLst>
                            <p:cond delay="0"/>
                          </p:stCondLst>
                          <p:childTnLst>
                            <p:par>
                              <p:cTn id="1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0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161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162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set>
                                          <p:cBhvr>
                                            <p:cTn id="163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64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65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166" dur="1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0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2" grpId="1" animBg="1"/>
          <p:bldP spid="40" grpId="0" animBg="1"/>
          <p:bldP spid="16" grpId="0"/>
          <p:bldP spid="80" grpId="0" animBg="1"/>
          <p:bldP spid="80" grpId="1" animBg="1"/>
          <p:bldP spid="41" grpId="0" animBg="1"/>
          <p:bldP spid="82" grpId="0"/>
          <p:bldP spid="83" grpId="0" animBg="1"/>
          <p:bldP spid="83" grpId="1" animBg="1"/>
          <p:bldP spid="98" grpId="0" animBg="1"/>
          <p:bldP spid="98" grpId="1" animBg="1"/>
          <p:bldP spid="42" grpId="0" animBg="1"/>
          <p:bldP spid="43" grpId="0" animBg="1"/>
          <p:bldP spid="97" grpId="0"/>
          <p:bldP spid="100" grpId="0"/>
          <p:bldP spid="18" grpId="0"/>
          <p:bldP spid="101" grpId="0"/>
          <p:bldP spid="102" grpId="0"/>
          <p:bldP spid="103" grpId="0"/>
          <p:bldP spid="104" grpId="0" animBg="1"/>
          <p:bldP spid="10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25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25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7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17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17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17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7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17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17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17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5" fill="hold">
                          <p:stCondLst>
                            <p:cond delay="indefinite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7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9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17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5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9" presetID="17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1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4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17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7" dur="5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5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5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0" dur="5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1" fill="hold">
                          <p:stCondLst>
                            <p:cond delay="indefinite"/>
                          </p:stCondLst>
                          <p:childTnLst>
                            <p:par>
                              <p:cTn id="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3" presetID="17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5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6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7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8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9" presetID="17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1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2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3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5" presetID="17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7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8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9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0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1" presetID="17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3" dur="5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4" dur="5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5" dur="5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6" dur="5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0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1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2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24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25" dur="22021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126" fill="hold" display="0">
                      <p:stCondLst>
                        <p:cond delay="indefinite"/>
                      </p:stCondLst>
                    </p:cTn>
                    <p:tgtEl>
                      <p:spTgt spid="36"/>
                    </p:tgtEl>
                  </p:cMediaNode>
                </p:video>
                <p:seq concurrent="1" nextAc="seek">
                  <p:cTn id="127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8" fill="hold">
                          <p:stCondLst>
                            <p:cond delay="0"/>
                          </p:stCondLst>
                          <p:childTnLst>
                            <p:par>
                              <p:cTn id="1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0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13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9E4EDA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13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9E4EDA"/>
                                          </p:to>
                                        </p:animClr>
                                        <p:set>
                                          <p:cBhvr>
                                            <p:cTn id="133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3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Âm-thanh-Trả-Lời-Sai-mp3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35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136" dur="1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137" restart="whenNotActive" fill="hold" evtFilter="cancelBubble" nodeType="interactiveSeq">
                    <p:stCondLst>
                      <p:cond evt="onClick" delay="0">
                        <p:tgtEl>
                          <p:spTgt spid="8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8" fill="hold">
                          <p:stCondLst>
                            <p:cond delay="0"/>
                          </p:stCondLst>
                          <p:childTnLst>
                            <p:par>
                              <p:cTn id="1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0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141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9E4EDA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142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9E4EDA"/>
                                          </p:to>
                                        </p:animClr>
                                        <p:set>
                                          <p:cBhvr>
                                            <p:cTn id="143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44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Âm-thanh-Trả-Lời-Sai-mp3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45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146" dur="1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2"/>
                      </p:tgtEl>
                    </p:cond>
                  </p:nextCondLst>
                </p:seq>
                <p:seq concurrent="1" nextAc="seek">
                  <p:cTn id="147" restart="whenNotActive" fill="hold" evtFilter="cancelBubble" nodeType="interactiveSeq">
                    <p:stCondLst>
                      <p:cond evt="onClick" delay="0">
                        <p:tgtEl>
                          <p:spTgt spid="9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8" fill="hold">
                          <p:stCondLst>
                            <p:cond delay="0"/>
                          </p:stCondLst>
                          <p:childTnLst>
                            <p:par>
                              <p:cTn id="1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0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151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9E4EDA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152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9E4EDA"/>
                                          </p:to>
                                        </p:animClr>
                                        <p:set>
                                          <p:cBhvr>
                                            <p:cTn id="153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54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Âm-thanh-Trả-Lời-Sai-mp3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55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156" dur="1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7"/>
                      </p:tgtEl>
                    </p:cond>
                  </p:nextCondLst>
                </p:seq>
                <p:seq concurrent="1" nextAc="seek">
                  <p:cTn id="157" restart="whenNotActive" fill="hold" evtFilter="cancelBubble" nodeType="interactiveSeq">
                    <p:stCondLst>
                      <p:cond evt="onClick" delay="0">
                        <p:tgtEl>
                          <p:spTgt spid="1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8" fill="hold">
                          <p:stCondLst>
                            <p:cond delay="0"/>
                          </p:stCondLst>
                          <p:childTnLst>
                            <p:par>
                              <p:cTn id="1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0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161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162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set>
                                          <p:cBhvr>
                                            <p:cTn id="163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64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65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166" dur="1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0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2" grpId="1" animBg="1"/>
          <p:bldP spid="40" grpId="0" animBg="1"/>
          <p:bldP spid="16" grpId="0"/>
          <p:bldP spid="80" grpId="0" animBg="1"/>
          <p:bldP spid="80" grpId="1" animBg="1"/>
          <p:bldP spid="41" grpId="0" animBg="1"/>
          <p:bldP spid="82" grpId="0"/>
          <p:bldP spid="83" grpId="0" animBg="1"/>
          <p:bldP spid="83" grpId="1" animBg="1"/>
          <p:bldP spid="98" grpId="0" animBg="1"/>
          <p:bldP spid="98" grpId="1" animBg="1"/>
          <p:bldP spid="42" grpId="0" animBg="1"/>
          <p:bldP spid="43" grpId="0" animBg="1"/>
          <p:bldP spid="97" grpId="0"/>
          <p:bldP spid="100" grpId="0"/>
          <p:bldP spid="18" grpId="0"/>
          <p:bldP spid="101" grpId="0"/>
          <p:bldP spid="102" grpId="0"/>
          <p:bldP spid="103" grpId="0"/>
          <p:bldP spid="104" grpId="0" animBg="1"/>
          <p:bldP spid="105" grpId="0"/>
        </p:bld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BEECEE13-3BB7-4B25-B53A-870C9B27C59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-40000" contrast="-40000"/>
                      </a14:imgEffect>
                    </a14:imgLayer>
                  </a14:imgProps>
                </a:ext>
              </a:extLst>
            </a:blip>
            <a:srcRect/>
            <a:stretch>
              <a:fillRect l="-184" r="-18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CEBECF5-6366-481C-8FB7-4981DA0E3E5D}"/>
              </a:ext>
            </a:extLst>
          </p:cNvPr>
          <p:cNvSpPr/>
          <p:nvPr/>
        </p:nvSpPr>
        <p:spPr>
          <a:xfrm>
            <a:off x="193134" y="3472650"/>
            <a:ext cx="5775158" cy="1470259"/>
          </a:xfrm>
          <a:prstGeom prst="roundRect">
            <a:avLst/>
          </a:prstGeom>
          <a:solidFill>
            <a:srgbClr val="21374B">
              <a:alpha val="77000"/>
            </a:srgbClr>
          </a:solidFill>
          <a:ln>
            <a:solidFill>
              <a:srgbClr val="F9F18C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555BF2E0-E10F-45CE-8809-E2C8BE09E61B}"/>
              </a:ext>
            </a:extLst>
          </p:cNvPr>
          <p:cNvSpPr/>
          <p:nvPr/>
        </p:nvSpPr>
        <p:spPr>
          <a:xfrm>
            <a:off x="193134" y="3472650"/>
            <a:ext cx="841209" cy="1470259"/>
          </a:xfrm>
          <a:custGeom>
            <a:avLst/>
            <a:gdLst>
              <a:gd name="connsiteX0" fmla="*/ 246408 w 841209"/>
              <a:gd name="connsiteY0" fmla="*/ 0 h 1470259"/>
              <a:gd name="connsiteX1" fmla="*/ 841209 w 841209"/>
              <a:gd name="connsiteY1" fmla="*/ 0 h 1470259"/>
              <a:gd name="connsiteX2" fmla="*/ 841209 w 841209"/>
              <a:gd name="connsiteY2" fmla="*/ 1470259 h 1470259"/>
              <a:gd name="connsiteX3" fmla="*/ 246408 w 841209"/>
              <a:gd name="connsiteY3" fmla="*/ 1470259 h 1470259"/>
              <a:gd name="connsiteX4" fmla="*/ 1360 w 841209"/>
              <a:gd name="connsiteY4" fmla="*/ 1225211 h 1470259"/>
              <a:gd name="connsiteX5" fmla="*/ 1360 w 841209"/>
              <a:gd name="connsiteY5" fmla="*/ 245048 h 1470259"/>
              <a:gd name="connsiteX6" fmla="*/ 246408 w 841209"/>
              <a:gd name="connsiteY6" fmla="*/ 0 h 1470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41209" h="1470259">
                <a:moveTo>
                  <a:pt x="246408" y="0"/>
                </a:moveTo>
                <a:lnTo>
                  <a:pt x="841209" y="0"/>
                </a:lnTo>
                <a:lnTo>
                  <a:pt x="841209" y="1470259"/>
                </a:lnTo>
                <a:lnTo>
                  <a:pt x="246408" y="1470259"/>
                </a:lnTo>
                <a:cubicBezTo>
                  <a:pt x="111072" y="1470259"/>
                  <a:pt x="1360" y="1360547"/>
                  <a:pt x="1360" y="1225211"/>
                </a:cubicBezTo>
                <a:lnTo>
                  <a:pt x="1360" y="245048"/>
                </a:lnTo>
                <a:cubicBezTo>
                  <a:pt x="-14515" y="130350"/>
                  <a:pt x="111072" y="0"/>
                  <a:pt x="246408" y="0"/>
                </a:cubicBezTo>
                <a:close/>
              </a:path>
            </a:pathLst>
          </a:custGeom>
          <a:solidFill>
            <a:srgbClr val="AF2655"/>
          </a:solidFill>
          <a:ln>
            <a:solidFill>
              <a:srgbClr val="F9F18C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EC8497A-AC6B-4D52-AF1B-01762BAC55C8}"/>
              </a:ext>
            </a:extLst>
          </p:cNvPr>
          <p:cNvSpPr txBox="1"/>
          <p:nvPr/>
        </p:nvSpPr>
        <p:spPr>
          <a:xfrm>
            <a:off x="249886" y="3746114"/>
            <a:ext cx="68480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9DFF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80" name="Rectangle: Rounded Corners 79">
            <a:extLst>
              <a:ext uri="{FF2B5EF4-FFF2-40B4-BE49-F238E27FC236}">
                <a16:creationId xmlns:a16="http://schemas.microsoft.com/office/drawing/2014/main" id="{6A0B054D-DBAA-49AD-94EB-41841D7F3460}"/>
              </a:ext>
            </a:extLst>
          </p:cNvPr>
          <p:cNvSpPr/>
          <p:nvPr/>
        </p:nvSpPr>
        <p:spPr>
          <a:xfrm>
            <a:off x="193134" y="5100209"/>
            <a:ext cx="5775158" cy="1470259"/>
          </a:xfrm>
          <a:prstGeom prst="roundRect">
            <a:avLst/>
          </a:prstGeom>
          <a:solidFill>
            <a:srgbClr val="21374B">
              <a:alpha val="77000"/>
            </a:srgbClr>
          </a:solidFill>
          <a:ln>
            <a:solidFill>
              <a:srgbClr val="F9F18C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12D0E152-2C86-49B2-9271-B03F12B17CBF}"/>
              </a:ext>
            </a:extLst>
          </p:cNvPr>
          <p:cNvSpPr/>
          <p:nvPr/>
        </p:nvSpPr>
        <p:spPr>
          <a:xfrm>
            <a:off x="193134" y="5100209"/>
            <a:ext cx="841209" cy="1470259"/>
          </a:xfrm>
          <a:custGeom>
            <a:avLst/>
            <a:gdLst>
              <a:gd name="connsiteX0" fmla="*/ 246408 w 841209"/>
              <a:gd name="connsiteY0" fmla="*/ 0 h 1470259"/>
              <a:gd name="connsiteX1" fmla="*/ 841209 w 841209"/>
              <a:gd name="connsiteY1" fmla="*/ 0 h 1470259"/>
              <a:gd name="connsiteX2" fmla="*/ 841209 w 841209"/>
              <a:gd name="connsiteY2" fmla="*/ 1470259 h 1470259"/>
              <a:gd name="connsiteX3" fmla="*/ 246408 w 841209"/>
              <a:gd name="connsiteY3" fmla="*/ 1470259 h 1470259"/>
              <a:gd name="connsiteX4" fmla="*/ 1360 w 841209"/>
              <a:gd name="connsiteY4" fmla="*/ 1225211 h 1470259"/>
              <a:gd name="connsiteX5" fmla="*/ 1360 w 841209"/>
              <a:gd name="connsiteY5" fmla="*/ 245048 h 1470259"/>
              <a:gd name="connsiteX6" fmla="*/ 246408 w 841209"/>
              <a:gd name="connsiteY6" fmla="*/ 0 h 1470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41209" h="1470259">
                <a:moveTo>
                  <a:pt x="246408" y="0"/>
                </a:moveTo>
                <a:lnTo>
                  <a:pt x="841209" y="0"/>
                </a:lnTo>
                <a:lnTo>
                  <a:pt x="841209" y="1470259"/>
                </a:lnTo>
                <a:lnTo>
                  <a:pt x="246408" y="1470259"/>
                </a:lnTo>
                <a:cubicBezTo>
                  <a:pt x="111072" y="1470259"/>
                  <a:pt x="1360" y="1360547"/>
                  <a:pt x="1360" y="1225211"/>
                </a:cubicBezTo>
                <a:lnTo>
                  <a:pt x="1360" y="245048"/>
                </a:lnTo>
                <a:cubicBezTo>
                  <a:pt x="-14515" y="130350"/>
                  <a:pt x="111072" y="0"/>
                  <a:pt x="246408" y="0"/>
                </a:cubicBezTo>
                <a:close/>
              </a:path>
            </a:pathLst>
          </a:custGeom>
          <a:solidFill>
            <a:srgbClr val="AF2655"/>
          </a:solidFill>
          <a:ln>
            <a:solidFill>
              <a:srgbClr val="F9F18C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00807A34-EB9F-404B-A195-0677167C5A9E}"/>
              </a:ext>
            </a:extLst>
          </p:cNvPr>
          <p:cNvSpPr txBox="1"/>
          <p:nvPr/>
        </p:nvSpPr>
        <p:spPr>
          <a:xfrm>
            <a:off x="249886" y="5373673"/>
            <a:ext cx="68480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9DFF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4DA2E9FA-88CD-4EEA-AC44-F0A8AAA4C952}"/>
              </a:ext>
            </a:extLst>
          </p:cNvPr>
          <p:cNvSpPr/>
          <p:nvPr/>
        </p:nvSpPr>
        <p:spPr>
          <a:xfrm>
            <a:off x="6211513" y="3472650"/>
            <a:ext cx="5775158" cy="1470259"/>
          </a:xfrm>
          <a:prstGeom prst="roundRect">
            <a:avLst/>
          </a:prstGeom>
          <a:solidFill>
            <a:srgbClr val="21374B">
              <a:alpha val="77000"/>
            </a:srgbClr>
          </a:solidFill>
          <a:ln>
            <a:solidFill>
              <a:srgbClr val="F9F18C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8" name="Rectangle: Rounded Corners 97">
            <a:extLst>
              <a:ext uri="{FF2B5EF4-FFF2-40B4-BE49-F238E27FC236}">
                <a16:creationId xmlns:a16="http://schemas.microsoft.com/office/drawing/2014/main" id="{E30B4BB6-CF7C-450C-8A67-138AAC777E08}"/>
              </a:ext>
            </a:extLst>
          </p:cNvPr>
          <p:cNvSpPr/>
          <p:nvPr/>
        </p:nvSpPr>
        <p:spPr>
          <a:xfrm>
            <a:off x="6205089" y="5100209"/>
            <a:ext cx="5775158" cy="1470259"/>
          </a:xfrm>
          <a:prstGeom prst="roundRect">
            <a:avLst/>
          </a:prstGeom>
          <a:solidFill>
            <a:srgbClr val="21374B">
              <a:alpha val="77000"/>
            </a:srgbClr>
          </a:solidFill>
          <a:ln>
            <a:solidFill>
              <a:srgbClr val="F9F18C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1C6D8BA3-E147-4DBE-B85E-DB0A8B1DBF86}"/>
              </a:ext>
            </a:extLst>
          </p:cNvPr>
          <p:cNvSpPr/>
          <p:nvPr/>
        </p:nvSpPr>
        <p:spPr>
          <a:xfrm flipH="1">
            <a:off x="11145462" y="3472650"/>
            <a:ext cx="841209" cy="1470259"/>
          </a:xfrm>
          <a:custGeom>
            <a:avLst/>
            <a:gdLst>
              <a:gd name="connsiteX0" fmla="*/ 246408 w 841209"/>
              <a:gd name="connsiteY0" fmla="*/ 0 h 1470259"/>
              <a:gd name="connsiteX1" fmla="*/ 841209 w 841209"/>
              <a:gd name="connsiteY1" fmla="*/ 0 h 1470259"/>
              <a:gd name="connsiteX2" fmla="*/ 841209 w 841209"/>
              <a:gd name="connsiteY2" fmla="*/ 1470259 h 1470259"/>
              <a:gd name="connsiteX3" fmla="*/ 246408 w 841209"/>
              <a:gd name="connsiteY3" fmla="*/ 1470259 h 1470259"/>
              <a:gd name="connsiteX4" fmla="*/ 1360 w 841209"/>
              <a:gd name="connsiteY4" fmla="*/ 1225211 h 1470259"/>
              <a:gd name="connsiteX5" fmla="*/ 1360 w 841209"/>
              <a:gd name="connsiteY5" fmla="*/ 245048 h 1470259"/>
              <a:gd name="connsiteX6" fmla="*/ 246408 w 841209"/>
              <a:gd name="connsiteY6" fmla="*/ 0 h 1470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41209" h="1470259">
                <a:moveTo>
                  <a:pt x="246408" y="0"/>
                </a:moveTo>
                <a:lnTo>
                  <a:pt x="841209" y="0"/>
                </a:lnTo>
                <a:lnTo>
                  <a:pt x="841209" y="1470259"/>
                </a:lnTo>
                <a:lnTo>
                  <a:pt x="246408" y="1470259"/>
                </a:lnTo>
                <a:cubicBezTo>
                  <a:pt x="111072" y="1470259"/>
                  <a:pt x="1360" y="1360547"/>
                  <a:pt x="1360" y="1225211"/>
                </a:cubicBezTo>
                <a:lnTo>
                  <a:pt x="1360" y="245048"/>
                </a:lnTo>
                <a:cubicBezTo>
                  <a:pt x="-14515" y="130350"/>
                  <a:pt x="111072" y="0"/>
                  <a:pt x="246408" y="0"/>
                </a:cubicBezTo>
                <a:close/>
              </a:path>
            </a:pathLst>
          </a:custGeom>
          <a:solidFill>
            <a:srgbClr val="AF2655"/>
          </a:solidFill>
          <a:ln>
            <a:solidFill>
              <a:srgbClr val="F9F18C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F8999CC7-9EF5-4DB3-8947-1CE8D169604C}"/>
              </a:ext>
            </a:extLst>
          </p:cNvPr>
          <p:cNvSpPr/>
          <p:nvPr/>
        </p:nvSpPr>
        <p:spPr>
          <a:xfrm flipH="1">
            <a:off x="11139038" y="5100209"/>
            <a:ext cx="841209" cy="1470259"/>
          </a:xfrm>
          <a:custGeom>
            <a:avLst/>
            <a:gdLst>
              <a:gd name="connsiteX0" fmla="*/ 246408 w 841209"/>
              <a:gd name="connsiteY0" fmla="*/ 0 h 1470259"/>
              <a:gd name="connsiteX1" fmla="*/ 841209 w 841209"/>
              <a:gd name="connsiteY1" fmla="*/ 0 h 1470259"/>
              <a:gd name="connsiteX2" fmla="*/ 841209 w 841209"/>
              <a:gd name="connsiteY2" fmla="*/ 1470259 h 1470259"/>
              <a:gd name="connsiteX3" fmla="*/ 246408 w 841209"/>
              <a:gd name="connsiteY3" fmla="*/ 1470259 h 1470259"/>
              <a:gd name="connsiteX4" fmla="*/ 1360 w 841209"/>
              <a:gd name="connsiteY4" fmla="*/ 1225211 h 1470259"/>
              <a:gd name="connsiteX5" fmla="*/ 1360 w 841209"/>
              <a:gd name="connsiteY5" fmla="*/ 245048 h 1470259"/>
              <a:gd name="connsiteX6" fmla="*/ 246408 w 841209"/>
              <a:gd name="connsiteY6" fmla="*/ 0 h 1470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41209" h="1470259">
                <a:moveTo>
                  <a:pt x="246408" y="0"/>
                </a:moveTo>
                <a:lnTo>
                  <a:pt x="841209" y="0"/>
                </a:lnTo>
                <a:lnTo>
                  <a:pt x="841209" y="1470259"/>
                </a:lnTo>
                <a:lnTo>
                  <a:pt x="246408" y="1470259"/>
                </a:lnTo>
                <a:cubicBezTo>
                  <a:pt x="111072" y="1470259"/>
                  <a:pt x="1360" y="1360547"/>
                  <a:pt x="1360" y="1225211"/>
                </a:cubicBezTo>
                <a:lnTo>
                  <a:pt x="1360" y="245048"/>
                </a:lnTo>
                <a:cubicBezTo>
                  <a:pt x="-14515" y="130350"/>
                  <a:pt x="111072" y="0"/>
                  <a:pt x="246408" y="0"/>
                </a:cubicBezTo>
                <a:close/>
              </a:path>
            </a:pathLst>
          </a:custGeom>
          <a:solidFill>
            <a:srgbClr val="AF2655"/>
          </a:solidFill>
          <a:ln>
            <a:solidFill>
              <a:srgbClr val="F9F18C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317962F1-1CA7-4468-A947-7BCB4A7D3C9E}"/>
              </a:ext>
            </a:extLst>
          </p:cNvPr>
          <p:cNvSpPr txBox="1"/>
          <p:nvPr/>
        </p:nvSpPr>
        <p:spPr>
          <a:xfrm>
            <a:off x="11252637" y="3746114"/>
            <a:ext cx="6463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9DFF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2F13632A-4D94-4DD2-A6F8-031AD8A2D291}"/>
              </a:ext>
            </a:extLst>
          </p:cNvPr>
          <p:cNvSpPr txBox="1"/>
          <p:nvPr/>
        </p:nvSpPr>
        <p:spPr>
          <a:xfrm>
            <a:off x="11210157" y="5373673"/>
            <a:ext cx="68480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9DFF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C0DB508-A35F-463D-AB09-37565EC104D0}"/>
              </a:ext>
            </a:extLst>
          </p:cNvPr>
          <p:cNvSpPr txBox="1"/>
          <p:nvPr/>
        </p:nvSpPr>
        <p:spPr>
          <a:xfrm>
            <a:off x="1052963" y="3737329"/>
            <a:ext cx="490086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600">
                <a:solidFill>
                  <a:srgbClr val="F9DFF5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chuẩn bị tư tưởng chính trị cho việc thành lập đảng cộng sản</a:t>
            </a:r>
            <a:endParaRPr lang="en-US" sz="2600" dirty="0">
              <a:solidFill>
                <a:srgbClr val="F9DFF5"/>
              </a:solidFill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10CAEB36-5E18-4476-860F-5781155E87EA}"/>
              </a:ext>
            </a:extLst>
          </p:cNvPr>
          <p:cNvSpPr txBox="1"/>
          <p:nvPr/>
        </p:nvSpPr>
        <p:spPr>
          <a:xfrm>
            <a:off x="6211513" y="3737329"/>
            <a:ext cx="49133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800">
                <a:solidFill>
                  <a:srgbClr val="F9DFF5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lãnh đạo nhân dân kháng chiến chống Mỹ</a:t>
            </a:r>
            <a:endParaRPr lang="en-US" sz="2800" dirty="0">
              <a:solidFill>
                <a:srgbClr val="F9DFF5"/>
              </a:solidFill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0B6DE786-90CE-4DC3-BE8D-FC59D6426778}"/>
              </a:ext>
            </a:extLst>
          </p:cNvPr>
          <p:cNvSpPr txBox="1"/>
          <p:nvPr/>
        </p:nvSpPr>
        <p:spPr>
          <a:xfrm>
            <a:off x="1052963" y="5319734"/>
            <a:ext cx="49008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800">
                <a:solidFill>
                  <a:srgbClr val="F9DFF5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lãnh đạo nhân dân tổng khởi nghĩa giành chính quyền</a:t>
            </a:r>
            <a:endParaRPr lang="en-US" sz="2800" dirty="0">
              <a:solidFill>
                <a:srgbClr val="F9DFF5"/>
              </a:solidFill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E2101BA8-430C-4C41-B3CD-94ABD5E75445}"/>
              </a:ext>
            </a:extLst>
          </p:cNvPr>
          <p:cNvSpPr txBox="1"/>
          <p:nvPr/>
        </p:nvSpPr>
        <p:spPr>
          <a:xfrm>
            <a:off x="6211513" y="5319734"/>
            <a:ext cx="49133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800">
                <a:solidFill>
                  <a:srgbClr val="F9DFF5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đưa đất nước theo con đường cách mạng tư sản kiểu mới</a:t>
            </a:r>
            <a:endParaRPr lang="en-US" sz="2800" dirty="0">
              <a:solidFill>
                <a:srgbClr val="F9DFF5"/>
              </a:solidFill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04" name="Rectangle: Rounded Corners 103">
            <a:extLst>
              <a:ext uri="{FF2B5EF4-FFF2-40B4-BE49-F238E27FC236}">
                <a16:creationId xmlns:a16="http://schemas.microsoft.com/office/drawing/2014/main" id="{ED0DDE08-B956-4D2D-B653-B007A02E7EAC}"/>
              </a:ext>
            </a:extLst>
          </p:cNvPr>
          <p:cNvSpPr/>
          <p:nvPr/>
        </p:nvSpPr>
        <p:spPr>
          <a:xfrm>
            <a:off x="712819" y="1393542"/>
            <a:ext cx="10766362" cy="1688308"/>
          </a:xfrm>
          <a:prstGeom prst="roundRect">
            <a:avLst/>
          </a:prstGeom>
          <a:solidFill>
            <a:srgbClr val="21374B"/>
          </a:solidFill>
          <a:ln>
            <a:solidFill>
              <a:srgbClr val="F9F18C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3A838EF1-4A43-4416-ABAA-08427BE82A04}"/>
              </a:ext>
            </a:extLst>
          </p:cNvPr>
          <p:cNvSpPr txBox="1"/>
          <p:nvPr/>
        </p:nvSpPr>
        <p:spPr>
          <a:xfrm>
            <a:off x="712819" y="1765430"/>
            <a:ext cx="107663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800">
                <a:solidFill>
                  <a:srgbClr val="F9DFF5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Một trong những công lao của Nguyễn Ái Quốc với cách mạng Việt Nam những năm 20 của thế kỉ XX là</a:t>
            </a:r>
            <a:endParaRPr lang="en-US" sz="2800" dirty="0">
              <a:solidFill>
                <a:srgbClr val="F9DFF5"/>
              </a:solidFill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26" name="Picture 25">
            <a:hlinkClick r:id="rId9" action="ppaction://hlinksldjump"/>
            <a:extLst>
              <a:ext uri="{FF2B5EF4-FFF2-40B4-BE49-F238E27FC236}">
                <a16:creationId xmlns:a16="http://schemas.microsoft.com/office/drawing/2014/main" id="{C00DD5E9-A87C-454B-A272-7FE7AE983EB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5457987" y="6670943"/>
            <a:ext cx="627942" cy="743776"/>
          </a:xfrm>
          <a:prstGeom prst="rect">
            <a:avLst/>
          </a:prstGeom>
        </p:spPr>
      </p:pic>
      <p:pic>
        <p:nvPicPr>
          <p:cNvPr id="27" name="Picture 26">
            <a:hlinkClick r:id="" action="ppaction://noaction"/>
            <a:extLst>
              <a:ext uri="{FF2B5EF4-FFF2-40B4-BE49-F238E27FC236}">
                <a16:creationId xmlns:a16="http://schemas.microsoft.com/office/drawing/2014/main" id="{3ECAAB5E-8F01-4AB0-99ED-488BEC73AF1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940863" y="-431399"/>
            <a:ext cx="627942" cy="725487"/>
          </a:xfrm>
          <a:prstGeom prst="rect">
            <a:avLst/>
          </a:prstGeom>
        </p:spPr>
      </p:pic>
      <p:pic>
        <p:nvPicPr>
          <p:cNvPr id="28" name="Picture 27">
            <a:hlinkClick r:id="" action="ppaction://noaction"/>
            <a:extLst>
              <a:ext uri="{FF2B5EF4-FFF2-40B4-BE49-F238E27FC236}">
                <a16:creationId xmlns:a16="http://schemas.microsoft.com/office/drawing/2014/main" id="{BE31EC1C-D1E3-4D89-A00D-1CA031E829C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5749923" y="5255761"/>
            <a:ext cx="621846" cy="743776"/>
          </a:xfrm>
          <a:prstGeom prst="rect">
            <a:avLst/>
          </a:prstGeom>
        </p:spPr>
      </p:pic>
      <p:pic>
        <p:nvPicPr>
          <p:cNvPr id="29" name="Picture 28">
            <a:hlinkClick r:id="" action="ppaction://noaction"/>
            <a:extLst>
              <a:ext uri="{FF2B5EF4-FFF2-40B4-BE49-F238E27FC236}">
                <a16:creationId xmlns:a16="http://schemas.microsoft.com/office/drawing/2014/main" id="{C7CDAF8B-812E-4823-B37D-391DAF5E07D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5376805" y="3569699"/>
            <a:ext cx="627942" cy="743776"/>
          </a:xfrm>
          <a:prstGeom prst="rect">
            <a:avLst/>
          </a:prstGeom>
        </p:spPr>
      </p:pic>
      <p:pic>
        <p:nvPicPr>
          <p:cNvPr id="30" name="Picture 29">
            <a:hlinkClick r:id="" action="ppaction://noaction"/>
            <a:extLst>
              <a:ext uri="{FF2B5EF4-FFF2-40B4-BE49-F238E27FC236}">
                <a16:creationId xmlns:a16="http://schemas.microsoft.com/office/drawing/2014/main" id="{AAC6BD43-5C3D-4945-BD97-15C6758B250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3483038" y="1643976"/>
            <a:ext cx="621846" cy="743776"/>
          </a:xfrm>
          <a:prstGeom prst="rect">
            <a:avLst/>
          </a:prstGeom>
        </p:spPr>
      </p:pic>
      <p:pic>
        <p:nvPicPr>
          <p:cNvPr id="31" name="Picture 30">
            <a:hlinkClick r:id="" action="ppaction://noaction"/>
            <a:extLst>
              <a:ext uri="{FF2B5EF4-FFF2-40B4-BE49-F238E27FC236}">
                <a16:creationId xmlns:a16="http://schemas.microsoft.com/office/drawing/2014/main" id="{083159AE-4FE6-49CE-BB0F-EC06DADF011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2408577" y="406959"/>
            <a:ext cx="627942" cy="743776"/>
          </a:xfrm>
          <a:prstGeom prst="rect">
            <a:avLst/>
          </a:prstGeom>
        </p:spPr>
      </p:pic>
      <p:pic>
        <p:nvPicPr>
          <p:cNvPr id="32" name="Picture 31">
            <a:hlinkClick r:id="rId16" action="ppaction://hlinksldjump"/>
            <a:extLst>
              <a:ext uri="{FF2B5EF4-FFF2-40B4-BE49-F238E27FC236}">
                <a16:creationId xmlns:a16="http://schemas.microsoft.com/office/drawing/2014/main" id="{8778A45F-A727-40C7-8717-21106A31E2E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3438006" y="4883873"/>
            <a:ext cx="627942" cy="743776"/>
          </a:xfrm>
          <a:prstGeom prst="rect">
            <a:avLst/>
          </a:prstGeom>
        </p:spPr>
      </p:pic>
      <p:pic>
        <p:nvPicPr>
          <p:cNvPr id="33" name="Picture 32">
            <a:hlinkClick r:id="rId9" action="ppaction://hlinksldjump"/>
            <a:extLst>
              <a:ext uri="{FF2B5EF4-FFF2-40B4-BE49-F238E27FC236}">
                <a16:creationId xmlns:a16="http://schemas.microsoft.com/office/drawing/2014/main" id="{3BA8C129-3BDC-4B03-9643-1DA5A0C9CFA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5097807" y="3964616"/>
            <a:ext cx="627942" cy="743776"/>
          </a:xfrm>
          <a:prstGeom prst="rect">
            <a:avLst/>
          </a:prstGeom>
        </p:spPr>
      </p:pic>
      <p:pic>
        <p:nvPicPr>
          <p:cNvPr id="34" name="Picture 33">
            <a:hlinkClick r:id="" action="ppaction://noaction"/>
            <a:extLst>
              <a:ext uri="{FF2B5EF4-FFF2-40B4-BE49-F238E27FC236}">
                <a16:creationId xmlns:a16="http://schemas.microsoft.com/office/drawing/2014/main" id="{0620936D-4E9F-40DA-AD98-66E36D4B4F7A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5681300" y="2865023"/>
            <a:ext cx="627942" cy="743776"/>
          </a:xfrm>
          <a:prstGeom prst="rect">
            <a:avLst/>
          </a:prstGeom>
        </p:spPr>
      </p:pic>
      <p:pic>
        <p:nvPicPr>
          <p:cNvPr id="35" name="Picture 34">
            <a:hlinkClick r:id="" action="ppaction://noaction"/>
            <a:extLst>
              <a:ext uri="{FF2B5EF4-FFF2-40B4-BE49-F238E27FC236}">
                <a16:creationId xmlns:a16="http://schemas.microsoft.com/office/drawing/2014/main" id="{9A23FF86-0C76-40C1-8B60-097560459E7A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5924372" y="1393542"/>
            <a:ext cx="621846" cy="743776"/>
          </a:xfrm>
          <a:prstGeom prst="rect">
            <a:avLst/>
          </a:prstGeom>
        </p:spPr>
      </p:pic>
      <p:pic>
        <p:nvPicPr>
          <p:cNvPr id="36" name="Hạt Sóng Xung Kích đếm Ngược 10 Giây - Video MP4 Tải xuống miễn phí">
            <a:hlinkClick r:id="" action="ppaction://media"/>
            <a:extLst>
              <a:ext uri="{FF2B5EF4-FFF2-40B4-BE49-F238E27FC236}">
                <a16:creationId xmlns:a16="http://schemas.microsoft.com/office/drawing/2014/main" id="{BD3EF95D-776F-40ED-839B-D412E6C8B5C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4224310" y="-273979"/>
            <a:ext cx="3743380" cy="2105651"/>
          </a:xfrm>
          <a:prstGeom prst="rect">
            <a:avLst/>
          </a:prstGeom>
          <a:effectLst>
            <a:softEdge rad="1270000"/>
          </a:effectLst>
        </p:spPr>
      </p:pic>
      <p:sp>
        <p:nvSpPr>
          <p:cNvPr id="44" name="Rectangle 43">
            <a:hlinkClick r:id="rId16" action="ppaction://hlinksldjump"/>
            <a:extLst>
              <a:ext uri="{FF2B5EF4-FFF2-40B4-BE49-F238E27FC236}">
                <a16:creationId xmlns:a16="http://schemas.microsoft.com/office/drawing/2014/main" id="{1D45FDF2-01A3-456A-8EF5-331AAFDCD827}"/>
              </a:ext>
            </a:extLst>
          </p:cNvPr>
          <p:cNvSpPr/>
          <p:nvPr/>
        </p:nvSpPr>
        <p:spPr>
          <a:xfrm>
            <a:off x="5476495" y="4515905"/>
            <a:ext cx="1239011" cy="920731"/>
          </a:xfrm>
          <a:prstGeom prst="rect">
            <a:avLst/>
          </a:prstGeom>
          <a:blipFill>
            <a:blip r:embed="rId22"/>
            <a:srcRect/>
            <a:stretch>
              <a:fillRect l="-16055" r="-16055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299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6000">
                                          <p:cBhvr additive="base">
                                            <p:cTn id="7" dur="125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6000">
                                          <p:cBhvr additive="base">
                                            <p:cTn id="8" dur="125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6000">
                                          <p:cBhvr additive="base">
                                            <p:cTn id="11" dur="125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6000">
                                          <p:cBhvr additive="base">
                                            <p:cTn id="12" dur="125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7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17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17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17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7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17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17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17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5" fill="hold">
                          <p:stCondLst>
                            <p:cond delay="indefinite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7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9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17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5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9" presetID="17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1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4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17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7" dur="5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5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5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0" dur="5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1" fill="hold">
                          <p:stCondLst>
                            <p:cond delay="indefinite"/>
                          </p:stCondLst>
                          <p:childTnLst>
                            <p:par>
                              <p:cTn id="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3" presetID="17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5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6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7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8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9" presetID="17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1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2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3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5" presetID="17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7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8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9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0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1" presetID="17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3" dur="5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4" dur="5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5" dur="5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6" dur="5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0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1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2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24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25" dur="22021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126" fill="hold" display="0">
                      <p:stCondLst>
                        <p:cond delay="indefinite"/>
                      </p:stCondLst>
                    </p:cTn>
                    <p:tgtEl>
                      <p:spTgt spid="36"/>
                    </p:tgtEl>
                  </p:cMediaNode>
                </p:video>
                <p:seq concurrent="1" nextAc="seek">
                  <p:cTn id="127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8" fill="hold">
                          <p:stCondLst>
                            <p:cond delay="0"/>
                          </p:stCondLst>
                          <p:childTnLst>
                            <p:par>
                              <p:cTn id="1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0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13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13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set>
                                          <p:cBhvr>
                                            <p:cTn id="133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3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35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136" dur="1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137" restart="whenNotActive" fill="hold" evtFilter="cancelBubble" nodeType="interactiveSeq">
                    <p:stCondLst>
                      <p:cond evt="onClick" delay="0">
                        <p:tgtEl>
                          <p:spTgt spid="8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8" fill="hold">
                          <p:stCondLst>
                            <p:cond delay="0"/>
                          </p:stCondLst>
                          <p:childTnLst>
                            <p:par>
                              <p:cTn id="1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0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141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9E4EDA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142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9E4EDA"/>
                                          </p:to>
                                        </p:animClr>
                                        <p:set>
                                          <p:cBhvr>
                                            <p:cTn id="143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44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Âm-thanh-Trả-Lời-Sai-mp3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45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146" dur="1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2"/>
                      </p:tgtEl>
                    </p:cond>
                  </p:nextCondLst>
                </p:seq>
                <p:seq concurrent="1" nextAc="seek">
                  <p:cTn id="147" restart="whenNotActive" fill="hold" evtFilter="cancelBubble" nodeType="interactiveSeq">
                    <p:stCondLst>
                      <p:cond evt="onClick" delay="0">
                        <p:tgtEl>
                          <p:spTgt spid="9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8" fill="hold">
                          <p:stCondLst>
                            <p:cond delay="0"/>
                          </p:stCondLst>
                          <p:childTnLst>
                            <p:par>
                              <p:cTn id="1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0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151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9E4EDA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152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9E4EDA"/>
                                          </p:to>
                                        </p:animClr>
                                        <p:set>
                                          <p:cBhvr>
                                            <p:cTn id="153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54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Âm-thanh-Trả-Lời-Sai-mp3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55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156" dur="1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7"/>
                      </p:tgtEl>
                    </p:cond>
                  </p:nextCondLst>
                </p:seq>
                <p:seq concurrent="1" nextAc="seek">
                  <p:cTn id="157" restart="whenNotActive" fill="hold" evtFilter="cancelBubble" nodeType="interactiveSeq">
                    <p:stCondLst>
                      <p:cond evt="onClick" delay="0">
                        <p:tgtEl>
                          <p:spTgt spid="1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8" fill="hold">
                          <p:stCondLst>
                            <p:cond delay="0"/>
                          </p:stCondLst>
                          <p:childTnLst>
                            <p:par>
                              <p:cTn id="1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0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161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9E4EDA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162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9E4EDA"/>
                                          </p:to>
                                        </p:animClr>
                                        <p:set>
                                          <p:cBhvr>
                                            <p:cTn id="163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64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Âm-thanh-Trả-Lời-Sai-mp3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65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166" dur="1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0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2" grpId="1" animBg="1"/>
          <p:bldP spid="40" grpId="0" animBg="1"/>
          <p:bldP spid="16" grpId="0"/>
          <p:bldP spid="80" grpId="0" animBg="1"/>
          <p:bldP spid="80" grpId="1" animBg="1"/>
          <p:bldP spid="41" grpId="0" animBg="1"/>
          <p:bldP spid="82" grpId="0"/>
          <p:bldP spid="83" grpId="0" animBg="1"/>
          <p:bldP spid="83" grpId="1" animBg="1"/>
          <p:bldP spid="98" grpId="0" animBg="1"/>
          <p:bldP spid="98" grpId="1" animBg="1"/>
          <p:bldP spid="42" grpId="0" animBg="1"/>
          <p:bldP spid="43" grpId="0" animBg="1"/>
          <p:bldP spid="97" grpId="0"/>
          <p:bldP spid="100" grpId="0"/>
          <p:bldP spid="18" grpId="0"/>
          <p:bldP spid="101" grpId="0"/>
          <p:bldP spid="102" grpId="0"/>
          <p:bldP spid="103" grpId="0"/>
          <p:bldP spid="104" grpId="0" animBg="1"/>
          <p:bldP spid="10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25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25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7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17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17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17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7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17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17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17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5" fill="hold">
                          <p:stCondLst>
                            <p:cond delay="indefinite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7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9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17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5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9" presetID="17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1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4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17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7" dur="5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5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5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0" dur="5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1" fill="hold">
                          <p:stCondLst>
                            <p:cond delay="indefinite"/>
                          </p:stCondLst>
                          <p:childTnLst>
                            <p:par>
                              <p:cTn id="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3" presetID="17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5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6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7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8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9" presetID="17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1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2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3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5" presetID="17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7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8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9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0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1" presetID="17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3" dur="5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4" dur="5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5" dur="5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6" dur="5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0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1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2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24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25" dur="22021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126" fill="hold" display="0">
                      <p:stCondLst>
                        <p:cond delay="indefinite"/>
                      </p:stCondLst>
                    </p:cTn>
                    <p:tgtEl>
                      <p:spTgt spid="36"/>
                    </p:tgtEl>
                  </p:cMediaNode>
                </p:video>
                <p:seq concurrent="1" nextAc="seek">
                  <p:cTn id="127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8" fill="hold">
                          <p:stCondLst>
                            <p:cond delay="0"/>
                          </p:stCondLst>
                          <p:childTnLst>
                            <p:par>
                              <p:cTn id="1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0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13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13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set>
                                          <p:cBhvr>
                                            <p:cTn id="133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3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35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136" dur="1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137" restart="whenNotActive" fill="hold" evtFilter="cancelBubble" nodeType="interactiveSeq">
                    <p:stCondLst>
                      <p:cond evt="onClick" delay="0">
                        <p:tgtEl>
                          <p:spTgt spid="8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8" fill="hold">
                          <p:stCondLst>
                            <p:cond delay="0"/>
                          </p:stCondLst>
                          <p:childTnLst>
                            <p:par>
                              <p:cTn id="1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0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141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9E4EDA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142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9E4EDA"/>
                                          </p:to>
                                        </p:animClr>
                                        <p:set>
                                          <p:cBhvr>
                                            <p:cTn id="143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44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Âm-thanh-Trả-Lời-Sai-mp3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45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146" dur="1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2"/>
                      </p:tgtEl>
                    </p:cond>
                  </p:nextCondLst>
                </p:seq>
                <p:seq concurrent="1" nextAc="seek">
                  <p:cTn id="147" restart="whenNotActive" fill="hold" evtFilter="cancelBubble" nodeType="interactiveSeq">
                    <p:stCondLst>
                      <p:cond evt="onClick" delay="0">
                        <p:tgtEl>
                          <p:spTgt spid="9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8" fill="hold">
                          <p:stCondLst>
                            <p:cond delay="0"/>
                          </p:stCondLst>
                          <p:childTnLst>
                            <p:par>
                              <p:cTn id="1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0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151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9E4EDA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152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9E4EDA"/>
                                          </p:to>
                                        </p:animClr>
                                        <p:set>
                                          <p:cBhvr>
                                            <p:cTn id="153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54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Âm-thanh-Trả-Lời-Sai-mp3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55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156" dur="1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7"/>
                      </p:tgtEl>
                    </p:cond>
                  </p:nextCondLst>
                </p:seq>
                <p:seq concurrent="1" nextAc="seek">
                  <p:cTn id="157" restart="whenNotActive" fill="hold" evtFilter="cancelBubble" nodeType="interactiveSeq">
                    <p:stCondLst>
                      <p:cond evt="onClick" delay="0">
                        <p:tgtEl>
                          <p:spTgt spid="1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8" fill="hold">
                          <p:stCondLst>
                            <p:cond delay="0"/>
                          </p:stCondLst>
                          <p:childTnLst>
                            <p:par>
                              <p:cTn id="1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0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161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9E4EDA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162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9E4EDA"/>
                                          </p:to>
                                        </p:animClr>
                                        <p:set>
                                          <p:cBhvr>
                                            <p:cTn id="163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64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Âm-thanh-Trả-Lời-Sai-mp3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65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166" dur="1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0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2" grpId="1" animBg="1"/>
          <p:bldP spid="40" grpId="0" animBg="1"/>
          <p:bldP spid="16" grpId="0"/>
          <p:bldP spid="80" grpId="0" animBg="1"/>
          <p:bldP spid="80" grpId="1" animBg="1"/>
          <p:bldP spid="41" grpId="0" animBg="1"/>
          <p:bldP spid="82" grpId="0"/>
          <p:bldP spid="83" grpId="0" animBg="1"/>
          <p:bldP spid="83" grpId="1" animBg="1"/>
          <p:bldP spid="98" grpId="0" animBg="1"/>
          <p:bldP spid="98" grpId="1" animBg="1"/>
          <p:bldP spid="42" grpId="0" animBg="1"/>
          <p:bldP spid="43" grpId="0" animBg="1"/>
          <p:bldP spid="97" grpId="0"/>
          <p:bldP spid="100" grpId="0"/>
          <p:bldP spid="18" grpId="0"/>
          <p:bldP spid="101" grpId="0"/>
          <p:bldP spid="102" grpId="0"/>
          <p:bldP spid="103" grpId="0"/>
          <p:bldP spid="104" grpId="0" animBg="1"/>
          <p:bldP spid="105" grpId="0"/>
        </p:bldLst>
      </p:timing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BEECEE13-3BB7-4B25-B53A-870C9B27C59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-40000" contrast="-40000"/>
                      </a14:imgEffect>
                    </a14:imgLayer>
                  </a14:imgProps>
                </a:ext>
              </a:extLst>
            </a:blip>
            <a:srcRect/>
            <a:stretch>
              <a:fillRect l="-184" r="-18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CEBECF5-6366-481C-8FB7-4981DA0E3E5D}"/>
              </a:ext>
            </a:extLst>
          </p:cNvPr>
          <p:cNvSpPr/>
          <p:nvPr/>
        </p:nvSpPr>
        <p:spPr>
          <a:xfrm>
            <a:off x="193134" y="3472650"/>
            <a:ext cx="5775158" cy="1470259"/>
          </a:xfrm>
          <a:prstGeom prst="roundRect">
            <a:avLst/>
          </a:prstGeom>
          <a:solidFill>
            <a:srgbClr val="21374B">
              <a:alpha val="77000"/>
            </a:srgbClr>
          </a:solidFill>
          <a:ln>
            <a:solidFill>
              <a:srgbClr val="F9F18C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555BF2E0-E10F-45CE-8809-E2C8BE09E61B}"/>
              </a:ext>
            </a:extLst>
          </p:cNvPr>
          <p:cNvSpPr/>
          <p:nvPr/>
        </p:nvSpPr>
        <p:spPr>
          <a:xfrm>
            <a:off x="193134" y="3472650"/>
            <a:ext cx="841209" cy="1470259"/>
          </a:xfrm>
          <a:custGeom>
            <a:avLst/>
            <a:gdLst>
              <a:gd name="connsiteX0" fmla="*/ 246408 w 841209"/>
              <a:gd name="connsiteY0" fmla="*/ 0 h 1470259"/>
              <a:gd name="connsiteX1" fmla="*/ 841209 w 841209"/>
              <a:gd name="connsiteY1" fmla="*/ 0 h 1470259"/>
              <a:gd name="connsiteX2" fmla="*/ 841209 w 841209"/>
              <a:gd name="connsiteY2" fmla="*/ 1470259 h 1470259"/>
              <a:gd name="connsiteX3" fmla="*/ 246408 w 841209"/>
              <a:gd name="connsiteY3" fmla="*/ 1470259 h 1470259"/>
              <a:gd name="connsiteX4" fmla="*/ 1360 w 841209"/>
              <a:gd name="connsiteY4" fmla="*/ 1225211 h 1470259"/>
              <a:gd name="connsiteX5" fmla="*/ 1360 w 841209"/>
              <a:gd name="connsiteY5" fmla="*/ 245048 h 1470259"/>
              <a:gd name="connsiteX6" fmla="*/ 246408 w 841209"/>
              <a:gd name="connsiteY6" fmla="*/ 0 h 1470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41209" h="1470259">
                <a:moveTo>
                  <a:pt x="246408" y="0"/>
                </a:moveTo>
                <a:lnTo>
                  <a:pt x="841209" y="0"/>
                </a:lnTo>
                <a:lnTo>
                  <a:pt x="841209" y="1470259"/>
                </a:lnTo>
                <a:lnTo>
                  <a:pt x="246408" y="1470259"/>
                </a:lnTo>
                <a:cubicBezTo>
                  <a:pt x="111072" y="1470259"/>
                  <a:pt x="1360" y="1360547"/>
                  <a:pt x="1360" y="1225211"/>
                </a:cubicBezTo>
                <a:lnTo>
                  <a:pt x="1360" y="245048"/>
                </a:lnTo>
                <a:cubicBezTo>
                  <a:pt x="-14515" y="130350"/>
                  <a:pt x="111072" y="0"/>
                  <a:pt x="246408" y="0"/>
                </a:cubicBezTo>
                <a:close/>
              </a:path>
            </a:pathLst>
          </a:custGeom>
          <a:solidFill>
            <a:srgbClr val="AF2655"/>
          </a:solidFill>
          <a:ln>
            <a:solidFill>
              <a:srgbClr val="F9F18C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EC8497A-AC6B-4D52-AF1B-01762BAC55C8}"/>
              </a:ext>
            </a:extLst>
          </p:cNvPr>
          <p:cNvSpPr txBox="1"/>
          <p:nvPr/>
        </p:nvSpPr>
        <p:spPr>
          <a:xfrm>
            <a:off x="249886" y="3746114"/>
            <a:ext cx="68480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9DFF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80" name="Rectangle: Rounded Corners 79">
            <a:extLst>
              <a:ext uri="{FF2B5EF4-FFF2-40B4-BE49-F238E27FC236}">
                <a16:creationId xmlns:a16="http://schemas.microsoft.com/office/drawing/2014/main" id="{6A0B054D-DBAA-49AD-94EB-41841D7F3460}"/>
              </a:ext>
            </a:extLst>
          </p:cNvPr>
          <p:cNvSpPr/>
          <p:nvPr/>
        </p:nvSpPr>
        <p:spPr>
          <a:xfrm>
            <a:off x="193134" y="5100209"/>
            <a:ext cx="5775158" cy="1470259"/>
          </a:xfrm>
          <a:prstGeom prst="roundRect">
            <a:avLst/>
          </a:prstGeom>
          <a:solidFill>
            <a:srgbClr val="21374B">
              <a:alpha val="77000"/>
            </a:srgbClr>
          </a:solidFill>
          <a:ln>
            <a:solidFill>
              <a:srgbClr val="F9F18C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12D0E152-2C86-49B2-9271-B03F12B17CBF}"/>
              </a:ext>
            </a:extLst>
          </p:cNvPr>
          <p:cNvSpPr/>
          <p:nvPr/>
        </p:nvSpPr>
        <p:spPr>
          <a:xfrm>
            <a:off x="193134" y="5100209"/>
            <a:ext cx="841209" cy="1470259"/>
          </a:xfrm>
          <a:custGeom>
            <a:avLst/>
            <a:gdLst>
              <a:gd name="connsiteX0" fmla="*/ 246408 w 841209"/>
              <a:gd name="connsiteY0" fmla="*/ 0 h 1470259"/>
              <a:gd name="connsiteX1" fmla="*/ 841209 w 841209"/>
              <a:gd name="connsiteY1" fmla="*/ 0 h 1470259"/>
              <a:gd name="connsiteX2" fmla="*/ 841209 w 841209"/>
              <a:gd name="connsiteY2" fmla="*/ 1470259 h 1470259"/>
              <a:gd name="connsiteX3" fmla="*/ 246408 w 841209"/>
              <a:gd name="connsiteY3" fmla="*/ 1470259 h 1470259"/>
              <a:gd name="connsiteX4" fmla="*/ 1360 w 841209"/>
              <a:gd name="connsiteY4" fmla="*/ 1225211 h 1470259"/>
              <a:gd name="connsiteX5" fmla="*/ 1360 w 841209"/>
              <a:gd name="connsiteY5" fmla="*/ 245048 h 1470259"/>
              <a:gd name="connsiteX6" fmla="*/ 246408 w 841209"/>
              <a:gd name="connsiteY6" fmla="*/ 0 h 1470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41209" h="1470259">
                <a:moveTo>
                  <a:pt x="246408" y="0"/>
                </a:moveTo>
                <a:lnTo>
                  <a:pt x="841209" y="0"/>
                </a:lnTo>
                <a:lnTo>
                  <a:pt x="841209" y="1470259"/>
                </a:lnTo>
                <a:lnTo>
                  <a:pt x="246408" y="1470259"/>
                </a:lnTo>
                <a:cubicBezTo>
                  <a:pt x="111072" y="1470259"/>
                  <a:pt x="1360" y="1360547"/>
                  <a:pt x="1360" y="1225211"/>
                </a:cubicBezTo>
                <a:lnTo>
                  <a:pt x="1360" y="245048"/>
                </a:lnTo>
                <a:cubicBezTo>
                  <a:pt x="-14515" y="130350"/>
                  <a:pt x="111072" y="0"/>
                  <a:pt x="246408" y="0"/>
                </a:cubicBezTo>
                <a:close/>
              </a:path>
            </a:pathLst>
          </a:custGeom>
          <a:solidFill>
            <a:srgbClr val="AF2655"/>
          </a:solidFill>
          <a:ln>
            <a:solidFill>
              <a:srgbClr val="F9F18C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00807A34-EB9F-404B-A195-0677167C5A9E}"/>
              </a:ext>
            </a:extLst>
          </p:cNvPr>
          <p:cNvSpPr txBox="1"/>
          <p:nvPr/>
        </p:nvSpPr>
        <p:spPr>
          <a:xfrm>
            <a:off x="249886" y="5373673"/>
            <a:ext cx="68480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9DFF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4DA2E9FA-88CD-4EEA-AC44-F0A8AAA4C952}"/>
              </a:ext>
            </a:extLst>
          </p:cNvPr>
          <p:cNvSpPr/>
          <p:nvPr/>
        </p:nvSpPr>
        <p:spPr>
          <a:xfrm>
            <a:off x="6211513" y="3472650"/>
            <a:ext cx="5775158" cy="1470259"/>
          </a:xfrm>
          <a:prstGeom prst="roundRect">
            <a:avLst/>
          </a:prstGeom>
          <a:solidFill>
            <a:srgbClr val="21374B">
              <a:alpha val="77000"/>
            </a:srgbClr>
          </a:solidFill>
          <a:ln>
            <a:solidFill>
              <a:srgbClr val="F9F18C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8" name="Rectangle: Rounded Corners 97">
            <a:extLst>
              <a:ext uri="{FF2B5EF4-FFF2-40B4-BE49-F238E27FC236}">
                <a16:creationId xmlns:a16="http://schemas.microsoft.com/office/drawing/2014/main" id="{E30B4BB6-CF7C-450C-8A67-138AAC777E08}"/>
              </a:ext>
            </a:extLst>
          </p:cNvPr>
          <p:cNvSpPr/>
          <p:nvPr/>
        </p:nvSpPr>
        <p:spPr>
          <a:xfrm>
            <a:off x="6205089" y="5100209"/>
            <a:ext cx="5775158" cy="1470259"/>
          </a:xfrm>
          <a:prstGeom prst="roundRect">
            <a:avLst/>
          </a:prstGeom>
          <a:solidFill>
            <a:srgbClr val="21374B">
              <a:alpha val="77000"/>
            </a:srgbClr>
          </a:solidFill>
          <a:ln>
            <a:solidFill>
              <a:srgbClr val="F9F18C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1C6D8BA3-E147-4DBE-B85E-DB0A8B1DBF86}"/>
              </a:ext>
            </a:extLst>
          </p:cNvPr>
          <p:cNvSpPr/>
          <p:nvPr/>
        </p:nvSpPr>
        <p:spPr>
          <a:xfrm flipH="1">
            <a:off x="11145462" y="3472650"/>
            <a:ext cx="841209" cy="1470259"/>
          </a:xfrm>
          <a:custGeom>
            <a:avLst/>
            <a:gdLst>
              <a:gd name="connsiteX0" fmla="*/ 246408 w 841209"/>
              <a:gd name="connsiteY0" fmla="*/ 0 h 1470259"/>
              <a:gd name="connsiteX1" fmla="*/ 841209 w 841209"/>
              <a:gd name="connsiteY1" fmla="*/ 0 h 1470259"/>
              <a:gd name="connsiteX2" fmla="*/ 841209 w 841209"/>
              <a:gd name="connsiteY2" fmla="*/ 1470259 h 1470259"/>
              <a:gd name="connsiteX3" fmla="*/ 246408 w 841209"/>
              <a:gd name="connsiteY3" fmla="*/ 1470259 h 1470259"/>
              <a:gd name="connsiteX4" fmla="*/ 1360 w 841209"/>
              <a:gd name="connsiteY4" fmla="*/ 1225211 h 1470259"/>
              <a:gd name="connsiteX5" fmla="*/ 1360 w 841209"/>
              <a:gd name="connsiteY5" fmla="*/ 245048 h 1470259"/>
              <a:gd name="connsiteX6" fmla="*/ 246408 w 841209"/>
              <a:gd name="connsiteY6" fmla="*/ 0 h 1470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41209" h="1470259">
                <a:moveTo>
                  <a:pt x="246408" y="0"/>
                </a:moveTo>
                <a:lnTo>
                  <a:pt x="841209" y="0"/>
                </a:lnTo>
                <a:lnTo>
                  <a:pt x="841209" y="1470259"/>
                </a:lnTo>
                <a:lnTo>
                  <a:pt x="246408" y="1470259"/>
                </a:lnTo>
                <a:cubicBezTo>
                  <a:pt x="111072" y="1470259"/>
                  <a:pt x="1360" y="1360547"/>
                  <a:pt x="1360" y="1225211"/>
                </a:cubicBezTo>
                <a:lnTo>
                  <a:pt x="1360" y="245048"/>
                </a:lnTo>
                <a:cubicBezTo>
                  <a:pt x="-14515" y="130350"/>
                  <a:pt x="111072" y="0"/>
                  <a:pt x="246408" y="0"/>
                </a:cubicBezTo>
                <a:close/>
              </a:path>
            </a:pathLst>
          </a:custGeom>
          <a:solidFill>
            <a:srgbClr val="AF2655"/>
          </a:solidFill>
          <a:ln>
            <a:solidFill>
              <a:srgbClr val="F9F18C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F8999CC7-9EF5-4DB3-8947-1CE8D169604C}"/>
              </a:ext>
            </a:extLst>
          </p:cNvPr>
          <p:cNvSpPr/>
          <p:nvPr/>
        </p:nvSpPr>
        <p:spPr>
          <a:xfrm flipH="1">
            <a:off x="11139038" y="5100209"/>
            <a:ext cx="841209" cy="1470259"/>
          </a:xfrm>
          <a:custGeom>
            <a:avLst/>
            <a:gdLst>
              <a:gd name="connsiteX0" fmla="*/ 246408 w 841209"/>
              <a:gd name="connsiteY0" fmla="*/ 0 h 1470259"/>
              <a:gd name="connsiteX1" fmla="*/ 841209 w 841209"/>
              <a:gd name="connsiteY1" fmla="*/ 0 h 1470259"/>
              <a:gd name="connsiteX2" fmla="*/ 841209 w 841209"/>
              <a:gd name="connsiteY2" fmla="*/ 1470259 h 1470259"/>
              <a:gd name="connsiteX3" fmla="*/ 246408 w 841209"/>
              <a:gd name="connsiteY3" fmla="*/ 1470259 h 1470259"/>
              <a:gd name="connsiteX4" fmla="*/ 1360 w 841209"/>
              <a:gd name="connsiteY4" fmla="*/ 1225211 h 1470259"/>
              <a:gd name="connsiteX5" fmla="*/ 1360 w 841209"/>
              <a:gd name="connsiteY5" fmla="*/ 245048 h 1470259"/>
              <a:gd name="connsiteX6" fmla="*/ 246408 w 841209"/>
              <a:gd name="connsiteY6" fmla="*/ 0 h 1470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41209" h="1470259">
                <a:moveTo>
                  <a:pt x="246408" y="0"/>
                </a:moveTo>
                <a:lnTo>
                  <a:pt x="841209" y="0"/>
                </a:lnTo>
                <a:lnTo>
                  <a:pt x="841209" y="1470259"/>
                </a:lnTo>
                <a:lnTo>
                  <a:pt x="246408" y="1470259"/>
                </a:lnTo>
                <a:cubicBezTo>
                  <a:pt x="111072" y="1470259"/>
                  <a:pt x="1360" y="1360547"/>
                  <a:pt x="1360" y="1225211"/>
                </a:cubicBezTo>
                <a:lnTo>
                  <a:pt x="1360" y="245048"/>
                </a:lnTo>
                <a:cubicBezTo>
                  <a:pt x="-14515" y="130350"/>
                  <a:pt x="111072" y="0"/>
                  <a:pt x="246408" y="0"/>
                </a:cubicBezTo>
                <a:close/>
              </a:path>
            </a:pathLst>
          </a:custGeom>
          <a:solidFill>
            <a:srgbClr val="AF2655"/>
          </a:solidFill>
          <a:ln>
            <a:solidFill>
              <a:srgbClr val="F9F18C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317962F1-1CA7-4468-A947-7BCB4A7D3C9E}"/>
              </a:ext>
            </a:extLst>
          </p:cNvPr>
          <p:cNvSpPr txBox="1"/>
          <p:nvPr/>
        </p:nvSpPr>
        <p:spPr>
          <a:xfrm>
            <a:off x="11252637" y="3746114"/>
            <a:ext cx="6463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9DFF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2F13632A-4D94-4DD2-A6F8-031AD8A2D291}"/>
              </a:ext>
            </a:extLst>
          </p:cNvPr>
          <p:cNvSpPr txBox="1"/>
          <p:nvPr/>
        </p:nvSpPr>
        <p:spPr>
          <a:xfrm>
            <a:off x="11210157" y="5373673"/>
            <a:ext cx="68480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9DFF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C0DB508-A35F-463D-AB09-37565EC104D0}"/>
              </a:ext>
            </a:extLst>
          </p:cNvPr>
          <p:cNvSpPr txBox="1"/>
          <p:nvPr/>
        </p:nvSpPr>
        <p:spPr>
          <a:xfrm>
            <a:off x="1040767" y="3946169"/>
            <a:ext cx="49299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F9DFF5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Cách mạng tư sản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9DFF5"/>
              </a:solidFill>
              <a:effectLst/>
              <a:uLnTx/>
              <a:uFillTx/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10CAEB36-5E18-4476-860F-5781155E87EA}"/>
              </a:ext>
            </a:extLst>
          </p:cNvPr>
          <p:cNvSpPr txBox="1"/>
          <p:nvPr/>
        </p:nvSpPr>
        <p:spPr>
          <a:xfrm>
            <a:off x="6211513" y="3946169"/>
            <a:ext cx="49339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F9DFF5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Cách mạng vô sản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9DFF5"/>
              </a:solidFill>
              <a:effectLst/>
              <a:uLnTx/>
              <a:uFillTx/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0B6DE786-90CE-4DC3-BE8D-FC59D6426778}"/>
              </a:ext>
            </a:extLst>
          </p:cNvPr>
          <p:cNvSpPr txBox="1"/>
          <p:nvPr/>
        </p:nvSpPr>
        <p:spPr>
          <a:xfrm>
            <a:off x="1063342" y="5573728"/>
            <a:ext cx="49299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9DFF5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Cách</a:t>
            </a:r>
            <a:r>
              <a:rPr kumimoji="0" lang="en-US" sz="2800" b="0" i="0" u="none" strike="noStrike" kern="1200" cap="none" spc="0" normalizeH="0" noProof="0">
                <a:ln>
                  <a:noFill/>
                </a:ln>
                <a:solidFill>
                  <a:srgbClr val="F9DFF5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mạng dân chủ tư sản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9DFF5"/>
              </a:solidFill>
              <a:effectLst/>
              <a:uLnTx/>
              <a:uFillTx/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E2101BA8-430C-4C41-B3CD-94ABD5E75445}"/>
              </a:ext>
            </a:extLst>
          </p:cNvPr>
          <p:cNvSpPr txBox="1"/>
          <p:nvPr/>
        </p:nvSpPr>
        <p:spPr>
          <a:xfrm>
            <a:off x="6211513" y="5573728"/>
            <a:ext cx="49339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F9DFF5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Cách mạng xanh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9DFF5"/>
              </a:solidFill>
              <a:effectLst/>
              <a:uLnTx/>
              <a:uFillTx/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04" name="Rectangle: Rounded Corners 103">
            <a:extLst>
              <a:ext uri="{FF2B5EF4-FFF2-40B4-BE49-F238E27FC236}">
                <a16:creationId xmlns:a16="http://schemas.microsoft.com/office/drawing/2014/main" id="{ED0DDE08-B956-4D2D-B653-B007A02E7EAC}"/>
              </a:ext>
            </a:extLst>
          </p:cNvPr>
          <p:cNvSpPr/>
          <p:nvPr/>
        </p:nvSpPr>
        <p:spPr>
          <a:xfrm>
            <a:off x="712819" y="1393542"/>
            <a:ext cx="10766362" cy="1688308"/>
          </a:xfrm>
          <a:prstGeom prst="roundRect">
            <a:avLst/>
          </a:prstGeom>
          <a:solidFill>
            <a:srgbClr val="21374B"/>
          </a:solidFill>
          <a:ln>
            <a:solidFill>
              <a:srgbClr val="F9F18C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3A838EF1-4A43-4416-ABAA-08427BE82A04}"/>
              </a:ext>
            </a:extLst>
          </p:cNvPr>
          <p:cNvSpPr txBox="1"/>
          <p:nvPr/>
        </p:nvSpPr>
        <p:spPr>
          <a:xfrm>
            <a:off x="712819" y="1913014"/>
            <a:ext cx="107663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9DFF5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Nguyễn</a:t>
            </a:r>
            <a:r>
              <a:rPr kumimoji="0" lang="en-US" sz="2800" b="0" i="0" u="none" strike="noStrike" kern="1200" cap="none" spc="0" normalizeH="0" noProof="0">
                <a:ln>
                  <a:noFill/>
                </a:ln>
                <a:solidFill>
                  <a:srgbClr val="F9DFF5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Ái Quốc đã đưa cách mạng Việt Nam theo con đường nào?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9DFF5"/>
              </a:solidFill>
              <a:effectLst/>
              <a:uLnTx/>
              <a:uFillTx/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26" name="Picture 25">
            <a:hlinkClick r:id="rId9" action="ppaction://hlinksldjump"/>
            <a:extLst>
              <a:ext uri="{FF2B5EF4-FFF2-40B4-BE49-F238E27FC236}">
                <a16:creationId xmlns:a16="http://schemas.microsoft.com/office/drawing/2014/main" id="{C00DD5E9-A87C-454B-A272-7FE7AE983EB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5457987" y="6670943"/>
            <a:ext cx="627942" cy="743776"/>
          </a:xfrm>
          <a:prstGeom prst="rect">
            <a:avLst/>
          </a:prstGeom>
        </p:spPr>
      </p:pic>
      <p:pic>
        <p:nvPicPr>
          <p:cNvPr id="27" name="Picture 26">
            <a:hlinkClick r:id="" action="ppaction://noaction"/>
            <a:extLst>
              <a:ext uri="{FF2B5EF4-FFF2-40B4-BE49-F238E27FC236}">
                <a16:creationId xmlns:a16="http://schemas.microsoft.com/office/drawing/2014/main" id="{3ECAAB5E-8F01-4AB0-99ED-488BEC73AF1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940863" y="-431399"/>
            <a:ext cx="627942" cy="725487"/>
          </a:xfrm>
          <a:prstGeom prst="rect">
            <a:avLst/>
          </a:prstGeom>
        </p:spPr>
      </p:pic>
      <p:pic>
        <p:nvPicPr>
          <p:cNvPr id="28" name="Picture 27">
            <a:hlinkClick r:id="" action="ppaction://noaction"/>
            <a:extLst>
              <a:ext uri="{FF2B5EF4-FFF2-40B4-BE49-F238E27FC236}">
                <a16:creationId xmlns:a16="http://schemas.microsoft.com/office/drawing/2014/main" id="{BE31EC1C-D1E3-4D89-A00D-1CA031E829C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5749923" y="5255761"/>
            <a:ext cx="621846" cy="743776"/>
          </a:xfrm>
          <a:prstGeom prst="rect">
            <a:avLst/>
          </a:prstGeom>
        </p:spPr>
      </p:pic>
      <p:pic>
        <p:nvPicPr>
          <p:cNvPr id="29" name="Picture 28">
            <a:hlinkClick r:id="" action="ppaction://noaction"/>
            <a:extLst>
              <a:ext uri="{FF2B5EF4-FFF2-40B4-BE49-F238E27FC236}">
                <a16:creationId xmlns:a16="http://schemas.microsoft.com/office/drawing/2014/main" id="{C7CDAF8B-812E-4823-B37D-391DAF5E07D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5376805" y="3569699"/>
            <a:ext cx="627942" cy="743776"/>
          </a:xfrm>
          <a:prstGeom prst="rect">
            <a:avLst/>
          </a:prstGeom>
        </p:spPr>
      </p:pic>
      <p:pic>
        <p:nvPicPr>
          <p:cNvPr id="30" name="Picture 29">
            <a:hlinkClick r:id="" action="ppaction://noaction"/>
            <a:extLst>
              <a:ext uri="{FF2B5EF4-FFF2-40B4-BE49-F238E27FC236}">
                <a16:creationId xmlns:a16="http://schemas.microsoft.com/office/drawing/2014/main" id="{AAC6BD43-5C3D-4945-BD97-15C6758B250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3483038" y="1643976"/>
            <a:ext cx="621846" cy="743776"/>
          </a:xfrm>
          <a:prstGeom prst="rect">
            <a:avLst/>
          </a:prstGeom>
        </p:spPr>
      </p:pic>
      <p:pic>
        <p:nvPicPr>
          <p:cNvPr id="31" name="Picture 30">
            <a:hlinkClick r:id="" action="ppaction://noaction"/>
            <a:extLst>
              <a:ext uri="{FF2B5EF4-FFF2-40B4-BE49-F238E27FC236}">
                <a16:creationId xmlns:a16="http://schemas.microsoft.com/office/drawing/2014/main" id="{083159AE-4FE6-49CE-BB0F-EC06DADF011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2408577" y="406959"/>
            <a:ext cx="627942" cy="743776"/>
          </a:xfrm>
          <a:prstGeom prst="rect">
            <a:avLst/>
          </a:prstGeom>
        </p:spPr>
      </p:pic>
      <p:pic>
        <p:nvPicPr>
          <p:cNvPr id="32" name="Picture 31">
            <a:hlinkClick r:id="rId16" action="ppaction://hlinksldjump"/>
            <a:extLst>
              <a:ext uri="{FF2B5EF4-FFF2-40B4-BE49-F238E27FC236}">
                <a16:creationId xmlns:a16="http://schemas.microsoft.com/office/drawing/2014/main" id="{8778A45F-A727-40C7-8717-21106A31E2E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3438006" y="4883873"/>
            <a:ext cx="627942" cy="743776"/>
          </a:xfrm>
          <a:prstGeom prst="rect">
            <a:avLst/>
          </a:prstGeom>
        </p:spPr>
      </p:pic>
      <p:pic>
        <p:nvPicPr>
          <p:cNvPr id="33" name="Picture 32">
            <a:hlinkClick r:id="rId9" action="ppaction://hlinksldjump"/>
            <a:extLst>
              <a:ext uri="{FF2B5EF4-FFF2-40B4-BE49-F238E27FC236}">
                <a16:creationId xmlns:a16="http://schemas.microsoft.com/office/drawing/2014/main" id="{3BA8C129-3BDC-4B03-9643-1DA5A0C9CFA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5097807" y="3964616"/>
            <a:ext cx="627942" cy="743776"/>
          </a:xfrm>
          <a:prstGeom prst="rect">
            <a:avLst/>
          </a:prstGeom>
        </p:spPr>
      </p:pic>
      <p:pic>
        <p:nvPicPr>
          <p:cNvPr id="34" name="Picture 33">
            <a:hlinkClick r:id="" action="ppaction://noaction"/>
            <a:extLst>
              <a:ext uri="{FF2B5EF4-FFF2-40B4-BE49-F238E27FC236}">
                <a16:creationId xmlns:a16="http://schemas.microsoft.com/office/drawing/2014/main" id="{0620936D-4E9F-40DA-AD98-66E36D4B4F7A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5681300" y="2865023"/>
            <a:ext cx="627942" cy="743776"/>
          </a:xfrm>
          <a:prstGeom prst="rect">
            <a:avLst/>
          </a:prstGeom>
        </p:spPr>
      </p:pic>
      <p:pic>
        <p:nvPicPr>
          <p:cNvPr id="35" name="Picture 34">
            <a:hlinkClick r:id="" action="ppaction://noaction"/>
            <a:extLst>
              <a:ext uri="{FF2B5EF4-FFF2-40B4-BE49-F238E27FC236}">
                <a16:creationId xmlns:a16="http://schemas.microsoft.com/office/drawing/2014/main" id="{9A23FF86-0C76-40C1-8B60-097560459E7A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5924372" y="1393542"/>
            <a:ext cx="621846" cy="743776"/>
          </a:xfrm>
          <a:prstGeom prst="rect">
            <a:avLst/>
          </a:prstGeom>
        </p:spPr>
      </p:pic>
      <p:pic>
        <p:nvPicPr>
          <p:cNvPr id="36" name="Hạt Sóng Xung Kích đếm Ngược 10 Giây - Video MP4 Tải xuống miễn phí">
            <a:hlinkClick r:id="" action="ppaction://media"/>
            <a:extLst>
              <a:ext uri="{FF2B5EF4-FFF2-40B4-BE49-F238E27FC236}">
                <a16:creationId xmlns:a16="http://schemas.microsoft.com/office/drawing/2014/main" id="{BD3EF95D-776F-40ED-839B-D412E6C8B5C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4224310" y="-273979"/>
            <a:ext cx="3743380" cy="2105651"/>
          </a:xfrm>
          <a:prstGeom prst="rect">
            <a:avLst/>
          </a:prstGeom>
          <a:effectLst>
            <a:softEdge rad="1270000"/>
          </a:effectLst>
        </p:spPr>
      </p:pic>
      <p:sp>
        <p:nvSpPr>
          <p:cNvPr id="44" name="Rectangle 43">
            <a:hlinkClick r:id="rId16" action="ppaction://hlinksldjump"/>
            <a:extLst>
              <a:ext uri="{FF2B5EF4-FFF2-40B4-BE49-F238E27FC236}">
                <a16:creationId xmlns:a16="http://schemas.microsoft.com/office/drawing/2014/main" id="{1D45FDF2-01A3-456A-8EF5-331AAFDCD827}"/>
              </a:ext>
            </a:extLst>
          </p:cNvPr>
          <p:cNvSpPr/>
          <p:nvPr/>
        </p:nvSpPr>
        <p:spPr>
          <a:xfrm>
            <a:off x="5476495" y="4515905"/>
            <a:ext cx="1239011" cy="920731"/>
          </a:xfrm>
          <a:prstGeom prst="rect">
            <a:avLst/>
          </a:prstGeom>
          <a:blipFill>
            <a:blip r:embed="rId22"/>
            <a:srcRect/>
            <a:stretch>
              <a:fillRect l="-16055" r="-16055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0764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6000">
                                          <p:cBhvr additive="base">
                                            <p:cTn id="7" dur="125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6000">
                                          <p:cBhvr additive="base">
                                            <p:cTn id="8" dur="125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6000">
                                          <p:cBhvr additive="base">
                                            <p:cTn id="11" dur="125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6000">
                                          <p:cBhvr additive="base">
                                            <p:cTn id="12" dur="125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7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17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17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17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7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17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17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17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5" fill="hold">
                          <p:stCondLst>
                            <p:cond delay="indefinite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7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9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17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5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9" presetID="17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1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4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17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7" dur="5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5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5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0" dur="5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1" fill="hold">
                          <p:stCondLst>
                            <p:cond delay="indefinite"/>
                          </p:stCondLst>
                          <p:childTnLst>
                            <p:par>
                              <p:cTn id="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3" presetID="17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5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6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7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8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9" presetID="17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1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2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3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5" presetID="17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7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8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9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0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1" presetID="17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3" dur="5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4" dur="5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5" dur="5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6" dur="5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0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1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2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24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25" dur="22021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126" fill="hold" display="0">
                      <p:stCondLst>
                        <p:cond delay="indefinite"/>
                      </p:stCondLst>
                    </p:cTn>
                    <p:tgtEl>
                      <p:spTgt spid="36"/>
                    </p:tgtEl>
                  </p:cMediaNode>
                </p:video>
                <p:seq concurrent="1" nextAc="seek">
                  <p:cTn id="127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8" fill="hold">
                          <p:stCondLst>
                            <p:cond delay="0"/>
                          </p:stCondLst>
                          <p:childTnLst>
                            <p:par>
                              <p:cTn id="1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0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13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9E4EDA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13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9E4EDA"/>
                                          </p:to>
                                        </p:animClr>
                                        <p:set>
                                          <p:cBhvr>
                                            <p:cTn id="133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3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Âm-thanh-Trả-Lời-Sai-mp3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35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136" dur="1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137" restart="whenNotActive" fill="hold" evtFilter="cancelBubble" nodeType="interactiveSeq">
                    <p:stCondLst>
                      <p:cond evt="onClick" delay="0">
                        <p:tgtEl>
                          <p:spTgt spid="9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8" fill="hold">
                          <p:stCondLst>
                            <p:cond delay="0"/>
                          </p:stCondLst>
                          <p:childTnLst>
                            <p:par>
                              <p:cTn id="1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0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141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142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set>
                                          <p:cBhvr>
                                            <p:cTn id="143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44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45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146" dur="1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7"/>
                      </p:tgtEl>
                    </p:cond>
                  </p:nextCondLst>
                </p:seq>
                <p:seq concurrent="1" nextAc="seek">
                  <p:cTn id="147" restart="whenNotActive" fill="hold" evtFilter="cancelBubble" nodeType="interactiveSeq">
                    <p:stCondLst>
                      <p:cond evt="onClick" delay="0">
                        <p:tgtEl>
                          <p:spTgt spid="1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8" fill="hold">
                          <p:stCondLst>
                            <p:cond delay="0"/>
                          </p:stCondLst>
                          <p:childTnLst>
                            <p:par>
                              <p:cTn id="1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0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151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9E4EDA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152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9E4EDA"/>
                                          </p:to>
                                        </p:animClr>
                                        <p:set>
                                          <p:cBhvr>
                                            <p:cTn id="153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54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Âm-thanh-Trả-Lời-Sai-mp3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55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156" dur="1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0"/>
                      </p:tgtEl>
                    </p:cond>
                  </p:nextCondLst>
                </p:seq>
                <p:seq concurrent="1" nextAc="seek">
                  <p:cTn id="157" restart="whenNotActive" fill="hold" evtFilter="cancelBubble" nodeType="interactiveSeq">
                    <p:stCondLst>
                      <p:cond evt="onClick" delay="0">
                        <p:tgtEl>
                          <p:spTgt spid="8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8" fill="hold">
                          <p:stCondLst>
                            <p:cond delay="0"/>
                          </p:stCondLst>
                          <p:childTnLst>
                            <p:par>
                              <p:cTn id="1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0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161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9E4EDA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162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9E4EDA"/>
                                          </p:to>
                                        </p:animClr>
                                        <p:set>
                                          <p:cBhvr>
                                            <p:cTn id="163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64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Âm-thanh-Trả-Lời-Sai-mp3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65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166" dur="1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2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2" grpId="1" animBg="1"/>
          <p:bldP spid="40" grpId="0" animBg="1"/>
          <p:bldP spid="16" grpId="0"/>
          <p:bldP spid="80" grpId="0" animBg="1"/>
          <p:bldP spid="80" grpId="1" animBg="1"/>
          <p:bldP spid="41" grpId="0" animBg="1"/>
          <p:bldP spid="82" grpId="0"/>
          <p:bldP spid="83" grpId="0" animBg="1"/>
          <p:bldP spid="83" grpId="1" animBg="1"/>
          <p:bldP spid="98" grpId="0" animBg="1"/>
          <p:bldP spid="98" grpId="1" animBg="1"/>
          <p:bldP spid="42" grpId="0" animBg="1"/>
          <p:bldP spid="43" grpId="0" animBg="1"/>
          <p:bldP spid="97" grpId="0"/>
          <p:bldP spid="100" grpId="0"/>
          <p:bldP spid="18" grpId="0"/>
          <p:bldP spid="101" grpId="0"/>
          <p:bldP spid="102" grpId="0"/>
          <p:bldP spid="103" grpId="0"/>
          <p:bldP spid="104" grpId="0" animBg="1"/>
          <p:bldP spid="10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25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25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7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17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17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17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7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17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17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17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5" fill="hold">
                          <p:stCondLst>
                            <p:cond delay="indefinite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7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9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17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5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9" presetID="17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1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4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17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7" dur="5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5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5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0" dur="5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1" fill="hold">
                          <p:stCondLst>
                            <p:cond delay="indefinite"/>
                          </p:stCondLst>
                          <p:childTnLst>
                            <p:par>
                              <p:cTn id="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3" presetID="17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5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6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7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8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9" presetID="17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1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2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3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5" presetID="17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7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8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9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0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1" presetID="17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3" dur="5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4" dur="5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5" dur="5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6" dur="5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0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1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2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24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25" dur="22021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126" fill="hold" display="0">
                      <p:stCondLst>
                        <p:cond delay="indefinite"/>
                      </p:stCondLst>
                    </p:cTn>
                    <p:tgtEl>
                      <p:spTgt spid="36"/>
                    </p:tgtEl>
                  </p:cMediaNode>
                </p:video>
                <p:seq concurrent="1" nextAc="seek">
                  <p:cTn id="127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8" fill="hold">
                          <p:stCondLst>
                            <p:cond delay="0"/>
                          </p:stCondLst>
                          <p:childTnLst>
                            <p:par>
                              <p:cTn id="1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0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13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9E4EDA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13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9E4EDA"/>
                                          </p:to>
                                        </p:animClr>
                                        <p:set>
                                          <p:cBhvr>
                                            <p:cTn id="133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3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Âm-thanh-Trả-Lời-Sai-mp3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35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136" dur="1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137" restart="whenNotActive" fill="hold" evtFilter="cancelBubble" nodeType="interactiveSeq">
                    <p:stCondLst>
                      <p:cond evt="onClick" delay="0">
                        <p:tgtEl>
                          <p:spTgt spid="9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8" fill="hold">
                          <p:stCondLst>
                            <p:cond delay="0"/>
                          </p:stCondLst>
                          <p:childTnLst>
                            <p:par>
                              <p:cTn id="1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0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141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142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set>
                                          <p:cBhvr>
                                            <p:cTn id="143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44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45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146" dur="1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7"/>
                      </p:tgtEl>
                    </p:cond>
                  </p:nextCondLst>
                </p:seq>
                <p:seq concurrent="1" nextAc="seek">
                  <p:cTn id="147" restart="whenNotActive" fill="hold" evtFilter="cancelBubble" nodeType="interactiveSeq">
                    <p:stCondLst>
                      <p:cond evt="onClick" delay="0">
                        <p:tgtEl>
                          <p:spTgt spid="1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8" fill="hold">
                          <p:stCondLst>
                            <p:cond delay="0"/>
                          </p:stCondLst>
                          <p:childTnLst>
                            <p:par>
                              <p:cTn id="1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0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151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9E4EDA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152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9E4EDA"/>
                                          </p:to>
                                        </p:animClr>
                                        <p:set>
                                          <p:cBhvr>
                                            <p:cTn id="153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54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Âm-thanh-Trả-Lời-Sai-mp3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55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156" dur="1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0"/>
                      </p:tgtEl>
                    </p:cond>
                  </p:nextCondLst>
                </p:seq>
                <p:seq concurrent="1" nextAc="seek">
                  <p:cTn id="157" restart="whenNotActive" fill="hold" evtFilter="cancelBubble" nodeType="interactiveSeq">
                    <p:stCondLst>
                      <p:cond evt="onClick" delay="0">
                        <p:tgtEl>
                          <p:spTgt spid="8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8" fill="hold">
                          <p:stCondLst>
                            <p:cond delay="0"/>
                          </p:stCondLst>
                          <p:childTnLst>
                            <p:par>
                              <p:cTn id="1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0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161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9E4EDA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162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9E4EDA"/>
                                          </p:to>
                                        </p:animClr>
                                        <p:set>
                                          <p:cBhvr>
                                            <p:cTn id="163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64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Âm-thanh-Trả-Lời-Sai-mp3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65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166" dur="1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2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2" grpId="1" animBg="1"/>
          <p:bldP spid="40" grpId="0" animBg="1"/>
          <p:bldP spid="16" grpId="0"/>
          <p:bldP spid="80" grpId="0" animBg="1"/>
          <p:bldP spid="80" grpId="1" animBg="1"/>
          <p:bldP spid="41" grpId="0" animBg="1"/>
          <p:bldP spid="82" grpId="0"/>
          <p:bldP spid="83" grpId="0" animBg="1"/>
          <p:bldP spid="83" grpId="1" animBg="1"/>
          <p:bldP spid="98" grpId="0" animBg="1"/>
          <p:bldP spid="98" grpId="1" animBg="1"/>
          <p:bldP spid="42" grpId="0" animBg="1"/>
          <p:bldP spid="43" grpId="0" animBg="1"/>
          <p:bldP spid="97" grpId="0"/>
          <p:bldP spid="100" grpId="0"/>
          <p:bldP spid="18" grpId="0"/>
          <p:bldP spid="101" grpId="0"/>
          <p:bldP spid="102" grpId="0"/>
          <p:bldP spid="103" grpId="0"/>
          <p:bldP spid="104" grpId="0" animBg="1"/>
          <p:bldP spid="105" grpId="0"/>
        </p:bldLst>
      </p:timing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BEECEE13-3BB7-4B25-B53A-870C9B27C59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-40000" contrast="-40000"/>
                      </a14:imgEffect>
                    </a14:imgLayer>
                  </a14:imgProps>
                </a:ext>
              </a:extLst>
            </a:blip>
            <a:srcRect/>
            <a:stretch>
              <a:fillRect l="-184" r="-18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CEBECF5-6366-481C-8FB7-4981DA0E3E5D}"/>
              </a:ext>
            </a:extLst>
          </p:cNvPr>
          <p:cNvSpPr/>
          <p:nvPr/>
        </p:nvSpPr>
        <p:spPr>
          <a:xfrm>
            <a:off x="193134" y="3472650"/>
            <a:ext cx="5775158" cy="1470259"/>
          </a:xfrm>
          <a:prstGeom prst="roundRect">
            <a:avLst/>
          </a:prstGeom>
          <a:solidFill>
            <a:srgbClr val="21374B">
              <a:alpha val="77000"/>
            </a:srgbClr>
          </a:solidFill>
          <a:ln>
            <a:solidFill>
              <a:srgbClr val="F9F18C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555BF2E0-E10F-45CE-8809-E2C8BE09E61B}"/>
              </a:ext>
            </a:extLst>
          </p:cNvPr>
          <p:cNvSpPr/>
          <p:nvPr/>
        </p:nvSpPr>
        <p:spPr>
          <a:xfrm>
            <a:off x="193134" y="3472650"/>
            <a:ext cx="841209" cy="1470259"/>
          </a:xfrm>
          <a:custGeom>
            <a:avLst/>
            <a:gdLst>
              <a:gd name="connsiteX0" fmla="*/ 246408 w 841209"/>
              <a:gd name="connsiteY0" fmla="*/ 0 h 1470259"/>
              <a:gd name="connsiteX1" fmla="*/ 841209 w 841209"/>
              <a:gd name="connsiteY1" fmla="*/ 0 h 1470259"/>
              <a:gd name="connsiteX2" fmla="*/ 841209 w 841209"/>
              <a:gd name="connsiteY2" fmla="*/ 1470259 h 1470259"/>
              <a:gd name="connsiteX3" fmla="*/ 246408 w 841209"/>
              <a:gd name="connsiteY3" fmla="*/ 1470259 h 1470259"/>
              <a:gd name="connsiteX4" fmla="*/ 1360 w 841209"/>
              <a:gd name="connsiteY4" fmla="*/ 1225211 h 1470259"/>
              <a:gd name="connsiteX5" fmla="*/ 1360 w 841209"/>
              <a:gd name="connsiteY5" fmla="*/ 245048 h 1470259"/>
              <a:gd name="connsiteX6" fmla="*/ 246408 w 841209"/>
              <a:gd name="connsiteY6" fmla="*/ 0 h 1470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41209" h="1470259">
                <a:moveTo>
                  <a:pt x="246408" y="0"/>
                </a:moveTo>
                <a:lnTo>
                  <a:pt x="841209" y="0"/>
                </a:lnTo>
                <a:lnTo>
                  <a:pt x="841209" y="1470259"/>
                </a:lnTo>
                <a:lnTo>
                  <a:pt x="246408" y="1470259"/>
                </a:lnTo>
                <a:cubicBezTo>
                  <a:pt x="111072" y="1470259"/>
                  <a:pt x="1360" y="1360547"/>
                  <a:pt x="1360" y="1225211"/>
                </a:cubicBezTo>
                <a:lnTo>
                  <a:pt x="1360" y="245048"/>
                </a:lnTo>
                <a:cubicBezTo>
                  <a:pt x="-14515" y="130350"/>
                  <a:pt x="111072" y="0"/>
                  <a:pt x="246408" y="0"/>
                </a:cubicBezTo>
                <a:close/>
              </a:path>
            </a:pathLst>
          </a:custGeom>
          <a:solidFill>
            <a:srgbClr val="AF2655"/>
          </a:solidFill>
          <a:ln>
            <a:solidFill>
              <a:srgbClr val="F9F18C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EC8497A-AC6B-4D52-AF1B-01762BAC55C8}"/>
              </a:ext>
            </a:extLst>
          </p:cNvPr>
          <p:cNvSpPr txBox="1"/>
          <p:nvPr/>
        </p:nvSpPr>
        <p:spPr>
          <a:xfrm>
            <a:off x="249886" y="3746114"/>
            <a:ext cx="68480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9DFF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80" name="Rectangle: Rounded Corners 79">
            <a:extLst>
              <a:ext uri="{FF2B5EF4-FFF2-40B4-BE49-F238E27FC236}">
                <a16:creationId xmlns:a16="http://schemas.microsoft.com/office/drawing/2014/main" id="{6A0B054D-DBAA-49AD-94EB-41841D7F3460}"/>
              </a:ext>
            </a:extLst>
          </p:cNvPr>
          <p:cNvSpPr/>
          <p:nvPr/>
        </p:nvSpPr>
        <p:spPr>
          <a:xfrm>
            <a:off x="193134" y="5100209"/>
            <a:ext cx="5775158" cy="1470259"/>
          </a:xfrm>
          <a:prstGeom prst="roundRect">
            <a:avLst/>
          </a:prstGeom>
          <a:solidFill>
            <a:srgbClr val="21374B">
              <a:alpha val="77000"/>
            </a:srgbClr>
          </a:solidFill>
          <a:ln>
            <a:solidFill>
              <a:srgbClr val="F9F18C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12D0E152-2C86-49B2-9271-B03F12B17CBF}"/>
              </a:ext>
            </a:extLst>
          </p:cNvPr>
          <p:cNvSpPr/>
          <p:nvPr/>
        </p:nvSpPr>
        <p:spPr>
          <a:xfrm>
            <a:off x="193134" y="5100209"/>
            <a:ext cx="841209" cy="1470259"/>
          </a:xfrm>
          <a:custGeom>
            <a:avLst/>
            <a:gdLst>
              <a:gd name="connsiteX0" fmla="*/ 246408 w 841209"/>
              <a:gd name="connsiteY0" fmla="*/ 0 h 1470259"/>
              <a:gd name="connsiteX1" fmla="*/ 841209 w 841209"/>
              <a:gd name="connsiteY1" fmla="*/ 0 h 1470259"/>
              <a:gd name="connsiteX2" fmla="*/ 841209 w 841209"/>
              <a:gd name="connsiteY2" fmla="*/ 1470259 h 1470259"/>
              <a:gd name="connsiteX3" fmla="*/ 246408 w 841209"/>
              <a:gd name="connsiteY3" fmla="*/ 1470259 h 1470259"/>
              <a:gd name="connsiteX4" fmla="*/ 1360 w 841209"/>
              <a:gd name="connsiteY4" fmla="*/ 1225211 h 1470259"/>
              <a:gd name="connsiteX5" fmla="*/ 1360 w 841209"/>
              <a:gd name="connsiteY5" fmla="*/ 245048 h 1470259"/>
              <a:gd name="connsiteX6" fmla="*/ 246408 w 841209"/>
              <a:gd name="connsiteY6" fmla="*/ 0 h 1470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41209" h="1470259">
                <a:moveTo>
                  <a:pt x="246408" y="0"/>
                </a:moveTo>
                <a:lnTo>
                  <a:pt x="841209" y="0"/>
                </a:lnTo>
                <a:lnTo>
                  <a:pt x="841209" y="1470259"/>
                </a:lnTo>
                <a:lnTo>
                  <a:pt x="246408" y="1470259"/>
                </a:lnTo>
                <a:cubicBezTo>
                  <a:pt x="111072" y="1470259"/>
                  <a:pt x="1360" y="1360547"/>
                  <a:pt x="1360" y="1225211"/>
                </a:cubicBezTo>
                <a:lnTo>
                  <a:pt x="1360" y="245048"/>
                </a:lnTo>
                <a:cubicBezTo>
                  <a:pt x="-14515" y="130350"/>
                  <a:pt x="111072" y="0"/>
                  <a:pt x="246408" y="0"/>
                </a:cubicBezTo>
                <a:close/>
              </a:path>
            </a:pathLst>
          </a:custGeom>
          <a:solidFill>
            <a:srgbClr val="AF2655"/>
          </a:solidFill>
          <a:ln>
            <a:solidFill>
              <a:srgbClr val="F9F18C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00807A34-EB9F-404B-A195-0677167C5A9E}"/>
              </a:ext>
            </a:extLst>
          </p:cNvPr>
          <p:cNvSpPr txBox="1"/>
          <p:nvPr/>
        </p:nvSpPr>
        <p:spPr>
          <a:xfrm>
            <a:off x="249886" y="5373673"/>
            <a:ext cx="68480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9DFF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4DA2E9FA-88CD-4EEA-AC44-F0A8AAA4C952}"/>
              </a:ext>
            </a:extLst>
          </p:cNvPr>
          <p:cNvSpPr/>
          <p:nvPr/>
        </p:nvSpPr>
        <p:spPr>
          <a:xfrm>
            <a:off x="6211513" y="3472650"/>
            <a:ext cx="5775158" cy="1470259"/>
          </a:xfrm>
          <a:prstGeom prst="roundRect">
            <a:avLst/>
          </a:prstGeom>
          <a:solidFill>
            <a:srgbClr val="21374B">
              <a:alpha val="77000"/>
            </a:srgbClr>
          </a:solidFill>
          <a:ln>
            <a:solidFill>
              <a:srgbClr val="F9F18C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8" name="Rectangle: Rounded Corners 97">
            <a:extLst>
              <a:ext uri="{FF2B5EF4-FFF2-40B4-BE49-F238E27FC236}">
                <a16:creationId xmlns:a16="http://schemas.microsoft.com/office/drawing/2014/main" id="{E30B4BB6-CF7C-450C-8A67-138AAC777E08}"/>
              </a:ext>
            </a:extLst>
          </p:cNvPr>
          <p:cNvSpPr/>
          <p:nvPr/>
        </p:nvSpPr>
        <p:spPr>
          <a:xfrm>
            <a:off x="6205089" y="5100209"/>
            <a:ext cx="5775158" cy="1470259"/>
          </a:xfrm>
          <a:prstGeom prst="roundRect">
            <a:avLst/>
          </a:prstGeom>
          <a:solidFill>
            <a:srgbClr val="21374B">
              <a:alpha val="77000"/>
            </a:srgbClr>
          </a:solidFill>
          <a:ln>
            <a:solidFill>
              <a:srgbClr val="F9F18C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1C6D8BA3-E147-4DBE-B85E-DB0A8B1DBF86}"/>
              </a:ext>
            </a:extLst>
          </p:cNvPr>
          <p:cNvSpPr/>
          <p:nvPr/>
        </p:nvSpPr>
        <p:spPr>
          <a:xfrm flipH="1">
            <a:off x="11145462" y="3472650"/>
            <a:ext cx="841209" cy="1470259"/>
          </a:xfrm>
          <a:custGeom>
            <a:avLst/>
            <a:gdLst>
              <a:gd name="connsiteX0" fmla="*/ 246408 w 841209"/>
              <a:gd name="connsiteY0" fmla="*/ 0 h 1470259"/>
              <a:gd name="connsiteX1" fmla="*/ 841209 w 841209"/>
              <a:gd name="connsiteY1" fmla="*/ 0 h 1470259"/>
              <a:gd name="connsiteX2" fmla="*/ 841209 w 841209"/>
              <a:gd name="connsiteY2" fmla="*/ 1470259 h 1470259"/>
              <a:gd name="connsiteX3" fmla="*/ 246408 w 841209"/>
              <a:gd name="connsiteY3" fmla="*/ 1470259 h 1470259"/>
              <a:gd name="connsiteX4" fmla="*/ 1360 w 841209"/>
              <a:gd name="connsiteY4" fmla="*/ 1225211 h 1470259"/>
              <a:gd name="connsiteX5" fmla="*/ 1360 w 841209"/>
              <a:gd name="connsiteY5" fmla="*/ 245048 h 1470259"/>
              <a:gd name="connsiteX6" fmla="*/ 246408 w 841209"/>
              <a:gd name="connsiteY6" fmla="*/ 0 h 1470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41209" h="1470259">
                <a:moveTo>
                  <a:pt x="246408" y="0"/>
                </a:moveTo>
                <a:lnTo>
                  <a:pt x="841209" y="0"/>
                </a:lnTo>
                <a:lnTo>
                  <a:pt x="841209" y="1470259"/>
                </a:lnTo>
                <a:lnTo>
                  <a:pt x="246408" y="1470259"/>
                </a:lnTo>
                <a:cubicBezTo>
                  <a:pt x="111072" y="1470259"/>
                  <a:pt x="1360" y="1360547"/>
                  <a:pt x="1360" y="1225211"/>
                </a:cubicBezTo>
                <a:lnTo>
                  <a:pt x="1360" y="245048"/>
                </a:lnTo>
                <a:cubicBezTo>
                  <a:pt x="-14515" y="130350"/>
                  <a:pt x="111072" y="0"/>
                  <a:pt x="246408" y="0"/>
                </a:cubicBezTo>
                <a:close/>
              </a:path>
            </a:pathLst>
          </a:custGeom>
          <a:solidFill>
            <a:srgbClr val="AF2655"/>
          </a:solidFill>
          <a:ln>
            <a:solidFill>
              <a:srgbClr val="F9F18C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F8999CC7-9EF5-4DB3-8947-1CE8D169604C}"/>
              </a:ext>
            </a:extLst>
          </p:cNvPr>
          <p:cNvSpPr/>
          <p:nvPr/>
        </p:nvSpPr>
        <p:spPr>
          <a:xfrm flipH="1">
            <a:off x="11139038" y="5100209"/>
            <a:ext cx="841209" cy="1470259"/>
          </a:xfrm>
          <a:custGeom>
            <a:avLst/>
            <a:gdLst>
              <a:gd name="connsiteX0" fmla="*/ 246408 w 841209"/>
              <a:gd name="connsiteY0" fmla="*/ 0 h 1470259"/>
              <a:gd name="connsiteX1" fmla="*/ 841209 w 841209"/>
              <a:gd name="connsiteY1" fmla="*/ 0 h 1470259"/>
              <a:gd name="connsiteX2" fmla="*/ 841209 w 841209"/>
              <a:gd name="connsiteY2" fmla="*/ 1470259 h 1470259"/>
              <a:gd name="connsiteX3" fmla="*/ 246408 w 841209"/>
              <a:gd name="connsiteY3" fmla="*/ 1470259 h 1470259"/>
              <a:gd name="connsiteX4" fmla="*/ 1360 w 841209"/>
              <a:gd name="connsiteY4" fmla="*/ 1225211 h 1470259"/>
              <a:gd name="connsiteX5" fmla="*/ 1360 w 841209"/>
              <a:gd name="connsiteY5" fmla="*/ 245048 h 1470259"/>
              <a:gd name="connsiteX6" fmla="*/ 246408 w 841209"/>
              <a:gd name="connsiteY6" fmla="*/ 0 h 1470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41209" h="1470259">
                <a:moveTo>
                  <a:pt x="246408" y="0"/>
                </a:moveTo>
                <a:lnTo>
                  <a:pt x="841209" y="0"/>
                </a:lnTo>
                <a:lnTo>
                  <a:pt x="841209" y="1470259"/>
                </a:lnTo>
                <a:lnTo>
                  <a:pt x="246408" y="1470259"/>
                </a:lnTo>
                <a:cubicBezTo>
                  <a:pt x="111072" y="1470259"/>
                  <a:pt x="1360" y="1360547"/>
                  <a:pt x="1360" y="1225211"/>
                </a:cubicBezTo>
                <a:lnTo>
                  <a:pt x="1360" y="245048"/>
                </a:lnTo>
                <a:cubicBezTo>
                  <a:pt x="-14515" y="130350"/>
                  <a:pt x="111072" y="0"/>
                  <a:pt x="246408" y="0"/>
                </a:cubicBezTo>
                <a:close/>
              </a:path>
            </a:pathLst>
          </a:custGeom>
          <a:solidFill>
            <a:srgbClr val="AF2655"/>
          </a:solidFill>
          <a:ln>
            <a:solidFill>
              <a:srgbClr val="F9F18C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317962F1-1CA7-4468-A947-7BCB4A7D3C9E}"/>
              </a:ext>
            </a:extLst>
          </p:cNvPr>
          <p:cNvSpPr txBox="1"/>
          <p:nvPr/>
        </p:nvSpPr>
        <p:spPr>
          <a:xfrm>
            <a:off x="11252637" y="3746114"/>
            <a:ext cx="6463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9DFF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2F13632A-4D94-4DD2-A6F8-031AD8A2D291}"/>
              </a:ext>
            </a:extLst>
          </p:cNvPr>
          <p:cNvSpPr txBox="1"/>
          <p:nvPr/>
        </p:nvSpPr>
        <p:spPr>
          <a:xfrm>
            <a:off x="11210157" y="5373673"/>
            <a:ext cx="68480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9DFF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C0DB508-A35F-463D-AB09-37565EC104D0}"/>
              </a:ext>
            </a:extLst>
          </p:cNvPr>
          <p:cNvSpPr txBox="1"/>
          <p:nvPr/>
        </p:nvSpPr>
        <p:spPr>
          <a:xfrm>
            <a:off x="1040767" y="3757672"/>
            <a:ext cx="49339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9DFF5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Gửi</a:t>
            </a:r>
            <a:r>
              <a:rPr kumimoji="0" lang="en-US" sz="2800" b="0" i="0" u="none" strike="noStrike" kern="1200" cap="none" spc="0" normalizeH="0" noProof="0">
                <a:ln>
                  <a:noFill/>
                </a:ln>
                <a:solidFill>
                  <a:srgbClr val="F9DFF5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bản yêu sách của nhân dân An Nam tới Hội nghị Véc-xai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9DFF5"/>
              </a:solidFill>
              <a:effectLst/>
              <a:uLnTx/>
              <a:uFillTx/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10CAEB36-5E18-4476-860F-5781155E87EA}"/>
              </a:ext>
            </a:extLst>
          </p:cNvPr>
          <p:cNvSpPr txBox="1"/>
          <p:nvPr/>
        </p:nvSpPr>
        <p:spPr>
          <a:xfrm>
            <a:off x="6211513" y="3757672"/>
            <a:ext cx="49133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9DFF5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Hoạt động</a:t>
            </a:r>
            <a:r>
              <a:rPr kumimoji="0" lang="en-US" sz="2800" b="0" i="0" u="none" strike="noStrike" kern="1200" cap="none" spc="0" normalizeH="0" noProof="0">
                <a:ln>
                  <a:noFill/>
                </a:ln>
                <a:solidFill>
                  <a:srgbClr val="F9DFF5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trong Đảng Xã hội Pháp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9DFF5"/>
              </a:solidFill>
              <a:effectLst/>
              <a:uLnTx/>
              <a:uFillTx/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0B6DE786-90CE-4DC3-BE8D-FC59D6426778}"/>
              </a:ext>
            </a:extLst>
          </p:cNvPr>
          <p:cNvSpPr txBox="1"/>
          <p:nvPr/>
        </p:nvSpPr>
        <p:spPr>
          <a:xfrm>
            <a:off x="1040767" y="5347862"/>
            <a:ext cx="49339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F9DFF5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Triệu tập Hội nghị thành lập Đảng cộng sản Việt Nam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9DFF5"/>
              </a:solidFill>
              <a:effectLst/>
              <a:uLnTx/>
              <a:uFillTx/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E2101BA8-430C-4C41-B3CD-94ABD5E75445}"/>
              </a:ext>
            </a:extLst>
          </p:cNvPr>
          <p:cNvSpPr txBox="1"/>
          <p:nvPr/>
        </p:nvSpPr>
        <p:spPr>
          <a:xfrm>
            <a:off x="6211513" y="5378639"/>
            <a:ext cx="491335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noProof="0">
                <a:solidFill>
                  <a:srgbClr val="F9DFF5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Đi qua nhiều quốc gia Âu, Mỹ tìm hiểu thực tiễn các nước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F9DFF5"/>
              </a:solidFill>
              <a:effectLst/>
              <a:uLnTx/>
              <a:uFillTx/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04" name="Rectangle: Rounded Corners 103">
            <a:extLst>
              <a:ext uri="{FF2B5EF4-FFF2-40B4-BE49-F238E27FC236}">
                <a16:creationId xmlns:a16="http://schemas.microsoft.com/office/drawing/2014/main" id="{ED0DDE08-B956-4D2D-B653-B007A02E7EAC}"/>
              </a:ext>
            </a:extLst>
          </p:cNvPr>
          <p:cNvSpPr/>
          <p:nvPr/>
        </p:nvSpPr>
        <p:spPr>
          <a:xfrm>
            <a:off x="712819" y="1393542"/>
            <a:ext cx="10766362" cy="1688308"/>
          </a:xfrm>
          <a:prstGeom prst="roundRect">
            <a:avLst/>
          </a:prstGeom>
          <a:solidFill>
            <a:srgbClr val="21374B"/>
          </a:solidFill>
          <a:ln>
            <a:solidFill>
              <a:srgbClr val="F9F18C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3A838EF1-4A43-4416-ABAA-08427BE82A04}"/>
              </a:ext>
            </a:extLst>
          </p:cNvPr>
          <p:cNvSpPr txBox="1"/>
          <p:nvPr/>
        </p:nvSpPr>
        <p:spPr>
          <a:xfrm>
            <a:off x="712819" y="1673948"/>
            <a:ext cx="107663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800">
                <a:solidFill>
                  <a:srgbClr val="F9DFF5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Trong giai đoạn từ 1911 – 1919, Nguyễn Tất Thành (Hồ Chí Minh) không có hoạt động nào sau đây?</a:t>
            </a:r>
            <a:endParaRPr lang="en-US" sz="2800" dirty="0">
              <a:solidFill>
                <a:srgbClr val="F9DFF5"/>
              </a:solidFill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26" name="Picture 25">
            <a:hlinkClick r:id="rId9" action="ppaction://hlinksldjump"/>
            <a:extLst>
              <a:ext uri="{FF2B5EF4-FFF2-40B4-BE49-F238E27FC236}">
                <a16:creationId xmlns:a16="http://schemas.microsoft.com/office/drawing/2014/main" id="{C00DD5E9-A87C-454B-A272-7FE7AE983EB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5457987" y="6670943"/>
            <a:ext cx="627942" cy="743776"/>
          </a:xfrm>
          <a:prstGeom prst="rect">
            <a:avLst/>
          </a:prstGeom>
        </p:spPr>
      </p:pic>
      <p:pic>
        <p:nvPicPr>
          <p:cNvPr id="27" name="Picture 26">
            <a:hlinkClick r:id="" action="ppaction://noaction"/>
            <a:extLst>
              <a:ext uri="{FF2B5EF4-FFF2-40B4-BE49-F238E27FC236}">
                <a16:creationId xmlns:a16="http://schemas.microsoft.com/office/drawing/2014/main" id="{3ECAAB5E-8F01-4AB0-99ED-488BEC73AF1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940863" y="-431399"/>
            <a:ext cx="627942" cy="725487"/>
          </a:xfrm>
          <a:prstGeom prst="rect">
            <a:avLst/>
          </a:prstGeom>
        </p:spPr>
      </p:pic>
      <p:pic>
        <p:nvPicPr>
          <p:cNvPr id="28" name="Picture 27">
            <a:hlinkClick r:id="" action="ppaction://noaction"/>
            <a:extLst>
              <a:ext uri="{FF2B5EF4-FFF2-40B4-BE49-F238E27FC236}">
                <a16:creationId xmlns:a16="http://schemas.microsoft.com/office/drawing/2014/main" id="{BE31EC1C-D1E3-4D89-A00D-1CA031E829C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5749923" y="5255761"/>
            <a:ext cx="621846" cy="743776"/>
          </a:xfrm>
          <a:prstGeom prst="rect">
            <a:avLst/>
          </a:prstGeom>
        </p:spPr>
      </p:pic>
      <p:pic>
        <p:nvPicPr>
          <p:cNvPr id="29" name="Picture 28">
            <a:hlinkClick r:id="" action="ppaction://noaction"/>
            <a:extLst>
              <a:ext uri="{FF2B5EF4-FFF2-40B4-BE49-F238E27FC236}">
                <a16:creationId xmlns:a16="http://schemas.microsoft.com/office/drawing/2014/main" id="{C7CDAF8B-812E-4823-B37D-391DAF5E07D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5376805" y="3569699"/>
            <a:ext cx="627942" cy="743776"/>
          </a:xfrm>
          <a:prstGeom prst="rect">
            <a:avLst/>
          </a:prstGeom>
        </p:spPr>
      </p:pic>
      <p:pic>
        <p:nvPicPr>
          <p:cNvPr id="30" name="Picture 29">
            <a:hlinkClick r:id="" action="ppaction://noaction"/>
            <a:extLst>
              <a:ext uri="{FF2B5EF4-FFF2-40B4-BE49-F238E27FC236}">
                <a16:creationId xmlns:a16="http://schemas.microsoft.com/office/drawing/2014/main" id="{AAC6BD43-5C3D-4945-BD97-15C6758B250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3483038" y="1643976"/>
            <a:ext cx="621846" cy="743776"/>
          </a:xfrm>
          <a:prstGeom prst="rect">
            <a:avLst/>
          </a:prstGeom>
        </p:spPr>
      </p:pic>
      <p:pic>
        <p:nvPicPr>
          <p:cNvPr id="31" name="Picture 30">
            <a:hlinkClick r:id="" action="ppaction://noaction"/>
            <a:extLst>
              <a:ext uri="{FF2B5EF4-FFF2-40B4-BE49-F238E27FC236}">
                <a16:creationId xmlns:a16="http://schemas.microsoft.com/office/drawing/2014/main" id="{083159AE-4FE6-49CE-BB0F-EC06DADF011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2408577" y="406959"/>
            <a:ext cx="627942" cy="743776"/>
          </a:xfrm>
          <a:prstGeom prst="rect">
            <a:avLst/>
          </a:prstGeom>
        </p:spPr>
      </p:pic>
      <p:pic>
        <p:nvPicPr>
          <p:cNvPr id="32" name="Picture 31">
            <a:hlinkClick r:id="rId16" action="ppaction://hlinksldjump"/>
            <a:extLst>
              <a:ext uri="{FF2B5EF4-FFF2-40B4-BE49-F238E27FC236}">
                <a16:creationId xmlns:a16="http://schemas.microsoft.com/office/drawing/2014/main" id="{8778A45F-A727-40C7-8717-21106A31E2E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3438006" y="4883873"/>
            <a:ext cx="627942" cy="743776"/>
          </a:xfrm>
          <a:prstGeom prst="rect">
            <a:avLst/>
          </a:prstGeom>
        </p:spPr>
      </p:pic>
      <p:pic>
        <p:nvPicPr>
          <p:cNvPr id="33" name="Picture 32">
            <a:hlinkClick r:id="rId9" action="ppaction://hlinksldjump"/>
            <a:extLst>
              <a:ext uri="{FF2B5EF4-FFF2-40B4-BE49-F238E27FC236}">
                <a16:creationId xmlns:a16="http://schemas.microsoft.com/office/drawing/2014/main" id="{3BA8C129-3BDC-4B03-9643-1DA5A0C9CFA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5097807" y="3964616"/>
            <a:ext cx="627942" cy="743776"/>
          </a:xfrm>
          <a:prstGeom prst="rect">
            <a:avLst/>
          </a:prstGeom>
        </p:spPr>
      </p:pic>
      <p:pic>
        <p:nvPicPr>
          <p:cNvPr id="34" name="Picture 33">
            <a:hlinkClick r:id="" action="ppaction://noaction"/>
            <a:extLst>
              <a:ext uri="{FF2B5EF4-FFF2-40B4-BE49-F238E27FC236}">
                <a16:creationId xmlns:a16="http://schemas.microsoft.com/office/drawing/2014/main" id="{0620936D-4E9F-40DA-AD98-66E36D4B4F7A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5681300" y="2865023"/>
            <a:ext cx="627942" cy="743776"/>
          </a:xfrm>
          <a:prstGeom prst="rect">
            <a:avLst/>
          </a:prstGeom>
        </p:spPr>
      </p:pic>
      <p:pic>
        <p:nvPicPr>
          <p:cNvPr id="35" name="Picture 34">
            <a:hlinkClick r:id="" action="ppaction://noaction"/>
            <a:extLst>
              <a:ext uri="{FF2B5EF4-FFF2-40B4-BE49-F238E27FC236}">
                <a16:creationId xmlns:a16="http://schemas.microsoft.com/office/drawing/2014/main" id="{9A23FF86-0C76-40C1-8B60-097560459E7A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5924372" y="1393542"/>
            <a:ext cx="621846" cy="743776"/>
          </a:xfrm>
          <a:prstGeom prst="rect">
            <a:avLst/>
          </a:prstGeom>
        </p:spPr>
      </p:pic>
      <p:pic>
        <p:nvPicPr>
          <p:cNvPr id="36" name="Hạt Sóng Xung Kích đếm Ngược 10 Giây - Video MP4 Tải xuống miễn phí">
            <a:hlinkClick r:id="" action="ppaction://media"/>
            <a:extLst>
              <a:ext uri="{FF2B5EF4-FFF2-40B4-BE49-F238E27FC236}">
                <a16:creationId xmlns:a16="http://schemas.microsoft.com/office/drawing/2014/main" id="{BD3EF95D-776F-40ED-839B-D412E6C8B5C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4224310" y="-273979"/>
            <a:ext cx="3743380" cy="2105651"/>
          </a:xfrm>
          <a:prstGeom prst="rect">
            <a:avLst/>
          </a:prstGeom>
          <a:effectLst>
            <a:softEdge rad="1270000"/>
          </a:effectLst>
        </p:spPr>
      </p:pic>
      <p:sp>
        <p:nvSpPr>
          <p:cNvPr id="44" name="Rectangle 43">
            <a:hlinkClick r:id="rId16" action="ppaction://hlinksldjump"/>
            <a:extLst>
              <a:ext uri="{FF2B5EF4-FFF2-40B4-BE49-F238E27FC236}">
                <a16:creationId xmlns:a16="http://schemas.microsoft.com/office/drawing/2014/main" id="{1D45FDF2-01A3-456A-8EF5-331AAFDCD827}"/>
              </a:ext>
            </a:extLst>
          </p:cNvPr>
          <p:cNvSpPr/>
          <p:nvPr/>
        </p:nvSpPr>
        <p:spPr>
          <a:xfrm>
            <a:off x="5476495" y="4515905"/>
            <a:ext cx="1239011" cy="920731"/>
          </a:xfrm>
          <a:prstGeom prst="rect">
            <a:avLst/>
          </a:prstGeom>
          <a:blipFill>
            <a:blip r:embed="rId22"/>
            <a:srcRect/>
            <a:stretch>
              <a:fillRect l="-16055" r="-16055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0744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6000">
                                          <p:cBhvr additive="base">
                                            <p:cTn id="7" dur="125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6000">
                                          <p:cBhvr additive="base">
                                            <p:cTn id="8" dur="125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6000">
                                          <p:cBhvr additive="base">
                                            <p:cTn id="11" dur="125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6000">
                                          <p:cBhvr additive="base">
                                            <p:cTn id="12" dur="125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7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17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17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17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7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17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17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17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5" fill="hold">
                          <p:stCondLst>
                            <p:cond delay="indefinite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7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9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17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5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9" presetID="17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1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4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17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7" dur="5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5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5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0" dur="5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1" fill="hold">
                          <p:stCondLst>
                            <p:cond delay="indefinite"/>
                          </p:stCondLst>
                          <p:childTnLst>
                            <p:par>
                              <p:cTn id="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3" presetID="17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5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6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7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8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9" presetID="17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1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2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3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5" presetID="17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7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8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9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0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1" presetID="17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3" dur="5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4" dur="5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5" dur="5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6" dur="5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0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1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2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24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25" dur="22021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126" fill="hold" display="0">
                      <p:stCondLst>
                        <p:cond delay="indefinite"/>
                      </p:stCondLst>
                    </p:cTn>
                    <p:tgtEl>
                      <p:spTgt spid="36"/>
                    </p:tgtEl>
                  </p:cMediaNode>
                </p:video>
                <p:seq concurrent="1" nextAc="seek">
                  <p:cTn id="127" restart="whenNotActive" fill="hold" evtFilter="cancelBubble" nodeType="interactiveSeq">
                    <p:stCondLst>
                      <p:cond evt="onClick" delay="0">
                        <p:tgtEl>
                          <p:spTgt spid="8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8" fill="hold">
                          <p:stCondLst>
                            <p:cond delay="0"/>
                          </p:stCondLst>
                          <p:childTnLst>
                            <p:par>
                              <p:cTn id="1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0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131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132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set>
                                          <p:cBhvr>
                                            <p:cTn id="133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34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35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136" dur="1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2"/>
                      </p:tgtEl>
                    </p:cond>
                  </p:nextCondLst>
                </p:seq>
                <p:seq concurrent="1" nextAc="seek">
                  <p:cTn id="137" restart="whenNotActive" fill="hold" evtFilter="cancelBubble" nodeType="interactiveSeq">
                    <p:stCondLst>
                      <p:cond evt="onClick" delay="0">
                        <p:tgtEl>
                          <p:spTgt spid="9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8" fill="hold">
                          <p:stCondLst>
                            <p:cond delay="0"/>
                          </p:stCondLst>
                          <p:childTnLst>
                            <p:par>
                              <p:cTn id="1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0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141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9E4EDA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142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9E4EDA"/>
                                          </p:to>
                                        </p:animClr>
                                        <p:set>
                                          <p:cBhvr>
                                            <p:cTn id="143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44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5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146" dur="1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</p:cmd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Âm-thanh-Trả-Lời-Sai-mp3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7"/>
                      </p:tgtEl>
                    </p:cond>
                  </p:nextCondLst>
                </p:seq>
                <p:seq concurrent="1" nextAc="seek">
                  <p:cTn id="147" restart="whenNotActive" fill="hold" evtFilter="cancelBubble" nodeType="interactiveSeq">
                    <p:stCondLst>
                      <p:cond evt="onClick" delay="0">
                        <p:tgtEl>
                          <p:spTgt spid="1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8" fill="hold">
                          <p:stCondLst>
                            <p:cond delay="0"/>
                          </p:stCondLst>
                          <p:childTnLst>
                            <p:par>
                              <p:cTn id="1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0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151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9E4EDA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152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9E4EDA"/>
                                          </p:to>
                                        </p:animClr>
                                        <p:set>
                                          <p:cBhvr>
                                            <p:cTn id="153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54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5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156" dur="1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</p:cmd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Âm-thanh-Trả-Lời-Sai-mp3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0"/>
                      </p:tgtEl>
                    </p:cond>
                  </p:nextCondLst>
                </p:seq>
                <p:seq concurrent="1" nextAc="seek">
                  <p:cTn id="157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8" fill="hold">
                          <p:stCondLst>
                            <p:cond delay="0"/>
                          </p:stCondLst>
                          <p:childTnLst>
                            <p:par>
                              <p:cTn id="1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0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16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9E4EDA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16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9E4EDA"/>
                                          </p:to>
                                        </p:animClr>
                                        <p:set>
                                          <p:cBhvr>
                                            <p:cTn id="163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6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5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166" dur="1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</p:cmd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Âm-thanh-Trả-Lời-Sai-mp3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2" grpId="1" animBg="1"/>
          <p:bldP spid="40" grpId="0" animBg="1"/>
          <p:bldP spid="16" grpId="0"/>
          <p:bldP spid="80" grpId="0" animBg="1"/>
          <p:bldP spid="80" grpId="1" animBg="1"/>
          <p:bldP spid="41" grpId="0" animBg="1"/>
          <p:bldP spid="82" grpId="0"/>
          <p:bldP spid="83" grpId="0" animBg="1"/>
          <p:bldP spid="83" grpId="1" animBg="1"/>
          <p:bldP spid="98" grpId="0" animBg="1"/>
          <p:bldP spid="98" grpId="1" animBg="1"/>
          <p:bldP spid="42" grpId="0" animBg="1"/>
          <p:bldP spid="43" grpId="0" animBg="1"/>
          <p:bldP spid="97" grpId="0"/>
          <p:bldP spid="100" grpId="0"/>
          <p:bldP spid="18" grpId="0"/>
          <p:bldP spid="101" grpId="0"/>
          <p:bldP spid="102" grpId="0"/>
          <p:bldP spid="103" grpId="0"/>
          <p:bldP spid="104" grpId="0" animBg="1"/>
          <p:bldP spid="10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25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25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7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17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17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17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7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17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17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17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5" fill="hold">
                          <p:stCondLst>
                            <p:cond delay="indefinite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7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9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17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5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9" presetID="17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1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4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17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7" dur="5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5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5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0" dur="5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1" fill="hold">
                          <p:stCondLst>
                            <p:cond delay="indefinite"/>
                          </p:stCondLst>
                          <p:childTnLst>
                            <p:par>
                              <p:cTn id="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3" presetID="17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5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6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7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8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9" presetID="17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1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2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3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5" presetID="17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7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8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9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0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1" presetID="17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3" dur="5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4" dur="5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5" dur="5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6" dur="5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0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1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2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24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25" dur="22021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126" fill="hold" display="0">
                      <p:stCondLst>
                        <p:cond delay="indefinite"/>
                      </p:stCondLst>
                    </p:cTn>
                    <p:tgtEl>
                      <p:spTgt spid="36"/>
                    </p:tgtEl>
                  </p:cMediaNode>
                </p:video>
                <p:seq concurrent="1" nextAc="seek">
                  <p:cTn id="127" restart="whenNotActive" fill="hold" evtFilter="cancelBubble" nodeType="interactiveSeq">
                    <p:stCondLst>
                      <p:cond evt="onClick" delay="0">
                        <p:tgtEl>
                          <p:spTgt spid="8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8" fill="hold">
                          <p:stCondLst>
                            <p:cond delay="0"/>
                          </p:stCondLst>
                          <p:childTnLst>
                            <p:par>
                              <p:cTn id="1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0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131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132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set>
                                          <p:cBhvr>
                                            <p:cTn id="133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34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35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136" dur="1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2"/>
                      </p:tgtEl>
                    </p:cond>
                  </p:nextCondLst>
                </p:seq>
                <p:seq concurrent="1" nextAc="seek">
                  <p:cTn id="137" restart="whenNotActive" fill="hold" evtFilter="cancelBubble" nodeType="interactiveSeq">
                    <p:stCondLst>
                      <p:cond evt="onClick" delay="0">
                        <p:tgtEl>
                          <p:spTgt spid="9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8" fill="hold">
                          <p:stCondLst>
                            <p:cond delay="0"/>
                          </p:stCondLst>
                          <p:childTnLst>
                            <p:par>
                              <p:cTn id="1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0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141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9E4EDA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142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9E4EDA"/>
                                          </p:to>
                                        </p:animClr>
                                        <p:set>
                                          <p:cBhvr>
                                            <p:cTn id="143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44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5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146" dur="1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</p:cmd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Âm-thanh-Trả-Lời-Sai-mp3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7"/>
                      </p:tgtEl>
                    </p:cond>
                  </p:nextCondLst>
                </p:seq>
                <p:seq concurrent="1" nextAc="seek">
                  <p:cTn id="147" restart="whenNotActive" fill="hold" evtFilter="cancelBubble" nodeType="interactiveSeq">
                    <p:stCondLst>
                      <p:cond evt="onClick" delay="0">
                        <p:tgtEl>
                          <p:spTgt spid="1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8" fill="hold">
                          <p:stCondLst>
                            <p:cond delay="0"/>
                          </p:stCondLst>
                          <p:childTnLst>
                            <p:par>
                              <p:cTn id="1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0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151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9E4EDA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152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9E4EDA"/>
                                          </p:to>
                                        </p:animClr>
                                        <p:set>
                                          <p:cBhvr>
                                            <p:cTn id="153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54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5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156" dur="1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</p:cmd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Âm-thanh-Trả-Lời-Sai-mp3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0"/>
                      </p:tgtEl>
                    </p:cond>
                  </p:nextCondLst>
                </p:seq>
                <p:seq concurrent="1" nextAc="seek">
                  <p:cTn id="157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8" fill="hold">
                          <p:stCondLst>
                            <p:cond delay="0"/>
                          </p:stCondLst>
                          <p:childTnLst>
                            <p:par>
                              <p:cTn id="1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0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16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9E4EDA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16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9E4EDA"/>
                                          </p:to>
                                        </p:animClr>
                                        <p:set>
                                          <p:cBhvr>
                                            <p:cTn id="163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6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5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166" dur="1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</p:cmd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Âm-thanh-Trả-Lời-Sai-mp3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2" grpId="1" animBg="1"/>
          <p:bldP spid="40" grpId="0" animBg="1"/>
          <p:bldP spid="16" grpId="0"/>
          <p:bldP spid="80" grpId="0" animBg="1"/>
          <p:bldP spid="80" grpId="1" animBg="1"/>
          <p:bldP spid="41" grpId="0" animBg="1"/>
          <p:bldP spid="82" grpId="0"/>
          <p:bldP spid="83" grpId="0" animBg="1"/>
          <p:bldP spid="83" grpId="1" animBg="1"/>
          <p:bldP spid="98" grpId="0" animBg="1"/>
          <p:bldP spid="98" grpId="1" animBg="1"/>
          <p:bldP spid="42" grpId="0" animBg="1"/>
          <p:bldP spid="43" grpId="0" animBg="1"/>
          <p:bldP spid="97" grpId="0"/>
          <p:bldP spid="100" grpId="0"/>
          <p:bldP spid="18" grpId="0"/>
          <p:bldP spid="101" grpId="0"/>
          <p:bldP spid="102" grpId="0"/>
          <p:bldP spid="103" grpId="0"/>
          <p:bldP spid="104" grpId="0" animBg="1"/>
          <p:bldP spid="105" grpId="0"/>
        </p:bldLst>
      </p:timing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BEECEE13-3BB7-4B25-B53A-870C9B27C59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-40000" contrast="-40000"/>
                      </a14:imgEffect>
                    </a14:imgLayer>
                  </a14:imgProps>
                </a:ext>
              </a:extLst>
            </a:blip>
            <a:srcRect/>
            <a:stretch>
              <a:fillRect l="-184" r="-18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CEBECF5-6366-481C-8FB7-4981DA0E3E5D}"/>
              </a:ext>
            </a:extLst>
          </p:cNvPr>
          <p:cNvSpPr/>
          <p:nvPr/>
        </p:nvSpPr>
        <p:spPr>
          <a:xfrm>
            <a:off x="193134" y="3472650"/>
            <a:ext cx="5775158" cy="1470259"/>
          </a:xfrm>
          <a:prstGeom prst="roundRect">
            <a:avLst/>
          </a:prstGeom>
          <a:solidFill>
            <a:srgbClr val="21374B">
              <a:alpha val="77000"/>
            </a:srgbClr>
          </a:solidFill>
          <a:ln>
            <a:solidFill>
              <a:srgbClr val="F9F18C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555BF2E0-E10F-45CE-8809-E2C8BE09E61B}"/>
              </a:ext>
            </a:extLst>
          </p:cNvPr>
          <p:cNvSpPr/>
          <p:nvPr/>
        </p:nvSpPr>
        <p:spPr>
          <a:xfrm>
            <a:off x="193134" y="3472650"/>
            <a:ext cx="841209" cy="1470259"/>
          </a:xfrm>
          <a:custGeom>
            <a:avLst/>
            <a:gdLst>
              <a:gd name="connsiteX0" fmla="*/ 246408 w 841209"/>
              <a:gd name="connsiteY0" fmla="*/ 0 h 1470259"/>
              <a:gd name="connsiteX1" fmla="*/ 841209 w 841209"/>
              <a:gd name="connsiteY1" fmla="*/ 0 h 1470259"/>
              <a:gd name="connsiteX2" fmla="*/ 841209 w 841209"/>
              <a:gd name="connsiteY2" fmla="*/ 1470259 h 1470259"/>
              <a:gd name="connsiteX3" fmla="*/ 246408 w 841209"/>
              <a:gd name="connsiteY3" fmla="*/ 1470259 h 1470259"/>
              <a:gd name="connsiteX4" fmla="*/ 1360 w 841209"/>
              <a:gd name="connsiteY4" fmla="*/ 1225211 h 1470259"/>
              <a:gd name="connsiteX5" fmla="*/ 1360 w 841209"/>
              <a:gd name="connsiteY5" fmla="*/ 245048 h 1470259"/>
              <a:gd name="connsiteX6" fmla="*/ 246408 w 841209"/>
              <a:gd name="connsiteY6" fmla="*/ 0 h 1470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41209" h="1470259">
                <a:moveTo>
                  <a:pt x="246408" y="0"/>
                </a:moveTo>
                <a:lnTo>
                  <a:pt x="841209" y="0"/>
                </a:lnTo>
                <a:lnTo>
                  <a:pt x="841209" y="1470259"/>
                </a:lnTo>
                <a:lnTo>
                  <a:pt x="246408" y="1470259"/>
                </a:lnTo>
                <a:cubicBezTo>
                  <a:pt x="111072" y="1470259"/>
                  <a:pt x="1360" y="1360547"/>
                  <a:pt x="1360" y="1225211"/>
                </a:cubicBezTo>
                <a:lnTo>
                  <a:pt x="1360" y="245048"/>
                </a:lnTo>
                <a:cubicBezTo>
                  <a:pt x="-14515" y="130350"/>
                  <a:pt x="111072" y="0"/>
                  <a:pt x="246408" y="0"/>
                </a:cubicBezTo>
                <a:close/>
              </a:path>
            </a:pathLst>
          </a:custGeom>
          <a:solidFill>
            <a:srgbClr val="AF2655"/>
          </a:solidFill>
          <a:ln>
            <a:solidFill>
              <a:srgbClr val="F9F18C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EC8497A-AC6B-4D52-AF1B-01762BAC55C8}"/>
              </a:ext>
            </a:extLst>
          </p:cNvPr>
          <p:cNvSpPr txBox="1"/>
          <p:nvPr/>
        </p:nvSpPr>
        <p:spPr>
          <a:xfrm>
            <a:off x="249886" y="3746114"/>
            <a:ext cx="68480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9DFF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80" name="Rectangle: Rounded Corners 79">
            <a:extLst>
              <a:ext uri="{FF2B5EF4-FFF2-40B4-BE49-F238E27FC236}">
                <a16:creationId xmlns:a16="http://schemas.microsoft.com/office/drawing/2014/main" id="{6A0B054D-DBAA-49AD-94EB-41841D7F3460}"/>
              </a:ext>
            </a:extLst>
          </p:cNvPr>
          <p:cNvSpPr/>
          <p:nvPr/>
        </p:nvSpPr>
        <p:spPr>
          <a:xfrm>
            <a:off x="193134" y="5100209"/>
            <a:ext cx="5775158" cy="1470259"/>
          </a:xfrm>
          <a:prstGeom prst="roundRect">
            <a:avLst/>
          </a:prstGeom>
          <a:solidFill>
            <a:srgbClr val="21374B">
              <a:alpha val="77000"/>
            </a:srgbClr>
          </a:solidFill>
          <a:ln>
            <a:solidFill>
              <a:srgbClr val="F9F18C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12D0E152-2C86-49B2-9271-B03F12B17CBF}"/>
              </a:ext>
            </a:extLst>
          </p:cNvPr>
          <p:cNvSpPr/>
          <p:nvPr/>
        </p:nvSpPr>
        <p:spPr>
          <a:xfrm>
            <a:off x="193134" y="5100209"/>
            <a:ext cx="841209" cy="1470259"/>
          </a:xfrm>
          <a:custGeom>
            <a:avLst/>
            <a:gdLst>
              <a:gd name="connsiteX0" fmla="*/ 246408 w 841209"/>
              <a:gd name="connsiteY0" fmla="*/ 0 h 1470259"/>
              <a:gd name="connsiteX1" fmla="*/ 841209 w 841209"/>
              <a:gd name="connsiteY1" fmla="*/ 0 h 1470259"/>
              <a:gd name="connsiteX2" fmla="*/ 841209 w 841209"/>
              <a:gd name="connsiteY2" fmla="*/ 1470259 h 1470259"/>
              <a:gd name="connsiteX3" fmla="*/ 246408 w 841209"/>
              <a:gd name="connsiteY3" fmla="*/ 1470259 h 1470259"/>
              <a:gd name="connsiteX4" fmla="*/ 1360 w 841209"/>
              <a:gd name="connsiteY4" fmla="*/ 1225211 h 1470259"/>
              <a:gd name="connsiteX5" fmla="*/ 1360 w 841209"/>
              <a:gd name="connsiteY5" fmla="*/ 245048 h 1470259"/>
              <a:gd name="connsiteX6" fmla="*/ 246408 w 841209"/>
              <a:gd name="connsiteY6" fmla="*/ 0 h 1470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41209" h="1470259">
                <a:moveTo>
                  <a:pt x="246408" y="0"/>
                </a:moveTo>
                <a:lnTo>
                  <a:pt x="841209" y="0"/>
                </a:lnTo>
                <a:lnTo>
                  <a:pt x="841209" y="1470259"/>
                </a:lnTo>
                <a:lnTo>
                  <a:pt x="246408" y="1470259"/>
                </a:lnTo>
                <a:cubicBezTo>
                  <a:pt x="111072" y="1470259"/>
                  <a:pt x="1360" y="1360547"/>
                  <a:pt x="1360" y="1225211"/>
                </a:cubicBezTo>
                <a:lnTo>
                  <a:pt x="1360" y="245048"/>
                </a:lnTo>
                <a:cubicBezTo>
                  <a:pt x="-14515" y="130350"/>
                  <a:pt x="111072" y="0"/>
                  <a:pt x="246408" y="0"/>
                </a:cubicBezTo>
                <a:close/>
              </a:path>
            </a:pathLst>
          </a:custGeom>
          <a:solidFill>
            <a:srgbClr val="AF2655"/>
          </a:solidFill>
          <a:ln>
            <a:solidFill>
              <a:srgbClr val="F9F18C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00807A34-EB9F-404B-A195-0677167C5A9E}"/>
              </a:ext>
            </a:extLst>
          </p:cNvPr>
          <p:cNvSpPr txBox="1"/>
          <p:nvPr/>
        </p:nvSpPr>
        <p:spPr>
          <a:xfrm>
            <a:off x="249886" y="5373673"/>
            <a:ext cx="68480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9DFF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4DA2E9FA-88CD-4EEA-AC44-F0A8AAA4C952}"/>
              </a:ext>
            </a:extLst>
          </p:cNvPr>
          <p:cNvSpPr/>
          <p:nvPr/>
        </p:nvSpPr>
        <p:spPr>
          <a:xfrm>
            <a:off x="6211513" y="3472650"/>
            <a:ext cx="5775158" cy="1470259"/>
          </a:xfrm>
          <a:prstGeom prst="roundRect">
            <a:avLst/>
          </a:prstGeom>
          <a:solidFill>
            <a:srgbClr val="21374B">
              <a:alpha val="77000"/>
            </a:srgbClr>
          </a:solidFill>
          <a:ln>
            <a:solidFill>
              <a:srgbClr val="F9F18C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8" name="Rectangle: Rounded Corners 97">
            <a:extLst>
              <a:ext uri="{FF2B5EF4-FFF2-40B4-BE49-F238E27FC236}">
                <a16:creationId xmlns:a16="http://schemas.microsoft.com/office/drawing/2014/main" id="{E30B4BB6-CF7C-450C-8A67-138AAC777E08}"/>
              </a:ext>
            </a:extLst>
          </p:cNvPr>
          <p:cNvSpPr/>
          <p:nvPr/>
        </p:nvSpPr>
        <p:spPr>
          <a:xfrm>
            <a:off x="6205089" y="5100209"/>
            <a:ext cx="5775158" cy="1470259"/>
          </a:xfrm>
          <a:prstGeom prst="roundRect">
            <a:avLst/>
          </a:prstGeom>
          <a:solidFill>
            <a:srgbClr val="21374B">
              <a:alpha val="77000"/>
            </a:srgbClr>
          </a:solidFill>
          <a:ln>
            <a:solidFill>
              <a:srgbClr val="F9F18C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1C6D8BA3-E147-4DBE-B85E-DB0A8B1DBF86}"/>
              </a:ext>
            </a:extLst>
          </p:cNvPr>
          <p:cNvSpPr/>
          <p:nvPr/>
        </p:nvSpPr>
        <p:spPr>
          <a:xfrm flipH="1">
            <a:off x="11145462" y="3472650"/>
            <a:ext cx="841209" cy="1470259"/>
          </a:xfrm>
          <a:custGeom>
            <a:avLst/>
            <a:gdLst>
              <a:gd name="connsiteX0" fmla="*/ 246408 w 841209"/>
              <a:gd name="connsiteY0" fmla="*/ 0 h 1470259"/>
              <a:gd name="connsiteX1" fmla="*/ 841209 w 841209"/>
              <a:gd name="connsiteY1" fmla="*/ 0 h 1470259"/>
              <a:gd name="connsiteX2" fmla="*/ 841209 w 841209"/>
              <a:gd name="connsiteY2" fmla="*/ 1470259 h 1470259"/>
              <a:gd name="connsiteX3" fmla="*/ 246408 w 841209"/>
              <a:gd name="connsiteY3" fmla="*/ 1470259 h 1470259"/>
              <a:gd name="connsiteX4" fmla="*/ 1360 w 841209"/>
              <a:gd name="connsiteY4" fmla="*/ 1225211 h 1470259"/>
              <a:gd name="connsiteX5" fmla="*/ 1360 w 841209"/>
              <a:gd name="connsiteY5" fmla="*/ 245048 h 1470259"/>
              <a:gd name="connsiteX6" fmla="*/ 246408 w 841209"/>
              <a:gd name="connsiteY6" fmla="*/ 0 h 1470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41209" h="1470259">
                <a:moveTo>
                  <a:pt x="246408" y="0"/>
                </a:moveTo>
                <a:lnTo>
                  <a:pt x="841209" y="0"/>
                </a:lnTo>
                <a:lnTo>
                  <a:pt x="841209" y="1470259"/>
                </a:lnTo>
                <a:lnTo>
                  <a:pt x="246408" y="1470259"/>
                </a:lnTo>
                <a:cubicBezTo>
                  <a:pt x="111072" y="1470259"/>
                  <a:pt x="1360" y="1360547"/>
                  <a:pt x="1360" y="1225211"/>
                </a:cubicBezTo>
                <a:lnTo>
                  <a:pt x="1360" y="245048"/>
                </a:lnTo>
                <a:cubicBezTo>
                  <a:pt x="-14515" y="130350"/>
                  <a:pt x="111072" y="0"/>
                  <a:pt x="246408" y="0"/>
                </a:cubicBezTo>
                <a:close/>
              </a:path>
            </a:pathLst>
          </a:custGeom>
          <a:solidFill>
            <a:srgbClr val="AF2655"/>
          </a:solidFill>
          <a:ln>
            <a:solidFill>
              <a:srgbClr val="F9F18C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F8999CC7-9EF5-4DB3-8947-1CE8D169604C}"/>
              </a:ext>
            </a:extLst>
          </p:cNvPr>
          <p:cNvSpPr/>
          <p:nvPr/>
        </p:nvSpPr>
        <p:spPr>
          <a:xfrm flipH="1">
            <a:off x="11139038" y="5100209"/>
            <a:ext cx="841209" cy="1470259"/>
          </a:xfrm>
          <a:custGeom>
            <a:avLst/>
            <a:gdLst>
              <a:gd name="connsiteX0" fmla="*/ 246408 w 841209"/>
              <a:gd name="connsiteY0" fmla="*/ 0 h 1470259"/>
              <a:gd name="connsiteX1" fmla="*/ 841209 w 841209"/>
              <a:gd name="connsiteY1" fmla="*/ 0 h 1470259"/>
              <a:gd name="connsiteX2" fmla="*/ 841209 w 841209"/>
              <a:gd name="connsiteY2" fmla="*/ 1470259 h 1470259"/>
              <a:gd name="connsiteX3" fmla="*/ 246408 w 841209"/>
              <a:gd name="connsiteY3" fmla="*/ 1470259 h 1470259"/>
              <a:gd name="connsiteX4" fmla="*/ 1360 w 841209"/>
              <a:gd name="connsiteY4" fmla="*/ 1225211 h 1470259"/>
              <a:gd name="connsiteX5" fmla="*/ 1360 w 841209"/>
              <a:gd name="connsiteY5" fmla="*/ 245048 h 1470259"/>
              <a:gd name="connsiteX6" fmla="*/ 246408 w 841209"/>
              <a:gd name="connsiteY6" fmla="*/ 0 h 1470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41209" h="1470259">
                <a:moveTo>
                  <a:pt x="246408" y="0"/>
                </a:moveTo>
                <a:lnTo>
                  <a:pt x="841209" y="0"/>
                </a:lnTo>
                <a:lnTo>
                  <a:pt x="841209" y="1470259"/>
                </a:lnTo>
                <a:lnTo>
                  <a:pt x="246408" y="1470259"/>
                </a:lnTo>
                <a:cubicBezTo>
                  <a:pt x="111072" y="1470259"/>
                  <a:pt x="1360" y="1360547"/>
                  <a:pt x="1360" y="1225211"/>
                </a:cubicBezTo>
                <a:lnTo>
                  <a:pt x="1360" y="245048"/>
                </a:lnTo>
                <a:cubicBezTo>
                  <a:pt x="-14515" y="130350"/>
                  <a:pt x="111072" y="0"/>
                  <a:pt x="246408" y="0"/>
                </a:cubicBezTo>
                <a:close/>
              </a:path>
            </a:pathLst>
          </a:custGeom>
          <a:solidFill>
            <a:srgbClr val="AF2655"/>
          </a:solidFill>
          <a:ln>
            <a:solidFill>
              <a:srgbClr val="F9F18C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317962F1-1CA7-4468-A947-7BCB4A7D3C9E}"/>
              </a:ext>
            </a:extLst>
          </p:cNvPr>
          <p:cNvSpPr txBox="1"/>
          <p:nvPr/>
        </p:nvSpPr>
        <p:spPr>
          <a:xfrm>
            <a:off x="11252637" y="3746114"/>
            <a:ext cx="6463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9DFF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2F13632A-4D94-4DD2-A6F8-031AD8A2D291}"/>
              </a:ext>
            </a:extLst>
          </p:cNvPr>
          <p:cNvSpPr txBox="1"/>
          <p:nvPr/>
        </p:nvSpPr>
        <p:spPr>
          <a:xfrm>
            <a:off x="11210157" y="5373673"/>
            <a:ext cx="68480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9DFF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C0DB508-A35F-463D-AB09-37565EC104D0}"/>
              </a:ext>
            </a:extLst>
          </p:cNvPr>
          <p:cNvSpPr txBox="1"/>
          <p:nvPr/>
        </p:nvSpPr>
        <p:spPr>
          <a:xfrm>
            <a:off x="1041864" y="3715337"/>
            <a:ext cx="49288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800">
                <a:solidFill>
                  <a:srgbClr val="F9DFF5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Tìm thấy con đường giải phóng dân tộc cho Việt Nam</a:t>
            </a:r>
            <a:endParaRPr lang="en-US" sz="2800" dirty="0">
              <a:solidFill>
                <a:srgbClr val="F9DFF5"/>
              </a:solidFill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10CAEB36-5E18-4476-860F-5781155E87EA}"/>
              </a:ext>
            </a:extLst>
          </p:cNvPr>
          <p:cNvSpPr txBox="1"/>
          <p:nvPr/>
        </p:nvSpPr>
        <p:spPr>
          <a:xfrm>
            <a:off x="6211513" y="3715337"/>
            <a:ext cx="49133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800">
                <a:solidFill>
                  <a:srgbClr val="F9DFF5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Lãnh đạo nhân dân bảo vệ thành quả của cách mạng tháng Tám</a:t>
            </a:r>
            <a:endParaRPr lang="en-US" sz="2800" dirty="0">
              <a:solidFill>
                <a:srgbClr val="F9DFF5"/>
              </a:solidFill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0B6DE786-90CE-4DC3-BE8D-FC59D6426778}"/>
              </a:ext>
            </a:extLst>
          </p:cNvPr>
          <p:cNvSpPr txBox="1"/>
          <p:nvPr/>
        </p:nvSpPr>
        <p:spPr>
          <a:xfrm>
            <a:off x="1041864" y="5364890"/>
            <a:ext cx="49288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800">
                <a:solidFill>
                  <a:srgbClr val="F9DFF5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Sáng lập Đảng Cộng sản Việt Nam</a:t>
            </a:r>
            <a:endParaRPr lang="en-US" sz="2800" dirty="0">
              <a:solidFill>
                <a:srgbClr val="F9DFF5"/>
              </a:solidFill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E2101BA8-430C-4C41-B3CD-94ABD5E75445}"/>
              </a:ext>
            </a:extLst>
          </p:cNvPr>
          <p:cNvSpPr txBox="1"/>
          <p:nvPr/>
        </p:nvSpPr>
        <p:spPr>
          <a:xfrm>
            <a:off x="6211513" y="5364890"/>
            <a:ext cx="49133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800">
                <a:solidFill>
                  <a:srgbClr val="F9DFF5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Bước đầu đưa cách mạng Việt Nam gắn với cách mạng thế giới</a:t>
            </a:r>
            <a:endParaRPr lang="en-US" sz="2800" dirty="0">
              <a:solidFill>
                <a:srgbClr val="F9DFF5"/>
              </a:solidFill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04" name="Rectangle: Rounded Corners 103">
            <a:extLst>
              <a:ext uri="{FF2B5EF4-FFF2-40B4-BE49-F238E27FC236}">
                <a16:creationId xmlns:a16="http://schemas.microsoft.com/office/drawing/2014/main" id="{ED0DDE08-B956-4D2D-B653-B007A02E7EAC}"/>
              </a:ext>
            </a:extLst>
          </p:cNvPr>
          <p:cNvSpPr/>
          <p:nvPr/>
        </p:nvSpPr>
        <p:spPr>
          <a:xfrm>
            <a:off x="712819" y="1393542"/>
            <a:ext cx="10766362" cy="1688308"/>
          </a:xfrm>
          <a:prstGeom prst="roundRect">
            <a:avLst/>
          </a:prstGeom>
          <a:solidFill>
            <a:srgbClr val="21374B"/>
          </a:solidFill>
          <a:ln>
            <a:solidFill>
              <a:srgbClr val="F9F18C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3A838EF1-4A43-4416-ABAA-08427BE82A04}"/>
              </a:ext>
            </a:extLst>
          </p:cNvPr>
          <p:cNvSpPr txBox="1"/>
          <p:nvPr/>
        </p:nvSpPr>
        <p:spPr>
          <a:xfrm>
            <a:off x="712819" y="1760642"/>
            <a:ext cx="107663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800">
                <a:solidFill>
                  <a:srgbClr val="F9DFF5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Nội dung nào phản ánh đúng vai trò của Nguyễn Ái Quốc trong giai đoạn 1945 – 1954?</a:t>
            </a:r>
            <a:endParaRPr lang="en-US" sz="2800" dirty="0">
              <a:solidFill>
                <a:srgbClr val="F9DFF5"/>
              </a:solidFill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26" name="Picture 25">
            <a:hlinkClick r:id="rId9" action="ppaction://hlinksldjump"/>
            <a:extLst>
              <a:ext uri="{FF2B5EF4-FFF2-40B4-BE49-F238E27FC236}">
                <a16:creationId xmlns:a16="http://schemas.microsoft.com/office/drawing/2014/main" id="{C00DD5E9-A87C-454B-A272-7FE7AE983EB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5457987" y="6670943"/>
            <a:ext cx="627942" cy="743776"/>
          </a:xfrm>
          <a:prstGeom prst="rect">
            <a:avLst/>
          </a:prstGeom>
        </p:spPr>
      </p:pic>
      <p:pic>
        <p:nvPicPr>
          <p:cNvPr id="27" name="Picture 26">
            <a:hlinkClick r:id="" action="ppaction://noaction"/>
            <a:extLst>
              <a:ext uri="{FF2B5EF4-FFF2-40B4-BE49-F238E27FC236}">
                <a16:creationId xmlns:a16="http://schemas.microsoft.com/office/drawing/2014/main" id="{3ECAAB5E-8F01-4AB0-99ED-488BEC73AF1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940863" y="-431399"/>
            <a:ext cx="627942" cy="725487"/>
          </a:xfrm>
          <a:prstGeom prst="rect">
            <a:avLst/>
          </a:prstGeom>
        </p:spPr>
      </p:pic>
      <p:pic>
        <p:nvPicPr>
          <p:cNvPr id="28" name="Picture 27">
            <a:hlinkClick r:id="" action="ppaction://noaction"/>
            <a:extLst>
              <a:ext uri="{FF2B5EF4-FFF2-40B4-BE49-F238E27FC236}">
                <a16:creationId xmlns:a16="http://schemas.microsoft.com/office/drawing/2014/main" id="{BE31EC1C-D1E3-4D89-A00D-1CA031E829C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5749923" y="5255761"/>
            <a:ext cx="621846" cy="743776"/>
          </a:xfrm>
          <a:prstGeom prst="rect">
            <a:avLst/>
          </a:prstGeom>
        </p:spPr>
      </p:pic>
      <p:pic>
        <p:nvPicPr>
          <p:cNvPr id="29" name="Picture 28">
            <a:hlinkClick r:id="" action="ppaction://noaction"/>
            <a:extLst>
              <a:ext uri="{FF2B5EF4-FFF2-40B4-BE49-F238E27FC236}">
                <a16:creationId xmlns:a16="http://schemas.microsoft.com/office/drawing/2014/main" id="{C7CDAF8B-812E-4823-B37D-391DAF5E07D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5376805" y="3569699"/>
            <a:ext cx="627942" cy="743776"/>
          </a:xfrm>
          <a:prstGeom prst="rect">
            <a:avLst/>
          </a:prstGeom>
        </p:spPr>
      </p:pic>
      <p:pic>
        <p:nvPicPr>
          <p:cNvPr id="30" name="Picture 29">
            <a:hlinkClick r:id="" action="ppaction://noaction"/>
            <a:extLst>
              <a:ext uri="{FF2B5EF4-FFF2-40B4-BE49-F238E27FC236}">
                <a16:creationId xmlns:a16="http://schemas.microsoft.com/office/drawing/2014/main" id="{AAC6BD43-5C3D-4945-BD97-15C6758B250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3483038" y="1643976"/>
            <a:ext cx="621846" cy="743776"/>
          </a:xfrm>
          <a:prstGeom prst="rect">
            <a:avLst/>
          </a:prstGeom>
        </p:spPr>
      </p:pic>
      <p:pic>
        <p:nvPicPr>
          <p:cNvPr id="31" name="Picture 30">
            <a:hlinkClick r:id="" action="ppaction://noaction"/>
            <a:extLst>
              <a:ext uri="{FF2B5EF4-FFF2-40B4-BE49-F238E27FC236}">
                <a16:creationId xmlns:a16="http://schemas.microsoft.com/office/drawing/2014/main" id="{083159AE-4FE6-49CE-BB0F-EC06DADF011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2408577" y="406959"/>
            <a:ext cx="627942" cy="743776"/>
          </a:xfrm>
          <a:prstGeom prst="rect">
            <a:avLst/>
          </a:prstGeom>
        </p:spPr>
      </p:pic>
      <p:pic>
        <p:nvPicPr>
          <p:cNvPr id="32" name="Picture 31">
            <a:hlinkClick r:id="rId16" action="ppaction://hlinksldjump"/>
            <a:extLst>
              <a:ext uri="{FF2B5EF4-FFF2-40B4-BE49-F238E27FC236}">
                <a16:creationId xmlns:a16="http://schemas.microsoft.com/office/drawing/2014/main" id="{8778A45F-A727-40C7-8717-21106A31E2E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3438006" y="4883873"/>
            <a:ext cx="627942" cy="743776"/>
          </a:xfrm>
          <a:prstGeom prst="rect">
            <a:avLst/>
          </a:prstGeom>
        </p:spPr>
      </p:pic>
      <p:pic>
        <p:nvPicPr>
          <p:cNvPr id="33" name="Picture 32">
            <a:hlinkClick r:id="rId9" action="ppaction://hlinksldjump"/>
            <a:extLst>
              <a:ext uri="{FF2B5EF4-FFF2-40B4-BE49-F238E27FC236}">
                <a16:creationId xmlns:a16="http://schemas.microsoft.com/office/drawing/2014/main" id="{3BA8C129-3BDC-4B03-9643-1DA5A0C9CFA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5097807" y="3964616"/>
            <a:ext cx="627942" cy="743776"/>
          </a:xfrm>
          <a:prstGeom prst="rect">
            <a:avLst/>
          </a:prstGeom>
        </p:spPr>
      </p:pic>
      <p:pic>
        <p:nvPicPr>
          <p:cNvPr id="34" name="Picture 33">
            <a:hlinkClick r:id="" action="ppaction://noaction"/>
            <a:extLst>
              <a:ext uri="{FF2B5EF4-FFF2-40B4-BE49-F238E27FC236}">
                <a16:creationId xmlns:a16="http://schemas.microsoft.com/office/drawing/2014/main" id="{0620936D-4E9F-40DA-AD98-66E36D4B4F7A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5681300" y="2865023"/>
            <a:ext cx="627942" cy="743776"/>
          </a:xfrm>
          <a:prstGeom prst="rect">
            <a:avLst/>
          </a:prstGeom>
        </p:spPr>
      </p:pic>
      <p:pic>
        <p:nvPicPr>
          <p:cNvPr id="35" name="Picture 34">
            <a:hlinkClick r:id="" action="ppaction://noaction"/>
            <a:extLst>
              <a:ext uri="{FF2B5EF4-FFF2-40B4-BE49-F238E27FC236}">
                <a16:creationId xmlns:a16="http://schemas.microsoft.com/office/drawing/2014/main" id="{9A23FF86-0C76-40C1-8B60-097560459E7A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5924372" y="1393542"/>
            <a:ext cx="621846" cy="743776"/>
          </a:xfrm>
          <a:prstGeom prst="rect">
            <a:avLst/>
          </a:prstGeom>
        </p:spPr>
      </p:pic>
      <p:pic>
        <p:nvPicPr>
          <p:cNvPr id="36" name="Hạt Sóng Xung Kích đếm Ngược 10 Giây - Video MP4 Tải xuống miễn phí">
            <a:hlinkClick r:id="" action="ppaction://media"/>
            <a:extLst>
              <a:ext uri="{FF2B5EF4-FFF2-40B4-BE49-F238E27FC236}">
                <a16:creationId xmlns:a16="http://schemas.microsoft.com/office/drawing/2014/main" id="{BD3EF95D-776F-40ED-839B-D412E6C8B5C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4224310" y="-273979"/>
            <a:ext cx="3743380" cy="2105651"/>
          </a:xfrm>
          <a:prstGeom prst="rect">
            <a:avLst/>
          </a:prstGeom>
          <a:effectLst>
            <a:softEdge rad="1270000"/>
          </a:effectLst>
        </p:spPr>
      </p:pic>
      <p:sp>
        <p:nvSpPr>
          <p:cNvPr id="44" name="Rectangle 43">
            <a:hlinkClick r:id="rId16" action="ppaction://hlinksldjump"/>
            <a:extLst>
              <a:ext uri="{FF2B5EF4-FFF2-40B4-BE49-F238E27FC236}">
                <a16:creationId xmlns:a16="http://schemas.microsoft.com/office/drawing/2014/main" id="{1D45FDF2-01A3-456A-8EF5-331AAFDCD827}"/>
              </a:ext>
            </a:extLst>
          </p:cNvPr>
          <p:cNvSpPr/>
          <p:nvPr/>
        </p:nvSpPr>
        <p:spPr>
          <a:xfrm>
            <a:off x="5476495" y="4515905"/>
            <a:ext cx="1239011" cy="920731"/>
          </a:xfrm>
          <a:prstGeom prst="rect">
            <a:avLst/>
          </a:prstGeom>
          <a:blipFill>
            <a:blip r:embed="rId22"/>
            <a:srcRect/>
            <a:stretch>
              <a:fillRect l="-16055" r="-16055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8926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6000">
                                          <p:cBhvr additive="base">
                                            <p:cTn id="7" dur="125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6000">
                                          <p:cBhvr additive="base">
                                            <p:cTn id="8" dur="125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6000">
                                          <p:cBhvr additive="base">
                                            <p:cTn id="11" dur="125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6000">
                                          <p:cBhvr additive="base">
                                            <p:cTn id="12" dur="125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7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17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17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17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7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17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17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17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5" fill="hold">
                          <p:stCondLst>
                            <p:cond delay="indefinite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7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9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17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5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9" presetID="17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1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4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17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7" dur="5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5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5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0" dur="5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1" fill="hold">
                          <p:stCondLst>
                            <p:cond delay="indefinite"/>
                          </p:stCondLst>
                          <p:childTnLst>
                            <p:par>
                              <p:cTn id="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3" presetID="17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5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6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7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8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9" presetID="17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1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2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3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5" presetID="17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7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8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9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0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1" presetID="17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3" dur="5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4" dur="5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5" dur="5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6" dur="5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0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1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2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24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25" dur="22021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126" fill="hold" display="0">
                      <p:stCondLst>
                        <p:cond delay="indefinite"/>
                      </p:stCondLst>
                    </p:cTn>
                    <p:tgtEl>
                      <p:spTgt spid="36"/>
                    </p:tgtEl>
                  </p:cMediaNode>
                </p:video>
                <p:seq concurrent="1" nextAc="seek">
                  <p:cTn id="127" restart="whenNotActive" fill="hold" evtFilter="cancelBubble" nodeType="interactiveSeq">
                    <p:stCondLst>
                      <p:cond evt="onClick" delay="0">
                        <p:tgtEl>
                          <p:spTgt spid="9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8" fill="hold">
                          <p:stCondLst>
                            <p:cond delay="0"/>
                          </p:stCondLst>
                          <p:childTnLst>
                            <p:par>
                              <p:cTn id="1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0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131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132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set>
                                          <p:cBhvr>
                                            <p:cTn id="133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34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35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136" dur="1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7"/>
                      </p:tgtEl>
                    </p:cond>
                  </p:nextCondLst>
                </p:seq>
                <p:seq concurrent="1" nextAc="seek">
                  <p:cTn id="137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8" fill="hold">
                          <p:stCondLst>
                            <p:cond delay="0"/>
                          </p:stCondLst>
                          <p:childTnLst>
                            <p:par>
                              <p:cTn id="1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0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14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9E4EDA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14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9E4EDA"/>
                                          </p:to>
                                        </p:animClr>
                                        <p:set>
                                          <p:cBhvr>
                                            <p:cTn id="143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4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Âm-thanh-Trả-Lời-Sai-mp3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45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146" dur="1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147" restart="whenNotActive" fill="hold" evtFilter="cancelBubble" nodeType="interactiveSeq">
                    <p:stCondLst>
                      <p:cond evt="onClick" delay="0">
                        <p:tgtEl>
                          <p:spTgt spid="8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8" fill="hold">
                          <p:stCondLst>
                            <p:cond delay="0"/>
                          </p:stCondLst>
                          <p:childTnLst>
                            <p:par>
                              <p:cTn id="1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0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151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9E4EDA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152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9E4EDA"/>
                                          </p:to>
                                        </p:animClr>
                                        <p:set>
                                          <p:cBhvr>
                                            <p:cTn id="153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54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Âm-thanh-Trả-Lời-Sai-mp3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55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156" dur="1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2"/>
                      </p:tgtEl>
                    </p:cond>
                  </p:nextCondLst>
                </p:seq>
                <p:seq concurrent="1" nextAc="seek">
                  <p:cTn id="157" restart="whenNotActive" fill="hold" evtFilter="cancelBubble" nodeType="interactiveSeq">
                    <p:stCondLst>
                      <p:cond evt="onClick" delay="0">
                        <p:tgtEl>
                          <p:spTgt spid="1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8" fill="hold">
                          <p:stCondLst>
                            <p:cond delay="0"/>
                          </p:stCondLst>
                          <p:childTnLst>
                            <p:par>
                              <p:cTn id="1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0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161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9E4EDA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162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9E4EDA"/>
                                          </p:to>
                                        </p:animClr>
                                        <p:set>
                                          <p:cBhvr>
                                            <p:cTn id="163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64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Âm-thanh-Trả-Lời-Sai-mp3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65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166" dur="1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0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2" grpId="1" animBg="1"/>
          <p:bldP spid="40" grpId="0" animBg="1"/>
          <p:bldP spid="16" grpId="0"/>
          <p:bldP spid="80" grpId="0" animBg="1"/>
          <p:bldP spid="80" grpId="1" animBg="1"/>
          <p:bldP spid="41" grpId="0" animBg="1"/>
          <p:bldP spid="82" grpId="0"/>
          <p:bldP spid="83" grpId="0" animBg="1"/>
          <p:bldP spid="83" grpId="1" animBg="1"/>
          <p:bldP spid="98" grpId="0" animBg="1"/>
          <p:bldP spid="98" grpId="1" animBg="1"/>
          <p:bldP spid="42" grpId="0" animBg="1"/>
          <p:bldP spid="43" grpId="0" animBg="1"/>
          <p:bldP spid="97" grpId="0"/>
          <p:bldP spid="100" grpId="0"/>
          <p:bldP spid="18" grpId="0"/>
          <p:bldP spid="101" grpId="0"/>
          <p:bldP spid="102" grpId="0"/>
          <p:bldP spid="103" grpId="0"/>
          <p:bldP spid="104" grpId="0" animBg="1"/>
          <p:bldP spid="10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25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25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7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17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17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17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7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17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17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17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5" fill="hold">
                          <p:stCondLst>
                            <p:cond delay="indefinite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7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9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17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5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9" presetID="17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1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4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17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7" dur="5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5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5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0" dur="5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1" fill="hold">
                          <p:stCondLst>
                            <p:cond delay="indefinite"/>
                          </p:stCondLst>
                          <p:childTnLst>
                            <p:par>
                              <p:cTn id="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3" presetID="17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5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6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7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8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9" presetID="17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1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2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3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5" presetID="17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7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8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9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0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1" presetID="17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3" dur="5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4" dur="5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5" dur="5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6" dur="5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0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1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2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24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25" dur="22021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126" fill="hold" display="0">
                      <p:stCondLst>
                        <p:cond delay="indefinite"/>
                      </p:stCondLst>
                    </p:cTn>
                    <p:tgtEl>
                      <p:spTgt spid="36"/>
                    </p:tgtEl>
                  </p:cMediaNode>
                </p:video>
                <p:seq concurrent="1" nextAc="seek">
                  <p:cTn id="127" restart="whenNotActive" fill="hold" evtFilter="cancelBubble" nodeType="interactiveSeq">
                    <p:stCondLst>
                      <p:cond evt="onClick" delay="0">
                        <p:tgtEl>
                          <p:spTgt spid="9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8" fill="hold">
                          <p:stCondLst>
                            <p:cond delay="0"/>
                          </p:stCondLst>
                          <p:childTnLst>
                            <p:par>
                              <p:cTn id="1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0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131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132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set>
                                          <p:cBhvr>
                                            <p:cTn id="133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34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35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136" dur="1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7"/>
                      </p:tgtEl>
                    </p:cond>
                  </p:nextCondLst>
                </p:seq>
                <p:seq concurrent="1" nextAc="seek">
                  <p:cTn id="137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8" fill="hold">
                          <p:stCondLst>
                            <p:cond delay="0"/>
                          </p:stCondLst>
                          <p:childTnLst>
                            <p:par>
                              <p:cTn id="1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0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14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9E4EDA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14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9E4EDA"/>
                                          </p:to>
                                        </p:animClr>
                                        <p:set>
                                          <p:cBhvr>
                                            <p:cTn id="143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4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Âm-thanh-Trả-Lời-Sai-mp3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45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146" dur="1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147" restart="whenNotActive" fill="hold" evtFilter="cancelBubble" nodeType="interactiveSeq">
                    <p:stCondLst>
                      <p:cond evt="onClick" delay="0">
                        <p:tgtEl>
                          <p:spTgt spid="8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8" fill="hold">
                          <p:stCondLst>
                            <p:cond delay="0"/>
                          </p:stCondLst>
                          <p:childTnLst>
                            <p:par>
                              <p:cTn id="1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0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151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9E4EDA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152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9E4EDA"/>
                                          </p:to>
                                        </p:animClr>
                                        <p:set>
                                          <p:cBhvr>
                                            <p:cTn id="153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54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Âm-thanh-Trả-Lời-Sai-mp3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55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156" dur="1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2"/>
                      </p:tgtEl>
                    </p:cond>
                  </p:nextCondLst>
                </p:seq>
                <p:seq concurrent="1" nextAc="seek">
                  <p:cTn id="157" restart="whenNotActive" fill="hold" evtFilter="cancelBubble" nodeType="interactiveSeq">
                    <p:stCondLst>
                      <p:cond evt="onClick" delay="0">
                        <p:tgtEl>
                          <p:spTgt spid="1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8" fill="hold">
                          <p:stCondLst>
                            <p:cond delay="0"/>
                          </p:stCondLst>
                          <p:childTnLst>
                            <p:par>
                              <p:cTn id="1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0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161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9E4EDA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162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9E4EDA"/>
                                          </p:to>
                                        </p:animClr>
                                        <p:set>
                                          <p:cBhvr>
                                            <p:cTn id="163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64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Âm-thanh-Trả-Lời-Sai-mp3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65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166" dur="1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0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2" grpId="1" animBg="1"/>
          <p:bldP spid="40" grpId="0" animBg="1"/>
          <p:bldP spid="16" grpId="0"/>
          <p:bldP spid="80" grpId="0" animBg="1"/>
          <p:bldP spid="80" grpId="1" animBg="1"/>
          <p:bldP spid="41" grpId="0" animBg="1"/>
          <p:bldP spid="82" grpId="0"/>
          <p:bldP spid="83" grpId="0" animBg="1"/>
          <p:bldP spid="83" grpId="1" animBg="1"/>
          <p:bldP spid="98" grpId="0" animBg="1"/>
          <p:bldP spid="98" grpId="1" animBg="1"/>
          <p:bldP spid="42" grpId="0" animBg="1"/>
          <p:bldP spid="43" grpId="0" animBg="1"/>
          <p:bldP spid="97" grpId="0"/>
          <p:bldP spid="100" grpId="0"/>
          <p:bldP spid="18" grpId="0"/>
          <p:bldP spid="101" grpId="0"/>
          <p:bldP spid="102" grpId="0"/>
          <p:bldP spid="103" grpId="0"/>
          <p:bldP spid="104" grpId="0" animBg="1"/>
          <p:bldP spid="105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erson holding a flag&#10;&#10;Description automatically generated with medium confidence">
            <a:extLst>
              <a:ext uri="{FF2B5EF4-FFF2-40B4-BE49-F238E27FC236}">
                <a16:creationId xmlns:a16="http://schemas.microsoft.com/office/drawing/2014/main" id="{5DD789BD-EBE5-4A72-900B-99A26F14C6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475354" cy="6857999"/>
          </a:xfrm>
          <a:prstGeom prst="rect">
            <a:avLst/>
          </a:prstGeom>
        </p:spPr>
      </p:pic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C540E0D4-CDF6-450C-BF6C-26A512DDC82C}"/>
              </a:ext>
            </a:extLst>
          </p:cNvPr>
          <p:cNvSpPr/>
          <p:nvPr/>
        </p:nvSpPr>
        <p:spPr>
          <a:xfrm>
            <a:off x="8156189" y="-368300"/>
            <a:ext cx="6187134" cy="8064500"/>
          </a:xfrm>
          <a:custGeom>
            <a:avLst/>
            <a:gdLst>
              <a:gd name="connsiteX0" fmla="*/ 4205934 w 6187134"/>
              <a:gd name="connsiteY0" fmla="*/ 7696200 h 8064500"/>
              <a:gd name="connsiteX1" fmla="*/ 4155134 w 6187134"/>
              <a:gd name="connsiteY1" fmla="*/ 7759700 h 8064500"/>
              <a:gd name="connsiteX2" fmla="*/ 4091634 w 6187134"/>
              <a:gd name="connsiteY2" fmla="*/ 7785100 h 8064500"/>
              <a:gd name="connsiteX3" fmla="*/ 4053534 w 6187134"/>
              <a:gd name="connsiteY3" fmla="*/ 7810500 h 8064500"/>
              <a:gd name="connsiteX4" fmla="*/ 4002734 w 6187134"/>
              <a:gd name="connsiteY4" fmla="*/ 7823200 h 8064500"/>
              <a:gd name="connsiteX5" fmla="*/ 3875734 w 6187134"/>
              <a:gd name="connsiteY5" fmla="*/ 7848600 h 8064500"/>
              <a:gd name="connsiteX6" fmla="*/ 3824934 w 6187134"/>
              <a:gd name="connsiteY6" fmla="*/ 7874000 h 8064500"/>
              <a:gd name="connsiteX7" fmla="*/ 3659834 w 6187134"/>
              <a:gd name="connsiteY7" fmla="*/ 7924800 h 8064500"/>
              <a:gd name="connsiteX8" fmla="*/ 3583634 w 6187134"/>
              <a:gd name="connsiteY8" fmla="*/ 7950200 h 8064500"/>
              <a:gd name="connsiteX9" fmla="*/ 3520134 w 6187134"/>
              <a:gd name="connsiteY9" fmla="*/ 7962900 h 8064500"/>
              <a:gd name="connsiteX10" fmla="*/ 3443934 w 6187134"/>
              <a:gd name="connsiteY10" fmla="*/ 7975600 h 8064500"/>
              <a:gd name="connsiteX11" fmla="*/ 3291534 w 6187134"/>
              <a:gd name="connsiteY11" fmla="*/ 8026400 h 8064500"/>
              <a:gd name="connsiteX12" fmla="*/ 3062934 w 6187134"/>
              <a:gd name="connsiteY12" fmla="*/ 8064500 h 8064500"/>
              <a:gd name="connsiteX13" fmla="*/ 1450034 w 6187134"/>
              <a:gd name="connsiteY13" fmla="*/ 8051800 h 8064500"/>
              <a:gd name="connsiteX14" fmla="*/ 1196034 w 6187134"/>
              <a:gd name="connsiteY14" fmla="*/ 8013700 h 8064500"/>
              <a:gd name="connsiteX15" fmla="*/ 1132534 w 6187134"/>
              <a:gd name="connsiteY15" fmla="*/ 7988300 h 8064500"/>
              <a:gd name="connsiteX16" fmla="*/ 954734 w 6187134"/>
              <a:gd name="connsiteY16" fmla="*/ 7950200 h 8064500"/>
              <a:gd name="connsiteX17" fmla="*/ 916634 w 6187134"/>
              <a:gd name="connsiteY17" fmla="*/ 7924800 h 8064500"/>
              <a:gd name="connsiteX18" fmla="*/ 815034 w 6187134"/>
              <a:gd name="connsiteY18" fmla="*/ 7899400 h 8064500"/>
              <a:gd name="connsiteX19" fmla="*/ 726134 w 6187134"/>
              <a:gd name="connsiteY19" fmla="*/ 7861300 h 8064500"/>
              <a:gd name="connsiteX20" fmla="*/ 675334 w 6187134"/>
              <a:gd name="connsiteY20" fmla="*/ 7848600 h 8064500"/>
              <a:gd name="connsiteX21" fmla="*/ 535634 w 6187134"/>
              <a:gd name="connsiteY21" fmla="*/ 7759700 h 8064500"/>
              <a:gd name="connsiteX22" fmla="*/ 459434 w 6187134"/>
              <a:gd name="connsiteY22" fmla="*/ 7721600 h 8064500"/>
              <a:gd name="connsiteX23" fmla="*/ 434034 w 6187134"/>
              <a:gd name="connsiteY23" fmla="*/ 7683500 h 8064500"/>
              <a:gd name="connsiteX24" fmla="*/ 395934 w 6187134"/>
              <a:gd name="connsiteY24" fmla="*/ 7670800 h 8064500"/>
              <a:gd name="connsiteX25" fmla="*/ 345134 w 6187134"/>
              <a:gd name="connsiteY25" fmla="*/ 7645400 h 8064500"/>
              <a:gd name="connsiteX26" fmla="*/ 319734 w 6187134"/>
              <a:gd name="connsiteY26" fmla="*/ 7594600 h 8064500"/>
              <a:gd name="connsiteX27" fmla="*/ 243534 w 6187134"/>
              <a:gd name="connsiteY27" fmla="*/ 7518400 h 8064500"/>
              <a:gd name="connsiteX28" fmla="*/ 218134 w 6187134"/>
              <a:gd name="connsiteY28" fmla="*/ 7467600 h 8064500"/>
              <a:gd name="connsiteX29" fmla="*/ 167334 w 6187134"/>
              <a:gd name="connsiteY29" fmla="*/ 7391400 h 8064500"/>
              <a:gd name="connsiteX30" fmla="*/ 103834 w 6187134"/>
              <a:gd name="connsiteY30" fmla="*/ 7302500 h 8064500"/>
              <a:gd name="connsiteX31" fmla="*/ 116534 w 6187134"/>
              <a:gd name="connsiteY31" fmla="*/ 7010400 h 8064500"/>
              <a:gd name="connsiteX32" fmla="*/ 129234 w 6187134"/>
              <a:gd name="connsiteY32" fmla="*/ 6883400 h 8064500"/>
              <a:gd name="connsiteX33" fmla="*/ 141934 w 6187134"/>
              <a:gd name="connsiteY33" fmla="*/ 6845300 h 8064500"/>
              <a:gd name="connsiteX34" fmla="*/ 218134 w 6187134"/>
              <a:gd name="connsiteY34" fmla="*/ 6769100 h 8064500"/>
              <a:gd name="connsiteX35" fmla="*/ 230834 w 6187134"/>
              <a:gd name="connsiteY35" fmla="*/ 6718300 h 8064500"/>
              <a:gd name="connsiteX36" fmla="*/ 268934 w 6187134"/>
              <a:gd name="connsiteY36" fmla="*/ 6680200 h 8064500"/>
              <a:gd name="connsiteX37" fmla="*/ 218134 w 6187134"/>
              <a:gd name="connsiteY37" fmla="*/ 6540500 h 8064500"/>
              <a:gd name="connsiteX38" fmla="*/ 192734 w 6187134"/>
              <a:gd name="connsiteY38" fmla="*/ 6502400 h 8064500"/>
              <a:gd name="connsiteX39" fmla="*/ 180034 w 6187134"/>
              <a:gd name="connsiteY39" fmla="*/ 6400800 h 8064500"/>
              <a:gd name="connsiteX40" fmla="*/ 167334 w 6187134"/>
              <a:gd name="connsiteY40" fmla="*/ 6362700 h 8064500"/>
              <a:gd name="connsiteX41" fmla="*/ 154634 w 6187134"/>
              <a:gd name="connsiteY41" fmla="*/ 6311900 h 8064500"/>
              <a:gd name="connsiteX42" fmla="*/ 129234 w 6187134"/>
              <a:gd name="connsiteY42" fmla="*/ 6108700 h 8064500"/>
              <a:gd name="connsiteX43" fmla="*/ 154634 w 6187134"/>
              <a:gd name="connsiteY43" fmla="*/ 5842000 h 8064500"/>
              <a:gd name="connsiteX44" fmla="*/ 205434 w 6187134"/>
              <a:gd name="connsiteY44" fmla="*/ 5803900 h 8064500"/>
              <a:gd name="connsiteX45" fmla="*/ 243534 w 6187134"/>
              <a:gd name="connsiteY45" fmla="*/ 5765800 h 8064500"/>
              <a:gd name="connsiteX46" fmla="*/ 319734 w 6187134"/>
              <a:gd name="connsiteY46" fmla="*/ 5715000 h 8064500"/>
              <a:gd name="connsiteX47" fmla="*/ 408634 w 6187134"/>
              <a:gd name="connsiteY47" fmla="*/ 5651500 h 8064500"/>
              <a:gd name="connsiteX48" fmla="*/ 395934 w 6187134"/>
              <a:gd name="connsiteY48" fmla="*/ 5473700 h 8064500"/>
              <a:gd name="connsiteX49" fmla="*/ 345134 w 6187134"/>
              <a:gd name="connsiteY49" fmla="*/ 5397500 h 8064500"/>
              <a:gd name="connsiteX50" fmla="*/ 294334 w 6187134"/>
              <a:gd name="connsiteY50" fmla="*/ 5295900 h 8064500"/>
              <a:gd name="connsiteX51" fmla="*/ 256234 w 6187134"/>
              <a:gd name="connsiteY51" fmla="*/ 5245100 h 8064500"/>
              <a:gd name="connsiteX52" fmla="*/ 218134 w 6187134"/>
              <a:gd name="connsiteY52" fmla="*/ 5181600 h 8064500"/>
              <a:gd name="connsiteX53" fmla="*/ 167334 w 6187134"/>
              <a:gd name="connsiteY53" fmla="*/ 5143500 h 8064500"/>
              <a:gd name="connsiteX54" fmla="*/ 116534 w 6187134"/>
              <a:gd name="connsiteY54" fmla="*/ 5067300 h 8064500"/>
              <a:gd name="connsiteX55" fmla="*/ 141934 w 6187134"/>
              <a:gd name="connsiteY55" fmla="*/ 4775200 h 8064500"/>
              <a:gd name="connsiteX56" fmla="*/ 167334 w 6187134"/>
              <a:gd name="connsiteY56" fmla="*/ 4724400 h 8064500"/>
              <a:gd name="connsiteX57" fmla="*/ 243534 w 6187134"/>
              <a:gd name="connsiteY57" fmla="*/ 4699000 h 8064500"/>
              <a:gd name="connsiteX58" fmla="*/ 281634 w 6187134"/>
              <a:gd name="connsiteY58" fmla="*/ 4673600 h 8064500"/>
              <a:gd name="connsiteX59" fmla="*/ 307034 w 6187134"/>
              <a:gd name="connsiteY59" fmla="*/ 4597400 h 8064500"/>
              <a:gd name="connsiteX60" fmla="*/ 243534 w 6187134"/>
              <a:gd name="connsiteY60" fmla="*/ 4394200 h 8064500"/>
              <a:gd name="connsiteX61" fmla="*/ 205434 w 6187134"/>
              <a:gd name="connsiteY61" fmla="*/ 4368800 h 8064500"/>
              <a:gd name="connsiteX62" fmla="*/ 180034 w 6187134"/>
              <a:gd name="connsiteY62" fmla="*/ 4330700 h 8064500"/>
              <a:gd name="connsiteX63" fmla="*/ 141934 w 6187134"/>
              <a:gd name="connsiteY63" fmla="*/ 4279900 h 8064500"/>
              <a:gd name="connsiteX64" fmla="*/ 129234 w 6187134"/>
              <a:gd name="connsiteY64" fmla="*/ 4241800 h 8064500"/>
              <a:gd name="connsiteX65" fmla="*/ 91134 w 6187134"/>
              <a:gd name="connsiteY65" fmla="*/ 4140200 h 8064500"/>
              <a:gd name="connsiteX66" fmla="*/ 103834 w 6187134"/>
              <a:gd name="connsiteY66" fmla="*/ 3987800 h 8064500"/>
              <a:gd name="connsiteX67" fmla="*/ 116534 w 6187134"/>
              <a:gd name="connsiteY67" fmla="*/ 3949700 h 8064500"/>
              <a:gd name="connsiteX68" fmla="*/ 192734 w 6187134"/>
              <a:gd name="connsiteY68" fmla="*/ 3911600 h 8064500"/>
              <a:gd name="connsiteX69" fmla="*/ 230834 w 6187134"/>
              <a:gd name="connsiteY69" fmla="*/ 3822700 h 8064500"/>
              <a:gd name="connsiteX70" fmla="*/ 218134 w 6187134"/>
              <a:gd name="connsiteY70" fmla="*/ 3784600 h 8064500"/>
              <a:gd name="connsiteX71" fmla="*/ 167334 w 6187134"/>
              <a:gd name="connsiteY71" fmla="*/ 3683000 h 8064500"/>
              <a:gd name="connsiteX72" fmla="*/ 116534 w 6187134"/>
              <a:gd name="connsiteY72" fmla="*/ 3568700 h 8064500"/>
              <a:gd name="connsiteX73" fmla="*/ 103834 w 6187134"/>
              <a:gd name="connsiteY73" fmla="*/ 3517900 h 8064500"/>
              <a:gd name="connsiteX74" fmla="*/ 65734 w 6187134"/>
              <a:gd name="connsiteY74" fmla="*/ 3416300 h 8064500"/>
              <a:gd name="connsiteX75" fmla="*/ 78434 w 6187134"/>
              <a:gd name="connsiteY75" fmla="*/ 3175000 h 8064500"/>
              <a:gd name="connsiteX76" fmla="*/ 129234 w 6187134"/>
              <a:gd name="connsiteY76" fmla="*/ 3086100 h 8064500"/>
              <a:gd name="connsiteX77" fmla="*/ 141934 w 6187134"/>
              <a:gd name="connsiteY77" fmla="*/ 3048000 h 8064500"/>
              <a:gd name="connsiteX78" fmla="*/ 167334 w 6187134"/>
              <a:gd name="connsiteY78" fmla="*/ 3009900 h 8064500"/>
              <a:gd name="connsiteX79" fmla="*/ 192734 w 6187134"/>
              <a:gd name="connsiteY79" fmla="*/ 2959100 h 8064500"/>
              <a:gd name="connsiteX80" fmla="*/ 230834 w 6187134"/>
              <a:gd name="connsiteY80" fmla="*/ 2933700 h 8064500"/>
              <a:gd name="connsiteX81" fmla="*/ 243534 w 6187134"/>
              <a:gd name="connsiteY81" fmla="*/ 2895600 h 8064500"/>
              <a:gd name="connsiteX82" fmla="*/ 281634 w 6187134"/>
              <a:gd name="connsiteY82" fmla="*/ 2819400 h 8064500"/>
              <a:gd name="connsiteX83" fmla="*/ 243534 w 6187134"/>
              <a:gd name="connsiteY83" fmla="*/ 2679700 h 8064500"/>
              <a:gd name="connsiteX84" fmla="*/ 205434 w 6187134"/>
              <a:gd name="connsiteY84" fmla="*/ 2654300 h 8064500"/>
              <a:gd name="connsiteX85" fmla="*/ 180034 w 6187134"/>
              <a:gd name="connsiteY85" fmla="*/ 2578100 h 8064500"/>
              <a:gd name="connsiteX86" fmla="*/ 154634 w 6187134"/>
              <a:gd name="connsiteY86" fmla="*/ 2540000 h 8064500"/>
              <a:gd name="connsiteX87" fmla="*/ 103834 w 6187134"/>
              <a:gd name="connsiteY87" fmla="*/ 2425700 h 8064500"/>
              <a:gd name="connsiteX88" fmla="*/ 116534 w 6187134"/>
              <a:gd name="connsiteY88" fmla="*/ 2247900 h 8064500"/>
              <a:gd name="connsiteX89" fmla="*/ 129234 w 6187134"/>
              <a:gd name="connsiteY89" fmla="*/ 2209800 h 8064500"/>
              <a:gd name="connsiteX90" fmla="*/ 167334 w 6187134"/>
              <a:gd name="connsiteY90" fmla="*/ 2184400 h 8064500"/>
              <a:gd name="connsiteX91" fmla="*/ 192734 w 6187134"/>
              <a:gd name="connsiteY91" fmla="*/ 2146300 h 8064500"/>
              <a:gd name="connsiteX92" fmla="*/ 230834 w 6187134"/>
              <a:gd name="connsiteY92" fmla="*/ 2070100 h 8064500"/>
              <a:gd name="connsiteX93" fmla="*/ 218134 w 6187134"/>
              <a:gd name="connsiteY93" fmla="*/ 1778000 h 8064500"/>
              <a:gd name="connsiteX94" fmla="*/ 141934 w 6187134"/>
              <a:gd name="connsiteY94" fmla="*/ 1727200 h 8064500"/>
              <a:gd name="connsiteX95" fmla="*/ 103834 w 6187134"/>
              <a:gd name="connsiteY95" fmla="*/ 1689100 h 8064500"/>
              <a:gd name="connsiteX96" fmla="*/ 65734 w 6187134"/>
              <a:gd name="connsiteY96" fmla="*/ 1600200 h 8064500"/>
              <a:gd name="connsiteX97" fmla="*/ 40334 w 6187134"/>
              <a:gd name="connsiteY97" fmla="*/ 1562100 h 8064500"/>
              <a:gd name="connsiteX98" fmla="*/ 2234 w 6187134"/>
              <a:gd name="connsiteY98" fmla="*/ 1549400 h 8064500"/>
              <a:gd name="connsiteX99" fmla="*/ 14934 w 6187134"/>
              <a:gd name="connsiteY99" fmla="*/ 1295400 h 8064500"/>
              <a:gd name="connsiteX100" fmla="*/ 91134 w 6187134"/>
              <a:gd name="connsiteY100" fmla="*/ 1282700 h 8064500"/>
              <a:gd name="connsiteX101" fmla="*/ 116534 w 6187134"/>
              <a:gd name="connsiteY101" fmla="*/ 1244600 h 8064500"/>
              <a:gd name="connsiteX102" fmla="*/ 116534 w 6187134"/>
              <a:gd name="connsiteY102" fmla="*/ 1041400 h 8064500"/>
              <a:gd name="connsiteX103" fmla="*/ 91134 w 6187134"/>
              <a:gd name="connsiteY103" fmla="*/ 990600 h 8064500"/>
              <a:gd name="connsiteX104" fmla="*/ 65734 w 6187134"/>
              <a:gd name="connsiteY104" fmla="*/ 901700 h 8064500"/>
              <a:gd name="connsiteX105" fmla="*/ 40334 w 6187134"/>
              <a:gd name="connsiteY105" fmla="*/ 863600 h 8064500"/>
              <a:gd name="connsiteX106" fmla="*/ 40334 w 6187134"/>
              <a:gd name="connsiteY106" fmla="*/ 203200 h 8064500"/>
              <a:gd name="connsiteX107" fmla="*/ 141934 w 6187134"/>
              <a:gd name="connsiteY107" fmla="*/ 127000 h 8064500"/>
              <a:gd name="connsiteX108" fmla="*/ 243534 w 6187134"/>
              <a:gd name="connsiteY108" fmla="*/ 101600 h 8064500"/>
              <a:gd name="connsiteX109" fmla="*/ 383234 w 6187134"/>
              <a:gd name="connsiteY109" fmla="*/ 63500 h 8064500"/>
              <a:gd name="connsiteX110" fmla="*/ 548334 w 6187134"/>
              <a:gd name="connsiteY110" fmla="*/ 38100 h 8064500"/>
              <a:gd name="connsiteX111" fmla="*/ 637234 w 6187134"/>
              <a:gd name="connsiteY111" fmla="*/ 25400 h 8064500"/>
              <a:gd name="connsiteX112" fmla="*/ 700734 w 6187134"/>
              <a:gd name="connsiteY112" fmla="*/ 12700 h 8064500"/>
              <a:gd name="connsiteX113" fmla="*/ 815034 w 6187134"/>
              <a:gd name="connsiteY113" fmla="*/ 0 h 8064500"/>
              <a:gd name="connsiteX114" fmla="*/ 2656534 w 6187134"/>
              <a:gd name="connsiteY114" fmla="*/ 12700 h 8064500"/>
              <a:gd name="connsiteX115" fmla="*/ 2732734 w 6187134"/>
              <a:gd name="connsiteY115" fmla="*/ 25400 h 8064500"/>
              <a:gd name="connsiteX116" fmla="*/ 2834334 w 6187134"/>
              <a:gd name="connsiteY116" fmla="*/ 50800 h 8064500"/>
              <a:gd name="connsiteX117" fmla="*/ 3012134 w 6187134"/>
              <a:gd name="connsiteY117" fmla="*/ 88900 h 8064500"/>
              <a:gd name="connsiteX118" fmla="*/ 3621734 w 6187134"/>
              <a:gd name="connsiteY118" fmla="*/ 127000 h 8064500"/>
              <a:gd name="connsiteX119" fmla="*/ 3824934 w 6187134"/>
              <a:gd name="connsiteY119" fmla="*/ 152400 h 8064500"/>
              <a:gd name="connsiteX120" fmla="*/ 3888434 w 6187134"/>
              <a:gd name="connsiteY120" fmla="*/ 165100 h 8064500"/>
              <a:gd name="connsiteX121" fmla="*/ 4117034 w 6187134"/>
              <a:gd name="connsiteY121" fmla="*/ 190500 h 8064500"/>
              <a:gd name="connsiteX122" fmla="*/ 4205934 w 6187134"/>
              <a:gd name="connsiteY122" fmla="*/ 215900 h 8064500"/>
              <a:gd name="connsiteX123" fmla="*/ 4307534 w 6187134"/>
              <a:gd name="connsiteY123" fmla="*/ 241300 h 8064500"/>
              <a:gd name="connsiteX124" fmla="*/ 4371034 w 6187134"/>
              <a:gd name="connsiteY124" fmla="*/ 279400 h 8064500"/>
              <a:gd name="connsiteX125" fmla="*/ 4421834 w 6187134"/>
              <a:gd name="connsiteY125" fmla="*/ 304800 h 8064500"/>
              <a:gd name="connsiteX126" fmla="*/ 4523434 w 6187134"/>
              <a:gd name="connsiteY126" fmla="*/ 381000 h 8064500"/>
              <a:gd name="connsiteX127" fmla="*/ 4599634 w 6187134"/>
              <a:gd name="connsiteY127" fmla="*/ 431800 h 8064500"/>
              <a:gd name="connsiteX128" fmla="*/ 4688534 w 6187134"/>
              <a:gd name="connsiteY128" fmla="*/ 508000 h 8064500"/>
              <a:gd name="connsiteX129" fmla="*/ 4752034 w 6187134"/>
              <a:gd name="connsiteY129" fmla="*/ 546100 h 8064500"/>
              <a:gd name="connsiteX130" fmla="*/ 4840934 w 6187134"/>
              <a:gd name="connsiteY130" fmla="*/ 622300 h 8064500"/>
              <a:gd name="connsiteX131" fmla="*/ 4967934 w 6187134"/>
              <a:gd name="connsiteY131" fmla="*/ 660400 h 8064500"/>
              <a:gd name="connsiteX132" fmla="*/ 5031434 w 6187134"/>
              <a:gd name="connsiteY132" fmla="*/ 762000 h 8064500"/>
              <a:gd name="connsiteX133" fmla="*/ 5107634 w 6187134"/>
              <a:gd name="connsiteY133" fmla="*/ 863600 h 8064500"/>
              <a:gd name="connsiteX134" fmla="*/ 5145734 w 6187134"/>
              <a:gd name="connsiteY134" fmla="*/ 939800 h 8064500"/>
              <a:gd name="connsiteX135" fmla="*/ 5272734 w 6187134"/>
              <a:gd name="connsiteY135" fmla="*/ 1143000 h 8064500"/>
              <a:gd name="connsiteX136" fmla="*/ 5348934 w 6187134"/>
              <a:gd name="connsiteY136" fmla="*/ 1346200 h 8064500"/>
              <a:gd name="connsiteX137" fmla="*/ 5425134 w 6187134"/>
              <a:gd name="connsiteY137" fmla="*/ 1524000 h 8064500"/>
              <a:gd name="connsiteX138" fmla="*/ 5526734 w 6187134"/>
              <a:gd name="connsiteY138" fmla="*/ 1714500 h 8064500"/>
              <a:gd name="connsiteX139" fmla="*/ 5577534 w 6187134"/>
              <a:gd name="connsiteY139" fmla="*/ 1879600 h 8064500"/>
              <a:gd name="connsiteX140" fmla="*/ 5641034 w 6187134"/>
              <a:gd name="connsiteY140" fmla="*/ 1968500 h 8064500"/>
              <a:gd name="connsiteX141" fmla="*/ 5729934 w 6187134"/>
              <a:gd name="connsiteY141" fmla="*/ 2222500 h 8064500"/>
              <a:gd name="connsiteX142" fmla="*/ 5780734 w 6187134"/>
              <a:gd name="connsiteY142" fmla="*/ 2324100 h 8064500"/>
              <a:gd name="connsiteX143" fmla="*/ 5844234 w 6187134"/>
              <a:gd name="connsiteY143" fmla="*/ 2514600 h 8064500"/>
              <a:gd name="connsiteX144" fmla="*/ 5856934 w 6187134"/>
              <a:gd name="connsiteY144" fmla="*/ 2616200 h 8064500"/>
              <a:gd name="connsiteX145" fmla="*/ 5945834 w 6187134"/>
              <a:gd name="connsiteY145" fmla="*/ 2895600 h 8064500"/>
              <a:gd name="connsiteX146" fmla="*/ 6022034 w 6187134"/>
              <a:gd name="connsiteY146" fmla="*/ 3175000 h 8064500"/>
              <a:gd name="connsiteX147" fmla="*/ 6047434 w 6187134"/>
              <a:gd name="connsiteY147" fmla="*/ 3302000 h 8064500"/>
              <a:gd name="connsiteX148" fmla="*/ 6136334 w 6187134"/>
              <a:gd name="connsiteY148" fmla="*/ 3644900 h 8064500"/>
              <a:gd name="connsiteX149" fmla="*/ 6149034 w 6187134"/>
              <a:gd name="connsiteY149" fmla="*/ 3759200 h 8064500"/>
              <a:gd name="connsiteX150" fmla="*/ 6174434 w 6187134"/>
              <a:gd name="connsiteY150" fmla="*/ 3898900 h 8064500"/>
              <a:gd name="connsiteX151" fmla="*/ 6187134 w 6187134"/>
              <a:gd name="connsiteY151" fmla="*/ 4038600 h 8064500"/>
              <a:gd name="connsiteX152" fmla="*/ 6174434 w 6187134"/>
              <a:gd name="connsiteY152" fmla="*/ 5511800 h 8064500"/>
              <a:gd name="connsiteX153" fmla="*/ 6149034 w 6187134"/>
              <a:gd name="connsiteY153" fmla="*/ 5600700 h 8064500"/>
              <a:gd name="connsiteX154" fmla="*/ 6110934 w 6187134"/>
              <a:gd name="connsiteY154" fmla="*/ 5740400 h 8064500"/>
              <a:gd name="connsiteX155" fmla="*/ 6060134 w 6187134"/>
              <a:gd name="connsiteY155" fmla="*/ 6032500 h 8064500"/>
              <a:gd name="connsiteX156" fmla="*/ 6022034 w 6187134"/>
              <a:gd name="connsiteY156" fmla="*/ 6134100 h 8064500"/>
              <a:gd name="connsiteX157" fmla="*/ 5971234 w 6187134"/>
              <a:gd name="connsiteY157" fmla="*/ 6311900 h 8064500"/>
              <a:gd name="connsiteX158" fmla="*/ 5945834 w 6187134"/>
              <a:gd name="connsiteY158" fmla="*/ 6375400 h 8064500"/>
              <a:gd name="connsiteX159" fmla="*/ 5895034 w 6187134"/>
              <a:gd name="connsiteY159" fmla="*/ 6540500 h 8064500"/>
              <a:gd name="connsiteX160" fmla="*/ 5856934 w 6187134"/>
              <a:gd name="connsiteY160" fmla="*/ 6591300 h 8064500"/>
              <a:gd name="connsiteX161" fmla="*/ 5831534 w 6187134"/>
              <a:gd name="connsiteY161" fmla="*/ 6642100 h 8064500"/>
              <a:gd name="connsiteX162" fmla="*/ 5818834 w 6187134"/>
              <a:gd name="connsiteY162" fmla="*/ 6680200 h 8064500"/>
              <a:gd name="connsiteX163" fmla="*/ 5780734 w 6187134"/>
              <a:gd name="connsiteY163" fmla="*/ 6718300 h 8064500"/>
              <a:gd name="connsiteX164" fmla="*/ 5729934 w 6187134"/>
              <a:gd name="connsiteY164" fmla="*/ 6807200 h 8064500"/>
              <a:gd name="connsiteX165" fmla="*/ 5679134 w 6187134"/>
              <a:gd name="connsiteY165" fmla="*/ 6883400 h 8064500"/>
              <a:gd name="connsiteX166" fmla="*/ 5641034 w 6187134"/>
              <a:gd name="connsiteY166" fmla="*/ 6908800 h 8064500"/>
              <a:gd name="connsiteX167" fmla="*/ 5590234 w 6187134"/>
              <a:gd name="connsiteY167" fmla="*/ 6934200 h 8064500"/>
              <a:gd name="connsiteX168" fmla="*/ 5501334 w 6187134"/>
              <a:gd name="connsiteY168" fmla="*/ 7010400 h 8064500"/>
              <a:gd name="connsiteX169" fmla="*/ 5412434 w 6187134"/>
              <a:gd name="connsiteY169" fmla="*/ 7048500 h 8064500"/>
              <a:gd name="connsiteX170" fmla="*/ 5348934 w 6187134"/>
              <a:gd name="connsiteY170" fmla="*/ 7112000 h 8064500"/>
              <a:gd name="connsiteX171" fmla="*/ 5133034 w 6187134"/>
              <a:gd name="connsiteY171" fmla="*/ 7175500 h 8064500"/>
              <a:gd name="connsiteX172" fmla="*/ 5044134 w 6187134"/>
              <a:gd name="connsiteY172" fmla="*/ 7213600 h 8064500"/>
              <a:gd name="connsiteX173" fmla="*/ 4980634 w 6187134"/>
              <a:gd name="connsiteY173" fmla="*/ 7226300 h 8064500"/>
              <a:gd name="connsiteX174" fmla="*/ 4752034 w 6187134"/>
              <a:gd name="connsiteY174" fmla="*/ 7277100 h 8064500"/>
              <a:gd name="connsiteX175" fmla="*/ 4599634 w 6187134"/>
              <a:gd name="connsiteY175" fmla="*/ 7327900 h 8064500"/>
              <a:gd name="connsiteX176" fmla="*/ 4485334 w 6187134"/>
              <a:gd name="connsiteY176" fmla="*/ 7366000 h 8064500"/>
              <a:gd name="connsiteX177" fmla="*/ 4447234 w 6187134"/>
              <a:gd name="connsiteY177" fmla="*/ 7391400 h 8064500"/>
              <a:gd name="connsiteX178" fmla="*/ 4371034 w 6187134"/>
              <a:gd name="connsiteY178" fmla="*/ 7416800 h 8064500"/>
              <a:gd name="connsiteX179" fmla="*/ 4282134 w 6187134"/>
              <a:gd name="connsiteY179" fmla="*/ 7467600 h 8064500"/>
              <a:gd name="connsiteX180" fmla="*/ 4205934 w 6187134"/>
              <a:gd name="connsiteY180" fmla="*/ 7518400 h 8064500"/>
              <a:gd name="connsiteX181" fmla="*/ 4155134 w 6187134"/>
              <a:gd name="connsiteY181" fmla="*/ 7645400 h 8064500"/>
              <a:gd name="connsiteX182" fmla="*/ 4104334 w 6187134"/>
              <a:gd name="connsiteY182" fmla="*/ 7835900 h 8064500"/>
              <a:gd name="connsiteX183" fmla="*/ 4002734 w 6187134"/>
              <a:gd name="connsiteY183" fmla="*/ 7835900 h 806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</a:cxnLst>
            <a:rect l="l" t="t" r="r" b="b"/>
            <a:pathLst>
              <a:path w="6187134" h="8064500">
                <a:moveTo>
                  <a:pt x="4205934" y="7696200"/>
                </a:moveTo>
                <a:cubicBezTo>
                  <a:pt x="4189001" y="7717367"/>
                  <a:pt x="4176531" y="7743058"/>
                  <a:pt x="4155134" y="7759700"/>
                </a:cubicBezTo>
                <a:cubicBezTo>
                  <a:pt x="4137139" y="7773696"/>
                  <a:pt x="4112024" y="7774905"/>
                  <a:pt x="4091634" y="7785100"/>
                </a:cubicBezTo>
                <a:cubicBezTo>
                  <a:pt x="4077982" y="7791926"/>
                  <a:pt x="4067563" y="7804487"/>
                  <a:pt x="4053534" y="7810500"/>
                </a:cubicBezTo>
                <a:cubicBezTo>
                  <a:pt x="4037491" y="7817376"/>
                  <a:pt x="4019517" y="7818405"/>
                  <a:pt x="4002734" y="7823200"/>
                </a:cubicBezTo>
                <a:cubicBezTo>
                  <a:pt x="3914070" y="7848533"/>
                  <a:pt x="4027451" y="7826926"/>
                  <a:pt x="3875734" y="7848600"/>
                </a:cubicBezTo>
                <a:cubicBezTo>
                  <a:pt x="3858801" y="7857067"/>
                  <a:pt x="3842512" y="7866969"/>
                  <a:pt x="3824934" y="7874000"/>
                </a:cubicBezTo>
                <a:cubicBezTo>
                  <a:pt x="3771932" y="7895201"/>
                  <a:pt x="3714119" y="7908097"/>
                  <a:pt x="3659834" y="7924800"/>
                </a:cubicBezTo>
                <a:cubicBezTo>
                  <a:pt x="3634244" y="7932674"/>
                  <a:pt x="3609465" y="7943155"/>
                  <a:pt x="3583634" y="7950200"/>
                </a:cubicBezTo>
                <a:cubicBezTo>
                  <a:pt x="3562809" y="7955880"/>
                  <a:pt x="3541372" y="7959039"/>
                  <a:pt x="3520134" y="7962900"/>
                </a:cubicBezTo>
                <a:cubicBezTo>
                  <a:pt x="3494799" y="7967506"/>
                  <a:pt x="3468745" y="7968708"/>
                  <a:pt x="3443934" y="7975600"/>
                </a:cubicBezTo>
                <a:cubicBezTo>
                  <a:pt x="3392340" y="7989932"/>
                  <a:pt x="3344459" y="8018258"/>
                  <a:pt x="3291534" y="8026400"/>
                </a:cubicBezTo>
                <a:cubicBezTo>
                  <a:pt x="3105099" y="8055082"/>
                  <a:pt x="3181034" y="8040880"/>
                  <a:pt x="3062934" y="8064500"/>
                </a:cubicBezTo>
                <a:lnTo>
                  <a:pt x="1450034" y="8051800"/>
                </a:lnTo>
                <a:cubicBezTo>
                  <a:pt x="1404020" y="8051128"/>
                  <a:pt x="1238981" y="8030879"/>
                  <a:pt x="1196034" y="8013700"/>
                </a:cubicBezTo>
                <a:cubicBezTo>
                  <a:pt x="1174867" y="8005233"/>
                  <a:pt x="1154581" y="7994102"/>
                  <a:pt x="1132534" y="7988300"/>
                </a:cubicBezTo>
                <a:cubicBezTo>
                  <a:pt x="1073918" y="7972875"/>
                  <a:pt x="954734" y="7950200"/>
                  <a:pt x="954734" y="7950200"/>
                </a:cubicBezTo>
                <a:cubicBezTo>
                  <a:pt x="942034" y="7941733"/>
                  <a:pt x="930286" y="7931626"/>
                  <a:pt x="916634" y="7924800"/>
                </a:cubicBezTo>
                <a:cubicBezTo>
                  <a:pt x="887604" y="7910285"/>
                  <a:pt x="844017" y="7906646"/>
                  <a:pt x="815034" y="7899400"/>
                </a:cubicBezTo>
                <a:cubicBezTo>
                  <a:pt x="751959" y="7883631"/>
                  <a:pt x="798827" y="7888560"/>
                  <a:pt x="726134" y="7861300"/>
                </a:cubicBezTo>
                <a:cubicBezTo>
                  <a:pt x="709791" y="7855171"/>
                  <a:pt x="692267" y="7852833"/>
                  <a:pt x="675334" y="7848600"/>
                </a:cubicBezTo>
                <a:cubicBezTo>
                  <a:pt x="582553" y="7755819"/>
                  <a:pt x="712131" y="7877364"/>
                  <a:pt x="535634" y="7759700"/>
                </a:cubicBezTo>
                <a:cubicBezTo>
                  <a:pt x="486395" y="7726874"/>
                  <a:pt x="512014" y="7739127"/>
                  <a:pt x="459434" y="7721600"/>
                </a:cubicBezTo>
                <a:cubicBezTo>
                  <a:pt x="450967" y="7708900"/>
                  <a:pt x="445953" y="7693035"/>
                  <a:pt x="434034" y="7683500"/>
                </a:cubicBezTo>
                <a:cubicBezTo>
                  <a:pt x="423581" y="7675137"/>
                  <a:pt x="408239" y="7676073"/>
                  <a:pt x="395934" y="7670800"/>
                </a:cubicBezTo>
                <a:cubicBezTo>
                  <a:pt x="378533" y="7663342"/>
                  <a:pt x="362067" y="7653867"/>
                  <a:pt x="345134" y="7645400"/>
                </a:cubicBezTo>
                <a:cubicBezTo>
                  <a:pt x="336667" y="7628467"/>
                  <a:pt x="331561" y="7609383"/>
                  <a:pt x="319734" y="7594600"/>
                </a:cubicBezTo>
                <a:cubicBezTo>
                  <a:pt x="297294" y="7566550"/>
                  <a:pt x="259598" y="7550529"/>
                  <a:pt x="243534" y="7518400"/>
                </a:cubicBezTo>
                <a:cubicBezTo>
                  <a:pt x="235067" y="7501467"/>
                  <a:pt x="227874" y="7483834"/>
                  <a:pt x="218134" y="7467600"/>
                </a:cubicBezTo>
                <a:cubicBezTo>
                  <a:pt x="202428" y="7441423"/>
                  <a:pt x="184267" y="7416800"/>
                  <a:pt x="167334" y="7391400"/>
                </a:cubicBezTo>
                <a:cubicBezTo>
                  <a:pt x="130193" y="7335688"/>
                  <a:pt x="151092" y="7365511"/>
                  <a:pt x="103834" y="7302500"/>
                </a:cubicBezTo>
                <a:cubicBezTo>
                  <a:pt x="108067" y="7205133"/>
                  <a:pt x="110638" y="7107680"/>
                  <a:pt x="116534" y="7010400"/>
                </a:cubicBezTo>
                <a:cubicBezTo>
                  <a:pt x="119108" y="6967933"/>
                  <a:pt x="122765" y="6925450"/>
                  <a:pt x="129234" y="6883400"/>
                </a:cubicBezTo>
                <a:cubicBezTo>
                  <a:pt x="131270" y="6870169"/>
                  <a:pt x="133364" y="6855584"/>
                  <a:pt x="141934" y="6845300"/>
                </a:cubicBezTo>
                <a:cubicBezTo>
                  <a:pt x="299461" y="6656268"/>
                  <a:pt x="112836" y="6927047"/>
                  <a:pt x="218134" y="6769100"/>
                </a:cubicBezTo>
                <a:cubicBezTo>
                  <a:pt x="222367" y="6752167"/>
                  <a:pt x="222174" y="6733455"/>
                  <a:pt x="230834" y="6718300"/>
                </a:cubicBezTo>
                <a:cubicBezTo>
                  <a:pt x="239745" y="6702706"/>
                  <a:pt x="265721" y="6697871"/>
                  <a:pt x="268934" y="6680200"/>
                </a:cubicBezTo>
                <a:cubicBezTo>
                  <a:pt x="287615" y="6577456"/>
                  <a:pt x="262682" y="6593957"/>
                  <a:pt x="218134" y="6540500"/>
                </a:cubicBezTo>
                <a:cubicBezTo>
                  <a:pt x="208363" y="6528774"/>
                  <a:pt x="201201" y="6515100"/>
                  <a:pt x="192734" y="6502400"/>
                </a:cubicBezTo>
                <a:cubicBezTo>
                  <a:pt x="188501" y="6468533"/>
                  <a:pt x="186139" y="6434380"/>
                  <a:pt x="180034" y="6400800"/>
                </a:cubicBezTo>
                <a:cubicBezTo>
                  <a:pt x="177639" y="6387629"/>
                  <a:pt x="171012" y="6375572"/>
                  <a:pt x="167334" y="6362700"/>
                </a:cubicBezTo>
                <a:cubicBezTo>
                  <a:pt x="162539" y="6345917"/>
                  <a:pt x="157756" y="6329073"/>
                  <a:pt x="154634" y="6311900"/>
                </a:cubicBezTo>
                <a:cubicBezTo>
                  <a:pt x="144279" y="6254947"/>
                  <a:pt x="135294" y="6163240"/>
                  <a:pt x="129234" y="6108700"/>
                </a:cubicBezTo>
                <a:cubicBezTo>
                  <a:pt x="137701" y="6019800"/>
                  <a:pt x="132975" y="5928636"/>
                  <a:pt x="154634" y="5842000"/>
                </a:cubicBezTo>
                <a:cubicBezTo>
                  <a:pt x="159768" y="5821465"/>
                  <a:pt x="189363" y="5817675"/>
                  <a:pt x="205434" y="5803900"/>
                </a:cubicBezTo>
                <a:cubicBezTo>
                  <a:pt x="219071" y="5792211"/>
                  <a:pt x="229357" y="5776827"/>
                  <a:pt x="243534" y="5765800"/>
                </a:cubicBezTo>
                <a:cubicBezTo>
                  <a:pt x="267631" y="5747058"/>
                  <a:pt x="294334" y="5731933"/>
                  <a:pt x="319734" y="5715000"/>
                </a:cubicBezTo>
                <a:cubicBezTo>
                  <a:pt x="375446" y="5677859"/>
                  <a:pt x="345623" y="5698758"/>
                  <a:pt x="408634" y="5651500"/>
                </a:cubicBezTo>
                <a:cubicBezTo>
                  <a:pt x="404401" y="5592233"/>
                  <a:pt x="402876" y="5532711"/>
                  <a:pt x="395934" y="5473700"/>
                </a:cubicBezTo>
                <a:cubicBezTo>
                  <a:pt x="389220" y="5416634"/>
                  <a:pt x="377048" y="5447651"/>
                  <a:pt x="345134" y="5397500"/>
                </a:cubicBezTo>
                <a:cubicBezTo>
                  <a:pt x="324806" y="5365556"/>
                  <a:pt x="317052" y="5326191"/>
                  <a:pt x="294334" y="5295900"/>
                </a:cubicBezTo>
                <a:cubicBezTo>
                  <a:pt x="281634" y="5278967"/>
                  <a:pt x="267975" y="5262712"/>
                  <a:pt x="256234" y="5245100"/>
                </a:cubicBezTo>
                <a:cubicBezTo>
                  <a:pt x="242542" y="5224561"/>
                  <a:pt x="234389" y="5200177"/>
                  <a:pt x="218134" y="5181600"/>
                </a:cubicBezTo>
                <a:cubicBezTo>
                  <a:pt x="204196" y="5165670"/>
                  <a:pt x="181396" y="5159320"/>
                  <a:pt x="167334" y="5143500"/>
                </a:cubicBezTo>
                <a:cubicBezTo>
                  <a:pt x="147053" y="5120684"/>
                  <a:pt x="116534" y="5067300"/>
                  <a:pt x="116534" y="5067300"/>
                </a:cubicBezTo>
                <a:cubicBezTo>
                  <a:pt x="117334" y="5053694"/>
                  <a:pt x="122173" y="4841070"/>
                  <a:pt x="141934" y="4775200"/>
                </a:cubicBezTo>
                <a:cubicBezTo>
                  <a:pt x="147374" y="4757066"/>
                  <a:pt x="152188" y="4735759"/>
                  <a:pt x="167334" y="4724400"/>
                </a:cubicBezTo>
                <a:cubicBezTo>
                  <a:pt x="188753" y="4708336"/>
                  <a:pt x="221257" y="4713852"/>
                  <a:pt x="243534" y="4699000"/>
                </a:cubicBezTo>
                <a:lnTo>
                  <a:pt x="281634" y="4673600"/>
                </a:lnTo>
                <a:cubicBezTo>
                  <a:pt x="290101" y="4648200"/>
                  <a:pt x="311436" y="4623810"/>
                  <a:pt x="307034" y="4597400"/>
                </a:cubicBezTo>
                <a:cubicBezTo>
                  <a:pt x="289347" y="4491275"/>
                  <a:pt x="307934" y="4458600"/>
                  <a:pt x="243534" y="4394200"/>
                </a:cubicBezTo>
                <a:cubicBezTo>
                  <a:pt x="232741" y="4383407"/>
                  <a:pt x="218134" y="4377267"/>
                  <a:pt x="205434" y="4368800"/>
                </a:cubicBezTo>
                <a:cubicBezTo>
                  <a:pt x="196967" y="4356100"/>
                  <a:pt x="188906" y="4343120"/>
                  <a:pt x="180034" y="4330700"/>
                </a:cubicBezTo>
                <a:cubicBezTo>
                  <a:pt x="167731" y="4313476"/>
                  <a:pt x="152436" y="4298278"/>
                  <a:pt x="141934" y="4279900"/>
                </a:cubicBezTo>
                <a:cubicBezTo>
                  <a:pt x="135292" y="4268277"/>
                  <a:pt x="134507" y="4254105"/>
                  <a:pt x="129234" y="4241800"/>
                </a:cubicBezTo>
                <a:cubicBezTo>
                  <a:pt x="89387" y="4148824"/>
                  <a:pt x="114549" y="4233858"/>
                  <a:pt x="91134" y="4140200"/>
                </a:cubicBezTo>
                <a:cubicBezTo>
                  <a:pt x="95367" y="4089400"/>
                  <a:pt x="97097" y="4038329"/>
                  <a:pt x="103834" y="3987800"/>
                </a:cubicBezTo>
                <a:cubicBezTo>
                  <a:pt x="105603" y="3974530"/>
                  <a:pt x="108171" y="3960153"/>
                  <a:pt x="116534" y="3949700"/>
                </a:cubicBezTo>
                <a:cubicBezTo>
                  <a:pt x="134439" y="3927319"/>
                  <a:pt x="167635" y="3919966"/>
                  <a:pt x="192734" y="3911600"/>
                </a:cubicBezTo>
                <a:cubicBezTo>
                  <a:pt x="213473" y="3880492"/>
                  <a:pt x="230834" y="3863705"/>
                  <a:pt x="230834" y="3822700"/>
                </a:cubicBezTo>
                <a:cubicBezTo>
                  <a:pt x="230834" y="3809313"/>
                  <a:pt x="223674" y="3796787"/>
                  <a:pt x="218134" y="3784600"/>
                </a:cubicBezTo>
                <a:cubicBezTo>
                  <a:pt x="202466" y="3750130"/>
                  <a:pt x="184267" y="3716867"/>
                  <a:pt x="167334" y="3683000"/>
                </a:cubicBezTo>
                <a:cubicBezTo>
                  <a:pt x="145205" y="3638742"/>
                  <a:pt x="132750" y="3617347"/>
                  <a:pt x="116534" y="3568700"/>
                </a:cubicBezTo>
                <a:cubicBezTo>
                  <a:pt x="111014" y="3552141"/>
                  <a:pt x="108629" y="3534683"/>
                  <a:pt x="103834" y="3517900"/>
                </a:cubicBezTo>
                <a:cubicBezTo>
                  <a:pt x="93879" y="3483059"/>
                  <a:pt x="79154" y="3449850"/>
                  <a:pt x="65734" y="3416300"/>
                </a:cubicBezTo>
                <a:cubicBezTo>
                  <a:pt x="69967" y="3335867"/>
                  <a:pt x="68016" y="3254868"/>
                  <a:pt x="78434" y="3175000"/>
                </a:cubicBezTo>
                <a:cubicBezTo>
                  <a:pt x="82363" y="3144876"/>
                  <a:pt x="116146" y="3112276"/>
                  <a:pt x="129234" y="3086100"/>
                </a:cubicBezTo>
                <a:cubicBezTo>
                  <a:pt x="135221" y="3074126"/>
                  <a:pt x="135947" y="3059974"/>
                  <a:pt x="141934" y="3048000"/>
                </a:cubicBezTo>
                <a:cubicBezTo>
                  <a:pt x="148760" y="3034348"/>
                  <a:pt x="159761" y="3023152"/>
                  <a:pt x="167334" y="3009900"/>
                </a:cubicBezTo>
                <a:cubicBezTo>
                  <a:pt x="176727" y="2993462"/>
                  <a:pt x="180614" y="2973644"/>
                  <a:pt x="192734" y="2959100"/>
                </a:cubicBezTo>
                <a:cubicBezTo>
                  <a:pt x="202505" y="2947374"/>
                  <a:pt x="218134" y="2942167"/>
                  <a:pt x="230834" y="2933700"/>
                </a:cubicBezTo>
                <a:cubicBezTo>
                  <a:pt x="235067" y="2921000"/>
                  <a:pt x="237547" y="2907574"/>
                  <a:pt x="243534" y="2895600"/>
                </a:cubicBezTo>
                <a:cubicBezTo>
                  <a:pt x="292773" y="2797123"/>
                  <a:pt x="249712" y="2915165"/>
                  <a:pt x="281634" y="2819400"/>
                </a:cubicBezTo>
                <a:cubicBezTo>
                  <a:pt x="274716" y="2770971"/>
                  <a:pt x="276971" y="2719824"/>
                  <a:pt x="243534" y="2679700"/>
                </a:cubicBezTo>
                <a:cubicBezTo>
                  <a:pt x="233763" y="2667974"/>
                  <a:pt x="218134" y="2662767"/>
                  <a:pt x="205434" y="2654300"/>
                </a:cubicBezTo>
                <a:cubicBezTo>
                  <a:pt x="196967" y="2628900"/>
                  <a:pt x="194886" y="2600377"/>
                  <a:pt x="180034" y="2578100"/>
                </a:cubicBezTo>
                <a:cubicBezTo>
                  <a:pt x="171567" y="2565400"/>
                  <a:pt x="160833" y="2553948"/>
                  <a:pt x="154634" y="2540000"/>
                </a:cubicBezTo>
                <a:cubicBezTo>
                  <a:pt x="94181" y="2403980"/>
                  <a:pt x="161317" y="2511925"/>
                  <a:pt x="103834" y="2425700"/>
                </a:cubicBezTo>
                <a:cubicBezTo>
                  <a:pt x="108067" y="2366433"/>
                  <a:pt x="109592" y="2306911"/>
                  <a:pt x="116534" y="2247900"/>
                </a:cubicBezTo>
                <a:cubicBezTo>
                  <a:pt x="118098" y="2234605"/>
                  <a:pt x="120871" y="2220253"/>
                  <a:pt x="129234" y="2209800"/>
                </a:cubicBezTo>
                <a:cubicBezTo>
                  <a:pt x="138769" y="2197881"/>
                  <a:pt x="154634" y="2192867"/>
                  <a:pt x="167334" y="2184400"/>
                </a:cubicBezTo>
                <a:cubicBezTo>
                  <a:pt x="175801" y="2171700"/>
                  <a:pt x="185908" y="2159952"/>
                  <a:pt x="192734" y="2146300"/>
                </a:cubicBezTo>
                <a:cubicBezTo>
                  <a:pt x="245314" y="2041140"/>
                  <a:pt x="158041" y="2179289"/>
                  <a:pt x="230834" y="2070100"/>
                </a:cubicBezTo>
                <a:cubicBezTo>
                  <a:pt x="236640" y="1994618"/>
                  <a:pt x="262341" y="1855361"/>
                  <a:pt x="218134" y="1778000"/>
                </a:cubicBezTo>
                <a:cubicBezTo>
                  <a:pt x="202988" y="1751495"/>
                  <a:pt x="163520" y="1748786"/>
                  <a:pt x="141934" y="1727200"/>
                </a:cubicBezTo>
                <a:lnTo>
                  <a:pt x="103834" y="1689100"/>
                </a:lnTo>
                <a:cubicBezTo>
                  <a:pt x="89586" y="1646356"/>
                  <a:pt x="90843" y="1644142"/>
                  <a:pt x="65734" y="1600200"/>
                </a:cubicBezTo>
                <a:cubicBezTo>
                  <a:pt x="58161" y="1586948"/>
                  <a:pt x="52253" y="1571635"/>
                  <a:pt x="40334" y="1562100"/>
                </a:cubicBezTo>
                <a:cubicBezTo>
                  <a:pt x="29881" y="1553737"/>
                  <a:pt x="14934" y="1553633"/>
                  <a:pt x="2234" y="1549400"/>
                </a:cubicBezTo>
                <a:cubicBezTo>
                  <a:pt x="6467" y="1464733"/>
                  <a:pt x="-11873" y="1375822"/>
                  <a:pt x="14934" y="1295400"/>
                </a:cubicBezTo>
                <a:cubicBezTo>
                  <a:pt x="23077" y="1270971"/>
                  <a:pt x="68102" y="1294216"/>
                  <a:pt x="91134" y="1282700"/>
                </a:cubicBezTo>
                <a:cubicBezTo>
                  <a:pt x="104786" y="1275874"/>
                  <a:pt x="108067" y="1257300"/>
                  <a:pt x="116534" y="1244600"/>
                </a:cubicBezTo>
                <a:cubicBezTo>
                  <a:pt x="134345" y="1155545"/>
                  <a:pt x="139981" y="1158634"/>
                  <a:pt x="116534" y="1041400"/>
                </a:cubicBezTo>
                <a:cubicBezTo>
                  <a:pt x="112821" y="1022836"/>
                  <a:pt x="97781" y="1008327"/>
                  <a:pt x="91134" y="990600"/>
                </a:cubicBezTo>
                <a:cubicBezTo>
                  <a:pt x="78927" y="958047"/>
                  <a:pt x="81086" y="932403"/>
                  <a:pt x="65734" y="901700"/>
                </a:cubicBezTo>
                <a:cubicBezTo>
                  <a:pt x="58908" y="888048"/>
                  <a:pt x="48801" y="876300"/>
                  <a:pt x="40334" y="863600"/>
                </a:cubicBezTo>
                <a:cubicBezTo>
                  <a:pt x="4186" y="610563"/>
                  <a:pt x="4694" y="648701"/>
                  <a:pt x="40334" y="203200"/>
                </a:cubicBezTo>
                <a:cubicBezTo>
                  <a:pt x="46344" y="128073"/>
                  <a:pt x="92002" y="138523"/>
                  <a:pt x="141934" y="127000"/>
                </a:cubicBezTo>
                <a:cubicBezTo>
                  <a:pt x="175949" y="119150"/>
                  <a:pt x="209303" y="108446"/>
                  <a:pt x="243534" y="101600"/>
                </a:cubicBezTo>
                <a:cubicBezTo>
                  <a:pt x="398242" y="70658"/>
                  <a:pt x="205991" y="111839"/>
                  <a:pt x="383234" y="63500"/>
                </a:cubicBezTo>
                <a:cubicBezTo>
                  <a:pt x="434261" y="49584"/>
                  <a:pt x="497953" y="44817"/>
                  <a:pt x="548334" y="38100"/>
                </a:cubicBezTo>
                <a:cubicBezTo>
                  <a:pt x="578006" y="34144"/>
                  <a:pt x="607707" y="30321"/>
                  <a:pt x="637234" y="25400"/>
                </a:cubicBezTo>
                <a:cubicBezTo>
                  <a:pt x="658526" y="21851"/>
                  <a:pt x="679365" y="15753"/>
                  <a:pt x="700734" y="12700"/>
                </a:cubicBezTo>
                <a:cubicBezTo>
                  <a:pt x="738683" y="7279"/>
                  <a:pt x="776934" y="4233"/>
                  <a:pt x="815034" y="0"/>
                </a:cubicBezTo>
                <a:lnTo>
                  <a:pt x="2656534" y="12700"/>
                </a:lnTo>
                <a:cubicBezTo>
                  <a:pt x="2682282" y="13041"/>
                  <a:pt x="2707597" y="19814"/>
                  <a:pt x="2732734" y="25400"/>
                </a:cubicBezTo>
                <a:cubicBezTo>
                  <a:pt x="3084203" y="103504"/>
                  <a:pt x="2285435" y="-58980"/>
                  <a:pt x="2834334" y="50800"/>
                </a:cubicBezTo>
                <a:cubicBezTo>
                  <a:pt x="2909388" y="100836"/>
                  <a:pt x="2863211" y="78804"/>
                  <a:pt x="3012134" y="88900"/>
                </a:cubicBezTo>
                <a:cubicBezTo>
                  <a:pt x="3215264" y="102672"/>
                  <a:pt x="3419710" y="101747"/>
                  <a:pt x="3621734" y="127000"/>
                </a:cubicBezTo>
                <a:lnTo>
                  <a:pt x="3824934" y="152400"/>
                </a:lnTo>
                <a:cubicBezTo>
                  <a:pt x="3846303" y="155453"/>
                  <a:pt x="3867099" y="161818"/>
                  <a:pt x="3888434" y="165100"/>
                </a:cubicBezTo>
                <a:cubicBezTo>
                  <a:pt x="3955206" y="175373"/>
                  <a:pt x="4052111" y="184008"/>
                  <a:pt x="4117034" y="190500"/>
                </a:cubicBezTo>
                <a:lnTo>
                  <a:pt x="4205934" y="215900"/>
                </a:lnTo>
                <a:cubicBezTo>
                  <a:pt x="4239664" y="224895"/>
                  <a:pt x="4307534" y="241300"/>
                  <a:pt x="4307534" y="241300"/>
                </a:cubicBezTo>
                <a:cubicBezTo>
                  <a:pt x="4328701" y="254000"/>
                  <a:pt x="4349456" y="267412"/>
                  <a:pt x="4371034" y="279400"/>
                </a:cubicBezTo>
                <a:cubicBezTo>
                  <a:pt x="4387584" y="288594"/>
                  <a:pt x="4406082" y="294298"/>
                  <a:pt x="4421834" y="304800"/>
                </a:cubicBezTo>
                <a:cubicBezTo>
                  <a:pt x="4457057" y="328282"/>
                  <a:pt x="4488986" y="356394"/>
                  <a:pt x="4523434" y="381000"/>
                </a:cubicBezTo>
                <a:cubicBezTo>
                  <a:pt x="4548275" y="398743"/>
                  <a:pt x="4575438" y="413187"/>
                  <a:pt x="4599634" y="431800"/>
                </a:cubicBezTo>
                <a:cubicBezTo>
                  <a:pt x="4630570" y="455597"/>
                  <a:pt x="4657310" y="484582"/>
                  <a:pt x="4688534" y="508000"/>
                </a:cubicBezTo>
                <a:cubicBezTo>
                  <a:pt x="4708281" y="522811"/>
                  <a:pt x="4732287" y="531289"/>
                  <a:pt x="4752034" y="546100"/>
                </a:cubicBezTo>
                <a:cubicBezTo>
                  <a:pt x="4783258" y="569518"/>
                  <a:pt x="4806440" y="604039"/>
                  <a:pt x="4840934" y="622300"/>
                </a:cubicBezTo>
                <a:cubicBezTo>
                  <a:pt x="4879995" y="642979"/>
                  <a:pt x="4925601" y="647700"/>
                  <a:pt x="4967934" y="660400"/>
                </a:cubicBezTo>
                <a:cubicBezTo>
                  <a:pt x="4989101" y="694267"/>
                  <a:pt x="5008808" y="729090"/>
                  <a:pt x="5031434" y="762000"/>
                </a:cubicBezTo>
                <a:cubicBezTo>
                  <a:pt x="5055417" y="796884"/>
                  <a:pt x="5084742" y="827990"/>
                  <a:pt x="5107634" y="863600"/>
                </a:cubicBezTo>
                <a:cubicBezTo>
                  <a:pt x="5122990" y="887488"/>
                  <a:pt x="5131287" y="915351"/>
                  <a:pt x="5145734" y="939800"/>
                </a:cubicBezTo>
                <a:cubicBezTo>
                  <a:pt x="5186368" y="1008566"/>
                  <a:pt x="5233431" y="1073464"/>
                  <a:pt x="5272734" y="1143000"/>
                </a:cubicBezTo>
                <a:cubicBezTo>
                  <a:pt x="5309886" y="1208730"/>
                  <a:pt x="5321527" y="1276159"/>
                  <a:pt x="5348934" y="1346200"/>
                </a:cubicBezTo>
                <a:cubicBezTo>
                  <a:pt x="5372431" y="1406247"/>
                  <a:pt x="5397101" y="1465932"/>
                  <a:pt x="5425134" y="1524000"/>
                </a:cubicBezTo>
                <a:cubicBezTo>
                  <a:pt x="5456421" y="1588810"/>
                  <a:pt x="5498385" y="1648352"/>
                  <a:pt x="5526734" y="1714500"/>
                </a:cubicBezTo>
                <a:cubicBezTo>
                  <a:pt x="5549416" y="1767424"/>
                  <a:pt x="5553905" y="1827092"/>
                  <a:pt x="5577534" y="1879600"/>
                </a:cubicBezTo>
                <a:cubicBezTo>
                  <a:pt x="5592478" y="1912809"/>
                  <a:pt x="5626244" y="1935222"/>
                  <a:pt x="5641034" y="1968500"/>
                </a:cubicBezTo>
                <a:cubicBezTo>
                  <a:pt x="5677466" y="2050471"/>
                  <a:pt x="5689818" y="2142267"/>
                  <a:pt x="5729934" y="2222500"/>
                </a:cubicBezTo>
                <a:cubicBezTo>
                  <a:pt x="5746867" y="2256367"/>
                  <a:pt x="5766936" y="2288839"/>
                  <a:pt x="5780734" y="2324100"/>
                </a:cubicBezTo>
                <a:cubicBezTo>
                  <a:pt x="5805125" y="2386433"/>
                  <a:pt x="5844234" y="2514600"/>
                  <a:pt x="5844234" y="2514600"/>
                </a:cubicBezTo>
                <a:cubicBezTo>
                  <a:pt x="5848467" y="2548467"/>
                  <a:pt x="5849530" y="2582883"/>
                  <a:pt x="5856934" y="2616200"/>
                </a:cubicBezTo>
                <a:cubicBezTo>
                  <a:pt x="5870069" y="2675307"/>
                  <a:pt x="5929947" y="2845669"/>
                  <a:pt x="5945834" y="2895600"/>
                </a:cubicBezTo>
                <a:cubicBezTo>
                  <a:pt x="5977817" y="2996118"/>
                  <a:pt x="5998288" y="3070519"/>
                  <a:pt x="6022034" y="3175000"/>
                </a:cubicBezTo>
                <a:cubicBezTo>
                  <a:pt x="6031602" y="3217098"/>
                  <a:pt x="6037230" y="3260051"/>
                  <a:pt x="6047434" y="3302000"/>
                </a:cubicBezTo>
                <a:cubicBezTo>
                  <a:pt x="6075342" y="3416733"/>
                  <a:pt x="6136334" y="3644900"/>
                  <a:pt x="6136334" y="3644900"/>
                </a:cubicBezTo>
                <a:cubicBezTo>
                  <a:pt x="6140567" y="3683000"/>
                  <a:pt x="6143347" y="3721290"/>
                  <a:pt x="6149034" y="3759200"/>
                </a:cubicBezTo>
                <a:cubicBezTo>
                  <a:pt x="6156055" y="3806006"/>
                  <a:pt x="6168039" y="3852004"/>
                  <a:pt x="6174434" y="3898900"/>
                </a:cubicBezTo>
                <a:cubicBezTo>
                  <a:pt x="6180752" y="3945230"/>
                  <a:pt x="6182901" y="3992033"/>
                  <a:pt x="6187134" y="4038600"/>
                </a:cubicBezTo>
                <a:cubicBezTo>
                  <a:pt x="6182901" y="4529667"/>
                  <a:pt x="6186408" y="5020861"/>
                  <a:pt x="6174434" y="5511800"/>
                </a:cubicBezTo>
                <a:cubicBezTo>
                  <a:pt x="6173683" y="5542610"/>
                  <a:pt x="6155964" y="5570670"/>
                  <a:pt x="6149034" y="5600700"/>
                </a:cubicBezTo>
                <a:cubicBezTo>
                  <a:pt x="6117634" y="5736768"/>
                  <a:pt x="6159135" y="5619897"/>
                  <a:pt x="6110934" y="5740400"/>
                </a:cubicBezTo>
                <a:cubicBezTo>
                  <a:pt x="6094001" y="5837767"/>
                  <a:pt x="6094835" y="5939964"/>
                  <a:pt x="6060134" y="6032500"/>
                </a:cubicBezTo>
                <a:cubicBezTo>
                  <a:pt x="6047434" y="6066367"/>
                  <a:pt x="6033001" y="6099633"/>
                  <a:pt x="6022034" y="6134100"/>
                </a:cubicBezTo>
                <a:cubicBezTo>
                  <a:pt x="6003345" y="6192837"/>
                  <a:pt x="5994126" y="6254670"/>
                  <a:pt x="5971234" y="6311900"/>
                </a:cubicBezTo>
                <a:cubicBezTo>
                  <a:pt x="5962767" y="6333067"/>
                  <a:pt x="5952538" y="6353611"/>
                  <a:pt x="5945834" y="6375400"/>
                </a:cubicBezTo>
                <a:cubicBezTo>
                  <a:pt x="5927268" y="6435740"/>
                  <a:pt x="5925325" y="6485976"/>
                  <a:pt x="5895034" y="6540500"/>
                </a:cubicBezTo>
                <a:cubicBezTo>
                  <a:pt x="5884755" y="6559003"/>
                  <a:pt x="5868152" y="6573351"/>
                  <a:pt x="5856934" y="6591300"/>
                </a:cubicBezTo>
                <a:cubicBezTo>
                  <a:pt x="5846900" y="6607354"/>
                  <a:pt x="5838992" y="6624699"/>
                  <a:pt x="5831534" y="6642100"/>
                </a:cubicBezTo>
                <a:cubicBezTo>
                  <a:pt x="5826261" y="6654405"/>
                  <a:pt x="5826260" y="6669061"/>
                  <a:pt x="5818834" y="6680200"/>
                </a:cubicBezTo>
                <a:cubicBezTo>
                  <a:pt x="5808871" y="6695144"/>
                  <a:pt x="5793434" y="6705600"/>
                  <a:pt x="5780734" y="6718300"/>
                </a:cubicBezTo>
                <a:cubicBezTo>
                  <a:pt x="5759572" y="6781785"/>
                  <a:pt x="5778862" y="6737303"/>
                  <a:pt x="5729934" y="6807200"/>
                </a:cubicBezTo>
                <a:cubicBezTo>
                  <a:pt x="5712428" y="6832209"/>
                  <a:pt x="5704534" y="6866467"/>
                  <a:pt x="5679134" y="6883400"/>
                </a:cubicBezTo>
                <a:cubicBezTo>
                  <a:pt x="5666434" y="6891867"/>
                  <a:pt x="5654286" y="6901227"/>
                  <a:pt x="5641034" y="6908800"/>
                </a:cubicBezTo>
                <a:cubicBezTo>
                  <a:pt x="5624596" y="6918193"/>
                  <a:pt x="5605640" y="6923196"/>
                  <a:pt x="5590234" y="6934200"/>
                </a:cubicBezTo>
                <a:cubicBezTo>
                  <a:pt x="5500154" y="6998543"/>
                  <a:pt x="5610122" y="6948235"/>
                  <a:pt x="5501334" y="7010400"/>
                </a:cubicBezTo>
                <a:cubicBezTo>
                  <a:pt x="5440341" y="7045253"/>
                  <a:pt x="5482183" y="6994251"/>
                  <a:pt x="5412434" y="7048500"/>
                </a:cubicBezTo>
                <a:cubicBezTo>
                  <a:pt x="5388805" y="7066878"/>
                  <a:pt x="5375389" y="7097994"/>
                  <a:pt x="5348934" y="7112000"/>
                </a:cubicBezTo>
                <a:cubicBezTo>
                  <a:pt x="5278960" y="7149045"/>
                  <a:pt x="5207560" y="7160595"/>
                  <a:pt x="5133034" y="7175500"/>
                </a:cubicBezTo>
                <a:cubicBezTo>
                  <a:pt x="5096688" y="7193673"/>
                  <a:pt x="5081508" y="7204257"/>
                  <a:pt x="5044134" y="7213600"/>
                </a:cubicBezTo>
                <a:cubicBezTo>
                  <a:pt x="5023193" y="7218835"/>
                  <a:pt x="5001646" y="7221356"/>
                  <a:pt x="4980634" y="7226300"/>
                </a:cubicBezTo>
                <a:cubicBezTo>
                  <a:pt x="4765242" y="7276980"/>
                  <a:pt x="4898577" y="7252676"/>
                  <a:pt x="4752034" y="7277100"/>
                </a:cubicBezTo>
                <a:cubicBezTo>
                  <a:pt x="4669429" y="7332170"/>
                  <a:pt x="4759596" y="7278681"/>
                  <a:pt x="4599634" y="7327900"/>
                </a:cubicBezTo>
                <a:cubicBezTo>
                  <a:pt x="4404336" y="7387992"/>
                  <a:pt x="4710138" y="7321039"/>
                  <a:pt x="4485334" y="7366000"/>
                </a:cubicBezTo>
                <a:cubicBezTo>
                  <a:pt x="4472634" y="7374467"/>
                  <a:pt x="4461182" y="7385201"/>
                  <a:pt x="4447234" y="7391400"/>
                </a:cubicBezTo>
                <a:cubicBezTo>
                  <a:pt x="4422768" y="7402274"/>
                  <a:pt x="4393311" y="7401948"/>
                  <a:pt x="4371034" y="7416800"/>
                </a:cubicBezTo>
                <a:cubicBezTo>
                  <a:pt x="4239237" y="7504665"/>
                  <a:pt x="4443264" y="7370922"/>
                  <a:pt x="4282134" y="7467600"/>
                </a:cubicBezTo>
                <a:cubicBezTo>
                  <a:pt x="4255957" y="7483306"/>
                  <a:pt x="4205934" y="7518400"/>
                  <a:pt x="4205934" y="7518400"/>
                </a:cubicBezTo>
                <a:cubicBezTo>
                  <a:pt x="4172422" y="7568669"/>
                  <a:pt x="4166589" y="7569030"/>
                  <a:pt x="4155134" y="7645400"/>
                </a:cubicBezTo>
                <a:cubicBezTo>
                  <a:pt x="4150435" y="7676728"/>
                  <a:pt x="4185824" y="7821084"/>
                  <a:pt x="4104334" y="7835900"/>
                </a:cubicBezTo>
                <a:cubicBezTo>
                  <a:pt x="4071014" y="7841958"/>
                  <a:pt x="4036601" y="7835900"/>
                  <a:pt x="4002734" y="7835900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4E74DA2-677A-40AF-AB49-6DA230428C65}"/>
              </a:ext>
            </a:extLst>
          </p:cNvPr>
          <p:cNvGrpSpPr/>
          <p:nvPr/>
        </p:nvGrpSpPr>
        <p:grpSpPr>
          <a:xfrm>
            <a:off x="8570791" y="1989724"/>
            <a:ext cx="3711950" cy="2487006"/>
            <a:chOff x="8570791" y="1989724"/>
            <a:chExt cx="3711950" cy="2487006"/>
          </a:xfrm>
        </p:grpSpPr>
        <p:pic>
          <p:nvPicPr>
            <p:cNvPr id="27" name="Picture 2">
              <a:extLst>
                <a:ext uri="{FF2B5EF4-FFF2-40B4-BE49-F238E27FC236}">
                  <a16:creationId xmlns:a16="http://schemas.microsoft.com/office/drawing/2014/main" id="{A48ACD7A-F0F0-4173-81F8-18E19442C4D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 rot="1451561">
              <a:off x="8570791" y="1989724"/>
              <a:ext cx="3711950" cy="2487006"/>
            </a:xfrm>
            <a:prstGeom prst="rect">
              <a:avLst/>
            </a:prstGeom>
          </p:spPr>
        </p:pic>
        <p:sp>
          <p:nvSpPr>
            <p:cNvPr id="29" name="TextBox 4">
              <a:extLst>
                <a:ext uri="{FF2B5EF4-FFF2-40B4-BE49-F238E27FC236}">
                  <a16:creationId xmlns:a16="http://schemas.microsoft.com/office/drawing/2014/main" id="{33E07FCE-085A-4B80-9EE9-40DA5C4264AC}"/>
                </a:ext>
              </a:extLst>
            </p:cNvPr>
            <p:cNvSpPr txBox="1"/>
            <p:nvPr/>
          </p:nvSpPr>
          <p:spPr>
            <a:xfrm>
              <a:off x="8890000" y="2250771"/>
              <a:ext cx="2749549" cy="1859483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2862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232323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HS nghe bản </a:t>
              </a: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Tuyên ngôn độc lập </a:t>
              </a: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232323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và nêu nội dung cơ bản của nó.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6" name="Right Triangle 15">
            <a:extLst>
              <a:ext uri="{FF2B5EF4-FFF2-40B4-BE49-F238E27FC236}">
                <a16:creationId xmlns:a16="http://schemas.microsoft.com/office/drawing/2014/main" id="{8E0970FE-8CE3-4451-B9E5-26FFE55A96D6}"/>
              </a:ext>
            </a:extLst>
          </p:cNvPr>
          <p:cNvSpPr/>
          <p:nvPr/>
        </p:nvSpPr>
        <p:spPr>
          <a:xfrm rot="16200000">
            <a:off x="10897354" y="5563354"/>
            <a:ext cx="1294646" cy="1294646"/>
          </a:xfrm>
          <a:custGeom>
            <a:avLst/>
            <a:gdLst>
              <a:gd name="connsiteX0" fmla="*/ 0 w 1294646"/>
              <a:gd name="connsiteY0" fmla="*/ 1294646 h 1294646"/>
              <a:gd name="connsiteX1" fmla="*/ 0 w 1294646"/>
              <a:gd name="connsiteY1" fmla="*/ 0 h 1294646"/>
              <a:gd name="connsiteX2" fmla="*/ 1294646 w 1294646"/>
              <a:gd name="connsiteY2" fmla="*/ 1294646 h 1294646"/>
              <a:gd name="connsiteX3" fmla="*/ 0 w 1294646"/>
              <a:gd name="connsiteY3" fmla="*/ 1294646 h 1294646"/>
              <a:gd name="connsiteX0" fmla="*/ 0 w 1294646"/>
              <a:gd name="connsiteY0" fmla="*/ 1294646 h 1294646"/>
              <a:gd name="connsiteX1" fmla="*/ 0 w 1294646"/>
              <a:gd name="connsiteY1" fmla="*/ 0 h 1294646"/>
              <a:gd name="connsiteX2" fmla="*/ 1294646 w 1294646"/>
              <a:gd name="connsiteY2" fmla="*/ 1294646 h 1294646"/>
              <a:gd name="connsiteX3" fmla="*/ 0 w 1294646"/>
              <a:gd name="connsiteY3" fmla="*/ 1294646 h 1294646"/>
              <a:gd name="connsiteX0" fmla="*/ 0 w 1294646"/>
              <a:gd name="connsiteY0" fmla="*/ 1294646 h 1294646"/>
              <a:gd name="connsiteX1" fmla="*/ 0 w 1294646"/>
              <a:gd name="connsiteY1" fmla="*/ 0 h 1294646"/>
              <a:gd name="connsiteX2" fmla="*/ 1294646 w 1294646"/>
              <a:gd name="connsiteY2" fmla="*/ 1294646 h 1294646"/>
              <a:gd name="connsiteX3" fmla="*/ 0 w 1294646"/>
              <a:gd name="connsiteY3" fmla="*/ 1294646 h 1294646"/>
              <a:gd name="connsiteX0" fmla="*/ 0 w 1294646"/>
              <a:gd name="connsiteY0" fmla="*/ 1294646 h 1294646"/>
              <a:gd name="connsiteX1" fmla="*/ 0 w 1294646"/>
              <a:gd name="connsiteY1" fmla="*/ 0 h 1294646"/>
              <a:gd name="connsiteX2" fmla="*/ 1294646 w 1294646"/>
              <a:gd name="connsiteY2" fmla="*/ 1294646 h 1294646"/>
              <a:gd name="connsiteX3" fmla="*/ 0 w 1294646"/>
              <a:gd name="connsiteY3" fmla="*/ 1294646 h 1294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94646" h="1294646">
                <a:moveTo>
                  <a:pt x="0" y="1294646"/>
                </a:moveTo>
                <a:lnTo>
                  <a:pt x="0" y="0"/>
                </a:lnTo>
                <a:cubicBezTo>
                  <a:pt x="386281" y="1047184"/>
                  <a:pt x="700135" y="1026060"/>
                  <a:pt x="1294646" y="1294646"/>
                </a:cubicBezTo>
                <a:lnTo>
                  <a:pt x="0" y="1294646"/>
                </a:lnTo>
                <a:close/>
              </a:path>
            </a:pathLst>
          </a:custGeom>
          <a:solidFill>
            <a:srgbClr val="F82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Tải bài hát hay Tuyên ngôn độc lập Mp3">
            <a:hlinkClick r:id="" action="ppaction://media"/>
            <a:extLst>
              <a:ext uri="{FF2B5EF4-FFF2-40B4-BE49-F238E27FC236}">
                <a16:creationId xmlns:a16="http://schemas.microsoft.com/office/drawing/2014/main" id="{000E4EC5-99C4-4151-9633-A1866D90BC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927895" y="3886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44707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6124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BEECEE13-3BB7-4B25-B53A-870C9B27C59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-40000" contrast="-40000"/>
                      </a14:imgEffect>
                    </a14:imgLayer>
                  </a14:imgProps>
                </a:ext>
              </a:extLst>
            </a:blip>
            <a:srcRect/>
            <a:stretch>
              <a:fillRect l="-184" r="-18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CEBECF5-6366-481C-8FB7-4981DA0E3E5D}"/>
              </a:ext>
            </a:extLst>
          </p:cNvPr>
          <p:cNvSpPr/>
          <p:nvPr/>
        </p:nvSpPr>
        <p:spPr>
          <a:xfrm>
            <a:off x="193134" y="3472650"/>
            <a:ext cx="5775158" cy="1470259"/>
          </a:xfrm>
          <a:prstGeom prst="roundRect">
            <a:avLst/>
          </a:prstGeom>
          <a:solidFill>
            <a:srgbClr val="21374B">
              <a:alpha val="77000"/>
            </a:srgbClr>
          </a:solidFill>
          <a:ln>
            <a:solidFill>
              <a:srgbClr val="F9F18C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555BF2E0-E10F-45CE-8809-E2C8BE09E61B}"/>
              </a:ext>
            </a:extLst>
          </p:cNvPr>
          <p:cNvSpPr/>
          <p:nvPr/>
        </p:nvSpPr>
        <p:spPr>
          <a:xfrm>
            <a:off x="193134" y="3472650"/>
            <a:ext cx="841209" cy="1470259"/>
          </a:xfrm>
          <a:custGeom>
            <a:avLst/>
            <a:gdLst>
              <a:gd name="connsiteX0" fmla="*/ 246408 w 841209"/>
              <a:gd name="connsiteY0" fmla="*/ 0 h 1470259"/>
              <a:gd name="connsiteX1" fmla="*/ 841209 w 841209"/>
              <a:gd name="connsiteY1" fmla="*/ 0 h 1470259"/>
              <a:gd name="connsiteX2" fmla="*/ 841209 w 841209"/>
              <a:gd name="connsiteY2" fmla="*/ 1470259 h 1470259"/>
              <a:gd name="connsiteX3" fmla="*/ 246408 w 841209"/>
              <a:gd name="connsiteY3" fmla="*/ 1470259 h 1470259"/>
              <a:gd name="connsiteX4" fmla="*/ 1360 w 841209"/>
              <a:gd name="connsiteY4" fmla="*/ 1225211 h 1470259"/>
              <a:gd name="connsiteX5" fmla="*/ 1360 w 841209"/>
              <a:gd name="connsiteY5" fmla="*/ 245048 h 1470259"/>
              <a:gd name="connsiteX6" fmla="*/ 246408 w 841209"/>
              <a:gd name="connsiteY6" fmla="*/ 0 h 1470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41209" h="1470259">
                <a:moveTo>
                  <a:pt x="246408" y="0"/>
                </a:moveTo>
                <a:lnTo>
                  <a:pt x="841209" y="0"/>
                </a:lnTo>
                <a:lnTo>
                  <a:pt x="841209" y="1470259"/>
                </a:lnTo>
                <a:lnTo>
                  <a:pt x="246408" y="1470259"/>
                </a:lnTo>
                <a:cubicBezTo>
                  <a:pt x="111072" y="1470259"/>
                  <a:pt x="1360" y="1360547"/>
                  <a:pt x="1360" y="1225211"/>
                </a:cubicBezTo>
                <a:lnTo>
                  <a:pt x="1360" y="245048"/>
                </a:lnTo>
                <a:cubicBezTo>
                  <a:pt x="-14515" y="130350"/>
                  <a:pt x="111072" y="0"/>
                  <a:pt x="246408" y="0"/>
                </a:cubicBezTo>
                <a:close/>
              </a:path>
            </a:pathLst>
          </a:custGeom>
          <a:solidFill>
            <a:srgbClr val="AF2655"/>
          </a:solidFill>
          <a:ln>
            <a:solidFill>
              <a:srgbClr val="F9F18C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EC8497A-AC6B-4D52-AF1B-01762BAC55C8}"/>
              </a:ext>
            </a:extLst>
          </p:cNvPr>
          <p:cNvSpPr txBox="1"/>
          <p:nvPr/>
        </p:nvSpPr>
        <p:spPr>
          <a:xfrm>
            <a:off x="249886" y="3746114"/>
            <a:ext cx="68480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9DFF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80" name="Rectangle: Rounded Corners 79">
            <a:extLst>
              <a:ext uri="{FF2B5EF4-FFF2-40B4-BE49-F238E27FC236}">
                <a16:creationId xmlns:a16="http://schemas.microsoft.com/office/drawing/2014/main" id="{6A0B054D-DBAA-49AD-94EB-41841D7F3460}"/>
              </a:ext>
            </a:extLst>
          </p:cNvPr>
          <p:cNvSpPr/>
          <p:nvPr/>
        </p:nvSpPr>
        <p:spPr>
          <a:xfrm>
            <a:off x="193134" y="5100209"/>
            <a:ext cx="5775158" cy="1470259"/>
          </a:xfrm>
          <a:prstGeom prst="roundRect">
            <a:avLst/>
          </a:prstGeom>
          <a:solidFill>
            <a:srgbClr val="21374B">
              <a:alpha val="77000"/>
            </a:srgbClr>
          </a:solidFill>
          <a:ln>
            <a:solidFill>
              <a:srgbClr val="F9F18C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12D0E152-2C86-49B2-9271-B03F12B17CBF}"/>
              </a:ext>
            </a:extLst>
          </p:cNvPr>
          <p:cNvSpPr/>
          <p:nvPr/>
        </p:nvSpPr>
        <p:spPr>
          <a:xfrm>
            <a:off x="193134" y="5100209"/>
            <a:ext cx="841209" cy="1470259"/>
          </a:xfrm>
          <a:custGeom>
            <a:avLst/>
            <a:gdLst>
              <a:gd name="connsiteX0" fmla="*/ 246408 w 841209"/>
              <a:gd name="connsiteY0" fmla="*/ 0 h 1470259"/>
              <a:gd name="connsiteX1" fmla="*/ 841209 w 841209"/>
              <a:gd name="connsiteY1" fmla="*/ 0 h 1470259"/>
              <a:gd name="connsiteX2" fmla="*/ 841209 w 841209"/>
              <a:gd name="connsiteY2" fmla="*/ 1470259 h 1470259"/>
              <a:gd name="connsiteX3" fmla="*/ 246408 w 841209"/>
              <a:gd name="connsiteY3" fmla="*/ 1470259 h 1470259"/>
              <a:gd name="connsiteX4" fmla="*/ 1360 w 841209"/>
              <a:gd name="connsiteY4" fmla="*/ 1225211 h 1470259"/>
              <a:gd name="connsiteX5" fmla="*/ 1360 w 841209"/>
              <a:gd name="connsiteY5" fmla="*/ 245048 h 1470259"/>
              <a:gd name="connsiteX6" fmla="*/ 246408 w 841209"/>
              <a:gd name="connsiteY6" fmla="*/ 0 h 1470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41209" h="1470259">
                <a:moveTo>
                  <a:pt x="246408" y="0"/>
                </a:moveTo>
                <a:lnTo>
                  <a:pt x="841209" y="0"/>
                </a:lnTo>
                <a:lnTo>
                  <a:pt x="841209" y="1470259"/>
                </a:lnTo>
                <a:lnTo>
                  <a:pt x="246408" y="1470259"/>
                </a:lnTo>
                <a:cubicBezTo>
                  <a:pt x="111072" y="1470259"/>
                  <a:pt x="1360" y="1360547"/>
                  <a:pt x="1360" y="1225211"/>
                </a:cubicBezTo>
                <a:lnTo>
                  <a:pt x="1360" y="245048"/>
                </a:lnTo>
                <a:cubicBezTo>
                  <a:pt x="-14515" y="130350"/>
                  <a:pt x="111072" y="0"/>
                  <a:pt x="246408" y="0"/>
                </a:cubicBezTo>
                <a:close/>
              </a:path>
            </a:pathLst>
          </a:custGeom>
          <a:solidFill>
            <a:srgbClr val="AF2655"/>
          </a:solidFill>
          <a:ln>
            <a:solidFill>
              <a:srgbClr val="F9F18C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00807A34-EB9F-404B-A195-0677167C5A9E}"/>
              </a:ext>
            </a:extLst>
          </p:cNvPr>
          <p:cNvSpPr txBox="1"/>
          <p:nvPr/>
        </p:nvSpPr>
        <p:spPr>
          <a:xfrm>
            <a:off x="249886" y="5373673"/>
            <a:ext cx="68480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9DFF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4DA2E9FA-88CD-4EEA-AC44-F0A8AAA4C952}"/>
              </a:ext>
            </a:extLst>
          </p:cNvPr>
          <p:cNvSpPr/>
          <p:nvPr/>
        </p:nvSpPr>
        <p:spPr>
          <a:xfrm>
            <a:off x="6211513" y="3472650"/>
            <a:ext cx="5775158" cy="1470259"/>
          </a:xfrm>
          <a:prstGeom prst="roundRect">
            <a:avLst/>
          </a:prstGeom>
          <a:solidFill>
            <a:srgbClr val="21374B">
              <a:alpha val="77000"/>
            </a:srgbClr>
          </a:solidFill>
          <a:ln>
            <a:solidFill>
              <a:srgbClr val="F9F18C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8" name="Rectangle: Rounded Corners 97">
            <a:extLst>
              <a:ext uri="{FF2B5EF4-FFF2-40B4-BE49-F238E27FC236}">
                <a16:creationId xmlns:a16="http://schemas.microsoft.com/office/drawing/2014/main" id="{E30B4BB6-CF7C-450C-8A67-138AAC777E08}"/>
              </a:ext>
            </a:extLst>
          </p:cNvPr>
          <p:cNvSpPr/>
          <p:nvPr/>
        </p:nvSpPr>
        <p:spPr>
          <a:xfrm>
            <a:off x="6205089" y="5100209"/>
            <a:ext cx="5775158" cy="1470259"/>
          </a:xfrm>
          <a:prstGeom prst="roundRect">
            <a:avLst/>
          </a:prstGeom>
          <a:solidFill>
            <a:srgbClr val="21374B">
              <a:alpha val="77000"/>
            </a:srgbClr>
          </a:solidFill>
          <a:ln>
            <a:solidFill>
              <a:srgbClr val="F9F18C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1C6D8BA3-E147-4DBE-B85E-DB0A8B1DBF86}"/>
              </a:ext>
            </a:extLst>
          </p:cNvPr>
          <p:cNvSpPr/>
          <p:nvPr/>
        </p:nvSpPr>
        <p:spPr>
          <a:xfrm flipH="1">
            <a:off x="11145462" y="3472650"/>
            <a:ext cx="841209" cy="1470259"/>
          </a:xfrm>
          <a:custGeom>
            <a:avLst/>
            <a:gdLst>
              <a:gd name="connsiteX0" fmla="*/ 246408 w 841209"/>
              <a:gd name="connsiteY0" fmla="*/ 0 h 1470259"/>
              <a:gd name="connsiteX1" fmla="*/ 841209 w 841209"/>
              <a:gd name="connsiteY1" fmla="*/ 0 h 1470259"/>
              <a:gd name="connsiteX2" fmla="*/ 841209 w 841209"/>
              <a:gd name="connsiteY2" fmla="*/ 1470259 h 1470259"/>
              <a:gd name="connsiteX3" fmla="*/ 246408 w 841209"/>
              <a:gd name="connsiteY3" fmla="*/ 1470259 h 1470259"/>
              <a:gd name="connsiteX4" fmla="*/ 1360 w 841209"/>
              <a:gd name="connsiteY4" fmla="*/ 1225211 h 1470259"/>
              <a:gd name="connsiteX5" fmla="*/ 1360 w 841209"/>
              <a:gd name="connsiteY5" fmla="*/ 245048 h 1470259"/>
              <a:gd name="connsiteX6" fmla="*/ 246408 w 841209"/>
              <a:gd name="connsiteY6" fmla="*/ 0 h 1470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41209" h="1470259">
                <a:moveTo>
                  <a:pt x="246408" y="0"/>
                </a:moveTo>
                <a:lnTo>
                  <a:pt x="841209" y="0"/>
                </a:lnTo>
                <a:lnTo>
                  <a:pt x="841209" y="1470259"/>
                </a:lnTo>
                <a:lnTo>
                  <a:pt x="246408" y="1470259"/>
                </a:lnTo>
                <a:cubicBezTo>
                  <a:pt x="111072" y="1470259"/>
                  <a:pt x="1360" y="1360547"/>
                  <a:pt x="1360" y="1225211"/>
                </a:cubicBezTo>
                <a:lnTo>
                  <a:pt x="1360" y="245048"/>
                </a:lnTo>
                <a:cubicBezTo>
                  <a:pt x="-14515" y="130350"/>
                  <a:pt x="111072" y="0"/>
                  <a:pt x="246408" y="0"/>
                </a:cubicBezTo>
                <a:close/>
              </a:path>
            </a:pathLst>
          </a:custGeom>
          <a:solidFill>
            <a:srgbClr val="AF2655"/>
          </a:solidFill>
          <a:ln>
            <a:solidFill>
              <a:srgbClr val="F9F18C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F8999CC7-9EF5-4DB3-8947-1CE8D169604C}"/>
              </a:ext>
            </a:extLst>
          </p:cNvPr>
          <p:cNvSpPr/>
          <p:nvPr/>
        </p:nvSpPr>
        <p:spPr>
          <a:xfrm flipH="1">
            <a:off x="11139038" y="5100209"/>
            <a:ext cx="841209" cy="1470259"/>
          </a:xfrm>
          <a:custGeom>
            <a:avLst/>
            <a:gdLst>
              <a:gd name="connsiteX0" fmla="*/ 246408 w 841209"/>
              <a:gd name="connsiteY0" fmla="*/ 0 h 1470259"/>
              <a:gd name="connsiteX1" fmla="*/ 841209 w 841209"/>
              <a:gd name="connsiteY1" fmla="*/ 0 h 1470259"/>
              <a:gd name="connsiteX2" fmla="*/ 841209 w 841209"/>
              <a:gd name="connsiteY2" fmla="*/ 1470259 h 1470259"/>
              <a:gd name="connsiteX3" fmla="*/ 246408 w 841209"/>
              <a:gd name="connsiteY3" fmla="*/ 1470259 h 1470259"/>
              <a:gd name="connsiteX4" fmla="*/ 1360 w 841209"/>
              <a:gd name="connsiteY4" fmla="*/ 1225211 h 1470259"/>
              <a:gd name="connsiteX5" fmla="*/ 1360 w 841209"/>
              <a:gd name="connsiteY5" fmla="*/ 245048 h 1470259"/>
              <a:gd name="connsiteX6" fmla="*/ 246408 w 841209"/>
              <a:gd name="connsiteY6" fmla="*/ 0 h 1470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41209" h="1470259">
                <a:moveTo>
                  <a:pt x="246408" y="0"/>
                </a:moveTo>
                <a:lnTo>
                  <a:pt x="841209" y="0"/>
                </a:lnTo>
                <a:lnTo>
                  <a:pt x="841209" y="1470259"/>
                </a:lnTo>
                <a:lnTo>
                  <a:pt x="246408" y="1470259"/>
                </a:lnTo>
                <a:cubicBezTo>
                  <a:pt x="111072" y="1470259"/>
                  <a:pt x="1360" y="1360547"/>
                  <a:pt x="1360" y="1225211"/>
                </a:cubicBezTo>
                <a:lnTo>
                  <a:pt x="1360" y="245048"/>
                </a:lnTo>
                <a:cubicBezTo>
                  <a:pt x="-14515" y="130350"/>
                  <a:pt x="111072" y="0"/>
                  <a:pt x="246408" y="0"/>
                </a:cubicBezTo>
                <a:close/>
              </a:path>
            </a:pathLst>
          </a:custGeom>
          <a:solidFill>
            <a:srgbClr val="AF2655"/>
          </a:solidFill>
          <a:ln>
            <a:solidFill>
              <a:srgbClr val="F9F18C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317962F1-1CA7-4468-A947-7BCB4A7D3C9E}"/>
              </a:ext>
            </a:extLst>
          </p:cNvPr>
          <p:cNvSpPr txBox="1"/>
          <p:nvPr/>
        </p:nvSpPr>
        <p:spPr>
          <a:xfrm>
            <a:off x="11252637" y="3746114"/>
            <a:ext cx="6463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9DFF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2F13632A-4D94-4DD2-A6F8-031AD8A2D291}"/>
              </a:ext>
            </a:extLst>
          </p:cNvPr>
          <p:cNvSpPr txBox="1"/>
          <p:nvPr/>
        </p:nvSpPr>
        <p:spPr>
          <a:xfrm>
            <a:off x="11210157" y="5373673"/>
            <a:ext cx="68480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9DFF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C0DB508-A35F-463D-AB09-37565EC104D0}"/>
              </a:ext>
            </a:extLst>
          </p:cNvPr>
          <p:cNvSpPr txBox="1"/>
          <p:nvPr/>
        </p:nvSpPr>
        <p:spPr>
          <a:xfrm>
            <a:off x="1052963" y="3952172"/>
            <a:ext cx="490086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600">
                <a:solidFill>
                  <a:srgbClr val="F9DFF5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Võ Nguyên Giáp</a:t>
            </a:r>
            <a:endParaRPr lang="en-US" sz="2600" dirty="0">
              <a:solidFill>
                <a:srgbClr val="F9DFF5"/>
              </a:solidFill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10CAEB36-5E18-4476-860F-5781155E87EA}"/>
              </a:ext>
            </a:extLst>
          </p:cNvPr>
          <p:cNvSpPr txBox="1"/>
          <p:nvPr/>
        </p:nvSpPr>
        <p:spPr>
          <a:xfrm>
            <a:off x="6211513" y="3952172"/>
            <a:ext cx="49133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800">
                <a:solidFill>
                  <a:srgbClr val="F9DFF5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Nguyễn Sinh Cung</a:t>
            </a:r>
            <a:endParaRPr lang="en-US" sz="2800" dirty="0">
              <a:solidFill>
                <a:srgbClr val="F9DFF5"/>
              </a:solidFill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0B6DE786-90CE-4DC3-BE8D-FC59D6426778}"/>
              </a:ext>
            </a:extLst>
          </p:cNvPr>
          <p:cNvSpPr txBox="1"/>
          <p:nvPr/>
        </p:nvSpPr>
        <p:spPr>
          <a:xfrm>
            <a:off x="1052963" y="5527213"/>
            <a:ext cx="49008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800">
                <a:solidFill>
                  <a:srgbClr val="F9DFF5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Nguyễn Tất Thành</a:t>
            </a:r>
            <a:endParaRPr lang="en-US" sz="2800" dirty="0">
              <a:solidFill>
                <a:srgbClr val="F9DFF5"/>
              </a:solidFill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E2101BA8-430C-4C41-B3CD-94ABD5E75445}"/>
              </a:ext>
            </a:extLst>
          </p:cNvPr>
          <p:cNvSpPr txBox="1"/>
          <p:nvPr/>
        </p:nvSpPr>
        <p:spPr>
          <a:xfrm>
            <a:off x="6211513" y="5527213"/>
            <a:ext cx="49133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800">
                <a:solidFill>
                  <a:srgbClr val="F9DFF5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Nguyễn Ái Quốc</a:t>
            </a:r>
            <a:endParaRPr lang="en-US" sz="2800" dirty="0">
              <a:solidFill>
                <a:srgbClr val="F9DFF5"/>
              </a:solidFill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04" name="Rectangle: Rounded Corners 103">
            <a:extLst>
              <a:ext uri="{FF2B5EF4-FFF2-40B4-BE49-F238E27FC236}">
                <a16:creationId xmlns:a16="http://schemas.microsoft.com/office/drawing/2014/main" id="{ED0DDE08-B956-4D2D-B653-B007A02E7EAC}"/>
              </a:ext>
            </a:extLst>
          </p:cNvPr>
          <p:cNvSpPr/>
          <p:nvPr/>
        </p:nvSpPr>
        <p:spPr>
          <a:xfrm>
            <a:off x="712819" y="1393542"/>
            <a:ext cx="10766362" cy="1688308"/>
          </a:xfrm>
          <a:prstGeom prst="roundRect">
            <a:avLst/>
          </a:prstGeom>
          <a:solidFill>
            <a:srgbClr val="21374B"/>
          </a:solidFill>
          <a:ln>
            <a:solidFill>
              <a:srgbClr val="F9F18C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3A838EF1-4A43-4416-ABAA-08427BE82A04}"/>
              </a:ext>
            </a:extLst>
          </p:cNvPr>
          <p:cNvSpPr txBox="1"/>
          <p:nvPr/>
        </p:nvSpPr>
        <p:spPr>
          <a:xfrm>
            <a:off x="712819" y="1976086"/>
            <a:ext cx="107663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800">
                <a:solidFill>
                  <a:srgbClr val="F9DFF5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Hồ Chí Minh không có tên gọi khác nào sau đây?</a:t>
            </a:r>
            <a:endParaRPr lang="en-US" sz="2800" dirty="0">
              <a:solidFill>
                <a:srgbClr val="F9DFF5"/>
              </a:solidFill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26" name="Picture 25">
            <a:hlinkClick r:id="rId9" action="ppaction://hlinksldjump"/>
            <a:extLst>
              <a:ext uri="{FF2B5EF4-FFF2-40B4-BE49-F238E27FC236}">
                <a16:creationId xmlns:a16="http://schemas.microsoft.com/office/drawing/2014/main" id="{C00DD5E9-A87C-454B-A272-7FE7AE983EB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5457987" y="6670943"/>
            <a:ext cx="627942" cy="743776"/>
          </a:xfrm>
          <a:prstGeom prst="rect">
            <a:avLst/>
          </a:prstGeom>
        </p:spPr>
      </p:pic>
      <p:pic>
        <p:nvPicPr>
          <p:cNvPr id="27" name="Picture 26">
            <a:hlinkClick r:id="" action="ppaction://noaction"/>
            <a:extLst>
              <a:ext uri="{FF2B5EF4-FFF2-40B4-BE49-F238E27FC236}">
                <a16:creationId xmlns:a16="http://schemas.microsoft.com/office/drawing/2014/main" id="{3ECAAB5E-8F01-4AB0-99ED-488BEC73AF1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940863" y="-431399"/>
            <a:ext cx="627942" cy="725487"/>
          </a:xfrm>
          <a:prstGeom prst="rect">
            <a:avLst/>
          </a:prstGeom>
        </p:spPr>
      </p:pic>
      <p:pic>
        <p:nvPicPr>
          <p:cNvPr id="28" name="Picture 27">
            <a:hlinkClick r:id="" action="ppaction://noaction"/>
            <a:extLst>
              <a:ext uri="{FF2B5EF4-FFF2-40B4-BE49-F238E27FC236}">
                <a16:creationId xmlns:a16="http://schemas.microsoft.com/office/drawing/2014/main" id="{BE31EC1C-D1E3-4D89-A00D-1CA031E829C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5749923" y="5255761"/>
            <a:ext cx="621846" cy="743776"/>
          </a:xfrm>
          <a:prstGeom prst="rect">
            <a:avLst/>
          </a:prstGeom>
        </p:spPr>
      </p:pic>
      <p:pic>
        <p:nvPicPr>
          <p:cNvPr id="29" name="Picture 28">
            <a:hlinkClick r:id="" action="ppaction://noaction"/>
            <a:extLst>
              <a:ext uri="{FF2B5EF4-FFF2-40B4-BE49-F238E27FC236}">
                <a16:creationId xmlns:a16="http://schemas.microsoft.com/office/drawing/2014/main" id="{C7CDAF8B-812E-4823-B37D-391DAF5E07D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5376805" y="3569699"/>
            <a:ext cx="627942" cy="743776"/>
          </a:xfrm>
          <a:prstGeom prst="rect">
            <a:avLst/>
          </a:prstGeom>
        </p:spPr>
      </p:pic>
      <p:pic>
        <p:nvPicPr>
          <p:cNvPr id="30" name="Picture 29">
            <a:hlinkClick r:id="" action="ppaction://noaction"/>
            <a:extLst>
              <a:ext uri="{FF2B5EF4-FFF2-40B4-BE49-F238E27FC236}">
                <a16:creationId xmlns:a16="http://schemas.microsoft.com/office/drawing/2014/main" id="{AAC6BD43-5C3D-4945-BD97-15C6758B250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3483038" y="1643976"/>
            <a:ext cx="621846" cy="743776"/>
          </a:xfrm>
          <a:prstGeom prst="rect">
            <a:avLst/>
          </a:prstGeom>
        </p:spPr>
      </p:pic>
      <p:pic>
        <p:nvPicPr>
          <p:cNvPr id="31" name="Picture 30">
            <a:hlinkClick r:id="" action="ppaction://noaction"/>
            <a:extLst>
              <a:ext uri="{FF2B5EF4-FFF2-40B4-BE49-F238E27FC236}">
                <a16:creationId xmlns:a16="http://schemas.microsoft.com/office/drawing/2014/main" id="{083159AE-4FE6-49CE-BB0F-EC06DADF011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2408577" y="406959"/>
            <a:ext cx="627942" cy="743776"/>
          </a:xfrm>
          <a:prstGeom prst="rect">
            <a:avLst/>
          </a:prstGeom>
        </p:spPr>
      </p:pic>
      <p:pic>
        <p:nvPicPr>
          <p:cNvPr id="32" name="Picture 31">
            <a:hlinkClick r:id="rId16" action="ppaction://hlinksldjump"/>
            <a:extLst>
              <a:ext uri="{FF2B5EF4-FFF2-40B4-BE49-F238E27FC236}">
                <a16:creationId xmlns:a16="http://schemas.microsoft.com/office/drawing/2014/main" id="{8778A45F-A727-40C7-8717-21106A31E2E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3438006" y="4883873"/>
            <a:ext cx="627942" cy="743776"/>
          </a:xfrm>
          <a:prstGeom prst="rect">
            <a:avLst/>
          </a:prstGeom>
        </p:spPr>
      </p:pic>
      <p:pic>
        <p:nvPicPr>
          <p:cNvPr id="33" name="Picture 32">
            <a:hlinkClick r:id="rId9" action="ppaction://hlinksldjump"/>
            <a:extLst>
              <a:ext uri="{FF2B5EF4-FFF2-40B4-BE49-F238E27FC236}">
                <a16:creationId xmlns:a16="http://schemas.microsoft.com/office/drawing/2014/main" id="{3BA8C129-3BDC-4B03-9643-1DA5A0C9CFA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5097807" y="3964616"/>
            <a:ext cx="627942" cy="743776"/>
          </a:xfrm>
          <a:prstGeom prst="rect">
            <a:avLst/>
          </a:prstGeom>
        </p:spPr>
      </p:pic>
      <p:pic>
        <p:nvPicPr>
          <p:cNvPr id="34" name="Picture 33">
            <a:hlinkClick r:id="" action="ppaction://noaction"/>
            <a:extLst>
              <a:ext uri="{FF2B5EF4-FFF2-40B4-BE49-F238E27FC236}">
                <a16:creationId xmlns:a16="http://schemas.microsoft.com/office/drawing/2014/main" id="{0620936D-4E9F-40DA-AD98-66E36D4B4F7A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5681300" y="2865023"/>
            <a:ext cx="627942" cy="743776"/>
          </a:xfrm>
          <a:prstGeom prst="rect">
            <a:avLst/>
          </a:prstGeom>
        </p:spPr>
      </p:pic>
      <p:pic>
        <p:nvPicPr>
          <p:cNvPr id="35" name="Picture 34">
            <a:hlinkClick r:id="" action="ppaction://noaction"/>
            <a:extLst>
              <a:ext uri="{FF2B5EF4-FFF2-40B4-BE49-F238E27FC236}">
                <a16:creationId xmlns:a16="http://schemas.microsoft.com/office/drawing/2014/main" id="{9A23FF86-0C76-40C1-8B60-097560459E7A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5924372" y="1393542"/>
            <a:ext cx="621846" cy="743776"/>
          </a:xfrm>
          <a:prstGeom prst="rect">
            <a:avLst/>
          </a:prstGeom>
        </p:spPr>
      </p:pic>
      <p:pic>
        <p:nvPicPr>
          <p:cNvPr id="36" name="Hạt Sóng Xung Kích đếm Ngược 10 Giây - Video MP4 Tải xuống miễn phí">
            <a:hlinkClick r:id="" action="ppaction://media"/>
            <a:extLst>
              <a:ext uri="{FF2B5EF4-FFF2-40B4-BE49-F238E27FC236}">
                <a16:creationId xmlns:a16="http://schemas.microsoft.com/office/drawing/2014/main" id="{BD3EF95D-776F-40ED-839B-D412E6C8B5C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4224310" y="-273979"/>
            <a:ext cx="3743380" cy="2105651"/>
          </a:xfrm>
          <a:prstGeom prst="rect">
            <a:avLst/>
          </a:prstGeom>
          <a:effectLst>
            <a:softEdge rad="1270000"/>
          </a:effectLst>
        </p:spPr>
      </p:pic>
      <p:sp>
        <p:nvSpPr>
          <p:cNvPr id="44" name="Rectangle 43">
            <a:hlinkClick r:id="rId16" action="ppaction://hlinksldjump"/>
            <a:extLst>
              <a:ext uri="{FF2B5EF4-FFF2-40B4-BE49-F238E27FC236}">
                <a16:creationId xmlns:a16="http://schemas.microsoft.com/office/drawing/2014/main" id="{1D45FDF2-01A3-456A-8EF5-331AAFDCD827}"/>
              </a:ext>
            </a:extLst>
          </p:cNvPr>
          <p:cNvSpPr/>
          <p:nvPr/>
        </p:nvSpPr>
        <p:spPr>
          <a:xfrm>
            <a:off x="5476495" y="4515905"/>
            <a:ext cx="1239011" cy="920731"/>
          </a:xfrm>
          <a:prstGeom prst="rect">
            <a:avLst/>
          </a:prstGeom>
          <a:blipFill>
            <a:blip r:embed="rId22"/>
            <a:srcRect/>
            <a:stretch>
              <a:fillRect l="-16055" r="-16055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0240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6000">
                                          <p:cBhvr additive="base">
                                            <p:cTn id="7" dur="125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6000">
                                          <p:cBhvr additive="base">
                                            <p:cTn id="8" dur="125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6000">
                                          <p:cBhvr additive="base">
                                            <p:cTn id="11" dur="125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6000">
                                          <p:cBhvr additive="base">
                                            <p:cTn id="12" dur="125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7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17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17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17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7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17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17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17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5" fill="hold">
                          <p:stCondLst>
                            <p:cond delay="indefinite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7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9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17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5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9" presetID="17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1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4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17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7" dur="5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5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5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0" dur="5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1" fill="hold">
                          <p:stCondLst>
                            <p:cond delay="indefinite"/>
                          </p:stCondLst>
                          <p:childTnLst>
                            <p:par>
                              <p:cTn id="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3" presetID="17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5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6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7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8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9" presetID="17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1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2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3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5" presetID="17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7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8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9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0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1" presetID="17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3" dur="5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4" dur="5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5" dur="5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6" dur="5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0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1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2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24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25" dur="22021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126" fill="hold" display="0">
                      <p:stCondLst>
                        <p:cond delay="indefinite"/>
                      </p:stCondLst>
                    </p:cTn>
                    <p:tgtEl>
                      <p:spTgt spid="36"/>
                    </p:tgtEl>
                  </p:cMediaNode>
                </p:video>
                <p:seq concurrent="1" nextAc="seek">
                  <p:cTn id="127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8" fill="hold">
                          <p:stCondLst>
                            <p:cond delay="0"/>
                          </p:stCondLst>
                          <p:childTnLst>
                            <p:par>
                              <p:cTn id="1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0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13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13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set>
                                          <p:cBhvr>
                                            <p:cTn id="133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3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35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136" dur="1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137" restart="whenNotActive" fill="hold" evtFilter="cancelBubble" nodeType="interactiveSeq">
                    <p:stCondLst>
                      <p:cond evt="onClick" delay="0">
                        <p:tgtEl>
                          <p:spTgt spid="8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8" fill="hold">
                          <p:stCondLst>
                            <p:cond delay="0"/>
                          </p:stCondLst>
                          <p:childTnLst>
                            <p:par>
                              <p:cTn id="1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0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141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9E4EDA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142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9E4EDA"/>
                                          </p:to>
                                        </p:animClr>
                                        <p:set>
                                          <p:cBhvr>
                                            <p:cTn id="143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44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Âm-thanh-Trả-Lời-Sai-mp3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45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146" dur="1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2"/>
                      </p:tgtEl>
                    </p:cond>
                  </p:nextCondLst>
                </p:seq>
                <p:seq concurrent="1" nextAc="seek">
                  <p:cTn id="147" restart="whenNotActive" fill="hold" evtFilter="cancelBubble" nodeType="interactiveSeq">
                    <p:stCondLst>
                      <p:cond evt="onClick" delay="0">
                        <p:tgtEl>
                          <p:spTgt spid="9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8" fill="hold">
                          <p:stCondLst>
                            <p:cond delay="0"/>
                          </p:stCondLst>
                          <p:childTnLst>
                            <p:par>
                              <p:cTn id="1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0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151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9E4EDA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152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9E4EDA"/>
                                          </p:to>
                                        </p:animClr>
                                        <p:set>
                                          <p:cBhvr>
                                            <p:cTn id="153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54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Âm-thanh-Trả-Lời-Sai-mp3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55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156" dur="1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7"/>
                      </p:tgtEl>
                    </p:cond>
                  </p:nextCondLst>
                </p:seq>
                <p:seq concurrent="1" nextAc="seek">
                  <p:cTn id="157" restart="whenNotActive" fill="hold" evtFilter="cancelBubble" nodeType="interactiveSeq">
                    <p:stCondLst>
                      <p:cond evt="onClick" delay="0">
                        <p:tgtEl>
                          <p:spTgt spid="1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8" fill="hold">
                          <p:stCondLst>
                            <p:cond delay="0"/>
                          </p:stCondLst>
                          <p:childTnLst>
                            <p:par>
                              <p:cTn id="1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0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161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9E4EDA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162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9E4EDA"/>
                                          </p:to>
                                        </p:animClr>
                                        <p:set>
                                          <p:cBhvr>
                                            <p:cTn id="163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64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Âm-thanh-Trả-Lời-Sai-mp3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65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166" dur="1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0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2" grpId="1" animBg="1"/>
          <p:bldP spid="40" grpId="0" animBg="1"/>
          <p:bldP spid="16" grpId="0"/>
          <p:bldP spid="80" grpId="0" animBg="1"/>
          <p:bldP spid="80" grpId="1" animBg="1"/>
          <p:bldP spid="41" grpId="0" animBg="1"/>
          <p:bldP spid="82" grpId="0"/>
          <p:bldP spid="83" grpId="0" animBg="1"/>
          <p:bldP spid="83" grpId="1" animBg="1"/>
          <p:bldP spid="98" grpId="0" animBg="1"/>
          <p:bldP spid="98" grpId="1" animBg="1"/>
          <p:bldP spid="42" grpId="0" animBg="1"/>
          <p:bldP spid="43" grpId="0" animBg="1"/>
          <p:bldP spid="97" grpId="0"/>
          <p:bldP spid="100" grpId="0"/>
          <p:bldP spid="18" grpId="0"/>
          <p:bldP spid="101" grpId="0"/>
          <p:bldP spid="102" grpId="0"/>
          <p:bldP spid="103" grpId="0"/>
          <p:bldP spid="104" grpId="0" animBg="1"/>
          <p:bldP spid="10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25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25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7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17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17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17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7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17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17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17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5" fill="hold">
                          <p:stCondLst>
                            <p:cond delay="indefinite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7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9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17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5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9" presetID="17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1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4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17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7" dur="5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5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5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0" dur="5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1" fill="hold">
                          <p:stCondLst>
                            <p:cond delay="indefinite"/>
                          </p:stCondLst>
                          <p:childTnLst>
                            <p:par>
                              <p:cTn id="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3" presetID="17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5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6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7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8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9" presetID="17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1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2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3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5" presetID="17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7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8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9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0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1" presetID="17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3" dur="5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4" dur="5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5" dur="5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6" dur="5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0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1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2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24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25" dur="22021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126" fill="hold" display="0">
                      <p:stCondLst>
                        <p:cond delay="indefinite"/>
                      </p:stCondLst>
                    </p:cTn>
                    <p:tgtEl>
                      <p:spTgt spid="36"/>
                    </p:tgtEl>
                  </p:cMediaNode>
                </p:video>
                <p:seq concurrent="1" nextAc="seek">
                  <p:cTn id="127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8" fill="hold">
                          <p:stCondLst>
                            <p:cond delay="0"/>
                          </p:stCondLst>
                          <p:childTnLst>
                            <p:par>
                              <p:cTn id="1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0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13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13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set>
                                          <p:cBhvr>
                                            <p:cTn id="133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3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35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136" dur="1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137" restart="whenNotActive" fill="hold" evtFilter="cancelBubble" nodeType="interactiveSeq">
                    <p:stCondLst>
                      <p:cond evt="onClick" delay="0">
                        <p:tgtEl>
                          <p:spTgt spid="8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8" fill="hold">
                          <p:stCondLst>
                            <p:cond delay="0"/>
                          </p:stCondLst>
                          <p:childTnLst>
                            <p:par>
                              <p:cTn id="1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0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141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9E4EDA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142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9E4EDA"/>
                                          </p:to>
                                        </p:animClr>
                                        <p:set>
                                          <p:cBhvr>
                                            <p:cTn id="143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44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Âm-thanh-Trả-Lời-Sai-mp3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45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146" dur="1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2"/>
                      </p:tgtEl>
                    </p:cond>
                  </p:nextCondLst>
                </p:seq>
                <p:seq concurrent="1" nextAc="seek">
                  <p:cTn id="147" restart="whenNotActive" fill="hold" evtFilter="cancelBubble" nodeType="interactiveSeq">
                    <p:stCondLst>
                      <p:cond evt="onClick" delay="0">
                        <p:tgtEl>
                          <p:spTgt spid="9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8" fill="hold">
                          <p:stCondLst>
                            <p:cond delay="0"/>
                          </p:stCondLst>
                          <p:childTnLst>
                            <p:par>
                              <p:cTn id="1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0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151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9E4EDA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152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9E4EDA"/>
                                          </p:to>
                                        </p:animClr>
                                        <p:set>
                                          <p:cBhvr>
                                            <p:cTn id="153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54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Âm-thanh-Trả-Lời-Sai-mp3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55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156" dur="1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7"/>
                      </p:tgtEl>
                    </p:cond>
                  </p:nextCondLst>
                </p:seq>
                <p:seq concurrent="1" nextAc="seek">
                  <p:cTn id="157" restart="whenNotActive" fill="hold" evtFilter="cancelBubble" nodeType="interactiveSeq">
                    <p:stCondLst>
                      <p:cond evt="onClick" delay="0">
                        <p:tgtEl>
                          <p:spTgt spid="1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8" fill="hold">
                          <p:stCondLst>
                            <p:cond delay="0"/>
                          </p:stCondLst>
                          <p:childTnLst>
                            <p:par>
                              <p:cTn id="1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0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161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9E4EDA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162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9E4EDA"/>
                                          </p:to>
                                        </p:animClr>
                                        <p:set>
                                          <p:cBhvr>
                                            <p:cTn id="163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64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Âm-thanh-Trả-Lời-Sai-mp3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65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166" dur="1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0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2" grpId="1" animBg="1"/>
          <p:bldP spid="40" grpId="0" animBg="1"/>
          <p:bldP spid="16" grpId="0"/>
          <p:bldP spid="80" grpId="0" animBg="1"/>
          <p:bldP spid="80" grpId="1" animBg="1"/>
          <p:bldP spid="41" grpId="0" animBg="1"/>
          <p:bldP spid="82" grpId="0"/>
          <p:bldP spid="83" grpId="0" animBg="1"/>
          <p:bldP spid="83" grpId="1" animBg="1"/>
          <p:bldP spid="98" grpId="0" animBg="1"/>
          <p:bldP spid="98" grpId="1" animBg="1"/>
          <p:bldP spid="42" grpId="0" animBg="1"/>
          <p:bldP spid="43" grpId="0" animBg="1"/>
          <p:bldP spid="97" grpId="0"/>
          <p:bldP spid="100" grpId="0"/>
          <p:bldP spid="18" grpId="0"/>
          <p:bldP spid="101" grpId="0"/>
          <p:bldP spid="102" grpId="0"/>
          <p:bldP spid="103" grpId="0"/>
          <p:bldP spid="104" grpId="0" animBg="1"/>
          <p:bldP spid="105" grpId="0"/>
        </p:bldLst>
      </p:timing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BEECEE13-3BB7-4B25-B53A-870C9B27C59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-40000" contrast="-40000"/>
                      </a14:imgEffect>
                    </a14:imgLayer>
                  </a14:imgProps>
                </a:ext>
              </a:extLst>
            </a:blip>
            <a:srcRect/>
            <a:stretch>
              <a:fillRect l="-184" r="-18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CEBECF5-6366-481C-8FB7-4981DA0E3E5D}"/>
              </a:ext>
            </a:extLst>
          </p:cNvPr>
          <p:cNvSpPr/>
          <p:nvPr/>
        </p:nvSpPr>
        <p:spPr>
          <a:xfrm>
            <a:off x="193134" y="3472650"/>
            <a:ext cx="5775158" cy="1470259"/>
          </a:xfrm>
          <a:prstGeom prst="roundRect">
            <a:avLst/>
          </a:prstGeom>
          <a:solidFill>
            <a:srgbClr val="21374B">
              <a:alpha val="77000"/>
            </a:srgbClr>
          </a:solidFill>
          <a:ln>
            <a:solidFill>
              <a:srgbClr val="F9F18C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555BF2E0-E10F-45CE-8809-E2C8BE09E61B}"/>
              </a:ext>
            </a:extLst>
          </p:cNvPr>
          <p:cNvSpPr/>
          <p:nvPr/>
        </p:nvSpPr>
        <p:spPr>
          <a:xfrm>
            <a:off x="193134" y="3472650"/>
            <a:ext cx="841209" cy="1470259"/>
          </a:xfrm>
          <a:custGeom>
            <a:avLst/>
            <a:gdLst>
              <a:gd name="connsiteX0" fmla="*/ 246408 w 841209"/>
              <a:gd name="connsiteY0" fmla="*/ 0 h 1470259"/>
              <a:gd name="connsiteX1" fmla="*/ 841209 w 841209"/>
              <a:gd name="connsiteY1" fmla="*/ 0 h 1470259"/>
              <a:gd name="connsiteX2" fmla="*/ 841209 w 841209"/>
              <a:gd name="connsiteY2" fmla="*/ 1470259 h 1470259"/>
              <a:gd name="connsiteX3" fmla="*/ 246408 w 841209"/>
              <a:gd name="connsiteY3" fmla="*/ 1470259 h 1470259"/>
              <a:gd name="connsiteX4" fmla="*/ 1360 w 841209"/>
              <a:gd name="connsiteY4" fmla="*/ 1225211 h 1470259"/>
              <a:gd name="connsiteX5" fmla="*/ 1360 w 841209"/>
              <a:gd name="connsiteY5" fmla="*/ 245048 h 1470259"/>
              <a:gd name="connsiteX6" fmla="*/ 246408 w 841209"/>
              <a:gd name="connsiteY6" fmla="*/ 0 h 1470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41209" h="1470259">
                <a:moveTo>
                  <a:pt x="246408" y="0"/>
                </a:moveTo>
                <a:lnTo>
                  <a:pt x="841209" y="0"/>
                </a:lnTo>
                <a:lnTo>
                  <a:pt x="841209" y="1470259"/>
                </a:lnTo>
                <a:lnTo>
                  <a:pt x="246408" y="1470259"/>
                </a:lnTo>
                <a:cubicBezTo>
                  <a:pt x="111072" y="1470259"/>
                  <a:pt x="1360" y="1360547"/>
                  <a:pt x="1360" y="1225211"/>
                </a:cubicBezTo>
                <a:lnTo>
                  <a:pt x="1360" y="245048"/>
                </a:lnTo>
                <a:cubicBezTo>
                  <a:pt x="-14515" y="130350"/>
                  <a:pt x="111072" y="0"/>
                  <a:pt x="246408" y="0"/>
                </a:cubicBezTo>
                <a:close/>
              </a:path>
            </a:pathLst>
          </a:custGeom>
          <a:solidFill>
            <a:srgbClr val="AF2655"/>
          </a:solidFill>
          <a:ln>
            <a:solidFill>
              <a:srgbClr val="F9F18C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EC8497A-AC6B-4D52-AF1B-01762BAC55C8}"/>
              </a:ext>
            </a:extLst>
          </p:cNvPr>
          <p:cNvSpPr txBox="1"/>
          <p:nvPr/>
        </p:nvSpPr>
        <p:spPr>
          <a:xfrm>
            <a:off x="249886" y="3746114"/>
            <a:ext cx="68480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9DFF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80" name="Rectangle: Rounded Corners 79">
            <a:extLst>
              <a:ext uri="{FF2B5EF4-FFF2-40B4-BE49-F238E27FC236}">
                <a16:creationId xmlns:a16="http://schemas.microsoft.com/office/drawing/2014/main" id="{6A0B054D-DBAA-49AD-94EB-41841D7F3460}"/>
              </a:ext>
            </a:extLst>
          </p:cNvPr>
          <p:cNvSpPr/>
          <p:nvPr/>
        </p:nvSpPr>
        <p:spPr>
          <a:xfrm>
            <a:off x="193134" y="5100209"/>
            <a:ext cx="5775158" cy="1470259"/>
          </a:xfrm>
          <a:prstGeom prst="roundRect">
            <a:avLst/>
          </a:prstGeom>
          <a:solidFill>
            <a:srgbClr val="21374B">
              <a:alpha val="77000"/>
            </a:srgbClr>
          </a:solidFill>
          <a:ln>
            <a:solidFill>
              <a:srgbClr val="F9F18C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12D0E152-2C86-49B2-9271-B03F12B17CBF}"/>
              </a:ext>
            </a:extLst>
          </p:cNvPr>
          <p:cNvSpPr/>
          <p:nvPr/>
        </p:nvSpPr>
        <p:spPr>
          <a:xfrm>
            <a:off x="193134" y="5100209"/>
            <a:ext cx="841209" cy="1470259"/>
          </a:xfrm>
          <a:custGeom>
            <a:avLst/>
            <a:gdLst>
              <a:gd name="connsiteX0" fmla="*/ 246408 w 841209"/>
              <a:gd name="connsiteY0" fmla="*/ 0 h 1470259"/>
              <a:gd name="connsiteX1" fmla="*/ 841209 w 841209"/>
              <a:gd name="connsiteY1" fmla="*/ 0 h 1470259"/>
              <a:gd name="connsiteX2" fmla="*/ 841209 w 841209"/>
              <a:gd name="connsiteY2" fmla="*/ 1470259 h 1470259"/>
              <a:gd name="connsiteX3" fmla="*/ 246408 w 841209"/>
              <a:gd name="connsiteY3" fmla="*/ 1470259 h 1470259"/>
              <a:gd name="connsiteX4" fmla="*/ 1360 w 841209"/>
              <a:gd name="connsiteY4" fmla="*/ 1225211 h 1470259"/>
              <a:gd name="connsiteX5" fmla="*/ 1360 w 841209"/>
              <a:gd name="connsiteY5" fmla="*/ 245048 h 1470259"/>
              <a:gd name="connsiteX6" fmla="*/ 246408 w 841209"/>
              <a:gd name="connsiteY6" fmla="*/ 0 h 1470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41209" h="1470259">
                <a:moveTo>
                  <a:pt x="246408" y="0"/>
                </a:moveTo>
                <a:lnTo>
                  <a:pt x="841209" y="0"/>
                </a:lnTo>
                <a:lnTo>
                  <a:pt x="841209" y="1470259"/>
                </a:lnTo>
                <a:lnTo>
                  <a:pt x="246408" y="1470259"/>
                </a:lnTo>
                <a:cubicBezTo>
                  <a:pt x="111072" y="1470259"/>
                  <a:pt x="1360" y="1360547"/>
                  <a:pt x="1360" y="1225211"/>
                </a:cubicBezTo>
                <a:lnTo>
                  <a:pt x="1360" y="245048"/>
                </a:lnTo>
                <a:cubicBezTo>
                  <a:pt x="-14515" y="130350"/>
                  <a:pt x="111072" y="0"/>
                  <a:pt x="246408" y="0"/>
                </a:cubicBezTo>
                <a:close/>
              </a:path>
            </a:pathLst>
          </a:custGeom>
          <a:solidFill>
            <a:srgbClr val="AF2655"/>
          </a:solidFill>
          <a:ln>
            <a:solidFill>
              <a:srgbClr val="F9F18C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00807A34-EB9F-404B-A195-0677167C5A9E}"/>
              </a:ext>
            </a:extLst>
          </p:cNvPr>
          <p:cNvSpPr txBox="1"/>
          <p:nvPr/>
        </p:nvSpPr>
        <p:spPr>
          <a:xfrm>
            <a:off x="249886" y="5373673"/>
            <a:ext cx="68480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9DFF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4DA2E9FA-88CD-4EEA-AC44-F0A8AAA4C952}"/>
              </a:ext>
            </a:extLst>
          </p:cNvPr>
          <p:cNvSpPr/>
          <p:nvPr/>
        </p:nvSpPr>
        <p:spPr>
          <a:xfrm>
            <a:off x="6211513" y="3472650"/>
            <a:ext cx="5775158" cy="1470259"/>
          </a:xfrm>
          <a:prstGeom prst="roundRect">
            <a:avLst/>
          </a:prstGeom>
          <a:solidFill>
            <a:srgbClr val="21374B">
              <a:alpha val="77000"/>
            </a:srgbClr>
          </a:solidFill>
          <a:ln>
            <a:solidFill>
              <a:srgbClr val="F9F18C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8" name="Rectangle: Rounded Corners 97">
            <a:extLst>
              <a:ext uri="{FF2B5EF4-FFF2-40B4-BE49-F238E27FC236}">
                <a16:creationId xmlns:a16="http://schemas.microsoft.com/office/drawing/2014/main" id="{E30B4BB6-CF7C-450C-8A67-138AAC777E08}"/>
              </a:ext>
            </a:extLst>
          </p:cNvPr>
          <p:cNvSpPr/>
          <p:nvPr/>
        </p:nvSpPr>
        <p:spPr>
          <a:xfrm>
            <a:off x="6205089" y="5100209"/>
            <a:ext cx="5775158" cy="1470259"/>
          </a:xfrm>
          <a:prstGeom prst="roundRect">
            <a:avLst/>
          </a:prstGeom>
          <a:solidFill>
            <a:srgbClr val="21374B">
              <a:alpha val="77000"/>
            </a:srgbClr>
          </a:solidFill>
          <a:ln>
            <a:solidFill>
              <a:srgbClr val="F9F18C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1C6D8BA3-E147-4DBE-B85E-DB0A8B1DBF86}"/>
              </a:ext>
            </a:extLst>
          </p:cNvPr>
          <p:cNvSpPr/>
          <p:nvPr/>
        </p:nvSpPr>
        <p:spPr>
          <a:xfrm flipH="1">
            <a:off x="11145462" y="3472650"/>
            <a:ext cx="841209" cy="1470259"/>
          </a:xfrm>
          <a:custGeom>
            <a:avLst/>
            <a:gdLst>
              <a:gd name="connsiteX0" fmla="*/ 246408 w 841209"/>
              <a:gd name="connsiteY0" fmla="*/ 0 h 1470259"/>
              <a:gd name="connsiteX1" fmla="*/ 841209 w 841209"/>
              <a:gd name="connsiteY1" fmla="*/ 0 h 1470259"/>
              <a:gd name="connsiteX2" fmla="*/ 841209 w 841209"/>
              <a:gd name="connsiteY2" fmla="*/ 1470259 h 1470259"/>
              <a:gd name="connsiteX3" fmla="*/ 246408 w 841209"/>
              <a:gd name="connsiteY3" fmla="*/ 1470259 h 1470259"/>
              <a:gd name="connsiteX4" fmla="*/ 1360 w 841209"/>
              <a:gd name="connsiteY4" fmla="*/ 1225211 h 1470259"/>
              <a:gd name="connsiteX5" fmla="*/ 1360 w 841209"/>
              <a:gd name="connsiteY5" fmla="*/ 245048 h 1470259"/>
              <a:gd name="connsiteX6" fmla="*/ 246408 w 841209"/>
              <a:gd name="connsiteY6" fmla="*/ 0 h 1470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41209" h="1470259">
                <a:moveTo>
                  <a:pt x="246408" y="0"/>
                </a:moveTo>
                <a:lnTo>
                  <a:pt x="841209" y="0"/>
                </a:lnTo>
                <a:lnTo>
                  <a:pt x="841209" y="1470259"/>
                </a:lnTo>
                <a:lnTo>
                  <a:pt x="246408" y="1470259"/>
                </a:lnTo>
                <a:cubicBezTo>
                  <a:pt x="111072" y="1470259"/>
                  <a:pt x="1360" y="1360547"/>
                  <a:pt x="1360" y="1225211"/>
                </a:cubicBezTo>
                <a:lnTo>
                  <a:pt x="1360" y="245048"/>
                </a:lnTo>
                <a:cubicBezTo>
                  <a:pt x="-14515" y="130350"/>
                  <a:pt x="111072" y="0"/>
                  <a:pt x="246408" y="0"/>
                </a:cubicBezTo>
                <a:close/>
              </a:path>
            </a:pathLst>
          </a:custGeom>
          <a:solidFill>
            <a:srgbClr val="AF2655"/>
          </a:solidFill>
          <a:ln>
            <a:solidFill>
              <a:srgbClr val="F9F18C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F8999CC7-9EF5-4DB3-8947-1CE8D169604C}"/>
              </a:ext>
            </a:extLst>
          </p:cNvPr>
          <p:cNvSpPr/>
          <p:nvPr/>
        </p:nvSpPr>
        <p:spPr>
          <a:xfrm flipH="1">
            <a:off x="11139038" y="5100209"/>
            <a:ext cx="841209" cy="1470259"/>
          </a:xfrm>
          <a:custGeom>
            <a:avLst/>
            <a:gdLst>
              <a:gd name="connsiteX0" fmla="*/ 246408 w 841209"/>
              <a:gd name="connsiteY0" fmla="*/ 0 h 1470259"/>
              <a:gd name="connsiteX1" fmla="*/ 841209 w 841209"/>
              <a:gd name="connsiteY1" fmla="*/ 0 h 1470259"/>
              <a:gd name="connsiteX2" fmla="*/ 841209 w 841209"/>
              <a:gd name="connsiteY2" fmla="*/ 1470259 h 1470259"/>
              <a:gd name="connsiteX3" fmla="*/ 246408 w 841209"/>
              <a:gd name="connsiteY3" fmla="*/ 1470259 h 1470259"/>
              <a:gd name="connsiteX4" fmla="*/ 1360 w 841209"/>
              <a:gd name="connsiteY4" fmla="*/ 1225211 h 1470259"/>
              <a:gd name="connsiteX5" fmla="*/ 1360 w 841209"/>
              <a:gd name="connsiteY5" fmla="*/ 245048 h 1470259"/>
              <a:gd name="connsiteX6" fmla="*/ 246408 w 841209"/>
              <a:gd name="connsiteY6" fmla="*/ 0 h 1470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41209" h="1470259">
                <a:moveTo>
                  <a:pt x="246408" y="0"/>
                </a:moveTo>
                <a:lnTo>
                  <a:pt x="841209" y="0"/>
                </a:lnTo>
                <a:lnTo>
                  <a:pt x="841209" y="1470259"/>
                </a:lnTo>
                <a:lnTo>
                  <a:pt x="246408" y="1470259"/>
                </a:lnTo>
                <a:cubicBezTo>
                  <a:pt x="111072" y="1470259"/>
                  <a:pt x="1360" y="1360547"/>
                  <a:pt x="1360" y="1225211"/>
                </a:cubicBezTo>
                <a:lnTo>
                  <a:pt x="1360" y="245048"/>
                </a:lnTo>
                <a:cubicBezTo>
                  <a:pt x="-14515" y="130350"/>
                  <a:pt x="111072" y="0"/>
                  <a:pt x="246408" y="0"/>
                </a:cubicBezTo>
                <a:close/>
              </a:path>
            </a:pathLst>
          </a:custGeom>
          <a:solidFill>
            <a:srgbClr val="AF2655"/>
          </a:solidFill>
          <a:ln>
            <a:solidFill>
              <a:srgbClr val="F9F18C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317962F1-1CA7-4468-A947-7BCB4A7D3C9E}"/>
              </a:ext>
            </a:extLst>
          </p:cNvPr>
          <p:cNvSpPr txBox="1"/>
          <p:nvPr/>
        </p:nvSpPr>
        <p:spPr>
          <a:xfrm>
            <a:off x="11252637" y="3746114"/>
            <a:ext cx="6463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9DFF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2F13632A-4D94-4DD2-A6F8-031AD8A2D291}"/>
              </a:ext>
            </a:extLst>
          </p:cNvPr>
          <p:cNvSpPr txBox="1"/>
          <p:nvPr/>
        </p:nvSpPr>
        <p:spPr>
          <a:xfrm>
            <a:off x="11210157" y="5373673"/>
            <a:ext cx="68480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9DFF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C0DB508-A35F-463D-AB09-37565EC104D0}"/>
              </a:ext>
            </a:extLst>
          </p:cNvPr>
          <p:cNvSpPr txBox="1"/>
          <p:nvPr/>
        </p:nvSpPr>
        <p:spPr>
          <a:xfrm>
            <a:off x="1041864" y="3715337"/>
            <a:ext cx="49288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800">
                <a:solidFill>
                  <a:srgbClr val="F9DFF5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Chủ tịch nước Việt Nam Dân chủ Cộng hòa</a:t>
            </a:r>
            <a:endParaRPr lang="en-US" sz="2800" dirty="0">
              <a:solidFill>
                <a:srgbClr val="F9DFF5"/>
              </a:solidFill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10CAEB36-5E18-4476-860F-5781155E87EA}"/>
              </a:ext>
            </a:extLst>
          </p:cNvPr>
          <p:cNvSpPr txBox="1"/>
          <p:nvPr/>
        </p:nvSpPr>
        <p:spPr>
          <a:xfrm>
            <a:off x="6211513" y="3715337"/>
            <a:ext cx="49133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800">
                <a:solidFill>
                  <a:srgbClr val="F9DFF5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Đại tướng quân đội Nhân dân Việt Nam</a:t>
            </a:r>
            <a:endParaRPr lang="en-US" sz="2800" dirty="0">
              <a:solidFill>
                <a:srgbClr val="F9DFF5"/>
              </a:solidFill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0B6DE786-90CE-4DC3-BE8D-FC59D6426778}"/>
              </a:ext>
            </a:extLst>
          </p:cNvPr>
          <p:cNvSpPr txBox="1"/>
          <p:nvPr/>
        </p:nvSpPr>
        <p:spPr>
          <a:xfrm>
            <a:off x="1041864" y="5364890"/>
            <a:ext cx="49288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800">
                <a:solidFill>
                  <a:srgbClr val="F9DFF5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Chủ tịch Đảng Lao động Việt Nam</a:t>
            </a:r>
            <a:endParaRPr lang="en-US" sz="2800" dirty="0">
              <a:solidFill>
                <a:srgbClr val="F9DFF5"/>
              </a:solidFill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E2101BA8-430C-4C41-B3CD-94ABD5E75445}"/>
              </a:ext>
            </a:extLst>
          </p:cNvPr>
          <p:cNvSpPr txBox="1"/>
          <p:nvPr/>
        </p:nvSpPr>
        <p:spPr>
          <a:xfrm>
            <a:off x="6211513" y="5364890"/>
            <a:ext cx="491335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600">
                <a:solidFill>
                  <a:srgbClr val="F9DFF5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Tổng bí thư Ban chấp hành Trung ương Đảng Lao động Việt Nam</a:t>
            </a:r>
            <a:endParaRPr lang="en-US" sz="2600" dirty="0">
              <a:solidFill>
                <a:srgbClr val="F9DFF5"/>
              </a:solidFill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04" name="Rectangle: Rounded Corners 103">
            <a:extLst>
              <a:ext uri="{FF2B5EF4-FFF2-40B4-BE49-F238E27FC236}">
                <a16:creationId xmlns:a16="http://schemas.microsoft.com/office/drawing/2014/main" id="{ED0DDE08-B956-4D2D-B653-B007A02E7EAC}"/>
              </a:ext>
            </a:extLst>
          </p:cNvPr>
          <p:cNvSpPr/>
          <p:nvPr/>
        </p:nvSpPr>
        <p:spPr>
          <a:xfrm>
            <a:off x="712819" y="1393542"/>
            <a:ext cx="10766362" cy="1688308"/>
          </a:xfrm>
          <a:prstGeom prst="roundRect">
            <a:avLst/>
          </a:prstGeom>
          <a:solidFill>
            <a:srgbClr val="21374B"/>
          </a:solidFill>
          <a:ln>
            <a:solidFill>
              <a:srgbClr val="F9F18C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3A838EF1-4A43-4416-ABAA-08427BE82A04}"/>
              </a:ext>
            </a:extLst>
          </p:cNvPr>
          <p:cNvSpPr txBox="1"/>
          <p:nvPr/>
        </p:nvSpPr>
        <p:spPr>
          <a:xfrm>
            <a:off x="712819" y="1941939"/>
            <a:ext cx="107663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800">
                <a:solidFill>
                  <a:srgbClr val="F9DFF5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Hồ Chí Minh chưa từng giữ chức vụ nào sau đây?</a:t>
            </a:r>
            <a:endParaRPr lang="en-US" sz="2800" dirty="0">
              <a:solidFill>
                <a:srgbClr val="F9DFF5"/>
              </a:solidFill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26" name="Picture 25">
            <a:hlinkClick r:id="rId9" action="ppaction://hlinksldjump"/>
            <a:extLst>
              <a:ext uri="{FF2B5EF4-FFF2-40B4-BE49-F238E27FC236}">
                <a16:creationId xmlns:a16="http://schemas.microsoft.com/office/drawing/2014/main" id="{C00DD5E9-A87C-454B-A272-7FE7AE983EB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5457987" y="6670943"/>
            <a:ext cx="627942" cy="743776"/>
          </a:xfrm>
          <a:prstGeom prst="rect">
            <a:avLst/>
          </a:prstGeom>
        </p:spPr>
      </p:pic>
      <p:pic>
        <p:nvPicPr>
          <p:cNvPr id="27" name="Picture 26">
            <a:hlinkClick r:id="" action="ppaction://noaction"/>
            <a:extLst>
              <a:ext uri="{FF2B5EF4-FFF2-40B4-BE49-F238E27FC236}">
                <a16:creationId xmlns:a16="http://schemas.microsoft.com/office/drawing/2014/main" id="{3ECAAB5E-8F01-4AB0-99ED-488BEC73AF1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940863" y="-431399"/>
            <a:ext cx="627942" cy="725487"/>
          </a:xfrm>
          <a:prstGeom prst="rect">
            <a:avLst/>
          </a:prstGeom>
        </p:spPr>
      </p:pic>
      <p:pic>
        <p:nvPicPr>
          <p:cNvPr id="28" name="Picture 27">
            <a:hlinkClick r:id="" action="ppaction://noaction"/>
            <a:extLst>
              <a:ext uri="{FF2B5EF4-FFF2-40B4-BE49-F238E27FC236}">
                <a16:creationId xmlns:a16="http://schemas.microsoft.com/office/drawing/2014/main" id="{BE31EC1C-D1E3-4D89-A00D-1CA031E829C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5749923" y="5255761"/>
            <a:ext cx="621846" cy="743776"/>
          </a:xfrm>
          <a:prstGeom prst="rect">
            <a:avLst/>
          </a:prstGeom>
        </p:spPr>
      </p:pic>
      <p:pic>
        <p:nvPicPr>
          <p:cNvPr id="29" name="Picture 28">
            <a:hlinkClick r:id="" action="ppaction://noaction"/>
            <a:extLst>
              <a:ext uri="{FF2B5EF4-FFF2-40B4-BE49-F238E27FC236}">
                <a16:creationId xmlns:a16="http://schemas.microsoft.com/office/drawing/2014/main" id="{C7CDAF8B-812E-4823-B37D-391DAF5E07D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5376805" y="3569699"/>
            <a:ext cx="627942" cy="743776"/>
          </a:xfrm>
          <a:prstGeom prst="rect">
            <a:avLst/>
          </a:prstGeom>
        </p:spPr>
      </p:pic>
      <p:pic>
        <p:nvPicPr>
          <p:cNvPr id="30" name="Picture 29">
            <a:hlinkClick r:id="" action="ppaction://noaction"/>
            <a:extLst>
              <a:ext uri="{FF2B5EF4-FFF2-40B4-BE49-F238E27FC236}">
                <a16:creationId xmlns:a16="http://schemas.microsoft.com/office/drawing/2014/main" id="{AAC6BD43-5C3D-4945-BD97-15C6758B250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3483038" y="1643976"/>
            <a:ext cx="621846" cy="743776"/>
          </a:xfrm>
          <a:prstGeom prst="rect">
            <a:avLst/>
          </a:prstGeom>
        </p:spPr>
      </p:pic>
      <p:pic>
        <p:nvPicPr>
          <p:cNvPr id="31" name="Picture 30">
            <a:hlinkClick r:id="" action="ppaction://noaction"/>
            <a:extLst>
              <a:ext uri="{FF2B5EF4-FFF2-40B4-BE49-F238E27FC236}">
                <a16:creationId xmlns:a16="http://schemas.microsoft.com/office/drawing/2014/main" id="{083159AE-4FE6-49CE-BB0F-EC06DADF011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2408577" y="406959"/>
            <a:ext cx="627942" cy="743776"/>
          </a:xfrm>
          <a:prstGeom prst="rect">
            <a:avLst/>
          </a:prstGeom>
        </p:spPr>
      </p:pic>
      <p:pic>
        <p:nvPicPr>
          <p:cNvPr id="32" name="Picture 31">
            <a:hlinkClick r:id="rId16" action="ppaction://hlinksldjump"/>
            <a:extLst>
              <a:ext uri="{FF2B5EF4-FFF2-40B4-BE49-F238E27FC236}">
                <a16:creationId xmlns:a16="http://schemas.microsoft.com/office/drawing/2014/main" id="{8778A45F-A727-40C7-8717-21106A31E2E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3438006" y="4883873"/>
            <a:ext cx="627942" cy="743776"/>
          </a:xfrm>
          <a:prstGeom prst="rect">
            <a:avLst/>
          </a:prstGeom>
        </p:spPr>
      </p:pic>
      <p:pic>
        <p:nvPicPr>
          <p:cNvPr id="33" name="Picture 32">
            <a:hlinkClick r:id="rId9" action="ppaction://hlinksldjump"/>
            <a:extLst>
              <a:ext uri="{FF2B5EF4-FFF2-40B4-BE49-F238E27FC236}">
                <a16:creationId xmlns:a16="http://schemas.microsoft.com/office/drawing/2014/main" id="{3BA8C129-3BDC-4B03-9643-1DA5A0C9CFA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5097807" y="3964616"/>
            <a:ext cx="627942" cy="743776"/>
          </a:xfrm>
          <a:prstGeom prst="rect">
            <a:avLst/>
          </a:prstGeom>
        </p:spPr>
      </p:pic>
      <p:pic>
        <p:nvPicPr>
          <p:cNvPr id="34" name="Picture 33">
            <a:hlinkClick r:id="" action="ppaction://noaction"/>
            <a:extLst>
              <a:ext uri="{FF2B5EF4-FFF2-40B4-BE49-F238E27FC236}">
                <a16:creationId xmlns:a16="http://schemas.microsoft.com/office/drawing/2014/main" id="{0620936D-4E9F-40DA-AD98-66E36D4B4F7A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5681300" y="2865023"/>
            <a:ext cx="627942" cy="743776"/>
          </a:xfrm>
          <a:prstGeom prst="rect">
            <a:avLst/>
          </a:prstGeom>
        </p:spPr>
      </p:pic>
      <p:pic>
        <p:nvPicPr>
          <p:cNvPr id="35" name="Picture 34">
            <a:hlinkClick r:id="" action="ppaction://noaction"/>
            <a:extLst>
              <a:ext uri="{FF2B5EF4-FFF2-40B4-BE49-F238E27FC236}">
                <a16:creationId xmlns:a16="http://schemas.microsoft.com/office/drawing/2014/main" id="{9A23FF86-0C76-40C1-8B60-097560459E7A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5924372" y="1393542"/>
            <a:ext cx="621846" cy="743776"/>
          </a:xfrm>
          <a:prstGeom prst="rect">
            <a:avLst/>
          </a:prstGeom>
        </p:spPr>
      </p:pic>
      <p:pic>
        <p:nvPicPr>
          <p:cNvPr id="36" name="Hạt Sóng Xung Kích đếm Ngược 10 Giây - Video MP4 Tải xuống miễn phí">
            <a:hlinkClick r:id="" action="ppaction://media"/>
            <a:extLst>
              <a:ext uri="{FF2B5EF4-FFF2-40B4-BE49-F238E27FC236}">
                <a16:creationId xmlns:a16="http://schemas.microsoft.com/office/drawing/2014/main" id="{BD3EF95D-776F-40ED-839B-D412E6C8B5C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4224310" y="-273979"/>
            <a:ext cx="3743380" cy="2105651"/>
          </a:xfrm>
          <a:prstGeom prst="rect">
            <a:avLst/>
          </a:prstGeom>
          <a:effectLst>
            <a:softEdge rad="1270000"/>
          </a:effectLst>
        </p:spPr>
      </p:pic>
      <p:sp>
        <p:nvSpPr>
          <p:cNvPr id="44" name="Rectangle 43">
            <a:hlinkClick r:id="rId16" action="ppaction://hlinksldjump"/>
            <a:extLst>
              <a:ext uri="{FF2B5EF4-FFF2-40B4-BE49-F238E27FC236}">
                <a16:creationId xmlns:a16="http://schemas.microsoft.com/office/drawing/2014/main" id="{1D45FDF2-01A3-456A-8EF5-331AAFDCD827}"/>
              </a:ext>
            </a:extLst>
          </p:cNvPr>
          <p:cNvSpPr/>
          <p:nvPr/>
        </p:nvSpPr>
        <p:spPr>
          <a:xfrm>
            <a:off x="5476495" y="4515905"/>
            <a:ext cx="1239011" cy="920731"/>
          </a:xfrm>
          <a:prstGeom prst="rect">
            <a:avLst/>
          </a:prstGeom>
          <a:blipFill>
            <a:blip r:embed="rId22"/>
            <a:srcRect/>
            <a:stretch>
              <a:fillRect l="-16055" r="-16055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4427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6000">
                                          <p:cBhvr additive="base">
                                            <p:cTn id="7" dur="125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6000">
                                          <p:cBhvr additive="base">
                                            <p:cTn id="8" dur="125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6000">
                                          <p:cBhvr additive="base">
                                            <p:cTn id="11" dur="125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6000">
                                          <p:cBhvr additive="base">
                                            <p:cTn id="12" dur="125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7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17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17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17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7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17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17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17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5" fill="hold">
                          <p:stCondLst>
                            <p:cond delay="indefinite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7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9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17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5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9" presetID="17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1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4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17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7" dur="5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5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5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0" dur="5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1" fill="hold">
                          <p:stCondLst>
                            <p:cond delay="indefinite"/>
                          </p:stCondLst>
                          <p:childTnLst>
                            <p:par>
                              <p:cTn id="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3" presetID="17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5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6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7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8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9" presetID="17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1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2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3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5" presetID="17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7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8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9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0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1" presetID="17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3" dur="5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4" dur="5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5" dur="5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6" dur="5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0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1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2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24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25" dur="22021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126" fill="hold" display="0">
                      <p:stCondLst>
                        <p:cond delay="indefinite"/>
                      </p:stCondLst>
                    </p:cTn>
                    <p:tgtEl>
                      <p:spTgt spid="36"/>
                    </p:tgtEl>
                  </p:cMediaNode>
                </p:video>
                <p:seq concurrent="1" nextAc="seek">
                  <p:cTn id="127" restart="whenNotActive" fill="hold" evtFilter="cancelBubble" nodeType="interactiveSeq">
                    <p:stCondLst>
                      <p:cond evt="onClick" delay="0">
                        <p:tgtEl>
                          <p:spTgt spid="9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8" fill="hold">
                          <p:stCondLst>
                            <p:cond delay="0"/>
                          </p:stCondLst>
                          <p:childTnLst>
                            <p:par>
                              <p:cTn id="1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0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131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132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set>
                                          <p:cBhvr>
                                            <p:cTn id="133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34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35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136" dur="1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7"/>
                      </p:tgtEl>
                    </p:cond>
                  </p:nextCondLst>
                </p:seq>
                <p:seq concurrent="1" nextAc="seek">
                  <p:cTn id="137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8" fill="hold">
                          <p:stCondLst>
                            <p:cond delay="0"/>
                          </p:stCondLst>
                          <p:childTnLst>
                            <p:par>
                              <p:cTn id="1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0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14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9E4EDA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14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9E4EDA"/>
                                          </p:to>
                                        </p:animClr>
                                        <p:set>
                                          <p:cBhvr>
                                            <p:cTn id="143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4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Âm-thanh-Trả-Lời-Sai-mp3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45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146" dur="1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147" restart="whenNotActive" fill="hold" evtFilter="cancelBubble" nodeType="interactiveSeq">
                    <p:stCondLst>
                      <p:cond evt="onClick" delay="0">
                        <p:tgtEl>
                          <p:spTgt spid="8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8" fill="hold">
                          <p:stCondLst>
                            <p:cond delay="0"/>
                          </p:stCondLst>
                          <p:childTnLst>
                            <p:par>
                              <p:cTn id="1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0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151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9E4EDA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152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9E4EDA"/>
                                          </p:to>
                                        </p:animClr>
                                        <p:set>
                                          <p:cBhvr>
                                            <p:cTn id="153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54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Âm-thanh-Trả-Lời-Sai-mp3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55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156" dur="1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2"/>
                      </p:tgtEl>
                    </p:cond>
                  </p:nextCondLst>
                </p:seq>
                <p:seq concurrent="1" nextAc="seek">
                  <p:cTn id="157" restart="whenNotActive" fill="hold" evtFilter="cancelBubble" nodeType="interactiveSeq">
                    <p:stCondLst>
                      <p:cond evt="onClick" delay="0">
                        <p:tgtEl>
                          <p:spTgt spid="1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8" fill="hold">
                          <p:stCondLst>
                            <p:cond delay="0"/>
                          </p:stCondLst>
                          <p:childTnLst>
                            <p:par>
                              <p:cTn id="1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0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161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9E4EDA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162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9E4EDA"/>
                                          </p:to>
                                        </p:animClr>
                                        <p:set>
                                          <p:cBhvr>
                                            <p:cTn id="163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64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Âm-thanh-Trả-Lời-Sai-mp3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65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166" dur="1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0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2" grpId="1" animBg="1"/>
          <p:bldP spid="40" grpId="0" animBg="1"/>
          <p:bldP spid="16" grpId="0"/>
          <p:bldP spid="80" grpId="0" animBg="1"/>
          <p:bldP spid="80" grpId="1" animBg="1"/>
          <p:bldP spid="41" grpId="0" animBg="1"/>
          <p:bldP spid="82" grpId="0"/>
          <p:bldP spid="83" grpId="0" animBg="1"/>
          <p:bldP spid="83" grpId="1" animBg="1"/>
          <p:bldP spid="98" grpId="0" animBg="1"/>
          <p:bldP spid="98" grpId="1" animBg="1"/>
          <p:bldP spid="42" grpId="0" animBg="1"/>
          <p:bldP spid="43" grpId="0" animBg="1"/>
          <p:bldP spid="97" grpId="0"/>
          <p:bldP spid="100" grpId="0"/>
          <p:bldP spid="18" grpId="0"/>
          <p:bldP spid="101" grpId="0"/>
          <p:bldP spid="102" grpId="0"/>
          <p:bldP spid="103" grpId="0"/>
          <p:bldP spid="104" grpId="0" animBg="1"/>
          <p:bldP spid="10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25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25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7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17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17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17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7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17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17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17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5" fill="hold">
                          <p:stCondLst>
                            <p:cond delay="indefinite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7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9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17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5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9" presetID="17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1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4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17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7" dur="5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5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5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0" dur="5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1" fill="hold">
                          <p:stCondLst>
                            <p:cond delay="indefinite"/>
                          </p:stCondLst>
                          <p:childTnLst>
                            <p:par>
                              <p:cTn id="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3" presetID="17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5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6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7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8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9" presetID="17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1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2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3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5" presetID="17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7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8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9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0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1" presetID="17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3" dur="5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4" dur="5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5" dur="5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6" dur="5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0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1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2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24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25" dur="22021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126" fill="hold" display="0">
                      <p:stCondLst>
                        <p:cond delay="indefinite"/>
                      </p:stCondLst>
                    </p:cTn>
                    <p:tgtEl>
                      <p:spTgt spid="36"/>
                    </p:tgtEl>
                  </p:cMediaNode>
                </p:video>
                <p:seq concurrent="1" nextAc="seek">
                  <p:cTn id="127" restart="whenNotActive" fill="hold" evtFilter="cancelBubble" nodeType="interactiveSeq">
                    <p:stCondLst>
                      <p:cond evt="onClick" delay="0">
                        <p:tgtEl>
                          <p:spTgt spid="9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8" fill="hold">
                          <p:stCondLst>
                            <p:cond delay="0"/>
                          </p:stCondLst>
                          <p:childTnLst>
                            <p:par>
                              <p:cTn id="1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0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131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132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set>
                                          <p:cBhvr>
                                            <p:cTn id="133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34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35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136" dur="1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7"/>
                      </p:tgtEl>
                    </p:cond>
                  </p:nextCondLst>
                </p:seq>
                <p:seq concurrent="1" nextAc="seek">
                  <p:cTn id="137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8" fill="hold">
                          <p:stCondLst>
                            <p:cond delay="0"/>
                          </p:stCondLst>
                          <p:childTnLst>
                            <p:par>
                              <p:cTn id="1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0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14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9E4EDA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14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9E4EDA"/>
                                          </p:to>
                                        </p:animClr>
                                        <p:set>
                                          <p:cBhvr>
                                            <p:cTn id="143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4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Âm-thanh-Trả-Lời-Sai-mp3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45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146" dur="1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147" restart="whenNotActive" fill="hold" evtFilter="cancelBubble" nodeType="interactiveSeq">
                    <p:stCondLst>
                      <p:cond evt="onClick" delay="0">
                        <p:tgtEl>
                          <p:spTgt spid="8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8" fill="hold">
                          <p:stCondLst>
                            <p:cond delay="0"/>
                          </p:stCondLst>
                          <p:childTnLst>
                            <p:par>
                              <p:cTn id="1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0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151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9E4EDA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152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9E4EDA"/>
                                          </p:to>
                                        </p:animClr>
                                        <p:set>
                                          <p:cBhvr>
                                            <p:cTn id="153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54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Âm-thanh-Trả-Lời-Sai-mp3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55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156" dur="1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2"/>
                      </p:tgtEl>
                    </p:cond>
                  </p:nextCondLst>
                </p:seq>
                <p:seq concurrent="1" nextAc="seek">
                  <p:cTn id="157" restart="whenNotActive" fill="hold" evtFilter="cancelBubble" nodeType="interactiveSeq">
                    <p:stCondLst>
                      <p:cond evt="onClick" delay="0">
                        <p:tgtEl>
                          <p:spTgt spid="1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8" fill="hold">
                          <p:stCondLst>
                            <p:cond delay="0"/>
                          </p:stCondLst>
                          <p:childTnLst>
                            <p:par>
                              <p:cTn id="1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0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161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9E4EDA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162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9E4EDA"/>
                                          </p:to>
                                        </p:animClr>
                                        <p:set>
                                          <p:cBhvr>
                                            <p:cTn id="163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64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Âm-thanh-Trả-Lời-Sai-mp3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65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166" dur="1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0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2" grpId="1" animBg="1"/>
          <p:bldP spid="40" grpId="0" animBg="1"/>
          <p:bldP spid="16" grpId="0"/>
          <p:bldP spid="80" grpId="0" animBg="1"/>
          <p:bldP spid="80" grpId="1" animBg="1"/>
          <p:bldP spid="41" grpId="0" animBg="1"/>
          <p:bldP spid="82" grpId="0"/>
          <p:bldP spid="83" grpId="0" animBg="1"/>
          <p:bldP spid="83" grpId="1" animBg="1"/>
          <p:bldP spid="98" grpId="0" animBg="1"/>
          <p:bldP spid="98" grpId="1" animBg="1"/>
          <p:bldP spid="42" grpId="0" animBg="1"/>
          <p:bldP spid="43" grpId="0" animBg="1"/>
          <p:bldP spid="97" grpId="0"/>
          <p:bldP spid="100" grpId="0"/>
          <p:bldP spid="18" grpId="0"/>
          <p:bldP spid="101" grpId="0"/>
          <p:bldP spid="102" grpId="0"/>
          <p:bldP spid="103" grpId="0"/>
          <p:bldP spid="104" grpId="0" animBg="1"/>
          <p:bldP spid="105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!!2">
            <a:extLst>
              <a:ext uri="{FF2B5EF4-FFF2-40B4-BE49-F238E27FC236}">
                <a16:creationId xmlns:a16="http://schemas.microsoft.com/office/drawing/2014/main" id="{BE16296F-9B1A-413F-BAD4-3B49C282904D}"/>
              </a:ext>
            </a:extLst>
          </p:cNvPr>
          <p:cNvSpPr/>
          <p:nvPr/>
        </p:nvSpPr>
        <p:spPr>
          <a:xfrm>
            <a:off x="0" y="-1"/>
            <a:ext cx="12192000" cy="4004109"/>
          </a:xfrm>
          <a:prstGeom prst="rect">
            <a:avLst/>
          </a:prstGeom>
          <a:gradFill>
            <a:gsLst>
              <a:gs pos="0">
                <a:srgbClr val="EA9A85"/>
              </a:gs>
              <a:gs pos="36000">
                <a:srgbClr val="CF81BE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D7D89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!!3">
            <a:extLst>
              <a:ext uri="{FF2B5EF4-FFF2-40B4-BE49-F238E27FC236}">
                <a16:creationId xmlns:a16="http://schemas.microsoft.com/office/drawing/2014/main" id="{9422B9F5-B938-4386-A257-8397DB3C8CCA}"/>
              </a:ext>
            </a:extLst>
          </p:cNvPr>
          <p:cNvSpPr/>
          <p:nvPr/>
        </p:nvSpPr>
        <p:spPr>
          <a:xfrm flipV="1">
            <a:off x="-15776" y="-74855"/>
            <a:ext cx="5036509" cy="4079291"/>
          </a:xfrm>
          <a:custGeom>
            <a:avLst/>
            <a:gdLst>
              <a:gd name="connsiteX0" fmla="*/ 0 w 5752434"/>
              <a:gd name="connsiteY0" fmla="*/ 3985389 h 3985389"/>
              <a:gd name="connsiteX1" fmla="*/ 5752434 w 5752434"/>
              <a:gd name="connsiteY1" fmla="*/ 3985389 h 3985389"/>
              <a:gd name="connsiteX2" fmla="*/ 2695016 w 5752434"/>
              <a:gd name="connsiteY2" fmla="*/ 0 h 3985389"/>
              <a:gd name="connsiteX3" fmla="*/ 1196586 w 5752434"/>
              <a:gd name="connsiteY3" fmla="*/ 0 h 3985389"/>
              <a:gd name="connsiteX4" fmla="*/ 0 w 5752434"/>
              <a:gd name="connsiteY4" fmla="*/ 1559768 h 3985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52434" h="3985389">
                <a:moveTo>
                  <a:pt x="0" y="3985389"/>
                </a:moveTo>
                <a:lnTo>
                  <a:pt x="5752434" y="3985389"/>
                </a:lnTo>
                <a:lnTo>
                  <a:pt x="2695016" y="0"/>
                </a:lnTo>
                <a:lnTo>
                  <a:pt x="1196586" y="0"/>
                </a:lnTo>
                <a:lnTo>
                  <a:pt x="0" y="1559768"/>
                </a:lnTo>
                <a:close/>
              </a:path>
            </a:pathLst>
          </a:custGeom>
          <a:gradFill flip="none" rotWithShape="1">
            <a:gsLst>
              <a:gs pos="0">
                <a:srgbClr val="03A9DA"/>
              </a:gs>
              <a:gs pos="100000">
                <a:srgbClr val="03A9DA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5D7D89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5EDB2D8F-A091-4981-95A1-B7E425FDB1B0}"/>
              </a:ext>
            </a:extLst>
          </p:cNvPr>
          <p:cNvSpPr/>
          <p:nvPr/>
        </p:nvSpPr>
        <p:spPr>
          <a:xfrm rot="439839">
            <a:off x="-219462" y="1265845"/>
            <a:ext cx="2271625" cy="2848078"/>
          </a:xfrm>
          <a:custGeom>
            <a:avLst/>
            <a:gdLst>
              <a:gd name="connsiteX0" fmla="*/ 0 w 2271625"/>
              <a:gd name="connsiteY0" fmla="*/ 0 h 2848078"/>
              <a:gd name="connsiteX1" fmla="*/ 2271625 w 2271625"/>
              <a:gd name="connsiteY1" fmla="*/ 2602976 h 2848078"/>
              <a:gd name="connsiteX2" fmla="*/ 366396 w 2271625"/>
              <a:gd name="connsiteY2" fmla="*/ 2848078 h 2848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71625" h="2848078">
                <a:moveTo>
                  <a:pt x="0" y="0"/>
                </a:moveTo>
                <a:lnTo>
                  <a:pt x="2271625" y="2602976"/>
                </a:lnTo>
                <a:lnTo>
                  <a:pt x="366396" y="2848078"/>
                </a:lnTo>
                <a:close/>
              </a:path>
            </a:pathLst>
          </a:custGeom>
          <a:gradFill flip="none" rotWithShape="1">
            <a:gsLst>
              <a:gs pos="0">
                <a:srgbClr val="0394C1"/>
              </a:gs>
              <a:gs pos="100000">
                <a:srgbClr val="037EA5"/>
              </a:gs>
            </a:gsLst>
            <a:lin ang="108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39DCD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77C9B827-49B3-4957-82A0-538599A2FB6C}"/>
              </a:ext>
            </a:extLst>
          </p:cNvPr>
          <p:cNvSpPr/>
          <p:nvPr/>
        </p:nvSpPr>
        <p:spPr>
          <a:xfrm rot="2700000">
            <a:off x="1427327" y="1640760"/>
            <a:ext cx="2044239" cy="2044239"/>
          </a:xfrm>
          <a:prstGeom prst="roundRect">
            <a:avLst>
              <a:gd name="adj" fmla="val 754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39DCD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38D563A0-10F5-4BC7-B86D-8B110BC27A8F}"/>
              </a:ext>
            </a:extLst>
          </p:cNvPr>
          <p:cNvSpPr/>
          <p:nvPr/>
        </p:nvSpPr>
        <p:spPr>
          <a:xfrm rot="2700000">
            <a:off x="1258531" y="1318095"/>
            <a:ext cx="2253188" cy="2435117"/>
          </a:xfrm>
          <a:custGeom>
            <a:avLst/>
            <a:gdLst>
              <a:gd name="connsiteX0" fmla="*/ 53799 w 2253188"/>
              <a:gd name="connsiteY0" fmla="*/ 53799 h 2435117"/>
              <a:gd name="connsiteX1" fmla="*/ 183681 w 2253188"/>
              <a:gd name="connsiteY1" fmla="*/ 0 h 2435117"/>
              <a:gd name="connsiteX2" fmla="*/ 1868083 w 2253188"/>
              <a:gd name="connsiteY2" fmla="*/ 0 h 2435117"/>
              <a:gd name="connsiteX3" fmla="*/ 2253188 w 2253188"/>
              <a:gd name="connsiteY3" fmla="*/ 2434763 h 2435117"/>
              <a:gd name="connsiteX4" fmla="*/ 2251436 w 2253188"/>
              <a:gd name="connsiteY4" fmla="*/ 2435117 h 2435117"/>
              <a:gd name="connsiteX5" fmla="*/ 183681 w 2253188"/>
              <a:gd name="connsiteY5" fmla="*/ 2435117 h 2435117"/>
              <a:gd name="connsiteX6" fmla="*/ 0 w 2253188"/>
              <a:gd name="connsiteY6" fmla="*/ 2251436 h 2435117"/>
              <a:gd name="connsiteX7" fmla="*/ 0 w 2253188"/>
              <a:gd name="connsiteY7" fmla="*/ 183681 h 2435117"/>
              <a:gd name="connsiteX8" fmla="*/ 53799 w 2253188"/>
              <a:gd name="connsiteY8" fmla="*/ 53799 h 2435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53188" h="2435117">
                <a:moveTo>
                  <a:pt x="53799" y="53799"/>
                </a:moveTo>
                <a:cubicBezTo>
                  <a:pt x="87039" y="20559"/>
                  <a:pt x="132959" y="0"/>
                  <a:pt x="183681" y="0"/>
                </a:cubicBezTo>
                <a:lnTo>
                  <a:pt x="1868083" y="0"/>
                </a:lnTo>
                <a:lnTo>
                  <a:pt x="2253188" y="2434763"/>
                </a:lnTo>
                <a:lnTo>
                  <a:pt x="2251436" y="2435117"/>
                </a:lnTo>
                <a:lnTo>
                  <a:pt x="183681" y="2435117"/>
                </a:lnTo>
                <a:cubicBezTo>
                  <a:pt x="82237" y="2435117"/>
                  <a:pt x="0" y="2352880"/>
                  <a:pt x="0" y="2251436"/>
                </a:cubicBezTo>
                <a:lnTo>
                  <a:pt x="0" y="183681"/>
                </a:lnTo>
                <a:cubicBezTo>
                  <a:pt x="0" y="132959"/>
                  <a:pt x="20559" y="87039"/>
                  <a:pt x="53799" y="53799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39DCD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Freeform: Shape 53">
            <a:extLst>
              <a:ext uri="{FF2B5EF4-FFF2-40B4-BE49-F238E27FC236}">
                <a16:creationId xmlns:a16="http://schemas.microsoft.com/office/drawing/2014/main" id="{708FD4A9-481B-453C-BBC3-D0871817115B}"/>
              </a:ext>
            </a:extLst>
          </p:cNvPr>
          <p:cNvSpPr/>
          <p:nvPr/>
        </p:nvSpPr>
        <p:spPr>
          <a:xfrm>
            <a:off x="4923367" y="1006734"/>
            <a:ext cx="1054100" cy="271733"/>
          </a:xfrm>
          <a:custGeom>
            <a:avLst/>
            <a:gdLst>
              <a:gd name="connsiteX0" fmla="*/ 0 w 1054100"/>
              <a:gd name="connsiteY0" fmla="*/ 271733 h 271733"/>
              <a:gd name="connsiteX1" fmla="*/ 237066 w 1054100"/>
              <a:gd name="connsiteY1" fmla="*/ 47366 h 271733"/>
              <a:gd name="connsiteX2" fmla="*/ 440266 w 1054100"/>
              <a:gd name="connsiteY2" fmla="*/ 5033 h 271733"/>
              <a:gd name="connsiteX3" fmla="*/ 1054100 w 1054100"/>
              <a:gd name="connsiteY3" fmla="*/ 799 h 271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54100" h="271733">
                <a:moveTo>
                  <a:pt x="0" y="271733"/>
                </a:moveTo>
                <a:cubicBezTo>
                  <a:pt x="81844" y="181774"/>
                  <a:pt x="163688" y="91816"/>
                  <a:pt x="237066" y="47366"/>
                </a:cubicBezTo>
                <a:cubicBezTo>
                  <a:pt x="310444" y="2916"/>
                  <a:pt x="304094" y="12794"/>
                  <a:pt x="440266" y="5033"/>
                </a:cubicBezTo>
                <a:cubicBezTo>
                  <a:pt x="576438" y="-2728"/>
                  <a:pt x="1054100" y="799"/>
                  <a:pt x="1054100" y="799"/>
                </a:cubicBez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39DCD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Freeform: Shape 54">
            <a:extLst>
              <a:ext uri="{FF2B5EF4-FFF2-40B4-BE49-F238E27FC236}">
                <a16:creationId xmlns:a16="http://schemas.microsoft.com/office/drawing/2014/main" id="{63DB30BF-F7DE-4F23-B731-35EE905CAF7E}"/>
              </a:ext>
            </a:extLst>
          </p:cNvPr>
          <p:cNvSpPr/>
          <p:nvPr/>
        </p:nvSpPr>
        <p:spPr>
          <a:xfrm>
            <a:off x="4102827" y="1437956"/>
            <a:ext cx="8059540" cy="347133"/>
          </a:xfrm>
          <a:custGeom>
            <a:avLst/>
            <a:gdLst>
              <a:gd name="connsiteX0" fmla="*/ 0 w 7023100"/>
              <a:gd name="connsiteY0" fmla="*/ 347133 h 347133"/>
              <a:gd name="connsiteX1" fmla="*/ 270934 w 7023100"/>
              <a:gd name="connsiteY1" fmla="*/ 93133 h 347133"/>
              <a:gd name="connsiteX2" fmla="*/ 643467 w 7023100"/>
              <a:gd name="connsiteY2" fmla="*/ 67733 h 347133"/>
              <a:gd name="connsiteX3" fmla="*/ 7023100 w 7023100"/>
              <a:gd name="connsiteY3" fmla="*/ 0 h 347133"/>
              <a:gd name="connsiteX4" fmla="*/ 7023100 w 7023100"/>
              <a:gd name="connsiteY4" fmla="*/ 0 h 347133"/>
              <a:gd name="connsiteX0" fmla="*/ 0 w 7023100"/>
              <a:gd name="connsiteY0" fmla="*/ 347133 h 347133"/>
              <a:gd name="connsiteX1" fmla="*/ 270934 w 7023100"/>
              <a:gd name="connsiteY1" fmla="*/ 93133 h 347133"/>
              <a:gd name="connsiteX2" fmla="*/ 643467 w 7023100"/>
              <a:gd name="connsiteY2" fmla="*/ 67733 h 347133"/>
              <a:gd name="connsiteX3" fmla="*/ 7023100 w 7023100"/>
              <a:gd name="connsiteY3" fmla="*/ 0 h 347133"/>
              <a:gd name="connsiteX4" fmla="*/ 7023100 w 7023100"/>
              <a:gd name="connsiteY4" fmla="*/ 0 h 347133"/>
              <a:gd name="connsiteX0" fmla="*/ 0 w 7023100"/>
              <a:gd name="connsiteY0" fmla="*/ 347133 h 347133"/>
              <a:gd name="connsiteX1" fmla="*/ 270934 w 7023100"/>
              <a:gd name="connsiteY1" fmla="*/ 93133 h 347133"/>
              <a:gd name="connsiteX2" fmla="*/ 643467 w 7023100"/>
              <a:gd name="connsiteY2" fmla="*/ 67733 h 347133"/>
              <a:gd name="connsiteX3" fmla="*/ 7023100 w 7023100"/>
              <a:gd name="connsiteY3" fmla="*/ 0 h 347133"/>
              <a:gd name="connsiteX4" fmla="*/ 7023100 w 7023100"/>
              <a:gd name="connsiteY4" fmla="*/ 0 h 347133"/>
              <a:gd name="connsiteX0" fmla="*/ 0 w 7023100"/>
              <a:gd name="connsiteY0" fmla="*/ 347133 h 347133"/>
              <a:gd name="connsiteX1" fmla="*/ 270934 w 7023100"/>
              <a:gd name="connsiteY1" fmla="*/ 93133 h 347133"/>
              <a:gd name="connsiteX2" fmla="*/ 643467 w 7023100"/>
              <a:gd name="connsiteY2" fmla="*/ 67733 h 347133"/>
              <a:gd name="connsiteX3" fmla="*/ 7023100 w 7023100"/>
              <a:gd name="connsiteY3" fmla="*/ 0 h 347133"/>
              <a:gd name="connsiteX4" fmla="*/ 7023100 w 7023100"/>
              <a:gd name="connsiteY4" fmla="*/ 0 h 347133"/>
              <a:gd name="connsiteX0" fmla="*/ 0 w 7023100"/>
              <a:gd name="connsiteY0" fmla="*/ 347133 h 347133"/>
              <a:gd name="connsiteX1" fmla="*/ 270934 w 7023100"/>
              <a:gd name="connsiteY1" fmla="*/ 93133 h 347133"/>
              <a:gd name="connsiteX2" fmla="*/ 643467 w 7023100"/>
              <a:gd name="connsiteY2" fmla="*/ 51858 h 347133"/>
              <a:gd name="connsiteX3" fmla="*/ 7023100 w 7023100"/>
              <a:gd name="connsiteY3" fmla="*/ 0 h 347133"/>
              <a:gd name="connsiteX4" fmla="*/ 7023100 w 7023100"/>
              <a:gd name="connsiteY4" fmla="*/ 0 h 347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23100" h="347133">
                <a:moveTo>
                  <a:pt x="0" y="347133"/>
                </a:moveTo>
                <a:cubicBezTo>
                  <a:pt x="81845" y="243416"/>
                  <a:pt x="163690" y="142345"/>
                  <a:pt x="270934" y="93133"/>
                </a:cubicBezTo>
                <a:cubicBezTo>
                  <a:pt x="378178" y="43921"/>
                  <a:pt x="643467" y="51858"/>
                  <a:pt x="643467" y="51858"/>
                </a:cubicBezTo>
                <a:cubicBezTo>
                  <a:pt x="661811" y="50447"/>
                  <a:pt x="4896556" y="22578"/>
                  <a:pt x="7023100" y="0"/>
                </a:cubicBezTo>
                <a:lnTo>
                  <a:pt x="7023100" y="0"/>
                </a:ln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39DCD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Freeform: Shape 57">
            <a:extLst>
              <a:ext uri="{FF2B5EF4-FFF2-40B4-BE49-F238E27FC236}">
                <a16:creationId xmlns:a16="http://schemas.microsoft.com/office/drawing/2014/main" id="{F3E8BBB0-3137-4C81-B196-1D9C1A13A53F}"/>
              </a:ext>
            </a:extLst>
          </p:cNvPr>
          <p:cNvSpPr/>
          <p:nvPr/>
        </p:nvSpPr>
        <p:spPr>
          <a:xfrm>
            <a:off x="10392756" y="1295145"/>
            <a:ext cx="1786545" cy="161117"/>
          </a:xfrm>
          <a:custGeom>
            <a:avLst/>
            <a:gdLst>
              <a:gd name="connsiteX0" fmla="*/ 110706 w 1786545"/>
              <a:gd name="connsiteY0" fmla="*/ 0 h 161117"/>
              <a:gd name="connsiteX1" fmla="*/ 1786545 w 1786545"/>
              <a:gd name="connsiteY1" fmla="*/ 0 h 161117"/>
              <a:gd name="connsiteX2" fmla="*/ 1786545 w 1786545"/>
              <a:gd name="connsiteY2" fmla="*/ 161117 h 161117"/>
              <a:gd name="connsiteX3" fmla="*/ 0 w 1786545"/>
              <a:gd name="connsiteY3" fmla="*/ 161117 h 161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86545" h="161117">
                <a:moveTo>
                  <a:pt x="110706" y="0"/>
                </a:moveTo>
                <a:lnTo>
                  <a:pt x="1786545" y="0"/>
                </a:lnTo>
                <a:lnTo>
                  <a:pt x="1786545" y="161117"/>
                </a:lnTo>
                <a:lnTo>
                  <a:pt x="0" y="16111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39DCD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03E288F6-661C-4FDB-9BF3-CD0B27D8021E}"/>
              </a:ext>
            </a:extLst>
          </p:cNvPr>
          <p:cNvSpPr txBox="1"/>
          <p:nvPr/>
        </p:nvSpPr>
        <p:spPr>
          <a:xfrm>
            <a:off x="1988422" y="2112443"/>
            <a:ext cx="922048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500" b="1">
                <a:solidFill>
                  <a:srgbClr val="039DC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kumimoji="0" lang="en-US" sz="11500" b="1" i="0" u="none" strike="noStrike" kern="1200" cap="none" spc="0" normalizeH="0" baseline="0" noProof="0" dirty="0">
              <a:ln>
                <a:noFill/>
              </a:ln>
              <a:solidFill>
                <a:srgbClr val="039DCD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CA7725C1-E966-450F-970D-A34D686077BC}"/>
              </a:ext>
            </a:extLst>
          </p:cNvPr>
          <p:cNvSpPr/>
          <p:nvPr/>
        </p:nvSpPr>
        <p:spPr>
          <a:xfrm>
            <a:off x="0" y="4098342"/>
            <a:ext cx="11351026" cy="1517921"/>
          </a:xfrm>
          <a:custGeom>
            <a:avLst/>
            <a:gdLst>
              <a:gd name="connsiteX0" fmla="*/ 0 w 11351026"/>
              <a:gd name="connsiteY0" fmla="*/ 0 h 1517921"/>
              <a:gd name="connsiteX1" fmla="*/ 11351026 w 11351026"/>
              <a:gd name="connsiteY1" fmla="*/ 0 h 1517921"/>
              <a:gd name="connsiteX2" fmla="*/ 10676116 w 11351026"/>
              <a:gd name="connsiteY2" fmla="*/ 1517921 h 1517921"/>
              <a:gd name="connsiteX3" fmla="*/ 0 w 11351026"/>
              <a:gd name="connsiteY3" fmla="*/ 1517921 h 15179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351026" h="1517921">
                <a:moveTo>
                  <a:pt x="0" y="0"/>
                </a:moveTo>
                <a:lnTo>
                  <a:pt x="11351026" y="0"/>
                </a:lnTo>
                <a:lnTo>
                  <a:pt x="10676116" y="1517921"/>
                </a:lnTo>
                <a:lnTo>
                  <a:pt x="0" y="1517921"/>
                </a:lnTo>
                <a:close/>
              </a:path>
            </a:pathLst>
          </a:custGeom>
          <a:gradFill flip="none" rotWithShape="1">
            <a:gsLst>
              <a:gs pos="0">
                <a:srgbClr val="0394C1"/>
              </a:gs>
              <a:gs pos="100000">
                <a:srgbClr val="039DC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39DCD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8" name="Rectangle: Diagonal Corners Rounded 77">
            <a:extLst>
              <a:ext uri="{FF2B5EF4-FFF2-40B4-BE49-F238E27FC236}">
                <a16:creationId xmlns:a16="http://schemas.microsoft.com/office/drawing/2014/main" id="{4FA8CD35-C6C6-490D-A3FB-58A842BB68DF}"/>
              </a:ext>
            </a:extLst>
          </p:cNvPr>
          <p:cNvSpPr/>
          <p:nvPr/>
        </p:nvSpPr>
        <p:spPr>
          <a:xfrm>
            <a:off x="1709004" y="3892347"/>
            <a:ext cx="1487422" cy="1487422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39DCD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" name="Rectangle: Diagonal Corners Rounded 78">
            <a:extLst>
              <a:ext uri="{FF2B5EF4-FFF2-40B4-BE49-F238E27FC236}">
                <a16:creationId xmlns:a16="http://schemas.microsoft.com/office/drawing/2014/main" id="{2FAB0CF5-2136-482C-A110-CF25645E9218}"/>
              </a:ext>
            </a:extLst>
          </p:cNvPr>
          <p:cNvSpPr/>
          <p:nvPr/>
        </p:nvSpPr>
        <p:spPr>
          <a:xfrm>
            <a:off x="1800400" y="3819686"/>
            <a:ext cx="1487422" cy="1487422"/>
          </a:xfrm>
          <a:prstGeom prst="round2DiagRect">
            <a:avLst/>
          </a:prstGeom>
          <a:solidFill>
            <a:schemeClr val="bg1"/>
          </a:solidFill>
          <a:ln>
            <a:solidFill>
              <a:srgbClr val="03A9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39DCD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53A8F49F-8D32-45D3-9EE7-F04BCCC2FA71}"/>
              </a:ext>
            </a:extLst>
          </p:cNvPr>
          <p:cNvSpPr txBox="1"/>
          <p:nvPr/>
        </p:nvSpPr>
        <p:spPr>
          <a:xfrm>
            <a:off x="2105530" y="3943538"/>
            <a:ext cx="87716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39DC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39DCD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039DC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39DCD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" name="!!1">
            <a:extLst>
              <a:ext uri="{FF2B5EF4-FFF2-40B4-BE49-F238E27FC236}">
                <a16:creationId xmlns:a16="http://schemas.microsoft.com/office/drawing/2014/main" id="{CF03090D-6B65-483A-884C-676C1259641A}"/>
              </a:ext>
            </a:extLst>
          </p:cNvPr>
          <p:cNvSpPr txBox="1"/>
          <p:nvPr/>
        </p:nvSpPr>
        <p:spPr>
          <a:xfrm>
            <a:off x="4254214" y="1814032"/>
            <a:ext cx="79081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HỒ CHÍ MINH TRONG LỊCH SỬ VIỆT NAM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2AB859F3-40C7-4B9B-B3DC-43298597FBFA}"/>
              </a:ext>
            </a:extLst>
          </p:cNvPr>
          <p:cNvSpPr/>
          <p:nvPr/>
        </p:nvSpPr>
        <p:spPr>
          <a:xfrm>
            <a:off x="842927" y="1750203"/>
            <a:ext cx="3295918" cy="728133"/>
          </a:xfrm>
          <a:custGeom>
            <a:avLst/>
            <a:gdLst>
              <a:gd name="connsiteX0" fmla="*/ 708382 w 3295918"/>
              <a:gd name="connsiteY0" fmla="*/ 0 h 728133"/>
              <a:gd name="connsiteX1" fmla="*/ 3295918 w 3295918"/>
              <a:gd name="connsiteY1" fmla="*/ 0 h 728133"/>
              <a:gd name="connsiteX2" fmla="*/ 2874835 w 3295918"/>
              <a:gd name="connsiteY2" fmla="*/ 725447 h 728133"/>
              <a:gd name="connsiteX3" fmla="*/ 2872222 w 3295918"/>
              <a:gd name="connsiteY3" fmla="*/ 728133 h 728133"/>
              <a:gd name="connsiteX4" fmla="*/ 0 w 3295918"/>
              <a:gd name="connsiteY4" fmla="*/ 728133 h 728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95918" h="728133">
                <a:moveTo>
                  <a:pt x="708382" y="0"/>
                </a:moveTo>
                <a:lnTo>
                  <a:pt x="3295918" y="0"/>
                </a:lnTo>
                <a:lnTo>
                  <a:pt x="2874835" y="725447"/>
                </a:lnTo>
                <a:lnTo>
                  <a:pt x="2872222" y="728133"/>
                </a:lnTo>
                <a:lnTo>
                  <a:pt x="0" y="72813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39DCD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AEE32DE-55F8-4752-8AA0-A4655CE58B04}"/>
              </a:ext>
            </a:extLst>
          </p:cNvPr>
          <p:cNvSpPr txBox="1"/>
          <p:nvPr/>
        </p:nvSpPr>
        <p:spPr>
          <a:xfrm>
            <a:off x="1668623" y="1863155"/>
            <a:ext cx="15616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39DC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CHỦ ĐỀ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0B714F1F-62FA-4A45-A627-5989E71CBABA}"/>
              </a:ext>
            </a:extLst>
          </p:cNvPr>
          <p:cNvSpPr txBox="1"/>
          <p:nvPr/>
        </p:nvSpPr>
        <p:spPr>
          <a:xfrm>
            <a:off x="3374572" y="4308763"/>
            <a:ext cx="69576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KHÁI QUÁT VỀ CUỘC ĐỜI VÀ SỰ NGHIỆP CỦA HỒ CHÍ MINH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63659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B3B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id="{6181D18B-9B44-7D88-5EAF-072D6DA0EA46}"/>
              </a:ext>
            </a:extLst>
          </p:cNvPr>
          <p:cNvSpPr/>
          <p:nvPr/>
        </p:nvSpPr>
        <p:spPr>
          <a:xfrm>
            <a:off x="0" y="692211"/>
            <a:ext cx="12192000" cy="270738"/>
          </a:xfrm>
          <a:prstGeom prst="roundRect">
            <a:avLst/>
          </a:prstGeom>
          <a:gradFill flip="none" rotWithShape="1">
            <a:gsLst>
              <a:gs pos="66944">
                <a:schemeClr val="bg1">
                  <a:lumMod val="50000"/>
                </a:schemeClr>
              </a:gs>
              <a:gs pos="36000">
                <a:srgbClr val="D8DDE3"/>
              </a:gs>
              <a:gs pos="94495">
                <a:schemeClr val="bg1">
                  <a:lumMod val="85000"/>
                </a:schemeClr>
              </a:gs>
              <a:gs pos="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99564CB7-6C8C-255F-A09E-05E514E927C8}"/>
              </a:ext>
            </a:extLst>
          </p:cNvPr>
          <p:cNvGrpSpPr/>
          <p:nvPr/>
        </p:nvGrpSpPr>
        <p:grpSpPr>
          <a:xfrm>
            <a:off x="905509" y="627087"/>
            <a:ext cx="1526830" cy="4948467"/>
            <a:chOff x="905509" y="627087"/>
            <a:chExt cx="1526830" cy="4948467"/>
          </a:xfrm>
        </p:grpSpPr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28A0B12F-8D51-0822-A28D-E4F8FDEF78C4}"/>
                </a:ext>
              </a:extLst>
            </p:cNvPr>
            <p:cNvGrpSpPr/>
            <p:nvPr/>
          </p:nvGrpSpPr>
          <p:grpSpPr>
            <a:xfrm>
              <a:off x="905509" y="981288"/>
              <a:ext cx="1526830" cy="4594266"/>
              <a:chOff x="905509" y="384136"/>
              <a:chExt cx="1526830" cy="4594266"/>
            </a:xfrm>
            <a:effectLst>
              <a:reflection blurRad="76200" stA="47000" endPos="28000" dist="203200" dir="5400000" sy="-100000" algn="bl" rotWithShape="0"/>
            </a:effectLst>
          </p:grpSpPr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8FC656B6-6F30-DC25-68EF-33A021BFA4B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54404" y="2138809"/>
                <a:ext cx="14521" cy="1170000"/>
              </a:xfrm>
              <a:prstGeom prst="line">
                <a:avLst/>
              </a:prstGeom>
              <a:ln>
                <a:solidFill>
                  <a:schemeClr val="bg1">
                    <a:alpha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6F5F68E7-D829-0892-35C7-C3B07D088FDF}"/>
                  </a:ext>
                </a:extLst>
              </p:cNvPr>
              <p:cNvSpPr/>
              <p:nvPr/>
            </p:nvSpPr>
            <p:spPr>
              <a:xfrm rot="8100000">
                <a:off x="1168032" y="1102827"/>
                <a:ext cx="1001786" cy="1001786"/>
              </a:xfrm>
              <a:custGeom>
                <a:avLst/>
                <a:gdLst>
                  <a:gd name="connsiteX0" fmla="*/ 145862 w 1001786"/>
                  <a:gd name="connsiteY0" fmla="*/ 868259 h 1001786"/>
                  <a:gd name="connsiteX1" fmla="*/ 215960 w 1001786"/>
                  <a:gd name="connsiteY1" fmla="*/ 868259 h 1001786"/>
                  <a:gd name="connsiteX2" fmla="*/ 215960 w 1001786"/>
                  <a:gd name="connsiteY2" fmla="*/ 798161 h 1001786"/>
                  <a:gd name="connsiteX3" fmla="*/ 145862 w 1001786"/>
                  <a:gd name="connsiteY3" fmla="*/ 798161 h 1001786"/>
                  <a:gd name="connsiteX4" fmla="*/ 145862 w 1001786"/>
                  <a:gd name="connsiteY4" fmla="*/ 868259 h 1001786"/>
                  <a:gd name="connsiteX5" fmla="*/ 121158 w 1001786"/>
                  <a:gd name="connsiteY5" fmla="*/ 880628 h 1001786"/>
                  <a:gd name="connsiteX6" fmla="*/ 0 w 1001786"/>
                  <a:gd name="connsiteY6" fmla="*/ 588129 h 1001786"/>
                  <a:gd name="connsiteX7" fmla="*/ 413657 w 1001786"/>
                  <a:gd name="connsiteY7" fmla="*/ 174472 h 1001786"/>
                  <a:gd name="connsiteX8" fmla="*/ 1001786 w 1001786"/>
                  <a:gd name="connsiteY8" fmla="*/ 0 h 1001786"/>
                  <a:gd name="connsiteX9" fmla="*/ 827314 w 1001786"/>
                  <a:gd name="connsiteY9" fmla="*/ 588129 h 1001786"/>
                  <a:gd name="connsiteX10" fmla="*/ 413657 w 1001786"/>
                  <a:gd name="connsiteY10" fmla="*/ 1001786 h 1001786"/>
                  <a:gd name="connsiteX11" fmla="*/ 121158 w 1001786"/>
                  <a:gd name="connsiteY11" fmla="*/ 880628 h 10017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001786" h="1001786">
                    <a:moveTo>
                      <a:pt x="145862" y="868259"/>
                    </a:moveTo>
                    <a:cubicBezTo>
                      <a:pt x="165219" y="887616"/>
                      <a:pt x="196603" y="887616"/>
                      <a:pt x="215960" y="868259"/>
                    </a:cubicBezTo>
                    <a:cubicBezTo>
                      <a:pt x="235317" y="848902"/>
                      <a:pt x="235317" y="817518"/>
                      <a:pt x="215960" y="798161"/>
                    </a:cubicBezTo>
                    <a:cubicBezTo>
                      <a:pt x="196603" y="778804"/>
                      <a:pt x="165219" y="778804"/>
                      <a:pt x="145862" y="798161"/>
                    </a:cubicBezTo>
                    <a:cubicBezTo>
                      <a:pt x="126504" y="817518"/>
                      <a:pt x="126504" y="848902"/>
                      <a:pt x="145862" y="868259"/>
                    </a:cubicBezTo>
                    <a:close/>
                    <a:moveTo>
                      <a:pt x="121158" y="880628"/>
                    </a:moveTo>
                    <a:cubicBezTo>
                      <a:pt x="46300" y="805771"/>
                      <a:pt x="0" y="702357"/>
                      <a:pt x="0" y="588129"/>
                    </a:cubicBezTo>
                    <a:cubicBezTo>
                      <a:pt x="0" y="359673"/>
                      <a:pt x="185201" y="174472"/>
                      <a:pt x="413657" y="174472"/>
                    </a:cubicBezTo>
                    <a:cubicBezTo>
                      <a:pt x="609700" y="174472"/>
                      <a:pt x="805743" y="116315"/>
                      <a:pt x="1001786" y="0"/>
                    </a:cubicBezTo>
                    <a:cubicBezTo>
                      <a:pt x="885471" y="196043"/>
                      <a:pt x="827314" y="392086"/>
                      <a:pt x="827314" y="588129"/>
                    </a:cubicBezTo>
                    <a:cubicBezTo>
                      <a:pt x="827314" y="816585"/>
                      <a:pt x="642113" y="1001786"/>
                      <a:pt x="413657" y="1001786"/>
                    </a:cubicBezTo>
                    <a:cubicBezTo>
                      <a:pt x="299429" y="1001786"/>
                      <a:pt x="196015" y="955486"/>
                      <a:pt x="121158" y="880628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79DDBA0C-A623-84F4-E648-590112F2A0C6}"/>
                  </a:ext>
                </a:extLst>
              </p:cNvPr>
              <p:cNvGrpSpPr/>
              <p:nvPr/>
            </p:nvGrpSpPr>
            <p:grpSpPr>
              <a:xfrm>
                <a:off x="905510" y="3022602"/>
                <a:ext cx="1526829" cy="1955800"/>
                <a:chOff x="1116185" y="2848429"/>
                <a:chExt cx="1526829" cy="1955800"/>
              </a:xfrm>
            </p:grpSpPr>
            <p:sp>
              <p:nvSpPr>
                <p:cNvPr id="6" name="Right Brace 5">
                  <a:extLst>
                    <a:ext uri="{FF2B5EF4-FFF2-40B4-BE49-F238E27FC236}">
                      <a16:creationId xmlns:a16="http://schemas.microsoft.com/office/drawing/2014/main" id="{E01AA450-AF9E-0A27-B089-AEB09F8044A6}"/>
                    </a:ext>
                  </a:extLst>
                </p:cNvPr>
                <p:cNvSpPr/>
                <p:nvPr/>
              </p:nvSpPr>
              <p:spPr>
                <a:xfrm rot="16200000">
                  <a:off x="1589314" y="2375300"/>
                  <a:ext cx="580571" cy="1526829"/>
                </a:xfrm>
                <a:prstGeom prst="rightBrace">
                  <a:avLst>
                    <a:gd name="adj1" fmla="val 20833"/>
                    <a:gd name="adj2" fmla="val 49049"/>
                  </a:avLst>
                </a:prstGeom>
                <a:solidFill>
                  <a:srgbClr val="FFFF00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endParaRPr>
                </a:p>
              </p:txBody>
            </p:sp>
            <p:sp>
              <p:nvSpPr>
                <p:cNvPr id="7" name="Rectangle: Top Corners Rounded 6">
                  <a:extLst>
                    <a:ext uri="{FF2B5EF4-FFF2-40B4-BE49-F238E27FC236}">
                      <a16:creationId xmlns:a16="http://schemas.microsoft.com/office/drawing/2014/main" id="{B3F918BB-3B91-1320-6956-1783F36C2961}"/>
                    </a:ext>
                  </a:extLst>
                </p:cNvPr>
                <p:cNvSpPr/>
                <p:nvPr/>
              </p:nvSpPr>
              <p:spPr>
                <a:xfrm>
                  <a:off x="1116185" y="3429000"/>
                  <a:ext cx="1526829" cy="1375229"/>
                </a:xfrm>
                <a:prstGeom prst="round2SameRect">
                  <a:avLst>
                    <a:gd name="adj1" fmla="val 0"/>
                    <a:gd name="adj2" fmla="val 8750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E2F52511-B701-E4AB-0D07-56110F017D59}"/>
                  </a:ext>
                </a:extLst>
              </p:cNvPr>
              <p:cNvSpPr/>
              <p:nvPr/>
            </p:nvSpPr>
            <p:spPr>
              <a:xfrm>
                <a:off x="1563059" y="2567270"/>
                <a:ext cx="211730" cy="211730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6601111B-E4A5-C3A7-6E8F-517DB413191D}"/>
                  </a:ext>
                </a:extLst>
              </p:cNvPr>
              <p:cNvSpPr txBox="1"/>
              <p:nvPr/>
            </p:nvSpPr>
            <p:spPr>
              <a:xfrm>
                <a:off x="1272696" y="1282839"/>
                <a:ext cx="76341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01</a:t>
                </a:r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0550C75A-7FC3-8030-9EC4-C15BB811D0D5}"/>
                  </a:ext>
                </a:extLst>
              </p:cNvPr>
              <p:cNvSpPr txBox="1"/>
              <p:nvPr/>
            </p:nvSpPr>
            <p:spPr>
              <a:xfrm>
                <a:off x="905509" y="3621512"/>
                <a:ext cx="1526829" cy="1292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600" i="0" u="none" strike="noStrike" kern="1200" cap="none" spc="0" normalizeH="0" baseline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Hoàn cảnh đất nước</a:t>
                </a:r>
                <a:endParaRPr kumimoji="0" lang="en-US" sz="26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grpSp>
            <p:nvGrpSpPr>
              <p:cNvPr id="77" name="Group 76">
                <a:extLst>
                  <a:ext uri="{FF2B5EF4-FFF2-40B4-BE49-F238E27FC236}">
                    <a16:creationId xmlns:a16="http://schemas.microsoft.com/office/drawing/2014/main" id="{70E0180F-08CA-6716-22A4-9C843A20DA23}"/>
                  </a:ext>
                </a:extLst>
              </p:cNvPr>
              <p:cNvGrpSpPr/>
              <p:nvPr/>
            </p:nvGrpSpPr>
            <p:grpSpPr>
              <a:xfrm>
                <a:off x="1574067" y="384136"/>
                <a:ext cx="160027" cy="794787"/>
                <a:chOff x="1574067" y="384136"/>
                <a:chExt cx="160027" cy="794787"/>
              </a:xfrm>
            </p:grpSpPr>
            <p:sp>
              <p:nvSpPr>
                <p:cNvPr id="75" name="Freeform: Shape 74">
                  <a:extLst>
                    <a:ext uri="{FF2B5EF4-FFF2-40B4-BE49-F238E27FC236}">
                      <a16:creationId xmlns:a16="http://schemas.microsoft.com/office/drawing/2014/main" id="{40B8920B-9328-0FBA-8A3E-C750D5816651}"/>
                    </a:ext>
                  </a:extLst>
                </p:cNvPr>
                <p:cNvSpPr/>
                <p:nvPr/>
              </p:nvSpPr>
              <p:spPr>
                <a:xfrm>
                  <a:off x="1650672" y="384136"/>
                  <a:ext cx="45719" cy="732738"/>
                </a:xfrm>
                <a:custGeom>
                  <a:avLst/>
                  <a:gdLst>
                    <a:gd name="connsiteX0" fmla="*/ 1778 w 25808"/>
                    <a:gd name="connsiteY0" fmla="*/ 1116874 h 1116874"/>
                    <a:gd name="connsiteX1" fmla="*/ 1778 w 25808"/>
                    <a:gd name="connsiteY1" fmla="*/ 1116874 h 1116874"/>
                    <a:gd name="connsiteX2" fmla="*/ 8310 w 25808"/>
                    <a:gd name="connsiteY2" fmla="*/ 826226 h 1116874"/>
                    <a:gd name="connsiteX3" fmla="*/ 11576 w 25808"/>
                    <a:gd name="connsiteY3" fmla="*/ 809897 h 1116874"/>
                    <a:gd name="connsiteX4" fmla="*/ 14841 w 25808"/>
                    <a:gd name="connsiteY4" fmla="*/ 682534 h 1116874"/>
                    <a:gd name="connsiteX5" fmla="*/ 21373 w 25808"/>
                    <a:gd name="connsiteY5" fmla="*/ 591094 h 1116874"/>
                    <a:gd name="connsiteX6" fmla="*/ 24638 w 25808"/>
                    <a:gd name="connsiteY6" fmla="*/ 476794 h 1116874"/>
                    <a:gd name="connsiteX7" fmla="*/ 11576 w 25808"/>
                    <a:gd name="connsiteY7" fmla="*/ 91440 h 1116874"/>
                    <a:gd name="connsiteX8" fmla="*/ 8310 w 25808"/>
                    <a:gd name="connsiteY8" fmla="*/ 0 h 1116874"/>
                    <a:gd name="connsiteX9" fmla="*/ 8310 w 25808"/>
                    <a:gd name="connsiteY9" fmla="*/ 0 h 11168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5808" h="1116874">
                      <a:moveTo>
                        <a:pt x="1778" y="1116874"/>
                      </a:moveTo>
                      <a:lnTo>
                        <a:pt x="1778" y="1116874"/>
                      </a:lnTo>
                      <a:cubicBezTo>
                        <a:pt x="2279" y="1076298"/>
                        <a:pt x="-5609" y="916690"/>
                        <a:pt x="8310" y="826226"/>
                      </a:cubicBezTo>
                      <a:cubicBezTo>
                        <a:pt x="9154" y="820740"/>
                        <a:pt x="10487" y="815340"/>
                        <a:pt x="11576" y="809897"/>
                      </a:cubicBezTo>
                      <a:cubicBezTo>
                        <a:pt x="12664" y="767443"/>
                        <a:pt x="13472" y="724980"/>
                        <a:pt x="14841" y="682534"/>
                      </a:cubicBezTo>
                      <a:cubicBezTo>
                        <a:pt x="17269" y="607275"/>
                        <a:pt x="13431" y="630801"/>
                        <a:pt x="21373" y="591094"/>
                      </a:cubicBezTo>
                      <a:cubicBezTo>
                        <a:pt x="22461" y="552994"/>
                        <a:pt x="24912" y="514909"/>
                        <a:pt x="24638" y="476794"/>
                      </a:cubicBezTo>
                      <a:cubicBezTo>
                        <a:pt x="23656" y="340276"/>
                        <a:pt x="32904" y="219437"/>
                        <a:pt x="11576" y="91440"/>
                      </a:cubicBezTo>
                      <a:cubicBezTo>
                        <a:pt x="8013" y="13069"/>
                        <a:pt x="8310" y="43567"/>
                        <a:pt x="8310" y="0"/>
                      </a:cubicBezTo>
                      <a:lnTo>
                        <a:pt x="8310" y="0"/>
                      </a:lnTo>
                    </a:path>
                  </a:pathLst>
                </a:cu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+mn-ea"/>
                    <a:cs typeface="+mn-cs"/>
                  </a:endParaRPr>
                </a:p>
              </p:txBody>
            </p:sp>
            <p:sp>
              <p:nvSpPr>
                <p:cNvPr id="76" name="Freeform: Shape 75">
                  <a:extLst>
                    <a:ext uri="{FF2B5EF4-FFF2-40B4-BE49-F238E27FC236}">
                      <a16:creationId xmlns:a16="http://schemas.microsoft.com/office/drawing/2014/main" id="{4F61E1B9-CB0F-D44D-884D-D86F9E221FE6}"/>
                    </a:ext>
                  </a:extLst>
                </p:cNvPr>
                <p:cNvSpPr/>
                <p:nvPr/>
              </p:nvSpPr>
              <p:spPr>
                <a:xfrm>
                  <a:off x="1574067" y="1018903"/>
                  <a:ext cx="160027" cy="160020"/>
                </a:xfrm>
                <a:custGeom>
                  <a:avLst/>
                  <a:gdLst>
                    <a:gd name="connsiteX0" fmla="*/ 78384 w 160027"/>
                    <a:gd name="connsiteY0" fmla="*/ 94706 h 160020"/>
                    <a:gd name="connsiteX1" fmla="*/ 78384 w 160027"/>
                    <a:gd name="connsiteY1" fmla="*/ 94706 h 160020"/>
                    <a:gd name="connsiteX2" fmla="*/ 45727 w 160027"/>
                    <a:gd name="connsiteY2" fmla="*/ 84908 h 160020"/>
                    <a:gd name="connsiteX3" fmla="*/ 6539 w 160027"/>
                    <a:gd name="connsiteY3" fmla="*/ 35923 h 160020"/>
                    <a:gd name="connsiteX4" fmla="*/ 16336 w 160027"/>
                    <a:gd name="connsiteY4" fmla="*/ 13063 h 160020"/>
                    <a:gd name="connsiteX5" fmla="*/ 32664 w 160027"/>
                    <a:gd name="connsiteY5" fmla="*/ 9797 h 160020"/>
                    <a:gd name="connsiteX6" fmla="*/ 65322 w 160027"/>
                    <a:gd name="connsiteY6" fmla="*/ 22860 h 160020"/>
                    <a:gd name="connsiteX7" fmla="*/ 75119 w 160027"/>
                    <a:gd name="connsiteY7" fmla="*/ 26126 h 160020"/>
                    <a:gd name="connsiteX8" fmla="*/ 84916 w 160027"/>
                    <a:gd name="connsiteY8" fmla="*/ 42454 h 160020"/>
                    <a:gd name="connsiteX9" fmla="*/ 78384 w 160027"/>
                    <a:gd name="connsiteY9" fmla="*/ 94706 h 160020"/>
                    <a:gd name="connsiteX10" fmla="*/ 94713 w 160027"/>
                    <a:gd name="connsiteY10" fmla="*/ 107768 h 160020"/>
                    <a:gd name="connsiteX11" fmla="*/ 140433 w 160027"/>
                    <a:gd name="connsiteY11" fmla="*/ 97971 h 160020"/>
                    <a:gd name="connsiteX12" fmla="*/ 153496 w 160027"/>
                    <a:gd name="connsiteY12" fmla="*/ 71846 h 160020"/>
                    <a:gd name="connsiteX13" fmla="*/ 160027 w 160027"/>
                    <a:gd name="connsiteY13" fmla="*/ 32657 h 160020"/>
                    <a:gd name="connsiteX14" fmla="*/ 146964 w 160027"/>
                    <a:gd name="connsiteY14" fmla="*/ 3266 h 160020"/>
                    <a:gd name="connsiteX15" fmla="*/ 130636 w 160027"/>
                    <a:gd name="connsiteY15" fmla="*/ 0 h 160020"/>
                    <a:gd name="connsiteX16" fmla="*/ 107776 w 160027"/>
                    <a:gd name="connsiteY16" fmla="*/ 19594 h 160020"/>
                    <a:gd name="connsiteX17" fmla="*/ 104510 w 160027"/>
                    <a:gd name="connsiteY17" fmla="*/ 35923 h 160020"/>
                    <a:gd name="connsiteX18" fmla="*/ 75119 w 160027"/>
                    <a:gd name="connsiteY18" fmla="*/ 78377 h 160020"/>
                    <a:gd name="connsiteX19" fmla="*/ 55524 w 160027"/>
                    <a:gd name="connsiteY19" fmla="*/ 104503 h 160020"/>
                    <a:gd name="connsiteX20" fmla="*/ 48993 w 160027"/>
                    <a:gd name="connsiteY20" fmla="*/ 117566 h 160020"/>
                    <a:gd name="connsiteX21" fmla="*/ 29399 w 160027"/>
                    <a:gd name="connsiteY21" fmla="*/ 133894 h 160020"/>
                    <a:gd name="connsiteX22" fmla="*/ 19602 w 160027"/>
                    <a:gd name="connsiteY22" fmla="*/ 146957 h 160020"/>
                    <a:gd name="connsiteX23" fmla="*/ 7 w 160027"/>
                    <a:gd name="connsiteY23" fmla="*/ 160020 h 160020"/>
                    <a:gd name="connsiteX24" fmla="*/ 13070 w 160027"/>
                    <a:gd name="connsiteY24" fmla="*/ 146957 h 1600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60027" h="160020">
                      <a:moveTo>
                        <a:pt x="78384" y="94706"/>
                      </a:moveTo>
                      <a:lnTo>
                        <a:pt x="78384" y="94706"/>
                      </a:lnTo>
                      <a:cubicBezTo>
                        <a:pt x="67498" y="91440"/>
                        <a:pt x="55256" y="91102"/>
                        <a:pt x="45727" y="84908"/>
                      </a:cubicBezTo>
                      <a:cubicBezTo>
                        <a:pt x="15887" y="65512"/>
                        <a:pt x="16136" y="59917"/>
                        <a:pt x="6539" y="35923"/>
                      </a:cubicBezTo>
                      <a:cubicBezTo>
                        <a:pt x="9805" y="28303"/>
                        <a:pt x="10474" y="18925"/>
                        <a:pt x="16336" y="13063"/>
                      </a:cubicBezTo>
                      <a:cubicBezTo>
                        <a:pt x="20261" y="9138"/>
                        <a:pt x="27221" y="8708"/>
                        <a:pt x="32664" y="9797"/>
                      </a:cubicBezTo>
                      <a:cubicBezTo>
                        <a:pt x="44161" y="12096"/>
                        <a:pt x="54379" y="18651"/>
                        <a:pt x="65322" y="22860"/>
                      </a:cubicBezTo>
                      <a:cubicBezTo>
                        <a:pt x="68535" y="24096"/>
                        <a:pt x="71853" y="25037"/>
                        <a:pt x="75119" y="26126"/>
                      </a:cubicBezTo>
                      <a:cubicBezTo>
                        <a:pt x="78385" y="31569"/>
                        <a:pt x="84129" y="36156"/>
                        <a:pt x="84916" y="42454"/>
                      </a:cubicBezTo>
                      <a:cubicBezTo>
                        <a:pt x="86655" y="56368"/>
                        <a:pt x="81466" y="79299"/>
                        <a:pt x="78384" y="94706"/>
                      </a:cubicBezTo>
                      <a:cubicBezTo>
                        <a:pt x="83827" y="99060"/>
                        <a:pt x="87878" y="106401"/>
                        <a:pt x="94713" y="107768"/>
                      </a:cubicBezTo>
                      <a:cubicBezTo>
                        <a:pt x="116144" y="112054"/>
                        <a:pt x="124736" y="105820"/>
                        <a:pt x="140433" y="97971"/>
                      </a:cubicBezTo>
                      <a:cubicBezTo>
                        <a:pt x="144787" y="89263"/>
                        <a:pt x="150698" y="81172"/>
                        <a:pt x="153496" y="71846"/>
                      </a:cubicBezTo>
                      <a:cubicBezTo>
                        <a:pt x="157301" y="59161"/>
                        <a:pt x="160027" y="32657"/>
                        <a:pt x="160027" y="32657"/>
                      </a:cubicBezTo>
                      <a:cubicBezTo>
                        <a:pt x="157889" y="19828"/>
                        <a:pt x="160128" y="9848"/>
                        <a:pt x="146964" y="3266"/>
                      </a:cubicBezTo>
                      <a:cubicBezTo>
                        <a:pt x="142000" y="784"/>
                        <a:pt x="136079" y="1089"/>
                        <a:pt x="130636" y="0"/>
                      </a:cubicBezTo>
                      <a:cubicBezTo>
                        <a:pt x="123016" y="6531"/>
                        <a:pt x="113679" y="11477"/>
                        <a:pt x="107776" y="19594"/>
                      </a:cubicBezTo>
                      <a:cubicBezTo>
                        <a:pt x="104511" y="24083"/>
                        <a:pt x="106645" y="30799"/>
                        <a:pt x="104510" y="35923"/>
                      </a:cubicBezTo>
                      <a:cubicBezTo>
                        <a:pt x="95732" y="56989"/>
                        <a:pt x="88828" y="60929"/>
                        <a:pt x="75119" y="78377"/>
                      </a:cubicBezTo>
                      <a:cubicBezTo>
                        <a:pt x="68393" y="86937"/>
                        <a:pt x="61562" y="95445"/>
                        <a:pt x="55524" y="104503"/>
                      </a:cubicBezTo>
                      <a:cubicBezTo>
                        <a:pt x="52824" y="108554"/>
                        <a:pt x="52227" y="113927"/>
                        <a:pt x="48993" y="117566"/>
                      </a:cubicBezTo>
                      <a:cubicBezTo>
                        <a:pt x="43345" y="123920"/>
                        <a:pt x="35411" y="127882"/>
                        <a:pt x="29399" y="133894"/>
                      </a:cubicBezTo>
                      <a:cubicBezTo>
                        <a:pt x="25550" y="137743"/>
                        <a:pt x="23898" y="143615"/>
                        <a:pt x="19602" y="146957"/>
                      </a:cubicBezTo>
                      <a:cubicBezTo>
                        <a:pt x="-967" y="162955"/>
                        <a:pt x="7" y="148600"/>
                        <a:pt x="7" y="160020"/>
                      </a:cubicBezTo>
                      <a:lnTo>
                        <a:pt x="13070" y="146957"/>
                      </a:lnTo>
                    </a:path>
                  </a:pathLst>
                </a:cu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2493AFC9-10C1-DCBF-9673-5C22B198877D}"/>
                </a:ext>
              </a:extLst>
            </p:cNvPr>
            <p:cNvSpPr/>
            <p:nvPr/>
          </p:nvSpPr>
          <p:spPr>
            <a:xfrm>
              <a:off x="1582406" y="627087"/>
              <a:ext cx="191407" cy="427332"/>
            </a:xfrm>
            <a:custGeom>
              <a:avLst/>
              <a:gdLst>
                <a:gd name="connsiteX0" fmla="*/ 84964 w 191407"/>
                <a:gd name="connsiteY0" fmla="*/ 0 h 427332"/>
                <a:gd name="connsiteX1" fmla="*/ 191407 w 191407"/>
                <a:gd name="connsiteY1" fmla="*/ 213666 h 427332"/>
                <a:gd name="connsiteX2" fmla="*/ 84964 w 191407"/>
                <a:gd name="connsiteY2" fmla="*/ 427332 h 427332"/>
                <a:gd name="connsiteX3" fmla="*/ 9697 w 191407"/>
                <a:gd name="connsiteY3" fmla="*/ 364751 h 427332"/>
                <a:gd name="connsiteX4" fmla="*/ 0 w 191407"/>
                <a:gd name="connsiteY4" fmla="*/ 335879 h 427332"/>
                <a:gd name="connsiteX5" fmla="*/ 47712 w 191407"/>
                <a:gd name="connsiteY5" fmla="*/ 335879 h 427332"/>
                <a:gd name="connsiteX6" fmla="*/ 51287 w 191407"/>
                <a:gd name="connsiteY6" fmla="*/ 335157 h 427332"/>
                <a:gd name="connsiteX7" fmla="*/ 64249 w 191407"/>
                <a:gd name="connsiteY7" fmla="*/ 361502 h 427332"/>
                <a:gd name="connsiteX8" fmla="*/ 84965 w 191407"/>
                <a:gd name="connsiteY8" fmla="*/ 374111 h 427332"/>
                <a:gd name="connsiteX9" fmla="*/ 138187 w 191407"/>
                <a:gd name="connsiteY9" fmla="*/ 213666 h 427332"/>
                <a:gd name="connsiteX10" fmla="*/ 84965 w 191407"/>
                <a:gd name="connsiteY10" fmla="*/ 53221 h 427332"/>
                <a:gd name="connsiteX11" fmla="*/ 64249 w 191407"/>
                <a:gd name="connsiteY11" fmla="*/ 65830 h 427332"/>
                <a:gd name="connsiteX12" fmla="*/ 63063 w 191407"/>
                <a:gd name="connsiteY12" fmla="*/ 68240 h 427332"/>
                <a:gd name="connsiteX13" fmla="*/ 47712 w 191407"/>
                <a:gd name="connsiteY13" fmla="*/ 65141 h 427332"/>
                <a:gd name="connsiteX14" fmla="*/ 8838 w 191407"/>
                <a:gd name="connsiteY14" fmla="*/ 65141 h 427332"/>
                <a:gd name="connsiteX15" fmla="*/ 9697 w 191407"/>
                <a:gd name="connsiteY15" fmla="*/ 62582 h 427332"/>
                <a:gd name="connsiteX16" fmla="*/ 84964 w 191407"/>
                <a:gd name="connsiteY16" fmla="*/ 0 h 427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91407" h="427332">
                  <a:moveTo>
                    <a:pt x="84964" y="0"/>
                  </a:moveTo>
                  <a:cubicBezTo>
                    <a:pt x="143751" y="0"/>
                    <a:pt x="191407" y="95662"/>
                    <a:pt x="191407" y="213666"/>
                  </a:cubicBezTo>
                  <a:cubicBezTo>
                    <a:pt x="191407" y="331670"/>
                    <a:pt x="143751" y="427332"/>
                    <a:pt x="84964" y="427332"/>
                  </a:cubicBezTo>
                  <a:cubicBezTo>
                    <a:pt x="55571" y="427332"/>
                    <a:pt x="28960" y="403417"/>
                    <a:pt x="9697" y="364751"/>
                  </a:cubicBezTo>
                  <a:lnTo>
                    <a:pt x="0" y="335879"/>
                  </a:lnTo>
                  <a:lnTo>
                    <a:pt x="47712" y="335879"/>
                  </a:lnTo>
                  <a:lnTo>
                    <a:pt x="51287" y="335157"/>
                  </a:lnTo>
                  <a:lnTo>
                    <a:pt x="64249" y="361502"/>
                  </a:lnTo>
                  <a:cubicBezTo>
                    <a:pt x="70616" y="369621"/>
                    <a:pt x="77617" y="374111"/>
                    <a:pt x="84965" y="374111"/>
                  </a:cubicBezTo>
                  <a:cubicBezTo>
                    <a:pt x="114359" y="374111"/>
                    <a:pt x="138187" y="302277"/>
                    <a:pt x="138187" y="213666"/>
                  </a:cubicBezTo>
                  <a:cubicBezTo>
                    <a:pt x="138187" y="125055"/>
                    <a:pt x="114359" y="53221"/>
                    <a:pt x="84965" y="53221"/>
                  </a:cubicBezTo>
                  <a:cubicBezTo>
                    <a:pt x="77617" y="53221"/>
                    <a:pt x="70616" y="57711"/>
                    <a:pt x="64249" y="65830"/>
                  </a:cubicBezTo>
                  <a:lnTo>
                    <a:pt x="63063" y="68240"/>
                  </a:lnTo>
                  <a:lnTo>
                    <a:pt x="47712" y="65141"/>
                  </a:lnTo>
                  <a:lnTo>
                    <a:pt x="8838" y="65141"/>
                  </a:lnTo>
                  <a:lnTo>
                    <a:pt x="9697" y="62582"/>
                  </a:lnTo>
                  <a:cubicBezTo>
                    <a:pt x="28960" y="23916"/>
                    <a:pt x="55571" y="0"/>
                    <a:pt x="84964" y="0"/>
                  </a:cubicBezTo>
                  <a:close/>
                </a:path>
              </a:pathLst>
            </a:custGeom>
            <a:gradFill flip="none" rotWithShape="1">
              <a:gsLst>
                <a:gs pos="55000">
                  <a:schemeClr val="bg1">
                    <a:lumMod val="50000"/>
                  </a:schemeClr>
                </a:gs>
                <a:gs pos="29000">
                  <a:schemeClr val="bg2">
                    <a:lumMod val="10000"/>
                  </a:schemeClr>
                </a:gs>
                <a:gs pos="94495">
                  <a:schemeClr val="tx1">
                    <a:lumMod val="95000"/>
                    <a:lumOff val="5000"/>
                  </a:schemeClr>
                </a:gs>
                <a:gs pos="0">
                  <a:schemeClr val="tx1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F6D880B8-FC28-DC02-6E1D-5ACAE97723C2}"/>
              </a:ext>
            </a:extLst>
          </p:cNvPr>
          <p:cNvGrpSpPr/>
          <p:nvPr/>
        </p:nvGrpSpPr>
        <p:grpSpPr>
          <a:xfrm>
            <a:off x="3176993" y="627087"/>
            <a:ext cx="1526832" cy="4948467"/>
            <a:chOff x="3176993" y="627087"/>
            <a:chExt cx="1526832" cy="4948467"/>
          </a:xfrm>
        </p:grpSpPr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5EBB4118-DFF5-6117-676B-10B32E45A66E}"/>
                </a:ext>
              </a:extLst>
            </p:cNvPr>
            <p:cNvGrpSpPr/>
            <p:nvPr/>
          </p:nvGrpSpPr>
          <p:grpSpPr>
            <a:xfrm>
              <a:off x="3176993" y="1028073"/>
              <a:ext cx="1526832" cy="4547481"/>
              <a:chOff x="3176993" y="430921"/>
              <a:chExt cx="1526832" cy="4547481"/>
            </a:xfrm>
            <a:effectLst>
              <a:reflection blurRad="76200" stA="47000" endPos="28000" dist="203200" dir="5400000" sy="-100000" algn="bl" rotWithShape="0"/>
            </a:effectLst>
          </p:grpSpPr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CCE1547B-2C90-E3FC-EDB0-8B7277D23F0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925890" y="2138809"/>
                <a:ext cx="14521" cy="1170000"/>
              </a:xfrm>
              <a:prstGeom prst="line">
                <a:avLst/>
              </a:prstGeom>
              <a:ln>
                <a:solidFill>
                  <a:schemeClr val="bg1">
                    <a:alpha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82F86E6B-6709-8AA3-A01F-763D49212820}"/>
                  </a:ext>
                </a:extLst>
              </p:cNvPr>
              <p:cNvSpPr/>
              <p:nvPr/>
            </p:nvSpPr>
            <p:spPr>
              <a:xfrm rot="8100000">
                <a:off x="3439518" y="1102827"/>
                <a:ext cx="1001786" cy="1001786"/>
              </a:xfrm>
              <a:custGeom>
                <a:avLst/>
                <a:gdLst>
                  <a:gd name="connsiteX0" fmla="*/ 163944 w 1001786"/>
                  <a:gd name="connsiteY0" fmla="*/ 886341 h 1001786"/>
                  <a:gd name="connsiteX1" fmla="*/ 234042 w 1001786"/>
                  <a:gd name="connsiteY1" fmla="*/ 886341 h 1001786"/>
                  <a:gd name="connsiteX2" fmla="*/ 234042 w 1001786"/>
                  <a:gd name="connsiteY2" fmla="*/ 816243 h 1001786"/>
                  <a:gd name="connsiteX3" fmla="*/ 163944 w 1001786"/>
                  <a:gd name="connsiteY3" fmla="*/ 816243 h 1001786"/>
                  <a:gd name="connsiteX4" fmla="*/ 163944 w 1001786"/>
                  <a:gd name="connsiteY4" fmla="*/ 886341 h 1001786"/>
                  <a:gd name="connsiteX5" fmla="*/ 121158 w 1001786"/>
                  <a:gd name="connsiteY5" fmla="*/ 880628 h 1001786"/>
                  <a:gd name="connsiteX6" fmla="*/ 0 w 1001786"/>
                  <a:gd name="connsiteY6" fmla="*/ 588129 h 1001786"/>
                  <a:gd name="connsiteX7" fmla="*/ 413657 w 1001786"/>
                  <a:gd name="connsiteY7" fmla="*/ 174472 h 1001786"/>
                  <a:gd name="connsiteX8" fmla="*/ 1001786 w 1001786"/>
                  <a:gd name="connsiteY8" fmla="*/ 0 h 1001786"/>
                  <a:gd name="connsiteX9" fmla="*/ 827314 w 1001786"/>
                  <a:gd name="connsiteY9" fmla="*/ 588129 h 1001786"/>
                  <a:gd name="connsiteX10" fmla="*/ 413657 w 1001786"/>
                  <a:gd name="connsiteY10" fmla="*/ 1001786 h 1001786"/>
                  <a:gd name="connsiteX11" fmla="*/ 121158 w 1001786"/>
                  <a:gd name="connsiteY11" fmla="*/ 880628 h 10017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001786" h="1001786">
                    <a:moveTo>
                      <a:pt x="163944" y="886341"/>
                    </a:moveTo>
                    <a:cubicBezTo>
                      <a:pt x="183301" y="905698"/>
                      <a:pt x="214685" y="905698"/>
                      <a:pt x="234042" y="886341"/>
                    </a:cubicBezTo>
                    <a:cubicBezTo>
                      <a:pt x="253399" y="866984"/>
                      <a:pt x="253399" y="835600"/>
                      <a:pt x="234042" y="816243"/>
                    </a:cubicBezTo>
                    <a:cubicBezTo>
                      <a:pt x="214685" y="796886"/>
                      <a:pt x="183301" y="796886"/>
                      <a:pt x="163944" y="816243"/>
                    </a:cubicBezTo>
                    <a:cubicBezTo>
                      <a:pt x="144587" y="835600"/>
                      <a:pt x="144587" y="866984"/>
                      <a:pt x="163944" y="886341"/>
                    </a:cubicBezTo>
                    <a:close/>
                    <a:moveTo>
                      <a:pt x="121158" y="880628"/>
                    </a:moveTo>
                    <a:cubicBezTo>
                      <a:pt x="46300" y="805771"/>
                      <a:pt x="0" y="702357"/>
                      <a:pt x="0" y="588129"/>
                    </a:cubicBezTo>
                    <a:cubicBezTo>
                      <a:pt x="0" y="359673"/>
                      <a:pt x="185201" y="174472"/>
                      <a:pt x="413657" y="174472"/>
                    </a:cubicBezTo>
                    <a:cubicBezTo>
                      <a:pt x="609700" y="174472"/>
                      <a:pt x="805743" y="116315"/>
                      <a:pt x="1001786" y="0"/>
                    </a:cubicBezTo>
                    <a:cubicBezTo>
                      <a:pt x="885471" y="196043"/>
                      <a:pt x="827314" y="392086"/>
                      <a:pt x="827314" y="588129"/>
                    </a:cubicBezTo>
                    <a:cubicBezTo>
                      <a:pt x="827314" y="816585"/>
                      <a:pt x="642113" y="1001786"/>
                      <a:pt x="413657" y="1001786"/>
                    </a:cubicBezTo>
                    <a:cubicBezTo>
                      <a:pt x="299429" y="1001786"/>
                      <a:pt x="196015" y="955486"/>
                      <a:pt x="121158" y="880628"/>
                    </a:cubicBez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F78E1D8B-06AE-2DAB-C087-0D1C1ADFAACC}"/>
                  </a:ext>
                </a:extLst>
              </p:cNvPr>
              <p:cNvGrpSpPr/>
              <p:nvPr/>
            </p:nvGrpSpPr>
            <p:grpSpPr>
              <a:xfrm>
                <a:off x="3176996" y="3022602"/>
                <a:ext cx="1526829" cy="1955800"/>
                <a:chOff x="1116185" y="2848429"/>
                <a:chExt cx="1526829" cy="1955800"/>
              </a:xfrm>
            </p:grpSpPr>
            <p:sp>
              <p:nvSpPr>
                <p:cNvPr id="20" name="Right Brace 19">
                  <a:extLst>
                    <a:ext uri="{FF2B5EF4-FFF2-40B4-BE49-F238E27FC236}">
                      <a16:creationId xmlns:a16="http://schemas.microsoft.com/office/drawing/2014/main" id="{A15FFF52-345A-6141-7515-1771B1E16604}"/>
                    </a:ext>
                  </a:extLst>
                </p:cNvPr>
                <p:cNvSpPr/>
                <p:nvPr/>
              </p:nvSpPr>
              <p:spPr>
                <a:xfrm rot="16200000">
                  <a:off x="1589314" y="2375300"/>
                  <a:ext cx="580571" cy="1526829"/>
                </a:xfrm>
                <a:prstGeom prst="rightBrace">
                  <a:avLst>
                    <a:gd name="adj1" fmla="val 20833"/>
                    <a:gd name="adj2" fmla="val 49049"/>
                  </a:avLst>
                </a:prstGeom>
                <a:solidFill>
                  <a:srgbClr val="00B0F0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endParaRPr>
                </a:p>
              </p:txBody>
            </p:sp>
            <p:sp>
              <p:nvSpPr>
                <p:cNvPr id="21" name="Rectangle: Top Corners Rounded 20">
                  <a:extLst>
                    <a:ext uri="{FF2B5EF4-FFF2-40B4-BE49-F238E27FC236}">
                      <a16:creationId xmlns:a16="http://schemas.microsoft.com/office/drawing/2014/main" id="{0778D16A-56A6-E41F-97B0-BAE6BB89092B}"/>
                    </a:ext>
                  </a:extLst>
                </p:cNvPr>
                <p:cNvSpPr/>
                <p:nvPr/>
              </p:nvSpPr>
              <p:spPr>
                <a:xfrm>
                  <a:off x="1116185" y="3429000"/>
                  <a:ext cx="1526829" cy="1375229"/>
                </a:xfrm>
                <a:prstGeom prst="round2SameRect">
                  <a:avLst>
                    <a:gd name="adj1" fmla="val 0"/>
                    <a:gd name="adj2" fmla="val 8750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3C22530A-971D-D68A-689F-80B54AF28421}"/>
                  </a:ext>
                </a:extLst>
              </p:cNvPr>
              <p:cNvSpPr/>
              <p:nvPr/>
            </p:nvSpPr>
            <p:spPr>
              <a:xfrm>
                <a:off x="3834545" y="2567270"/>
                <a:ext cx="211730" cy="211730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2CE42A00-275D-DD9C-0E4D-A9625C6B4D74}"/>
                  </a:ext>
                </a:extLst>
              </p:cNvPr>
              <p:cNvSpPr txBox="1"/>
              <p:nvPr/>
            </p:nvSpPr>
            <p:spPr>
              <a:xfrm>
                <a:off x="3558702" y="1282839"/>
                <a:ext cx="763415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02</a:t>
                </a:r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6105A3D2-FF03-B1FD-2013-D4719330C167}"/>
                  </a:ext>
                </a:extLst>
              </p:cNvPr>
              <p:cNvSpPr txBox="1"/>
              <p:nvPr/>
            </p:nvSpPr>
            <p:spPr>
              <a:xfrm>
                <a:off x="3176993" y="3607657"/>
                <a:ext cx="1526829" cy="1292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600" i="0" u="none" strike="noStrike" kern="1200" cap="none" spc="0" normalizeH="0" baseline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Hoàn cảnh quê hương</a:t>
                </a:r>
                <a:endParaRPr kumimoji="0" lang="en-US" sz="26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grpSp>
            <p:nvGrpSpPr>
              <p:cNvPr id="78" name="Group 77">
                <a:extLst>
                  <a:ext uri="{FF2B5EF4-FFF2-40B4-BE49-F238E27FC236}">
                    <a16:creationId xmlns:a16="http://schemas.microsoft.com/office/drawing/2014/main" id="{A215CE0B-D7A6-0B9E-8FD8-55726FAD29B2}"/>
                  </a:ext>
                </a:extLst>
              </p:cNvPr>
              <p:cNvGrpSpPr/>
              <p:nvPr/>
            </p:nvGrpSpPr>
            <p:grpSpPr>
              <a:xfrm>
                <a:off x="3805530" y="430921"/>
                <a:ext cx="160027" cy="748002"/>
                <a:chOff x="1574067" y="430921"/>
                <a:chExt cx="160027" cy="748002"/>
              </a:xfrm>
            </p:grpSpPr>
            <p:sp>
              <p:nvSpPr>
                <p:cNvPr id="79" name="Freeform: Shape 78">
                  <a:extLst>
                    <a:ext uri="{FF2B5EF4-FFF2-40B4-BE49-F238E27FC236}">
                      <a16:creationId xmlns:a16="http://schemas.microsoft.com/office/drawing/2014/main" id="{DA2D1D4D-13BA-D35F-8620-A028B0D89230}"/>
                    </a:ext>
                  </a:extLst>
                </p:cNvPr>
                <p:cNvSpPr/>
                <p:nvPr/>
              </p:nvSpPr>
              <p:spPr>
                <a:xfrm>
                  <a:off x="1650672" y="430921"/>
                  <a:ext cx="45719" cy="685952"/>
                </a:xfrm>
                <a:custGeom>
                  <a:avLst/>
                  <a:gdLst>
                    <a:gd name="connsiteX0" fmla="*/ 1778 w 25808"/>
                    <a:gd name="connsiteY0" fmla="*/ 1116874 h 1116874"/>
                    <a:gd name="connsiteX1" fmla="*/ 1778 w 25808"/>
                    <a:gd name="connsiteY1" fmla="*/ 1116874 h 1116874"/>
                    <a:gd name="connsiteX2" fmla="*/ 8310 w 25808"/>
                    <a:gd name="connsiteY2" fmla="*/ 826226 h 1116874"/>
                    <a:gd name="connsiteX3" fmla="*/ 11576 w 25808"/>
                    <a:gd name="connsiteY3" fmla="*/ 809897 h 1116874"/>
                    <a:gd name="connsiteX4" fmla="*/ 14841 w 25808"/>
                    <a:gd name="connsiteY4" fmla="*/ 682534 h 1116874"/>
                    <a:gd name="connsiteX5" fmla="*/ 21373 w 25808"/>
                    <a:gd name="connsiteY5" fmla="*/ 591094 h 1116874"/>
                    <a:gd name="connsiteX6" fmla="*/ 24638 w 25808"/>
                    <a:gd name="connsiteY6" fmla="*/ 476794 h 1116874"/>
                    <a:gd name="connsiteX7" fmla="*/ 11576 w 25808"/>
                    <a:gd name="connsiteY7" fmla="*/ 91440 h 1116874"/>
                    <a:gd name="connsiteX8" fmla="*/ 8310 w 25808"/>
                    <a:gd name="connsiteY8" fmla="*/ 0 h 1116874"/>
                    <a:gd name="connsiteX9" fmla="*/ 8310 w 25808"/>
                    <a:gd name="connsiteY9" fmla="*/ 0 h 11168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5808" h="1116874">
                      <a:moveTo>
                        <a:pt x="1778" y="1116874"/>
                      </a:moveTo>
                      <a:lnTo>
                        <a:pt x="1778" y="1116874"/>
                      </a:lnTo>
                      <a:cubicBezTo>
                        <a:pt x="2279" y="1076298"/>
                        <a:pt x="-5609" y="916690"/>
                        <a:pt x="8310" y="826226"/>
                      </a:cubicBezTo>
                      <a:cubicBezTo>
                        <a:pt x="9154" y="820740"/>
                        <a:pt x="10487" y="815340"/>
                        <a:pt x="11576" y="809897"/>
                      </a:cubicBezTo>
                      <a:cubicBezTo>
                        <a:pt x="12664" y="767443"/>
                        <a:pt x="13472" y="724980"/>
                        <a:pt x="14841" y="682534"/>
                      </a:cubicBezTo>
                      <a:cubicBezTo>
                        <a:pt x="17269" y="607275"/>
                        <a:pt x="13431" y="630801"/>
                        <a:pt x="21373" y="591094"/>
                      </a:cubicBezTo>
                      <a:cubicBezTo>
                        <a:pt x="22461" y="552994"/>
                        <a:pt x="24912" y="514909"/>
                        <a:pt x="24638" y="476794"/>
                      </a:cubicBezTo>
                      <a:cubicBezTo>
                        <a:pt x="23656" y="340276"/>
                        <a:pt x="32904" y="219437"/>
                        <a:pt x="11576" y="91440"/>
                      </a:cubicBezTo>
                      <a:cubicBezTo>
                        <a:pt x="8013" y="13069"/>
                        <a:pt x="8310" y="43567"/>
                        <a:pt x="8310" y="0"/>
                      </a:cubicBezTo>
                      <a:lnTo>
                        <a:pt x="8310" y="0"/>
                      </a:lnTo>
                    </a:path>
                  </a:pathLst>
                </a:cu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+mn-ea"/>
                    <a:cs typeface="+mn-cs"/>
                  </a:endParaRPr>
                </a:p>
              </p:txBody>
            </p:sp>
            <p:sp>
              <p:nvSpPr>
                <p:cNvPr id="80" name="Freeform: Shape 79">
                  <a:extLst>
                    <a:ext uri="{FF2B5EF4-FFF2-40B4-BE49-F238E27FC236}">
                      <a16:creationId xmlns:a16="http://schemas.microsoft.com/office/drawing/2014/main" id="{2DA10E50-249B-1AF9-ECBC-C74F746A0112}"/>
                    </a:ext>
                  </a:extLst>
                </p:cNvPr>
                <p:cNvSpPr/>
                <p:nvPr/>
              </p:nvSpPr>
              <p:spPr>
                <a:xfrm>
                  <a:off x="1574067" y="1018903"/>
                  <a:ext cx="160027" cy="160020"/>
                </a:xfrm>
                <a:custGeom>
                  <a:avLst/>
                  <a:gdLst>
                    <a:gd name="connsiteX0" fmla="*/ 78384 w 160027"/>
                    <a:gd name="connsiteY0" fmla="*/ 94706 h 160020"/>
                    <a:gd name="connsiteX1" fmla="*/ 78384 w 160027"/>
                    <a:gd name="connsiteY1" fmla="*/ 94706 h 160020"/>
                    <a:gd name="connsiteX2" fmla="*/ 45727 w 160027"/>
                    <a:gd name="connsiteY2" fmla="*/ 84908 h 160020"/>
                    <a:gd name="connsiteX3" fmla="*/ 6539 w 160027"/>
                    <a:gd name="connsiteY3" fmla="*/ 35923 h 160020"/>
                    <a:gd name="connsiteX4" fmla="*/ 16336 w 160027"/>
                    <a:gd name="connsiteY4" fmla="*/ 13063 h 160020"/>
                    <a:gd name="connsiteX5" fmla="*/ 32664 w 160027"/>
                    <a:gd name="connsiteY5" fmla="*/ 9797 h 160020"/>
                    <a:gd name="connsiteX6" fmla="*/ 65322 w 160027"/>
                    <a:gd name="connsiteY6" fmla="*/ 22860 h 160020"/>
                    <a:gd name="connsiteX7" fmla="*/ 75119 w 160027"/>
                    <a:gd name="connsiteY7" fmla="*/ 26126 h 160020"/>
                    <a:gd name="connsiteX8" fmla="*/ 84916 w 160027"/>
                    <a:gd name="connsiteY8" fmla="*/ 42454 h 160020"/>
                    <a:gd name="connsiteX9" fmla="*/ 78384 w 160027"/>
                    <a:gd name="connsiteY9" fmla="*/ 94706 h 160020"/>
                    <a:gd name="connsiteX10" fmla="*/ 94713 w 160027"/>
                    <a:gd name="connsiteY10" fmla="*/ 107768 h 160020"/>
                    <a:gd name="connsiteX11" fmla="*/ 140433 w 160027"/>
                    <a:gd name="connsiteY11" fmla="*/ 97971 h 160020"/>
                    <a:gd name="connsiteX12" fmla="*/ 153496 w 160027"/>
                    <a:gd name="connsiteY12" fmla="*/ 71846 h 160020"/>
                    <a:gd name="connsiteX13" fmla="*/ 160027 w 160027"/>
                    <a:gd name="connsiteY13" fmla="*/ 32657 h 160020"/>
                    <a:gd name="connsiteX14" fmla="*/ 146964 w 160027"/>
                    <a:gd name="connsiteY14" fmla="*/ 3266 h 160020"/>
                    <a:gd name="connsiteX15" fmla="*/ 130636 w 160027"/>
                    <a:gd name="connsiteY15" fmla="*/ 0 h 160020"/>
                    <a:gd name="connsiteX16" fmla="*/ 107776 w 160027"/>
                    <a:gd name="connsiteY16" fmla="*/ 19594 h 160020"/>
                    <a:gd name="connsiteX17" fmla="*/ 104510 w 160027"/>
                    <a:gd name="connsiteY17" fmla="*/ 35923 h 160020"/>
                    <a:gd name="connsiteX18" fmla="*/ 75119 w 160027"/>
                    <a:gd name="connsiteY18" fmla="*/ 78377 h 160020"/>
                    <a:gd name="connsiteX19" fmla="*/ 55524 w 160027"/>
                    <a:gd name="connsiteY19" fmla="*/ 104503 h 160020"/>
                    <a:gd name="connsiteX20" fmla="*/ 48993 w 160027"/>
                    <a:gd name="connsiteY20" fmla="*/ 117566 h 160020"/>
                    <a:gd name="connsiteX21" fmla="*/ 29399 w 160027"/>
                    <a:gd name="connsiteY21" fmla="*/ 133894 h 160020"/>
                    <a:gd name="connsiteX22" fmla="*/ 19602 w 160027"/>
                    <a:gd name="connsiteY22" fmla="*/ 146957 h 160020"/>
                    <a:gd name="connsiteX23" fmla="*/ 7 w 160027"/>
                    <a:gd name="connsiteY23" fmla="*/ 160020 h 160020"/>
                    <a:gd name="connsiteX24" fmla="*/ 13070 w 160027"/>
                    <a:gd name="connsiteY24" fmla="*/ 146957 h 1600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60027" h="160020">
                      <a:moveTo>
                        <a:pt x="78384" y="94706"/>
                      </a:moveTo>
                      <a:lnTo>
                        <a:pt x="78384" y="94706"/>
                      </a:lnTo>
                      <a:cubicBezTo>
                        <a:pt x="67498" y="91440"/>
                        <a:pt x="55256" y="91102"/>
                        <a:pt x="45727" y="84908"/>
                      </a:cubicBezTo>
                      <a:cubicBezTo>
                        <a:pt x="15887" y="65512"/>
                        <a:pt x="16136" y="59917"/>
                        <a:pt x="6539" y="35923"/>
                      </a:cubicBezTo>
                      <a:cubicBezTo>
                        <a:pt x="9805" y="28303"/>
                        <a:pt x="10474" y="18925"/>
                        <a:pt x="16336" y="13063"/>
                      </a:cubicBezTo>
                      <a:cubicBezTo>
                        <a:pt x="20261" y="9138"/>
                        <a:pt x="27221" y="8708"/>
                        <a:pt x="32664" y="9797"/>
                      </a:cubicBezTo>
                      <a:cubicBezTo>
                        <a:pt x="44161" y="12096"/>
                        <a:pt x="54379" y="18651"/>
                        <a:pt x="65322" y="22860"/>
                      </a:cubicBezTo>
                      <a:cubicBezTo>
                        <a:pt x="68535" y="24096"/>
                        <a:pt x="71853" y="25037"/>
                        <a:pt x="75119" y="26126"/>
                      </a:cubicBezTo>
                      <a:cubicBezTo>
                        <a:pt x="78385" y="31569"/>
                        <a:pt x="84129" y="36156"/>
                        <a:pt x="84916" y="42454"/>
                      </a:cubicBezTo>
                      <a:cubicBezTo>
                        <a:pt x="86655" y="56368"/>
                        <a:pt x="81466" y="79299"/>
                        <a:pt x="78384" y="94706"/>
                      </a:cubicBezTo>
                      <a:cubicBezTo>
                        <a:pt x="83827" y="99060"/>
                        <a:pt x="87878" y="106401"/>
                        <a:pt x="94713" y="107768"/>
                      </a:cubicBezTo>
                      <a:cubicBezTo>
                        <a:pt x="116144" y="112054"/>
                        <a:pt x="124736" y="105820"/>
                        <a:pt x="140433" y="97971"/>
                      </a:cubicBezTo>
                      <a:cubicBezTo>
                        <a:pt x="144787" y="89263"/>
                        <a:pt x="150698" y="81172"/>
                        <a:pt x="153496" y="71846"/>
                      </a:cubicBezTo>
                      <a:cubicBezTo>
                        <a:pt x="157301" y="59161"/>
                        <a:pt x="160027" y="32657"/>
                        <a:pt x="160027" y="32657"/>
                      </a:cubicBezTo>
                      <a:cubicBezTo>
                        <a:pt x="157889" y="19828"/>
                        <a:pt x="160128" y="9848"/>
                        <a:pt x="146964" y="3266"/>
                      </a:cubicBezTo>
                      <a:cubicBezTo>
                        <a:pt x="142000" y="784"/>
                        <a:pt x="136079" y="1089"/>
                        <a:pt x="130636" y="0"/>
                      </a:cubicBezTo>
                      <a:cubicBezTo>
                        <a:pt x="123016" y="6531"/>
                        <a:pt x="113679" y="11477"/>
                        <a:pt x="107776" y="19594"/>
                      </a:cubicBezTo>
                      <a:cubicBezTo>
                        <a:pt x="104511" y="24083"/>
                        <a:pt x="106645" y="30799"/>
                        <a:pt x="104510" y="35923"/>
                      </a:cubicBezTo>
                      <a:cubicBezTo>
                        <a:pt x="95732" y="56989"/>
                        <a:pt x="88828" y="60929"/>
                        <a:pt x="75119" y="78377"/>
                      </a:cubicBezTo>
                      <a:cubicBezTo>
                        <a:pt x="68393" y="86937"/>
                        <a:pt x="61562" y="95445"/>
                        <a:pt x="55524" y="104503"/>
                      </a:cubicBezTo>
                      <a:cubicBezTo>
                        <a:pt x="52824" y="108554"/>
                        <a:pt x="52227" y="113927"/>
                        <a:pt x="48993" y="117566"/>
                      </a:cubicBezTo>
                      <a:cubicBezTo>
                        <a:pt x="43345" y="123920"/>
                        <a:pt x="35411" y="127882"/>
                        <a:pt x="29399" y="133894"/>
                      </a:cubicBezTo>
                      <a:cubicBezTo>
                        <a:pt x="25550" y="137743"/>
                        <a:pt x="23898" y="143615"/>
                        <a:pt x="19602" y="146957"/>
                      </a:cubicBezTo>
                      <a:cubicBezTo>
                        <a:pt x="-967" y="162955"/>
                        <a:pt x="7" y="148600"/>
                        <a:pt x="7" y="160020"/>
                      </a:cubicBezTo>
                      <a:lnTo>
                        <a:pt x="13070" y="146957"/>
                      </a:lnTo>
                    </a:path>
                  </a:pathLst>
                </a:cu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42C29227-5F98-EC52-03E8-0FC164D32E1B}"/>
                </a:ext>
              </a:extLst>
            </p:cNvPr>
            <p:cNvSpPr/>
            <p:nvPr/>
          </p:nvSpPr>
          <p:spPr>
            <a:xfrm>
              <a:off x="3787921" y="627087"/>
              <a:ext cx="191407" cy="427332"/>
            </a:xfrm>
            <a:custGeom>
              <a:avLst/>
              <a:gdLst>
                <a:gd name="connsiteX0" fmla="*/ 84964 w 191407"/>
                <a:gd name="connsiteY0" fmla="*/ 0 h 427332"/>
                <a:gd name="connsiteX1" fmla="*/ 191407 w 191407"/>
                <a:gd name="connsiteY1" fmla="*/ 213666 h 427332"/>
                <a:gd name="connsiteX2" fmla="*/ 84964 w 191407"/>
                <a:gd name="connsiteY2" fmla="*/ 427332 h 427332"/>
                <a:gd name="connsiteX3" fmla="*/ 9697 w 191407"/>
                <a:gd name="connsiteY3" fmla="*/ 364751 h 427332"/>
                <a:gd name="connsiteX4" fmla="*/ 0 w 191407"/>
                <a:gd name="connsiteY4" fmla="*/ 335879 h 427332"/>
                <a:gd name="connsiteX5" fmla="*/ 47712 w 191407"/>
                <a:gd name="connsiteY5" fmla="*/ 335879 h 427332"/>
                <a:gd name="connsiteX6" fmla="*/ 51287 w 191407"/>
                <a:gd name="connsiteY6" fmla="*/ 335157 h 427332"/>
                <a:gd name="connsiteX7" fmla="*/ 64249 w 191407"/>
                <a:gd name="connsiteY7" fmla="*/ 361502 h 427332"/>
                <a:gd name="connsiteX8" fmla="*/ 84965 w 191407"/>
                <a:gd name="connsiteY8" fmla="*/ 374111 h 427332"/>
                <a:gd name="connsiteX9" fmla="*/ 138187 w 191407"/>
                <a:gd name="connsiteY9" fmla="*/ 213666 h 427332"/>
                <a:gd name="connsiteX10" fmla="*/ 84965 w 191407"/>
                <a:gd name="connsiteY10" fmla="*/ 53221 h 427332"/>
                <a:gd name="connsiteX11" fmla="*/ 64249 w 191407"/>
                <a:gd name="connsiteY11" fmla="*/ 65830 h 427332"/>
                <a:gd name="connsiteX12" fmla="*/ 63063 w 191407"/>
                <a:gd name="connsiteY12" fmla="*/ 68240 h 427332"/>
                <a:gd name="connsiteX13" fmla="*/ 47712 w 191407"/>
                <a:gd name="connsiteY13" fmla="*/ 65141 h 427332"/>
                <a:gd name="connsiteX14" fmla="*/ 8838 w 191407"/>
                <a:gd name="connsiteY14" fmla="*/ 65141 h 427332"/>
                <a:gd name="connsiteX15" fmla="*/ 9697 w 191407"/>
                <a:gd name="connsiteY15" fmla="*/ 62582 h 427332"/>
                <a:gd name="connsiteX16" fmla="*/ 84964 w 191407"/>
                <a:gd name="connsiteY16" fmla="*/ 0 h 427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91407" h="427332">
                  <a:moveTo>
                    <a:pt x="84964" y="0"/>
                  </a:moveTo>
                  <a:cubicBezTo>
                    <a:pt x="143751" y="0"/>
                    <a:pt x="191407" y="95662"/>
                    <a:pt x="191407" y="213666"/>
                  </a:cubicBezTo>
                  <a:cubicBezTo>
                    <a:pt x="191407" y="331670"/>
                    <a:pt x="143751" y="427332"/>
                    <a:pt x="84964" y="427332"/>
                  </a:cubicBezTo>
                  <a:cubicBezTo>
                    <a:pt x="55571" y="427332"/>
                    <a:pt x="28960" y="403417"/>
                    <a:pt x="9697" y="364751"/>
                  </a:cubicBezTo>
                  <a:lnTo>
                    <a:pt x="0" y="335879"/>
                  </a:lnTo>
                  <a:lnTo>
                    <a:pt x="47712" y="335879"/>
                  </a:lnTo>
                  <a:lnTo>
                    <a:pt x="51287" y="335157"/>
                  </a:lnTo>
                  <a:lnTo>
                    <a:pt x="64249" y="361502"/>
                  </a:lnTo>
                  <a:cubicBezTo>
                    <a:pt x="70616" y="369621"/>
                    <a:pt x="77617" y="374111"/>
                    <a:pt x="84965" y="374111"/>
                  </a:cubicBezTo>
                  <a:cubicBezTo>
                    <a:pt x="114359" y="374111"/>
                    <a:pt x="138187" y="302277"/>
                    <a:pt x="138187" y="213666"/>
                  </a:cubicBezTo>
                  <a:cubicBezTo>
                    <a:pt x="138187" y="125055"/>
                    <a:pt x="114359" y="53221"/>
                    <a:pt x="84965" y="53221"/>
                  </a:cubicBezTo>
                  <a:cubicBezTo>
                    <a:pt x="77617" y="53221"/>
                    <a:pt x="70616" y="57711"/>
                    <a:pt x="64249" y="65830"/>
                  </a:cubicBezTo>
                  <a:lnTo>
                    <a:pt x="63063" y="68240"/>
                  </a:lnTo>
                  <a:lnTo>
                    <a:pt x="47712" y="65141"/>
                  </a:lnTo>
                  <a:lnTo>
                    <a:pt x="8838" y="65141"/>
                  </a:lnTo>
                  <a:lnTo>
                    <a:pt x="9697" y="62582"/>
                  </a:lnTo>
                  <a:cubicBezTo>
                    <a:pt x="28960" y="23916"/>
                    <a:pt x="55571" y="0"/>
                    <a:pt x="84964" y="0"/>
                  </a:cubicBezTo>
                  <a:close/>
                </a:path>
              </a:pathLst>
            </a:custGeom>
            <a:gradFill flip="none" rotWithShape="1">
              <a:gsLst>
                <a:gs pos="55000">
                  <a:schemeClr val="bg1">
                    <a:lumMod val="50000"/>
                  </a:schemeClr>
                </a:gs>
                <a:gs pos="29000">
                  <a:schemeClr val="bg2">
                    <a:lumMod val="10000"/>
                  </a:schemeClr>
                </a:gs>
                <a:gs pos="94495">
                  <a:schemeClr val="tx1">
                    <a:lumMod val="95000"/>
                    <a:lumOff val="5000"/>
                  </a:schemeClr>
                </a:gs>
                <a:gs pos="0">
                  <a:schemeClr val="tx1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5FE52C36-9030-E69F-0FD8-E012FDA495F5}"/>
              </a:ext>
            </a:extLst>
          </p:cNvPr>
          <p:cNvGrpSpPr/>
          <p:nvPr/>
        </p:nvGrpSpPr>
        <p:grpSpPr>
          <a:xfrm>
            <a:off x="5448475" y="627087"/>
            <a:ext cx="1526836" cy="4948467"/>
            <a:chOff x="5448475" y="627087"/>
            <a:chExt cx="1526836" cy="4948467"/>
          </a:xfrm>
        </p:grpSpPr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id="{1A4C39AD-C24D-CFC2-3817-6CC5D0470155}"/>
                </a:ext>
              </a:extLst>
            </p:cNvPr>
            <p:cNvGrpSpPr/>
            <p:nvPr/>
          </p:nvGrpSpPr>
          <p:grpSpPr>
            <a:xfrm>
              <a:off x="5448475" y="981286"/>
              <a:ext cx="1526836" cy="4594268"/>
              <a:chOff x="5448475" y="384134"/>
              <a:chExt cx="1526836" cy="4594268"/>
            </a:xfrm>
            <a:effectLst>
              <a:reflection blurRad="76200" stA="47000" endPos="28000" dist="203200" dir="5400000" sy="-100000" algn="bl" rotWithShape="0"/>
            </a:effectLst>
          </p:grpSpPr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A6FA4954-CA5F-D802-14A6-6AA3A1AB4D0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197376" y="2138809"/>
                <a:ext cx="14521" cy="1170000"/>
              </a:xfrm>
              <a:prstGeom prst="line">
                <a:avLst/>
              </a:prstGeom>
              <a:ln>
                <a:solidFill>
                  <a:schemeClr val="bg1">
                    <a:alpha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9BFA190B-FBCE-43D7-C146-7D470761913F}"/>
                  </a:ext>
                </a:extLst>
              </p:cNvPr>
              <p:cNvSpPr/>
              <p:nvPr/>
            </p:nvSpPr>
            <p:spPr>
              <a:xfrm rot="8100000">
                <a:off x="5711004" y="1102827"/>
                <a:ext cx="1001786" cy="1001786"/>
              </a:xfrm>
              <a:custGeom>
                <a:avLst/>
                <a:gdLst>
                  <a:gd name="connsiteX0" fmla="*/ 129461 w 1001786"/>
                  <a:gd name="connsiteY0" fmla="*/ 851859 h 1001786"/>
                  <a:gd name="connsiteX1" fmla="*/ 199559 w 1001786"/>
                  <a:gd name="connsiteY1" fmla="*/ 851859 h 1001786"/>
                  <a:gd name="connsiteX2" fmla="*/ 199559 w 1001786"/>
                  <a:gd name="connsiteY2" fmla="*/ 781760 h 1001786"/>
                  <a:gd name="connsiteX3" fmla="*/ 129461 w 1001786"/>
                  <a:gd name="connsiteY3" fmla="*/ 781760 h 1001786"/>
                  <a:gd name="connsiteX4" fmla="*/ 129461 w 1001786"/>
                  <a:gd name="connsiteY4" fmla="*/ 851859 h 1001786"/>
                  <a:gd name="connsiteX5" fmla="*/ 121158 w 1001786"/>
                  <a:gd name="connsiteY5" fmla="*/ 880628 h 1001786"/>
                  <a:gd name="connsiteX6" fmla="*/ 0 w 1001786"/>
                  <a:gd name="connsiteY6" fmla="*/ 588129 h 1001786"/>
                  <a:gd name="connsiteX7" fmla="*/ 413657 w 1001786"/>
                  <a:gd name="connsiteY7" fmla="*/ 174472 h 1001786"/>
                  <a:gd name="connsiteX8" fmla="*/ 1001786 w 1001786"/>
                  <a:gd name="connsiteY8" fmla="*/ 0 h 1001786"/>
                  <a:gd name="connsiteX9" fmla="*/ 827314 w 1001786"/>
                  <a:gd name="connsiteY9" fmla="*/ 588129 h 1001786"/>
                  <a:gd name="connsiteX10" fmla="*/ 413657 w 1001786"/>
                  <a:gd name="connsiteY10" fmla="*/ 1001786 h 1001786"/>
                  <a:gd name="connsiteX11" fmla="*/ 121158 w 1001786"/>
                  <a:gd name="connsiteY11" fmla="*/ 880628 h 10017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001786" h="1001786">
                    <a:moveTo>
                      <a:pt x="129461" y="851859"/>
                    </a:moveTo>
                    <a:cubicBezTo>
                      <a:pt x="148818" y="871216"/>
                      <a:pt x="180202" y="871216"/>
                      <a:pt x="199559" y="851859"/>
                    </a:cubicBezTo>
                    <a:cubicBezTo>
                      <a:pt x="218916" y="832502"/>
                      <a:pt x="218916" y="801117"/>
                      <a:pt x="199559" y="781760"/>
                    </a:cubicBezTo>
                    <a:cubicBezTo>
                      <a:pt x="180202" y="762403"/>
                      <a:pt x="148818" y="762403"/>
                      <a:pt x="129461" y="781760"/>
                    </a:cubicBezTo>
                    <a:cubicBezTo>
                      <a:pt x="110104" y="801117"/>
                      <a:pt x="110104" y="832502"/>
                      <a:pt x="129461" y="851859"/>
                    </a:cubicBezTo>
                    <a:close/>
                    <a:moveTo>
                      <a:pt x="121158" y="880628"/>
                    </a:moveTo>
                    <a:cubicBezTo>
                      <a:pt x="46300" y="805771"/>
                      <a:pt x="0" y="702357"/>
                      <a:pt x="0" y="588129"/>
                    </a:cubicBezTo>
                    <a:cubicBezTo>
                      <a:pt x="0" y="359673"/>
                      <a:pt x="185201" y="174472"/>
                      <a:pt x="413657" y="174472"/>
                    </a:cubicBezTo>
                    <a:cubicBezTo>
                      <a:pt x="609700" y="174472"/>
                      <a:pt x="805743" y="116315"/>
                      <a:pt x="1001786" y="0"/>
                    </a:cubicBezTo>
                    <a:cubicBezTo>
                      <a:pt x="885471" y="196043"/>
                      <a:pt x="827314" y="392086"/>
                      <a:pt x="827314" y="588129"/>
                    </a:cubicBezTo>
                    <a:cubicBezTo>
                      <a:pt x="827314" y="816585"/>
                      <a:pt x="642113" y="1001786"/>
                      <a:pt x="413657" y="1001786"/>
                    </a:cubicBezTo>
                    <a:cubicBezTo>
                      <a:pt x="299429" y="1001786"/>
                      <a:pt x="196015" y="955486"/>
                      <a:pt x="121158" y="880628"/>
                    </a:cubicBez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4CFAF145-406C-A00F-28F5-EB8535F8ED2B}"/>
                  </a:ext>
                </a:extLst>
              </p:cNvPr>
              <p:cNvGrpSpPr/>
              <p:nvPr/>
            </p:nvGrpSpPr>
            <p:grpSpPr>
              <a:xfrm>
                <a:off x="5448482" y="3022602"/>
                <a:ext cx="1526829" cy="1955800"/>
                <a:chOff x="1116185" y="2848429"/>
                <a:chExt cx="1526829" cy="1955800"/>
              </a:xfrm>
            </p:grpSpPr>
            <p:sp>
              <p:nvSpPr>
                <p:cNvPr id="27" name="Right Brace 26">
                  <a:extLst>
                    <a:ext uri="{FF2B5EF4-FFF2-40B4-BE49-F238E27FC236}">
                      <a16:creationId xmlns:a16="http://schemas.microsoft.com/office/drawing/2014/main" id="{42EEB316-4792-4DDF-FEF3-41D0B764D652}"/>
                    </a:ext>
                  </a:extLst>
                </p:cNvPr>
                <p:cNvSpPr/>
                <p:nvPr/>
              </p:nvSpPr>
              <p:spPr>
                <a:xfrm rot="16200000">
                  <a:off x="1589314" y="2375300"/>
                  <a:ext cx="580571" cy="1526829"/>
                </a:xfrm>
                <a:prstGeom prst="rightBrace">
                  <a:avLst>
                    <a:gd name="adj1" fmla="val 20833"/>
                    <a:gd name="adj2" fmla="val 49049"/>
                  </a:avLst>
                </a:prstGeom>
                <a:solidFill>
                  <a:srgbClr val="92D050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endParaRPr>
                </a:p>
              </p:txBody>
            </p:sp>
            <p:sp>
              <p:nvSpPr>
                <p:cNvPr id="28" name="Rectangle: Top Corners Rounded 27">
                  <a:extLst>
                    <a:ext uri="{FF2B5EF4-FFF2-40B4-BE49-F238E27FC236}">
                      <a16:creationId xmlns:a16="http://schemas.microsoft.com/office/drawing/2014/main" id="{2291C3FF-D739-12D1-37F8-759585A5D20F}"/>
                    </a:ext>
                  </a:extLst>
                </p:cNvPr>
                <p:cNvSpPr/>
                <p:nvPr/>
              </p:nvSpPr>
              <p:spPr>
                <a:xfrm>
                  <a:off x="1116185" y="3429000"/>
                  <a:ext cx="1526829" cy="1375229"/>
                </a:xfrm>
                <a:prstGeom prst="round2SameRect">
                  <a:avLst>
                    <a:gd name="adj1" fmla="val 0"/>
                    <a:gd name="adj2" fmla="val 8750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F5E224E9-D8F3-DF6D-BA9A-DB95A5574672}"/>
                  </a:ext>
                </a:extLst>
              </p:cNvPr>
              <p:cNvSpPr/>
              <p:nvPr/>
            </p:nvSpPr>
            <p:spPr>
              <a:xfrm>
                <a:off x="6106031" y="2567270"/>
                <a:ext cx="211730" cy="211730"/>
              </a:xfrm>
              <a:prstGeom prst="ellipse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1CDAE41C-7A3C-B201-64DD-1D8964C2B3EB}"/>
                  </a:ext>
                </a:extLst>
              </p:cNvPr>
              <p:cNvSpPr txBox="1"/>
              <p:nvPr/>
            </p:nvSpPr>
            <p:spPr>
              <a:xfrm>
                <a:off x="5830188" y="1282839"/>
                <a:ext cx="76341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03</a:t>
                </a: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55EB633A-35A7-CC7D-E2C1-3C42CAA79057}"/>
                  </a:ext>
                </a:extLst>
              </p:cNvPr>
              <p:cNvSpPr txBox="1"/>
              <p:nvPr/>
            </p:nvSpPr>
            <p:spPr>
              <a:xfrm>
                <a:off x="5448475" y="3607657"/>
                <a:ext cx="1526829" cy="1292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600" i="0" u="none" strike="noStrike" kern="1200" cap="none" spc="0" normalizeH="0" baseline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Hoàn cảnh gia đình</a:t>
                </a:r>
                <a:endParaRPr kumimoji="0" lang="en-US" sz="26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grpSp>
            <p:nvGrpSpPr>
              <p:cNvPr id="81" name="Group 80">
                <a:extLst>
                  <a:ext uri="{FF2B5EF4-FFF2-40B4-BE49-F238E27FC236}">
                    <a16:creationId xmlns:a16="http://schemas.microsoft.com/office/drawing/2014/main" id="{DBD795F4-35CF-4289-B99D-9F46F083334D}"/>
                  </a:ext>
                </a:extLst>
              </p:cNvPr>
              <p:cNvGrpSpPr/>
              <p:nvPr/>
            </p:nvGrpSpPr>
            <p:grpSpPr>
              <a:xfrm>
                <a:off x="6131881" y="384134"/>
                <a:ext cx="160027" cy="794789"/>
                <a:chOff x="1574067" y="384134"/>
                <a:chExt cx="160027" cy="794789"/>
              </a:xfrm>
            </p:grpSpPr>
            <p:sp>
              <p:nvSpPr>
                <p:cNvPr id="82" name="Freeform: Shape 81">
                  <a:extLst>
                    <a:ext uri="{FF2B5EF4-FFF2-40B4-BE49-F238E27FC236}">
                      <a16:creationId xmlns:a16="http://schemas.microsoft.com/office/drawing/2014/main" id="{92EC4615-1D13-12A6-CDE9-721FFD2B0B69}"/>
                    </a:ext>
                  </a:extLst>
                </p:cNvPr>
                <p:cNvSpPr/>
                <p:nvPr/>
              </p:nvSpPr>
              <p:spPr>
                <a:xfrm flipH="1">
                  <a:off x="1604953" y="384134"/>
                  <a:ext cx="45719" cy="732739"/>
                </a:xfrm>
                <a:custGeom>
                  <a:avLst/>
                  <a:gdLst>
                    <a:gd name="connsiteX0" fmla="*/ 1778 w 25808"/>
                    <a:gd name="connsiteY0" fmla="*/ 1116874 h 1116874"/>
                    <a:gd name="connsiteX1" fmla="*/ 1778 w 25808"/>
                    <a:gd name="connsiteY1" fmla="*/ 1116874 h 1116874"/>
                    <a:gd name="connsiteX2" fmla="*/ 8310 w 25808"/>
                    <a:gd name="connsiteY2" fmla="*/ 826226 h 1116874"/>
                    <a:gd name="connsiteX3" fmla="*/ 11576 w 25808"/>
                    <a:gd name="connsiteY3" fmla="*/ 809897 h 1116874"/>
                    <a:gd name="connsiteX4" fmla="*/ 14841 w 25808"/>
                    <a:gd name="connsiteY4" fmla="*/ 682534 h 1116874"/>
                    <a:gd name="connsiteX5" fmla="*/ 21373 w 25808"/>
                    <a:gd name="connsiteY5" fmla="*/ 591094 h 1116874"/>
                    <a:gd name="connsiteX6" fmla="*/ 24638 w 25808"/>
                    <a:gd name="connsiteY6" fmla="*/ 476794 h 1116874"/>
                    <a:gd name="connsiteX7" fmla="*/ 11576 w 25808"/>
                    <a:gd name="connsiteY7" fmla="*/ 91440 h 1116874"/>
                    <a:gd name="connsiteX8" fmla="*/ 8310 w 25808"/>
                    <a:gd name="connsiteY8" fmla="*/ 0 h 1116874"/>
                    <a:gd name="connsiteX9" fmla="*/ 8310 w 25808"/>
                    <a:gd name="connsiteY9" fmla="*/ 0 h 11168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5808" h="1116874">
                      <a:moveTo>
                        <a:pt x="1778" y="1116874"/>
                      </a:moveTo>
                      <a:lnTo>
                        <a:pt x="1778" y="1116874"/>
                      </a:lnTo>
                      <a:cubicBezTo>
                        <a:pt x="2279" y="1076298"/>
                        <a:pt x="-5609" y="916690"/>
                        <a:pt x="8310" y="826226"/>
                      </a:cubicBezTo>
                      <a:cubicBezTo>
                        <a:pt x="9154" y="820740"/>
                        <a:pt x="10487" y="815340"/>
                        <a:pt x="11576" y="809897"/>
                      </a:cubicBezTo>
                      <a:cubicBezTo>
                        <a:pt x="12664" y="767443"/>
                        <a:pt x="13472" y="724980"/>
                        <a:pt x="14841" y="682534"/>
                      </a:cubicBezTo>
                      <a:cubicBezTo>
                        <a:pt x="17269" y="607275"/>
                        <a:pt x="13431" y="630801"/>
                        <a:pt x="21373" y="591094"/>
                      </a:cubicBezTo>
                      <a:cubicBezTo>
                        <a:pt x="22461" y="552994"/>
                        <a:pt x="24912" y="514909"/>
                        <a:pt x="24638" y="476794"/>
                      </a:cubicBezTo>
                      <a:cubicBezTo>
                        <a:pt x="23656" y="340276"/>
                        <a:pt x="32904" y="219437"/>
                        <a:pt x="11576" y="91440"/>
                      </a:cubicBezTo>
                      <a:cubicBezTo>
                        <a:pt x="8013" y="13069"/>
                        <a:pt x="8310" y="43567"/>
                        <a:pt x="8310" y="0"/>
                      </a:cubicBezTo>
                      <a:lnTo>
                        <a:pt x="8310" y="0"/>
                      </a:lnTo>
                    </a:path>
                  </a:pathLst>
                </a:cu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+mn-ea"/>
                    <a:cs typeface="+mn-cs"/>
                  </a:endParaRPr>
                </a:p>
              </p:txBody>
            </p:sp>
            <p:sp>
              <p:nvSpPr>
                <p:cNvPr id="83" name="Freeform: Shape 82">
                  <a:extLst>
                    <a:ext uri="{FF2B5EF4-FFF2-40B4-BE49-F238E27FC236}">
                      <a16:creationId xmlns:a16="http://schemas.microsoft.com/office/drawing/2014/main" id="{6FCA51DD-E9D5-4344-17BC-47B2A146A7C2}"/>
                    </a:ext>
                  </a:extLst>
                </p:cNvPr>
                <p:cNvSpPr/>
                <p:nvPr/>
              </p:nvSpPr>
              <p:spPr>
                <a:xfrm>
                  <a:off x="1574067" y="1018903"/>
                  <a:ext cx="160027" cy="160020"/>
                </a:xfrm>
                <a:custGeom>
                  <a:avLst/>
                  <a:gdLst>
                    <a:gd name="connsiteX0" fmla="*/ 78384 w 160027"/>
                    <a:gd name="connsiteY0" fmla="*/ 94706 h 160020"/>
                    <a:gd name="connsiteX1" fmla="*/ 78384 w 160027"/>
                    <a:gd name="connsiteY1" fmla="*/ 94706 h 160020"/>
                    <a:gd name="connsiteX2" fmla="*/ 45727 w 160027"/>
                    <a:gd name="connsiteY2" fmla="*/ 84908 h 160020"/>
                    <a:gd name="connsiteX3" fmla="*/ 6539 w 160027"/>
                    <a:gd name="connsiteY3" fmla="*/ 35923 h 160020"/>
                    <a:gd name="connsiteX4" fmla="*/ 16336 w 160027"/>
                    <a:gd name="connsiteY4" fmla="*/ 13063 h 160020"/>
                    <a:gd name="connsiteX5" fmla="*/ 32664 w 160027"/>
                    <a:gd name="connsiteY5" fmla="*/ 9797 h 160020"/>
                    <a:gd name="connsiteX6" fmla="*/ 65322 w 160027"/>
                    <a:gd name="connsiteY6" fmla="*/ 22860 h 160020"/>
                    <a:gd name="connsiteX7" fmla="*/ 75119 w 160027"/>
                    <a:gd name="connsiteY7" fmla="*/ 26126 h 160020"/>
                    <a:gd name="connsiteX8" fmla="*/ 84916 w 160027"/>
                    <a:gd name="connsiteY8" fmla="*/ 42454 h 160020"/>
                    <a:gd name="connsiteX9" fmla="*/ 78384 w 160027"/>
                    <a:gd name="connsiteY9" fmla="*/ 94706 h 160020"/>
                    <a:gd name="connsiteX10" fmla="*/ 94713 w 160027"/>
                    <a:gd name="connsiteY10" fmla="*/ 107768 h 160020"/>
                    <a:gd name="connsiteX11" fmla="*/ 140433 w 160027"/>
                    <a:gd name="connsiteY11" fmla="*/ 97971 h 160020"/>
                    <a:gd name="connsiteX12" fmla="*/ 153496 w 160027"/>
                    <a:gd name="connsiteY12" fmla="*/ 71846 h 160020"/>
                    <a:gd name="connsiteX13" fmla="*/ 160027 w 160027"/>
                    <a:gd name="connsiteY13" fmla="*/ 32657 h 160020"/>
                    <a:gd name="connsiteX14" fmla="*/ 146964 w 160027"/>
                    <a:gd name="connsiteY14" fmla="*/ 3266 h 160020"/>
                    <a:gd name="connsiteX15" fmla="*/ 130636 w 160027"/>
                    <a:gd name="connsiteY15" fmla="*/ 0 h 160020"/>
                    <a:gd name="connsiteX16" fmla="*/ 107776 w 160027"/>
                    <a:gd name="connsiteY16" fmla="*/ 19594 h 160020"/>
                    <a:gd name="connsiteX17" fmla="*/ 104510 w 160027"/>
                    <a:gd name="connsiteY17" fmla="*/ 35923 h 160020"/>
                    <a:gd name="connsiteX18" fmla="*/ 75119 w 160027"/>
                    <a:gd name="connsiteY18" fmla="*/ 78377 h 160020"/>
                    <a:gd name="connsiteX19" fmla="*/ 55524 w 160027"/>
                    <a:gd name="connsiteY19" fmla="*/ 104503 h 160020"/>
                    <a:gd name="connsiteX20" fmla="*/ 48993 w 160027"/>
                    <a:gd name="connsiteY20" fmla="*/ 117566 h 160020"/>
                    <a:gd name="connsiteX21" fmla="*/ 29399 w 160027"/>
                    <a:gd name="connsiteY21" fmla="*/ 133894 h 160020"/>
                    <a:gd name="connsiteX22" fmla="*/ 19602 w 160027"/>
                    <a:gd name="connsiteY22" fmla="*/ 146957 h 160020"/>
                    <a:gd name="connsiteX23" fmla="*/ 7 w 160027"/>
                    <a:gd name="connsiteY23" fmla="*/ 160020 h 160020"/>
                    <a:gd name="connsiteX24" fmla="*/ 13070 w 160027"/>
                    <a:gd name="connsiteY24" fmla="*/ 146957 h 1600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60027" h="160020">
                      <a:moveTo>
                        <a:pt x="78384" y="94706"/>
                      </a:moveTo>
                      <a:lnTo>
                        <a:pt x="78384" y="94706"/>
                      </a:lnTo>
                      <a:cubicBezTo>
                        <a:pt x="67498" y="91440"/>
                        <a:pt x="55256" y="91102"/>
                        <a:pt x="45727" y="84908"/>
                      </a:cubicBezTo>
                      <a:cubicBezTo>
                        <a:pt x="15887" y="65512"/>
                        <a:pt x="16136" y="59917"/>
                        <a:pt x="6539" y="35923"/>
                      </a:cubicBezTo>
                      <a:cubicBezTo>
                        <a:pt x="9805" y="28303"/>
                        <a:pt x="10474" y="18925"/>
                        <a:pt x="16336" y="13063"/>
                      </a:cubicBezTo>
                      <a:cubicBezTo>
                        <a:pt x="20261" y="9138"/>
                        <a:pt x="27221" y="8708"/>
                        <a:pt x="32664" y="9797"/>
                      </a:cubicBezTo>
                      <a:cubicBezTo>
                        <a:pt x="44161" y="12096"/>
                        <a:pt x="54379" y="18651"/>
                        <a:pt x="65322" y="22860"/>
                      </a:cubicBezTo>
                      <a:cubicBezTo>
                        <a:pt x="68535" y="24096"/>
                        <a:pt x="71853" y="25037"/>
                        <a:pt x="75119" y="26126"/>
                      </a:cubicBezTo>
                      <a:cubicBezTo>
                        <a:pt x="78385" y="31569"/>
                        <a:pt x="84129" y="36156"/>
                        <a:pt x="84916" y="42454"/>
                      </a:cubicBezTo>
                      <a:cubicBezTo>
                        <a:pt x="86655" y="56368"/>
                        <a:pt x="81466" y="79299"/>
                        <a:pt x="78384" y="94706"/>
                      </a:cubicBezTo>
                      <a:cubicBezTo>
                        <a:pt x="83827" y="99060"/>
                        <a:pt x="87878" y="106401"/>
                        <a:pt x="94713" y="107768"/>
                      </a:cubicBezTo>
                      <a:cubicBezTo>
                        <a:pt x="116144" y="112054"/>
                        <a:pt x="124736" y="105820"/>
                        <a:pt x="140433" y="97971"/>
                      </a:cubicBezTo>
                      <a:cubicBezTo>
                        <a:pt x="144787" y="89263"/>
                        <a:pt x="150698" y="81172"/>
                        <a:pt x="153496" y="71846"/>
                      </a:cubicBezTo>
                      <a:cubicBezTo>
                        <a:pt x="157301" y="59161"/>
                        <a:pt x="160027" y="32657"/>
                        <a:pt x="160027" y="32657"/>
                      </a:cubicBezTo>
                      <a:cubicBezTo>
                        <a:pt x="157889" y="19828"/>
                        <a:pt x="160128" y="9848"/>
                        <a:pt x="146964" y="3266"/>
                      </a:cubicBezTo>
                      <a:cubicBezTo>
                        <a:pt x="142000" y="784"/>
                        <a:pt x="136079" y="1089"/>
                        <a:pt x="130636" y="0"/>
                      </a:cubicBezTo>
                      <a:cubicBezTo>
                        <a:pt x="123016" y="6531"/>
                        <a:pt x="113679" y="11477"/>
                        <a:pt x="107776" y="19594"/>
                      </a:cubicBezTo>
                      <a:cubicBezTo>
                        <a:pt x="104511" y="24083"/>
                        <a:pt x="106645" y="30799"/>
                        <a:pt x="104510" y="35923"/>
                      </a:cubicBezTo>
                      <a:cubicBezTo>
                        <a:pt x="95732" y="56989"/>
                        <a:pt x="88828" y="60929"/>
                        <a:pt x="75119" y="78377"/>
                      </a:cubicBezTo>
                      <a:cubicBezTo>
                        <a:pt x="68393" y="86937"/>
                        <a:pt x="61562" y="95445"/>
                        <a:pt x="55524" y="104503"/>
                      </a:cubicBezTo>
                      <a:cubicBezTo>
                        <a:pt x="52824" y="108554"/>
                        <a:pt x="52227" y="113927"/>
                        <a:pt x="48993" y="117566"/>
                      </a:cubicBezTo>
                      <a:cubicBezTo>
                        <a:pt x="43345" y="123920"/>
                        <a:pt x="35411" y="127882"/>
                        <a:pt x="29399" y="133894"/>
                      </a:cubicBezTo>
                      <a:cubicBezTo>
                        <a:pt x="25550" y="137743"/>
                        <a:pt x="23898" y="143615"/>
                        <a:pt x="19602" y="146957"/>
                      </a:cubicBezTo>
                      <a:cubicBezTo>
                        <a:pt x="-967" y="162955"/>
                        <a:pt x="7" y="148600"/>
                        <a:pt x="7" y="160020"/>
                      </a:cubicBezTo>
                      <a:lnTo>
                        <a:pt x="13070" y="146957"/>
                      </a:lnTo>
                    </a:path>
                  </a:pathLst>
                </a:cu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F235E8BE-2D0A-283B-2783-12E684BC1091}"/>
                </a:ext>
              </a:extLst>
            </p:cNvPr>
            <p:cNvSpPr/>
            <p:nvPr/>
          </p:nvSpPr>
          <p:spPr>
            <a:xfrm>
              <a:off x="6049112" y="627087"/>
              <a:ext cx="191407" cy="427332"/>
            </a:xfrm>
            <a:custGeom>
              <a:avLst/>
              <a:gdLst>
                <a:gd name="connsiteX0" fmla="*/ 84964 w 191407"/>
                <a:gd name="connsiteY0" fmla="*/ 0 h 427332"/>
                <a:gd name="connsiteX1" fmla="*/ 191407 w 191407"/>
                <a:gd name="connsiteY1" fmla="*/ 213666 h 427332"/>
                <a:gd name="connsiteX2" fmla="*/ 84964 w 191407"/>
                <a:gd name="connsiteY2" fmla="*/ 427332 h 427332"/>
                <a:gd name="connsiteX3" fmla="*/ 9697 w 191407"/>
                <a:gd name="connsiteY3" fmla="*/ 364751 h 427332"/>
                <a:gd name="connsiteX4" fmla="*/ 0 w 191407"/>
                <a:gd name="connsiteY4" fmla="*/ 335879 h 427332"/>
                <a:gd name="connsiteX5" fmla="*/ 47712 w 191407"/>
                <a:gd name="connsiteY5" fmla="*/ 335879 h 427332"/>
                <a:gd name="connsiteX6" fmla="*/ 51287 w 191407"/>
                <a:gd name="connsiteY6" fmla="*/ 335157 h 427332"/>
                <a:gd name="connsiteX7" fmla="*/ 64249 w 191407"/>
                <a:gd name="connsiteY7" fmla="*/ 361502 h 427332"/>
                <a:gd name="connsiteX8" fmla="*/ 84965 w 191407"/>
                <a:gd name="connsiteY8" fmla="*/ 374111 h 427332"/>
                <a:gd name="connsiteX9" fmla="*/ 138187 w 191407"/>
                <a:gd name="connsiteY9" fmla="*/ 213666 h 427332"/>
                <a:gd name="connsiteX10" fmla="*/ 84965 w 191407"/>
                <a:gd name="connsiteY10" fmla="*/ 53221 h 427332"/>
                <a:gd name="connsiteX11" fmla="*/ 64249 w 191407"/>
                <a:gd name="connsiteY11" fmla="*/ 65830 h 427332"/>
                <a:gd name="connsiteX12" fmla="*/ 63063 w 191407"/>
                <a:gd name="connsiteY12" fmla="*/ 68240 h 427332"/>
                <a:gd name="connsiteX13" fmla="*/ 47712 w 191407"/>
                <a:gd name="connsiteY13" fmla="*/ 65141 h 427332"/>
                <a:gd name="connsiteX14" fmla="*/ 8838 w 191407"/>
                <a:gd name="connsiteY14" fmla="*/ 65141 h 427332"/>
                <a:gd name="connsiteX15" fmla="*/ 9697 w 191407"/>
                <a:gd name="connsiteY15" fmla="*/ 62582 h 427332"/>
                <a:gd name="connsiteX16" fmla="*/ 84964 w 191407"/>
                <a:gd name="connsiteY16" fmla="*/ 0 h 427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91407" h="427332">
                  <a:moveTo>
                    <a:pt x="84964" y="0"/>
                  </a:moveTo>
                  <a:cubicBezTo>
                    <a:pt x="143751" y="0"/>
                    <a:pt x="191407" y="95662"/>
                    <a:pt x="191407" y="213666"/>
                  </a:cubicBezTo>
                  <a:cubicBezTo>
                    <a:pt x="191407" y="331670"/>
                    <a:pt x="143751" y="427332"/>
                    <a:pt x="84964" y="427332"/>
                  </a:cubicBezTo>
                  <a:cubicBezTo>
                    <a:pt x="55571" y="427332"/>
                    <a:pt x="28960" y="403417"/>
                    <a:pt x="9697" y="364751"/>
                  </a:cubicBezTo>
                  <a:lnTo>
                    <a:pt x="0" y="335879"/>
                  </a:lnTo>
                  <a:lnTo>
                    <a:pt x="47712" y="335879"/>
                  </a:lnTo>
                  <a:lnTo>
                    <a:pt x="51287" y="335157"/>
                  </a:lnTo>
                  <a:lnTo>
                    <a:pt x="64249" y="361502"/>
                  </a:lnTo>
                  <a:cubicBezTo>
                    <a:pt x="70616" y="369621"/>
                    <a:pt x="77617" y="374111"/>
                    <a:pt x="84965" y="374111"/>
                  </a:cubicBezTo>
                  <a:cubicBezTo>
                    <a:pt x="114359" y="374111"/>
                    <a:pt x="138187" y="302277"/>
                    <a:pt x="138187" y="213666"/>
                  </a:cubicBezTo>
                  <a:cubicBezTo>
                    <a:pt x="138187" y="125055"/>
                    <a:pt x="114359" y="53221"/>
                    <a:pt x="84965" y="53221"/>
                  </a:cubicBezTo>
                  <a:cubicBezTo>
                    <a:pt x="77617" y="53221"/>
                    <a:pt x="70616" y="57711"/>
                    <a:pt x="64249" y="65830"/>
                  </a:cubicBezTo>
                  <a:lnTo>
                    <a:pt x="63063" y="68240"/>
                  </a:lnTo>
                  <a:lnTo>
                    <a:pt x="47712" y="65141"/>
                  </a:lnTo>
                  <a:lnTo>
                    <a:pt x="8838" y="65141"/>
                  </a:lnTo>
                  <a:lnTo>
                    <a:pt x="9697" y="62582"/>
                  </a:lnTo>
                  <a:cubicBezTo>
                    <a:pt x="28960" y="23916"/>
                    <a:pt x="55571" y="0"/>
                    <a:pt x="84964" y="0"/>
                  </a:cubicBezTo>
                  <a:close/>
                </a:path>
              </a:pathLst>
            </a:custGeom>
            <a:gradFill flip="none" rotWithShape="1">
              <a:gsLst>
                <a:gs pos="55000">
                  <a:schemeClr val="bg1">
                    <a:lumMod val="50000"/>
                  </a:schemeClr>
                </a:gs>
                <a:gs pos="29000">
                  <a:schemeClr val="bg2">
                    <a:lumMod val="10000"/>
                  </a:schemeClr>
                </a:gs>
                <a:gs pos="94495">
                  <a:schemeClr val="tx1">
                    <a:lumMod val="95000"/>
                    <a:lumOff val="5000"/>
                  </a:schemeClr>
                </a:gs>
                <a:gs pos="0">
                  <a:schemeClr val="tx1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E8B81B9B-6DC8-DB4F-BA8C-FFE461D13F7B}"/>
              </a:ext>
            </a:extLst>
          </p:cNvPr>
          <p:cNvGrpSpPr/>
          <p:nvPr/>
        </p:nvGrpSpPr>
        <p:grpSpPr>
          <a:xfrm>
            <a:off x="7719954" y="627087"/>
            <a:ext cx="1526843" cy="4948467"/>
            <a:chOff x="7719954" y="627087"/>
            <a:chExt cx="1526843" cy="4948467"/>
          </a:xfrm>
        </p:grpSpPr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D9CE4281-11F8-E2C5-D8D9-FEAA40051E1D}"/>
                </a:ext>
              </a:extLst>
            </p:cNvPr>
            <p:cNvGrpSpPr/>
            <p:nvPr/>
          </p:nvGrpSpPr>
          <p:grpSpPr>
            <a:xfrm>
              <a:off x="7719954" y="981288"/>
              <a:ext cx="1526843" cy="4594266"/>
              <a:chOff x="7719954" y="384136"/>
              <a:chExt cx="1526843" cy="4594266"/>
            </a:xfrm>
            <a:effectLst>
              <a:reflection blurRad="76200" stA="47000" endPos="28000" dist="203200" dir="5400000" sy="-100000" algn="bl" rotWithShape="0"/>
            </a:effectLst>
          </p:grpSpPr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EB7A32AA-9D12-7DFA-D15C-AAAAE20BA25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468862" y="2138809"/>
                <a:ext cx="14521" cy="1170000"/>
              </a:xfrm>
              <a:prstGeom prst="line">
                <a:avLst/>
              </a:prstGeom>
              <a:ln>
                <a:solidFill>
                  <a:schemeClr val="bg1">
                    <a:alpha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B004382E-2543-43B4-6145-2C0A0AAE1FC9}"/>
                  </a:ext>
                </a:extLst>
              </p:cNvPr>
              <p:cNvSpPr/>
              <p:nvPr/>
            </p:nvSpPr>
            <p:spPr>
              <a:xfrm rot="8100000">
                <a:off x="7982490" y="1102827"/>
                <a:ext cx="1001786" cy="1001786"/>
              </a:xfrm>
              <a:custGeom>
                <a:avLst/>
                <a:gdLst>
                  <a:gd name="connsiteX0" fmla="*/ 119193 w 1001786"/>
                  <a:gd name="connsiteY0" fmla="*/ 841591 h 1001786"/>
                  <a:gd name="connsiteX1" fmla="*/ 189291 w 1001786"/>
                  <a:gd name="connsiteY1" fmla="*/ 841591 h 1001786"/>
                  <a:gd name="connsiteX2" fmla="*/ 189291 w 1001786"/>
                  <a:gd name="connsiteY2" fmla="*/ 771492 h 1001786"/>
                  <a:gd name="connsiteX3" fmla="*/ 119193 w 1001786"/>
                  <a:gd name="connsiteY3" fmla="*/ 771492 h 1001786"/>
                  <a:gd name="connsiteX4" fmla="*/ 119193 w 1001786"/>
                  <a:gd name="connsiteY4" fmla="*/ 841591 h 1001786"/>
                  <a:gd name="connsiteX5" fmla="*/ 121158 w 1001786"/>
                  <a:gd name="connsiteY5" fmla="*/ 880628 h 1001786"/>
                  <a:gd name="connsiteX6" fmla="*/ 0 w 1001786"/>
                  <a:gd name="connsiteY6" fmla="*/ 588129 h 1001786"/>
                  <a:gd name="connsiteX7" fmla="*/ 413657 w 1001786"/>
                  <a:gd name="connsiteY7" fmla="*/ 174472 h 1001786"/>
                  <a:gd name="connsiteX8" fmla="*/ 1001786 w 1001786"/>
                  <a:gd name="connsiteY8" fmla="*/ 0 h 1001786"/>
                  <a:gd name="connsiteX9" fmla="*/ 827314 w 1001786"/>
                  <a:gd name="connsiteY9" fmla="*/ 588129 h 1001786"/>
                  <a:gd name="connsiteX10" fmla="*/ 413657 w 1001786"/>
                  <a:gd name="connsiteY10" fmla="*/ 1001786 h 1001786"/>
                  <a:gd name="connsiteX11" fmla="*/ 121158 w 1001786"/>
                  <a:gd name="connsiteY11" fmla="*/ 880628 h 10017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001786" h="1001786">
                    <a:moveTo>
                      <a:pt x="119193" y="841591"/>
                    </a:moveTo>
                    <a:cubicBezTo>
                      <a:pt x="138550" y="860948"/>
                      <a:pt x="169934" y="860948"/>
                      <a:pt x="189291" y="841591"/>
                    </a:cubicBezTo>
                    <a:cubicBezTo>
                      <a:pt x="208648" y="822234"/>
                      <a:pt x="208648" y="790849"/>
                      <a:pt x="189291" y="771492"/>
                    </a:cubicBezTo>
                    <a:cubicBezTo>
                      <a:pt x="169934" y="752135"/>
                      <a:pt x="138550" y="752135"/>
                      <a:pt x="119193" y="771492"/>
                    </a:cubicBezTo>
                    <a:cubicBezTo>
                      <a:pt x="99836" y="790849"/>
                      <a:pt x="99836" y="822234"/>
                      <a:pt x="119193" y="841591"/>
                    </a:cubicBezTo>
                    <a:close/>
                    <a:moveTo>
                      <a:pt x="121158" y="880628"/>
                    </a:moveTo>
                    <a:cubicBezTo>
                      <a:pt x="46300" y="805771"/>
                      <a:pt x="0" y="702357"/>
                      <a:pt x="0" y="588129"/>
                    </a:cubicBezTo>
                    <a:cubicBezTo>
                      <a:pt x="0" y="359673"/>
                      <a:pt x="185201" y="174472"/>
                      <a:pt x="413657" y="174472"/>
                    </a:cubicBezTo>
                    <a:cubicBezTo>
                      <a:pt x="609700" y="174472"/>
                      <a:pt x="805743" y="116315"/>
                      <a:pt x="1001786" y="0"/>
                    </a:cubicBezTo>
                    <a:cubicBezTo>
                      <a:pt x="885471" y="196043"/>
                      <a:pt x="827314" y="392086"/>
                      <a:pt x="827314" y="588129"/>
                    </a:cubicBezTo>
                    <a:cubicBezTo>
                      <a:pt x="827314" y="816585"/>
                      <a:pt x="642113" y="1001786"/>
                      <a:pt x="413657" y="1001786"/>
                    </a:cubicBezTo>
                    <a:cubicBezTo>
                      <a:pt x="299429" y="1001786"/>
                      <a:pt x="196015" y="955486"/>
                      <a:pt x="121158" y="880628"/>
                    </a:cubicBezTo>
                    <a:close/>
                  </a:path>
                </a:pathLst>
              </a:custGeom>
              <a:solidFill>
                <a:srgbClr val="FD727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445EEC2E-8A69-9195-865F-EDE2114E0017}"/>
                  </a:ext>
                </a:extLst>
              </p:cNvPr>
              <p:cNvGrpSpPr/>
              <p:nvPr/>
            </p:nvGrpSpPr>
            <p:grpSpPr>
              <a:xfrm>
                <a:off x="7719968" y="3022602"/>
                <a:ext cx="1526829" cy="1955800"/>
                <a:chOff x="1116185" y="2848429"/>
                <a:chExt cx="1526829" cy="1955800"/>
              </a:xfrm>
            </p:grpSpPr>
            <p:sp>
              <p:nvSpPr>
                <p:cNvPr id="34" name="Right Brace 33">
                  <a:extLst>
                    <a:ext uri="{FF2B5EF4-FFF2-40B4-BE49-F238E27FC236}">
                      <a16:creationId xmlns:a16="http://schemas.microsoft.com/office/drawing/2014/main" id="{B78434C6-6A2D-7303-05E1-DA5E191102B4}"/>
                    </a:ext>
                  </a:extLst>
                </p:cNvPr>
                <p:cNvSpPr/>
                <p:nvPr/>
              </p:nvSpPr>
              <p:spPr>
                <a:xfrm rot="16200000">
                  <a:off x="1589314" y="2375300"/>
                  <a:ext cx="580571" cy="1526829"/>
                </a:xfrm>
                <a:prstGeom prst="rightBrace">
                  <a:avLst>
                    <a:gd name="adj1" fmla="val 20833"/>
                    <a:gd name="adj2" fmla="val 49049"/>
                  </a:avLst>
                </a:prstGeom>
                <a:solidFill>
                  <a:srgbClr val="FD7273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endParaRPr>
                </a:p>
              </p:txBody>
            </p:sp>
            <p:sp>
              <p:nvSpPr>
                <p:cNvPr id="35" name="Rectangle: Top Corners Rounded 34">
                  <a:extLst>
                    <a:ext uri="{FF2B5EF4-FFF2-40B4-BE49-F238E27FC236}">
                      <a16:creationId xmlns:a16="http://schemas.microsoft.com/office/drawing/2014/main" id="{139E2D42-756D-7F1A-44FF-292719461195}"/>
                    </a:ext>
                  </a:extLst>
                </p:cNvPr>
                <p:cNvSpPr/>
                <p:nvPr/>
              </p:nvSpPr>
              <p:spPr>
                <a:xfrm>
                  <a:off x="1116185" y="3429000"/>
                  <a:ext cx="1526829" cy="1375229"/>
                </a:xfrm>
                <a:prstGeom prst="round2SameRect">
                  <a:avLst>
                    <a:gd name="adj1" fmla="val 0"/>
                    <a:gd name="adj2" fmla="val 8750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D31B946A-63B1-5074-416D-2EE9ABEC43B8}"/>
                  </a:ext>
                </a:extLst>
              </p:cNvPr>
              <p:cNvSpPr/>
              <p:nvPr/>
            </p:nvSpPr>
            <p:spPr>
              <a:xfrm>
                <a:off x="8377517" y="2567270"/>
                <a:ext cx="211730" cy="211730"/>
              </a:xfrm>
              <a:prstGeom prst="ellipse">
                <a:avLst/>
              </a:prstGeom>
              <a:solidFill>
                <a:srgbClr val="FD727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08317DA0-7EBD-1FED-FFFE-1926C1885460}"/>
                  </a:ext>
                </a:extLst>
              </p:cNvPr>
              <p:cNvSpPr txBox="1"/>
              <p:nvPr/>
            </p:nvSpPr>
            <p:spPr>
              <a:xfrm>
                <a:off x="8101674" y="1282839"/>
                <a:ext cx="76341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04</a:t>
                </a:r>
              </a:p>
            </p:txBody>
          </p: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CCF201B4-2078-2B37-731B-646B36D6EEE4}"/>
                  </a:ext>
                </a:extLst>
              </p:cNvPr>
              <p:cNvSpPr txBox="1"/>
              <p:nvPr/>
            </p:nvSpPr>
            <p:spPr>
              <a:xfrm>
                <a:off x="7719954" y="3621512"/>
                <a:ext cx="1526843" cy="892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600">
                    <a:solidFill>
                      <a:srgbClr val="002060"/>
                    </a:solidFill>
                  </a:rPr>
                  <a:t>Tiểu sử cuộc đời</a:t>
                </a:r>
                <a:endParaRPr kumimoji="0" lang="en-US" sz="26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grpSp>
            <p:nvGrpSpPr>
              <p:cNvPr id="84" name="Group 83">
                <a:extLst>
                  <a:ext uri="{FF2B5EF4-FFF2-40B4-BE49-F238E27FC236}">
                    <a16:creationId xmlns:a16="http://schemas.microsoft.com/office/drawing/2014/main" id="{EF78C86A-6ADC-2D05-1EA5-2B797D569287}"/>
                  </a:ext>
                </a:extLst>
              </p:cNvPr>
              <p:cNvGrpSpPr/>
              <p:nvPr/>
            </p:nvGrpSpPr>
            <p:grpSpPr>
              <a:xfrm>
                <a:off x="8425107" y="384136"/>
                <a:ext cx="160027" cy="794787"/>
                <a:chOff x="1574067" y="384136"/>
                <a:chExt cx="160027" cy="794787"/>
              </a:xfrm>
            </p:grpSpPr>
            <p:sp>
              <p:nvSpPr>
                <p:cNvPr id="85" name="Freeform: Shape 84">
                  <a:extLst>
                    <a:ext uri="{FF2B5EF4-FFF2-40B4-BE49-F238E27FC236}">
                      <a16:creationId xmlns:a16="http://schemas.microsoft.com/office/drawing/2014/main" id="{B83B88BD-46D8-31A1-7BB0-3B8EDE7D4081}"/>
                    </a:ext>
                  </a:extLst>
                </p:cNvPr>
                <p:cNvSpPr/>
                <p:nvPr/>
              </p:nvSpPr>
              <p:spPr>
                <a:xfrm>
                  <a:off x="1650672" y="384136"/>
                  <a:ext cx="45719" cy="732738"/>
                </a:xfrm>
                <a:custGeom>
                  <a:avLst/>
                  <a:gdLst>
                    <a:gd name="connsiteX0" fmla="*/ 1778 w 25808"/>
                    <a:gd name="connsiteY0" fmla="*/ 1116874 h 1116874"/>
                    <a:gd name="connsiteX1" fmla="*/ 1778 w 25808"/>
                    <a:gd name="connsiteY1" fmla="*/ 1116874 h 1116874"/>
                    <a:gd name="connsiteX2" fmla="*/ 8310 w 25808"/>
                    <a:gd name="connsiteY2" fmla="*/ 826226 h 1116874"/>
                    <a:gd name="connsiteX3" fmla="*/ 11576 w 25808"/>
                    <a:gd name="connsiteY3" fmla="*/ 809897 h 1116874"/>
                    <a:gd name="connsiteX4" fmla="*/ 14841 w 25808"/>
                    <a:gd name="connsiteY4" fmla="*/ 682534 h 1116874"/>
                    <a:gd name="connsiteX5" fmla="*/ 21373 w 25808"/>
                    <a:gd name="connsiteY5" fmla="*/ 591094 h 1116874"/>
                    <a:gd name="connsiteX6" fmla="*/ 24638 w 25808"/>
                    <a:gd name="connsiteY6" fmla="*/ 476794 h 1116874"/>
                    <a:gd name="connsiteX7" fmla="*/ 11576 w 25808"/>
                    <a:gd name="connsiteY7" fmla="*/ 91440 h 1116874"/>
                    <a:gd name="connsiteX8" fmla="*/ 8310 w 25808"/>
                    <a:gd name="connsiteY8" fmla="*/ 0 h 1116874"/>
                    <a:gd name="connsiteX9" fmla="*/ 8310 w 25808"/>
                    <a:gd name="connsiteY9" fmla="*/ 0 h 11168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5808" h="1116874">
                      <a:moveTo>
                        <a:pt x="1778" y="1116874"/>
                      </a:moveTo>
                      <a:lnTo>
                        <a:pt x="1778" y="1116874"/>
                      </a:lnTo>
                      <a:cubicBezTo>
                        <a:pt x="2279" y="1076298"/>
                        <a:pt x="-5609" y="916690"/>
                        <a:pt x="8310" y="826226"/>
                      </a:cubicBezTo>
                      <a:cubicBezTo>
                        <a:pt x="9154" y="820740"/>
                        <a:pt x="10487" y="815340"/>
                        <a:pt x="11576" y="809897"/>
                      </a:cubicBezTo>
                      <a:cubicBezTo>
                        <a:pt x="12664" y="767443"/>
                        <a:pt x="13472" y="724980"/>
                        <a:pt x="14841" y="682534"/>
                      </a:cubicBezTo>
                      <a:cubicBezTo>
                        <a:pt x="17269" y="607275"/>
                        <a:pt x="13431" y="630801"/>
                        <a:pt x="21373" y="591094"/>
                      </a:cubicBezTo>
                      <a:cubicBezTo>
                        <a:pt x="22461" y="552994"/>
                        <a:pt x="24912" y="514909"/>
                        <a:pt x="24638" y="476794"/>
                      </a:cubicBezTo>
                      <a:cubicBezTo>
                        <a:pt x="23656" y="340276"/>
                        <a:pt x="32904" y="219437"/>
                        <a:pt x="11576" y="91440"/>
                      </a:cubicBezTo>
                      <a:cubicBezTo>
                        <a:pt x="8013" y="13069"/>
                        <a:pt x="8310" y="43567"/>
                        <a:pt x="8310" y="0"/>
                      </a:cubicBezTo>
                      <a:lnTo>
                        <a:pt x="8310" y="0"/>
                      </a:lnTo>
                    </a:path>
                  </a:pathLst>
                </a:cu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+mn-ea"/>
                    <a:cs typeface="+mn-cs"/>
                  </a:endParaRPr>
                </a:p>
              </p:txBody>
            </p:sp>
            <p:sp>
              <p:nvSpPr>
                <p:cNvPr id="86" name="Freeform: Shape 85">
                  <a:extLst>
                    <a:ext uri="{FF2B5EF4-FFF2-40B4-BE49-F238E27FC236}">
                      <a16:creationId xmlns:a16="http://schemas.microsoft.com/office/drawing/2014/main" id="{7E51E1F1-FA27-09FA-A2F4-068F8CB19E96}"/>
                    </a:ext>
                  </a:extLst>
                </p:cNvPr>
                <p:cNvSpPr/>
                <p:nvPr/>
              </p:nvSpPr>
              <p:spPr>
                <a:xfrm>
                  <a:off x="1574067" y="1018903"/>
                  <a:ext cx="160027" cy="160020"/>
                </a:xfrm>
                <a:custGeom>
                  <a:avLst/>
                  <a:gdLst>
                    <a:gd name="connsiteX0" fmla="*/ 78384 w 160027"/>
                    <a:gd name="connsiteY0" fmla="*/ 94706 h 160020"/>
                    <a:gd name="connsiteX1" fmla="*/ 78384 w 160027"/>
                    <a:gd name="connsiteY1" fmla="*/ 94706 h 160020"/>
                    <a:gd name="connsiteX2" fmla="*/ 45727 w 160027"/>
                    <a:gd name="connsiteY2" fmla="*/ 84908 h 160020"/>
                    <a:gd name="connsiteX3" fmla="*/ 6539 w 160027"/>
                    <a:gd name="connsiteY3" fmla="*/ 35923 h 160020"/>
                    <a:gd name="connsiteX4" fmla="*/ 16336 w 160027"/>
                    <a:gd name="connsiteY4" fmla="*/ 13063 h 160020"/>
                    <a:gd name="connsiteX5" fmla="*/ 32664 w 160027"/>
                    <a:gd name="connsiteY5" fmla="*/ 9797 h 160020"/>
                    <a:gd name="connsiteX6" fmla="*/ 65322 w 160027"/>
                    <a:gd name="connsiteY6" fmla="*/ 22860 h 160020"/>
                    <a:gd name="connsiteX7" fmla="*/ 75119 w 160027"/>
                    <a:gd name="connsiteY7" fmla="*/ 26126 h 160020"/>
                    <a:gd name="connsiteX8" fmla="*/ 84916 w 160027"/>
                    <a:gd name="connsiteY8" fmla="*/ 42454 h 160020"/>
                    <a:gd name="connsiteX9" fmla="*/ 78384 w 160027"/>
                    <a:gd name="connsiteY9" fmla="*/ 94706 h 160020"/>
                    <a:gd name="connsiteX10" fmla="*/ 94713 w 160027"/>
                    <a:gd name="connsiteY10" fmla="*/ 107768 h 160020"/>
                    <a:gd name="connsiteX11" fmla="*/ 140433 w 160027"/>
                    <a:gd name="connsiteY11" fmla="*/ 97971 h 160020"/>
                    <a:gd name="connsiteX12" fmla="*/ 153496 w 160027"/>
                    <a:gd name="connsiteY12" fmla="*/ 71846 h 160020"/>
                    <a:gd name="connsiteX13" fmla="*/ 160027 w 160027"/>
                    <a:gd name="connsiteY13" fmla="*/ 32657 h 160020"/>
                    <a:gd name="connsiteX14" fmla="*/ 146964 w 160027"/>
                    <a:gd name="connsiteY14" fmla="*/ 3266 h 160020"/>
                    <a:gd name="connsiteX15" fmla="*/ 130636 w 160027"/>
                    <a:gd name="connsiteY15" fmla="*/ 0 h 160020"/>
                    <a:gd name="connsiteX16" fmla="*/ 107776 w 160027"/>
                    <a:gd name="connsiteY16" fmla="*/ 19594 h 160020"/>
                    <a:gd name="connsiteX17" fmla="*/ 104510 w 160027"/>
                    <a:gd name="connsiteY17" fmla="*/ 35923 h 160020"/>
                    <a:gd name="connsiteX18" fmla="*/ 75119 w 160027"/>
                    <a:gd name="connsiteY18" fmla="*/ 78377 h 160020"/>
                    <a:gd name="connsiteX19" fmla="*/ 55524 w 160027"/>
                    <a:gd name="connsiteY19" fmla="*/ 104503 h 160020"/>
                    <a:gd name="connsiteX20" fmla="*/ 48993 w 160027"/>
                    <a:gd name="connsiteY20" fmla="*/ 117566 h 160020"/>
                    <a:gd name="connsiteX21" fmla="*/ 29399 w 160027"/>
                    <a:gd name="connsiteY21" fmla="*/ 133894 h 160020"/>
                    <a:gd name="connsiteX22" fmla="*/ 19602 w 160027"/>
                    <a:gd name="connsiteY22" fmla="*/ 146957 h 160020"/>
                    <a:gd name="connsiteX23" fmla="*/ 7 w 160027"/>
                    <a:gd name="connsiteY23" fmla="*/ 160020 h 160020"/>
                    <a:gd name="connsiteX24" fmla="*/ 13070 w 160027"/>
                    <a:gd name="connsiteY24" fmla="*/ 146957 h 1600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60027" h="160020">
                      <a:moveTo>
                        <a:pt x="78384" y="94706"/>
                      </a:moveTo>
                      <a:lnTo>
                        <a:pt x="78384" y="94706"/>
                      </a:lnTo>
                      <a:cubicBezTo>
                        <a:pt x="67498" y="91440"/>
                        <a:pt x="55256" y="91102"/>
                        <a:pt x="45727" y="84908"/>
                      </a:cubicBezTo>
                      <a:cubicBezTo>
                        <a:pt x="15887" y="65512"/>
                        <a:pt x="16136" y="59917"/>
                        <a:pt x="6539" y="35923"/>
                      </a:cubicBezTo>
                      <a:cubicBezTo>
                        <a:pt x="9805" y="28303"/>
                        <a:pt x="10474" y="18925"/>
                        <a:pt x="16336" y="13063"/>
                      </a:cubicBezTo>
                      <a:cubicBezTo>
                        <a:pt x="20261" y="9138"/>
                        <a:pt x="27221" y="8708"/>
                        <a:pt x="32664" y="9797"/>
                      </a:cubicBezTo>
                      <a:cubicBezTo>
                        <a:pt x="44161" y="12096"/>
                        <a:pt x="54379" y="18651"/>
                        <a:pt x="65322" y="22860"/>
                      </a:cubicBezTo>
                      <a:cubicBezTo>
                        <a:pt x="68535" y="24096"/>
                        <a:pt x="71853" y="25037"/>
                        <a:pt x="75119" y="26126"/>
                      </a:cubicBezTo>
                      <a:cubicBezTo>
                        <a:pt x="78385" y="31569"/>
                        <a:pt x="84129" y="36156"/>
                        <a:pt x="84916" y="42454"/>
                      </a:cubicBezTo>
                      <a:cubicBezTo>
                        <a:pt x="86655" y="56368"/>
                        <a:pt x="81466" y="79299"/>
                        <a:pt x="78384" y="94706"/>
                      </a:cubicBezTo>
                      <a:cubicBezTo>
                        <a:pt x="83827" y="99060"/>
                        <a:pt x="87878" y="106401"/>
                        <a:pt x="94713" y="107768"/>
                      </a:cubicBezTo>
                      <a:cubicBezTo>
                        <a:pt x="116144" y="112054"/>
                        <a:pt x="124736" y="105820"/>
                        <a:pt x="140433" y="97971"/>
                      </a:cubicBezTo>
                      <a:cubicBezTo>
                        <a:pt x="144787" y="89263"/>
                        <a:pt x="150698" y="81172"/>
                        <a:pt x="153496" y="71846"/>
                      </a:cubicBezTo>
                      <a:cubicBezTo>
                        <a:pt x="157301" y="59161"/>
                        <a:pt x="160027" y="32657"/>
                        <a:pt x="160027" y="32657"/>
                      </a:cubicBezTo>
                      <a:cubicBezTo>
                        <a:pt x="157889" y="19828"/>
                        <a:pt x="160128" y="9848"/>
                        <a:pt x="146964" y="3266"/>
                      </a:cubicBezTo>
                      <a:cubicBezTo>
                        <a:pt x="142000" y="784"/>
                        <a:pt x="136079" y="1089"/>
                        <a:pt x="130636" y="0"/>
                      </a:cubicBezTo>
                      <a:cubicBezTo>
                        <a:pt x="123016" y="6531"/>
                        <a:pt x="113679" y="11477"/>
                        <a:pt x="107776" y="19594"/>
                      </a:cubicBezTo>
                      <a:cubicBezTo>
                        <a:pt x="104511" y="24083"/>
                        <a:pt x="106645" y="30799"/>
                        <a:pt x="104510" y="35923"/>
                      </a:cubicBezTo>
                      <a:cubicBezTo>
                        <a:pt x="95732" y="56989"/>
                        <a:pt x="88828" y="60929"/>
                        <a:pt x="75119" y="78377"/>
                      </a:cubicBezTo>
                      <a:cubicBezTo>
                        <a:pt x="68393" y="86937"/>
                        <a:pt x="61562" y="95445"/>
                        <a:pt x="55524" y="104503"/>
                      </a:cubicBezTo>
                      <a:cubicBezTo>
                        <a:pt x="52824" y="108554"/>
                        <a:pt x="52227" y="113927"/>
                        <a:pt x="48993" y="117566"/>
                      </a:cubicBezTo>
                      <a:cubicBezTo>
                        <a:pt x="43345" y="123920"/>
                        <a:pt x="35411" y="127882"/>
                        <a:pt x="29399" y="133894"/>
                      </a:cubicBezTo>
                      <a:cubicBezTo>
                        <a:pt x="25550" y="137743"/>
                        <a:pt x="23898" y="143615"/>
                        <a:pt x="19602" y="146957"/>
                      </a:cubicBezTo>
                      <a:cubicBezTo>
                        <a:pt x="-967" y="162955"/>
                        <a:pt x="7" y="148600"/>
                        <a:pt x="7" y="160020"/>
                      </a:cubicBezTo>
                      <a:lnTo>
                        <a:pt x="13070" y="146957"/>
                      </a:lnTo>
                    </a:path>
                  </a:pathLst>
                </a:cu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6086F670-C324-6482-8A59-53727AC304CB}"/>
                </a:ext>
              </a:extLst>
            </p:cNvPr>
            <p:cNvSpPr/>
            <p:nvPr/>
          </p:nvSpPr>
          <p:spPr>
            <a:xfrm>
              <a:off x="8406008" y="627087"/>
              <a:ext cx="191407" cy="427332"/>
            </a:xfrm>
            <a:custGeom>
              <a:avLst/>
              <a:gdLst>
                <a:gd name="connsiteX0" fmla="*/ 84964 w 191407"/>
                <a:gd name="connsiteY0" fmla="*/ 0 h 427332"/>
                <a:gd name="connsiteX1" fmla="*/ 191407 w 191407"/>
                <a:gd name="connsiteY1" fmla="*/ 213666 h 427332"/>
                <a:gd name="connsiteX2" fmla="*/ 84964 w 191407"/>
                <a:gd name="connsiteY2" fmla="*/ 427332 h 427332"/>
                <a:gd name="connsiteX3" fmla="*/ 9697 w 191407"/>
                <a:gd name="connsiteY3" fmla="*/ 364751 h 427332"/>
                <a:gd name="connsiteX4" fmla="*/ 0 w 191407"/>
                <a:gd name="connsiteY4" fmla="*/ 335879 h 427332"/>
                <a:gd name="connsiteX5" fmla="*/ 47712 w 191407"/>
                <a:gd name="connsiteY5" fmla="*/ 335879 h 427332"/>
                <a:gd name="connsiteX6" fmla="*/ 51287 w 191407"/>
                <a:gd name="connsiteY6" fmla="*/ 335157 h 427332"/>
                <a:gd name="connsiteX7" fmla="*/ 64249 w 191407"/>
                <a:gd name="connsiteY7" fmla="*/ 361502 h 427332"/>
                <a:gd name="connsiteX8" fmla="*/ 84965 w 191407"/>
                <a:gd name="connsiteY8" fmla="*/ 374111 h 427332"/>
                <a:gd name="connsiteX9" fmla="*/ 138187 w 191407"/>
                <a:gd name="connsiteY9" fmla="*/ 213666 h 427332"/>
                <a:gd name="connsiteX10" fmla="*/ 84965 w 191407"/>
                <a:gd name="connsiteY10" fmla="*/ 53221 h 427332"/>
                <a:gd name="connsiteX11" fmla="*/ 64249 w 191407"/>
                <a:gd name="connsiteY11" fmla="*/ 65830 h 427332"/>
                <a:gd name="connsiteX12" fmla="*/ 63063 w 191407"/>
                <a:gd name="connsiteY12" fmla="*/ 68240 h 427332"/>
                <a:gd name="connsiteX13" fmla="*/ 47712 w 191407"/>
                <a:gd name="connsiteY13" fmla="*/ 65141 h 427332"/>
                <a:gd name="connsiteX14" fmla="*/ 8838 w 191407"/>
                <a:gd name="connsiteY14" fmla="*/ 65141 h 427332"/>
                <a:gd name="connsiteX15" fmla="*/ 9697 w 191407"/>
                <a:gd name="connsiteY15" fmla="*/ 62582 h 427332"/>
                <a:gd name="connsiteX16" fmla="*/ 84964 w 191407"/>
                <a:gd name="connsiteY16" fmla="*/ 0 h 427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91407" h="427332">
                  <a:moveTo>
                    <a:pt x="84964" y="0"/>
                  </a:moveTo>
                  <a:cubicBezTo>
                    <a:pt x="143751" y="0"/>
                    <a:pt x="191407" y="95662"/>
                    <a:pt x="191407" y="213666"/>
                  </a:cubicBezTo>
                  <a:cubicBezTo>
                    <a:pt x="191407" y="331670"/>
                    <a:pt x="143751" y="427332"/>
                    <a:pt x="84964" y="427332"/>
                  </a:cubicBezTo>
                  <a:cubicBezTo>
                    <a:pt x="55571" y="427332"/>
                    <a:pt x="28960" y="403417"/>
                    <a:pt x="9697" y="364751"/>
                  </a:cubicBezTo>
                  <a:lnTo>
                    <a:pt x="0" y="335879"/>
                  </a:lnTo>
                  <a:lnTo>
                    <a:pt x="47712" y="335879"/>
                  </a:lnTo>
                  <a:lnTo>
                    <a:pt x="51287" y="335157"/>
                  </a:lnTo>
                  <a:lnTo>
                    <a:pt x="64249" y="361502"/>
                  </a:lnTo>
                  <a:cubicBezTo>
                    <a:pt x="70616" y="369621"/>
                    <a:pt x="77617" y="374111"/>
                    <a:pt x="84965" y="374111"/>
                  </a:cubicBezTo>
                  <a:cubicBezTo>
                    <a:pt x="114359" y="374111"/>
                    <a:pt x="138187" y="302277"/>
                    <a:pt x="138187" y="213666"/>
                  </a:cubicBezTo>
                  <a:cubicBezTo>
                    <a:pt x="138187" y="125055"/>
                    <a:pt x="114359" y="53221"/>
                    <a:pt x="84965" y="53221"/>
                  </a:cubicBezTo>
                  <a:cubicBezTo>
                    <a:pt x="77617" y="53221"/>
                    <a:pt x="70616" y="57711"/>
                    <a:pt x="64249" y="65830"/>
                  </a:cubicBezTo>
                  <a:lnTo>
                    <a:pt x="63063" y="68240"/>
                  </a:lnTo>
                  <a:lnTo>
                    <a:pt x="47712" y="65141"/>
                  </a:lnTo>
                  <a:lnTo>
                    <a:pt x="8838" y="65141"/>
                  </a:lnTo>
                  <a:lnTo>
                    <a:pt x="9697" y="62582"/>
                  </a:lnTo>
                  <a:cubicBezTo>
                    <a:pt x="28960" y="23916"/>
                    <a:pt x="55571" y="0"/>
                    <a:pt x="84964" y="0"/>
                  </a:cubicBezTo>
                  <a:close/>
                </a:path>
              </a:pathLst>
            </a:custGeom>
            <a:gradFill flip="none" rotWithShape="1">
              <a:gsLst>
                <a:gs pos="55000">
                  <a:schemeClr val="bg1">
                    <a:lumMod val="50000"/>
                  </a:schemeClr>
                </a:gs>
                <a:gs pos="29000">
                  <a:schemeClr val="bg2">
                    <a:lumMod val="10000"/>
                  </a:schemeClr>
                </a:gs>
                <a:gs pos="94495">
                  <a:schemeClr val="tx1">
                    <a:lumMod val="95000"/>
                    <a:lumOff val="5000"/>
                  </a:schemeClr>
                </a:gs>
                <a:gs pos="0">
                  <a:schemeClr val="tx1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A90BF157-5249-9AA6-F675-0E28134CADA3}"/>
              </a:ext>
            </a:extLst>
          </p:cNvPr>
          <p:cNvGrpSpPr/>
          <p:nvPr/>
        </p:nvGrpSpPr>
        <p:grpSpPr>
          <a:xfrm>
            <a:off x="9944100" y="627087"/>
            <a:ext cx="1618619" cy="4948467"/>
            <a:chOff x="9944100" y="627087"/>
            <a:chExt cx="1618619" cy="4948467"/>
          </a:xfrm>
        </p:grpSpPr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73055899-67FE-5521-4DF0-A91EBE14BFDB}"/>
                </a:ext>
              </a:extLst>
            </p:cNvPr>
            <p:cNvGrpSpPr/>
            <p:nvPr/>
          </p:nvGrpSpPr>
          <p:grpSpPr>
            <a:xfrm>
              <a:off x="9944100" y="981288"/>
              <a:ext cx="1618619" cy="4594266"/>
              <a:chOff x="9944100" y="384136"/>
              <a:chExt cx="1618619" cy="4594266"/>
            </a:xfrm>
            <a:effectLst>
              <a:reflection blurRad="76200" stA="47000" endPos="28000" dist="203200" dir="5400000" sy="-100000" algn="bl" rotWithShape="0"/>
            </a:effectLst>
          </p:grpSpPr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EBE5ED48-8F6A-8B60-B699-8B9BF016FF3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740346" y="2138809"/>
                <a:ext cx="14521" cy="1170000"/>
              </a:xfrm>
              <a:prstGeom prst="line">
                <a:avLst/>
              </a:prstGeom>
              <a:ln>
                <a:solidFill>
                  <a:schemeClr val="bg1">
                    <a:alpha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B11F50AF-57FC-9B34-4ACA-40F5F9C9156F}"/>
                  </a:ext>
                </a:extLst>
              </p:cNvPr>
              <p:cNvSpPr/>
              <p:nvPr/>
            </p:nvSpPr>
            <p:spPr>
              <a:xfrm rot="8100000">
                <a:off x="10253974" y="1102827"/>
                <a:ext cx="1001786" cy="1001786"/>
              </a:xfrm>
              <a:custGeom>
                <a:avLst/>
                <a:gdLst>
                  <a:gd name="connsiteX0" fmla="*/ 144828 w 1001786"/>
                  <a:gd name="connsiteY0" fmla="*/ 867226 h 1001786"/>
                  <a:gd name="connsiteX1" fmla="*/ 214927 w 1001786"/>
                  <a:gd name="connsiteY1" fmla="*/ 867226 h 1001786"/>
                  <a:gd name="connsiteX2" fmla="*/ 214927 w 1001786"/>
                  <a:gd name="connsiteY2" fmla="*/ 797128 h 1001786"/>
                  <a:gd name="connsiteX3" fmla="*/ 144828 w 1001786"/>
                  <a:gd name="connsiteY3" fmla="*/ 797128 h 1001786"/>
                  <a:gd name="connsiteX4" fmla="*/ 144828 w 1001786"/>
                  <a:gd name="connsiteY4" fmla="*/ 867226 h 1001786"/>
                  <a:gd name="connsiteX5" fmla="*/ 121158 w 1001786"/>
                  <a:gd name="connsiteY5" fmla="*/ 880628 h 1001786"/>
                  <a:gd name="connsiteX6" fmla="*/ 0 w 1001786"/>
                  <a:gd name="connsiteY6" fmla="*/ 588129 h 1001786"/>
                  <a:gd name="connsiteX7" fmla="*/ 413657 w 1001786"/>
                  <a:gd name="connsiteY7" fmla="*/ 174472 h 1001786"/>
                  <a:gd name="connsiteX8" fmla="*/ 1001786 w 1001786"/>
                  <a:gd name="connsiteY8" fmla="*/ 0 h 1001786"/>
                  <a:gd name="connsiteX9" fmla="*/ 827314 w 1001786"/>
                  <a:gd name="connsiteY9" fmla="*/ 588129 h 1001786"/>
                  <a:gd name="connsiteX10" fmla="*/ 413657 w 1001786"/>
                  <a:gd name="connsiteY10" fmla="*/ 1001786 h 1001786"/>
                  <a:gd name="connsiteX11" fmla="*/ 121158 w 1001786"/>
                  <a:gd name="connsiteY11" fmla="*/ 880628 h 10017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001786" h="1001786">
                    <a:moveTo>
                      <a:pt x="144828" y="867226"/>
                    </a:moveTo>
                    <a:cubicBezTo>
                      <a:pt x="164185" y="886583"/>
                      <a:pt x="195570" y="886583"/>
                      <a:pt x="214927" y="867226"/>
                    </a:cubicBezTo>
                    <a:cubicBezTo>
                      <a:pt x="234284" y="847869"/>
                      <a:pt x="234284" y="816485"/>
                      <a:pt x="214927" y="797128"/>
                    </a:cubicBezTo>
                    <a:cubicBezTo>
                      <a:pt x="195570" y="777771"/>
                      <a:pt x="164185" y="777771"/>
                      <a:pt x="144828" y="797128"/>
                    </a:cubicBezTo>
                    <a:cubicBezTo>
                      <a:pt x="125471" y="816485"/>
                      <a:pt x="125471" y="847869"/>
                      <a:pt x="144828" y="867226"/>
                    </a:cubicBezTo>
                    <a:close/>
                    <a:moveTo>
                      <a:pt x="121158" y="880628"/>
                    </a:moveTo>
                    <a:cubicBezTo>
                      <a:pt x="46300" y="805771"/>
                      <a:pt x="0" y="702357"/>
                      <a:pt x="0" y="588129"/>
                    </a:cubicBezTo>
                    <a:cubicBezTo>
                      <a:pt x="0" y="359673"/>
                      <a:pt x="185201" y="174472"/>
                      <a:pt x="413657" y="174472"/>
                    </a:cubicBezTo>
                    <a:cubicBezTo>
                      <a:pt x="609700" y="174472"/>
                      <a:pt x="805743" y="116315"/>
                      <a:pt x="1001786" y="0"/>
                    </a:cubicBezTo>
                    <a:cubicBezTo>
                      <a:pt x="885471" y="196043"/>
                      <a:pt x="827314" y="392086"/>
                      <a:pt x="827314" y="588129"/>
                    </a:cubicBezTo>
                    <a:cubicBezTo>
                      <a:pt x="827314" y="816585"/>
                      <a:pt x="642113" y="1001786"/>
                      <a:pt x="413657" y="1001786"/>
                    </a:cubicBezTo>
                    <a:cubicBezTo>
                      <a:pt x="299429" y="1001786"/>
                      <a:pt x="196015" y="955486"/>
                      <a:pt x="121158" y="880628"/>
                    </a:cubicBezTo>
                    <a:close/>
                  </a:path>
                </a:pathLst>
              </a:custGeom>
              <a:solidFill>
                <a:srgbClr val="66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B3D4B44F-19E0-1001-C882-195BEF3EE34F}"/>
                  </a:ext>
                </a:extLst>
              </p:cNvPr>
              <p:cNvGrpSpPr/>
              <p:nvPr/>
            </p:nvGrpSpPr>
            <p:grpSpPr>
              <a:xfrm>
                <a:off x="9991452" y="3022602"/>
                <a:ext cx="1526829" cy="1955800"/>
                <a:chOff x="1116185" y="2848429"/>
                <a:chExt cx="1526829" cy="1955800"/>
              </a:xfrm>
            </p:grpSpPr>
            <p:sp>
              <p:nvSpPr>
                <p:cNvPr id="41" name="Right Brace 40">
                  <a:extLst>
                    <a:ext uri="{FF2B5EF4-FFF2-40B4-BE49-F238E27FC236}">
                      <a16:creationId xmlns:a16="http://schemas.microsoft.com/office/drawing/2014/main" id="{10099F03-288E-BF0C-E0F3-B5669135DFF7}"/>
                    </a:ext>
                  </a:extLst>
                </p:cNvPr>
                <p:cNvSpPr/>
                <p:nvPr/>
              </p:nvSpPr>
              <p:spPr>
                <a:xfrm rot="16200000">
                  <a:off x="1589314" y="2375300"/>
                  <a:ext cx="580571" cy="1526829"/>
                </a:xfrm>
                <a:prstGeom prst="rightBrace">
                  <a:avLst>
                    <a:gd name="adj1" fmla="val 20833"/>
                    <a:gd name="adj2" fmla="val 49049"/>
                  </a:avLst>
                </a:prstGeom>
                <a:solidFill>
                  <a:srgbClr val="66FFFF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endParaRPr>
                </a:p>
              </p:txBody>
            </p:sp>
            <p:sp>
              <p:nvSpPr>
                <p:cNvPr id="42" name="Rectangle: Top Corners Rounded 41">
                  <a:extLst>
                    <a:ext uri="{FF2B5EF4-FFF2-40B4-BE49-F238E27FC236}">
                      <a16:creationId xmlns:a16="http://schemas.microsoft.com/office/drawing/2014/main" id="{40CC79BB-7800-5B51-3BCD-0C2D46384C8F}"/>
                    </a:ext>
                  </a:extLst>
                </p:cNvPr>
                <p:cNvSpPr/>
                <p:nvPr/>
              </p:nvSpPr>
              <p:spPr>
                <a:xfrm>
                  <a:off x="1116185" y="3429000"/>
                  <a:ext cx="1526829" cy="1375229"/>
                </a:xfrm>
                <a:prstGeom prst="round2SameRect">
                  <a:avLst>
                    <a:gd name="adj1" fmla="val 0"/>
                    <a:gd name="adj2" fmla="val 8750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675165D6-3C54-E913-70E4-B7338B938512}"/>
                  </a:ext>
                </a:extLst>
              </p:cNvPr>
              <p:cNvSpPr/>
              <p:nvPr/>
            </p:nvSpPr>
            <p:spPr>
              <a:xfrm>
                <a:off x="10649001" y="2567270"/>
                <a:ext cx="211730" cy="211730"/>
              </a:xfrm>
              <a:prstGeom prst="ellipse">
                <a:avLst/>
              </a:prstGeom>
              <a:solidFill>
                <a:srgbClr val="66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C034821E-3AA4-22EF-FCC2-CD1AB74EE718}"/>
                  </a:ext>
                </a:extLst>
              </p:cNvPr>
              <p:cNvSpPr txBox="1"/>
              <p:nvPr/>
            </p:nvSpPr>
            <p:spPr>
              <a:xfrm>
                <a:off x="10373158" y="1282839"/>
                <a:ext cx="76341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05</a:t>
                </a:r>
              </a:p>
            </p:txBody>
          </p: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61821D69-3C25-5920-3F8D-B796DDEAE95F}"/>
                  </a:ext>
                </a:extLst>
              </p:cNvPr>
              <p:cNvSpPr txBox="1"/>
              <p:nvPr/>
            </p:nvSpPr>
            <p:spPr>
              <a:xfrm>
                <a:off x="9944100" y="3621512"/>
                <a:ext cx="1618619" cy="1292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600" i="0" u="none" strike="noStrike" kern="1200" cap="none" spc="0" normalizeH="0" baseline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Tiến trình hoạt động cách mạng</a:t>
                </a:r>
                <a:endParaRPr kumimoji="0" lang="en-US" sz="26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grpSp>
            <p:nvGrpSpPr>
              <p:cNvPr id="87" name="Group 86">
                <a:extLst>
                  <a:ext uri="{FF2B5EF4-FFF2-40B4-BE49-F238E27FC236}">
                    <a16:creationId xmlns:a16="http://schemas.microsoft.com/office/drawing/2014/main" id="{C9032349-CF1A-34F4-7604-7CCF6513DB2A}"/>
                  </a:ext>
                </a:extLst>
              </p:cNvPr>
              <p:cNvGrpSpPr/>
              <p:nvPr/>
            </p:nvGrpSpPr>
            <p:grpSpPr>
              <a:xfrm>
                <a:off x="10674851" y="384136"/>
                <a:ext cx="160027" cy="794787"/>
                <a:chOff x="1574067" y="384136"/>
                <a:chExt cx="160027" cy="794787"/>
              </a:xfrm>
            </p:grpSpPr>
            <p:sp>
              <p:nvSpPr>
                <p:cNvPr id="88" name="Freeform: Shape 87">
                  <a:extLst>
                    <a:ext uri="{FF2B5EF4-FFF2-40B4-BE49-F238E27FC236}">
                      <a16:creationId xmlns:a16="http://schemas.microsoft.com/office/drawing/2014/main" id="{84E878F4-6FD2-F19C-88FE-839F7A156646}"/>
                    </a:ext>
                  </a:extLst>
                </p:cNvPr>
                <p:cNvSpPr/>
                <p:nvPr/>
              </p:nvSpPr>
              <p:spPr>
                <a:xfrm>
                  <a:off x="1650672" y="384136"/>
                  <a:ext cx="45719" cy="732738"/>
                </a:xfrm>
                <a:custGeom>
                  <a:avLst/>
                  <a:gdLst>
                    <a:gd name="connsiteX0" fmla="*/ 1778 w 25808"/>
                    <a:gd name="connsiteY0" fmla="*/ 1116874 h 1116874"/>
                    <a:gd name="connsiteX1" fmla="*/ 1778 w 25808"/>
                    <a:gd name="connsiteY1" fmla="*/ 1116874 h 1116874"/>
                    <a:gd name="connsiteX2" fmla="*/ 8310 w 25808"/>
                    <a:gd name="connsiteY2" fmla="*/ 826226 h 1116874"/>
                    <a:gd name="connsiteX3" fmla="*/ 11576 w 25808"/>
                    <a:gd name="connsiteY3" fmla="*/ 809897 h 1116874"/>
                    <a:gd name="connsiteX4" fmla="*/ 14841 w 25808"/>
                    <a:gd name="connsiteY4" fmla="*/ 682534 h 1116874"/>
                    <a:gd name="connsiteX5" fmla="*/ 21373 w 25808"/>
                    <a:gd name="connsiteY5" fmla="*/ 591094 h 1116874"/>
                    <a:gd name="connsiteX6" fmla="*/ 24638 w 25808"/>
                    <a:gd name="connsiteY6" fmla="*/ 476794 h 1116874"/>
                    <a:gd name="connsiteX7" fmla="*/ 11576 w 25808"/>
                    <a:gd name="connsiteY7" fmla="*/ 91440 h 1116874"/>
                    <a:gd name="connsiteX8" fmla="*/ 8310 w 25808"/>
                    <a:gd name="connsiteY8" fmla="*/ 0 h 1116874"/>
                    <a:gd name="connsiteX9" fmla="*/ 8310 w 25808"/>
                    <a:gd name="connsiteY9" fmla="*/ 0 h 11168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5808" h="1116874">
                      <a:moveTo>
                        <a:pt x="1778" y="1116874"/>
                      </a:moveTo>
                      <a:lnTo>
                        <a:pt x="1778" y="1116874"/>
                      </a:lnTo>
                      <a:cubicBezTo>
                        <a:pt x="2279" y="1076298"/>
                        <a:pt x="-5609" y="916690"/>
                        <a:pt x="8310" y="826226"/>
                      </a:cubicBezTo>
                      <a:cubicBezTo>
                        <a:pt x="9154" y="820740"/>
                        <a:pt x="10487" y="815340"/>
                        <a:pt x="11576" y="809897"/>
                      </a:cubicBezTo>
                      <a:cubicBezTo>
                        <a:pt x="12664" y="767443"/>
                        <a:pt x="13472" y="724980"/>
                        <a:pt x="14841" y="682534"/>
                      </a:cubicBezTo>
                      <a:cubicBezTo>
                        <a:pt x="17269" y="607275"/>
                        <a:pt x="13431" y="630801"/>
                        <a:pt x="21373" y="591094"/>
                      </a:cubicBezTo>
                      <a:cubicBezTo>
                        <a:pt x="22461" y="552994"/>
                        <a:pt x="24912" y="514909"/>
                        <a:pt x="24638" y="476794"/>
                      </a:cubicBezTo>
                      <a:cubicBezTo>
                        <a:pt x="23656" y="340276"/>
                        <a:pt x="32904" y="219437"/>
                        <a:pt x="11576" y="91440"/>
                      </a:cubicBezTo>
                      <a:cubicBezTo>
                        <a:pt x="8013" y="13069"/>
                        <a:pt x="8310" y="43567"/>
                        <a:pt x="8310" y="0"/>
                      </a:cubicBezTo>
                      <a:lnTo>
                        <a:pt x="8310" y="0"/>
                      </a:lnTo>
                    </a:path>
                  </a:pathLst>
                </a:cu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+mn-ea"/>
                    <a:cs typeface="+mn-cs"/>
                  </a:endParaRPr>
                </a:p>
              </p:txBody>
            </p:sp>
            <p:sp>
              <p:nvSpPr>
                <p:cNvPr id="89" name="Freeform: Shape 88">
                  <a:extLst>
                    <a:ext uri="{FF2B5EF4-FFF2-40B4-BE49-F238E27FC236}">
                      <a16:creationId xmlns:a16="http://schemas.microsoft.com/office/drawing/2014/main" id="{8DA7B315-5D3C-4770-3F3A-3FD5B46BAE30}"/>
                    </a:ext>
                  </a:extLst>
                </p:cNvPr>
                <p:cNvSpPr/>
                <p:nvPr/>
              </p:nvSpPr>
              <p:spPr>
                <a:xfrm>
                  <a:off x="1574067" y="1018903"/>
                  <a:ext cx="160027" cy="160020"/>
                </a:xfrm>
                <a:custGeom>
                  <a:avLst/>
                  <a:gdLst>
                    <a:gd name="connsiteX0" fmla="*/ 78384 w 160027"/>
                    <a:gd name="connsiteY0" fmla="*/ 94706 h 160020"/>
                    <a:gd name="connsiteX1" fmla="*/ 78384 w 160027"/>
                    <a:gd name="connsiteY1" fmla="*/ 94706 h 160020"/>
                    <a:gd name="connsiteX2" fmla="*/ 45727 w 160027"/>
                    <a:gd name="connsiteY2" fmla="*/ 84908 h 160020"/>
                    <a:gd name="connsiteX3" fmla="*/ 6539 w 160027"/>
                    <a:gd name="connsiteY3" fmla="*/ 35923 h 160020"/>
                    <a:gd name="connsiteX4" fmla="*/ 16336 w 160027"/>
                    <a:gd name="connsiteY4" fmla="*/ 13063 h 160020"/>
                    <a:gd name="connsiteX5" fmla="*/ 32664 w 160027"/>
                    <a:gd name="connsiteY5" fmla="*/ 9797 h 160020"/>
                    <a:gd name="connsiteX6" fmla="*/ 65322 w 160027"/>
                    <a:gd name="connsiteY6" fmla="*/ 22860 h 160020"/>
                    <a:gd name="connsiteX7" fmla="*/ 75119 w 160027"/>
                    <a:gd name="connsiteY7" fmla="*/ 26126 h 160020"/>
                    <a:gd name="connsiteX8" fmla="*/ 84916 w 160027"/>
                    <a:gd name="connsiteY8" fmla="*/ 42454 h 160020"/>
                    <a:gd name="connsiteX9" fmla="*/ 78384 w 160027"/>
                    <a:gd name="connsiteY9" fmla="*/ 94706 h 160020"/>
                    <a:gd name="connsiteX10" fmla="*/ 94713 w 160027"/>
                    <a:gd name="connsiteY10" fmla="*/ 107768 h 160020"/>
                    <a:gd name="connsiteX11" fmla="*/ 140433 w 160027"/>
                    <a:gd name="connsiteY11" fmla="*/ 97971 h 160020"/>
                    <a:gd name="connsiteX12" fmla="*/ 153496 w 160027"/>
                    <a:gd name="connsiteY12" fmla="*/ 71846 h 160020"/>
                    <a:gd name="connsiteX13" fmla="*/ 160027 w 160027"/>
                    <a:gd name="connsiteY13" fmla="*/ 32657 h 160020"/>
                    <a:gd name="connsiteX14" fmla="*/ 146964 w 160027"/>
                    <a:gd name="connsiteY14" fmla="*/ 3266 h 160020"/>
                    <a:gd name="connsiteX15" fmla="*/ 130636 w 160027"/>
                    <a:gd name="connsiteY15" fmla="*/ 0 h 160020"/>
                    <a:gd name="connsiteX16" fmla="*/ 107776 w 160027"/>
                    <a:gd name="connsiteY16" fmla="*/ 19594 h 160020"/>
                    <a:gd name="connsiteX17" fmla="*/ 104510 w 160027"/>
                    <a:gd name="connsiteY17" fmla="*/ 35923 h 160020"/>
                    <a:gd name="connsiteX18" fmla="*/ 75119 w 160027"/>
                    <a:gd name="connsiteY18" fmla="*/ 78377 h 160020"/>
                    <a:gd name="connsiteX19" fmla="*/ 55524 w 160027"/>
                    <a:gd name="connsiteY19" fmla="*/ 104503 h 160020"/>
                    <a:gd name="connsiteX20" fmla="*/ 48993 w 160027"/>
                    <a:gd name="connsiteY20" fmla="*/ 117566 h 160020"/>
                    <a:gd name="connsiteX21" fmla="*/ 29399 w 160027"/>
                    <a:gd name="connsiteY21" fmla="*/ 133894 h 160020"/>
                    <a:gd name="connsiteX22" fmla="*/ 19602 w 160027"/>
                    <a:gd name="connsiteY22" fmla="*/ 146957 h 160020"/>
                    <a:gd name="connsiteX23" fmla="*/ 7 w 160027"/>
                    <a:gd name="connsiteY23" fmla="*/ 160020 h 160020"/>
                    <a:gd name="connsiteX24" fmla="*/ 13070 w 160027"/>
                    <a:gd name="connsiteY24" fmla="*/ 146957 h 1600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60027" h="160020">
                      <a:moveTo>
                        <a:pt x="78384" y="94706"/>
                      </a:moveTo>
                      <a:lnTo>
                        <a:pt x="78384" y="94706"/>
                      </a:lnTo>
                      <a:cubicBezTo>
                        <a:pt x="67498" y="91440"/>
                        <a:pt x="55256" y="91102"/>
                        <a:pt x="45727" y="84908"/>
                      </a:cubicBezTo>
                      <a:cubicBezTo>
                        <a:pt x="15887" y="65512"/>
                        <a:pt x="16136" y="59917"/>
                        <a:pt x="6539" y="35923"/>
                      </a:cubicBezTo>
                      <a:cubicBezTo>
                        <a:pt x="9805" y="28303"/>
                        <a:pt x="10474" y="18925"/>
                        <a:pt x="16336" y="13063"/>
                      </a:cubicBezTo>
                      <a:cubicBezTo>
                        <a:pt x="20261" y="9138"/>
                        <a:pt x="27221" y="8708"/>
                        <a:pt x="32664" y="9797"/>
                      </a:cubicBezTo>
                      <a:cubicBezTo>
                        <a:pt x="44161" y="12096"/>
                        <a:pt x="54379" y="18651"/>
                        <a:pt x="65322" y="22860"/>
                      </a:cubicBezTo>
                      <a:cubicBezTo>
                        <a:pt x="68535" y="24096"/>
                        <a:pt x="71853" y="25037"/>
                        <a:pt x="75119" y="26126"/>
                      </a:cubicBezTo>
                      <a:cubicBezTo>
                        <a:pt x="78385" y="31569"/>
                        <a:pt x="84129" y="36156"/>
                        <a:pt x="84916" y="42454"/>
                      </a:cubicBezTo>
                      <a:cubicBezTo>
                        <a:pt x="86655" y="56368"/>
                        <a:pt x="81466" y="79299"/>
                        <a:pt x="78384" y="94706"/>
                      </a:cubicBezTo>
                      <a:cubicBezTo>
                        <a:pt x="83827" y="99060"/>
                        <a:pt x="87878" y="106401"/>
                        <a:pt x="94713" y="107768"/>
                      </a:cubicBezTo>
                      <a:cubicBezTo>
                        <a:pt x="116144" y="112054"/>
                        <a:pt x="124736" y="105820"/>
                        <a:pt x="140433" y="97971"/>
                      </a:cubicBezTo>
                      <a:cubicBezTo>
                        <a:pt x="144787" y="89263"/>
                        <a:pt x="150698" y="81172"/>
                        <a:pt x="153496" y="71846"/>
                      </a:cubicBezTo>
                      <a:cubicBezTo>
                        <a:pt x="157301" y="59161"/>
                        <a:pt x="160027" y="32657"/>
                        <a:pt x="160027" y="32657"/>
                      </a:cubicBezTo>
                      <a:cubicBezTo>
                        <a:pt x="157889" y="19828"/>
                        <a:pt x="160128" y="9848"/>
                        <a:pt x="146964" y="3266"/>
                      </a:cubicBezTo>
                      <a:cubicBezTo>
                        <a:pt x="142000" y="784"/>
                        <a:pt x="136079" y="1089"/>
                        <a:pt x="130636" y="0"/>
                      </a:cubicBezTo>
                      <a:cubicBezTo>
                        <a:pt x="123016" y="6531"/>
                        <a:pt x="113679" y="11477"/>
                        <a:pt x="107776" y="19594"/>
                      </a:cubicBezTo>
                      <a:cubicBezTo>
                        <a:pt x="104511" y="24083"/>
                        <a:pt x="106645" y="30799"/>
                        <a:pt x="104510" y="35923"/>
                      </a:cubicBezTo>
                      <a:cubicBezTo>
                        <a:pt x="95732" y="56989"/>
                        <a:pt x="88828" y="60929"/>
                        <a:pt x="75119" y="78377"/>
                      </a:cubicBezTo>
                      <a:cubicBezTo>
                        <a:pt x="68393" y="86937"/>
                        <a:pt x="61562" y="95445"/>
                        <a:pt x="55524" y="104503"/>
                      </a:cubicBezTo>
                      <a:cubicBezTo>
                        <a:pt x="52824" y="108554"/>
                        <a:pt x="52227" y="113927"/>
                        <a:pt x="48993" y="117566"/>
                      </a:cubicBezTo>
                      <a:cubicBezTo>
                        <a:pt x="43345" y="123920"/>
                        <a:pt x="35411" y="127882"/>
                        <a:pt x="29399" y="133894"/>
                      </a:cubicBezTo>
                      <a:cubicBezTo>
                        <a:pt x="25550" y="137743"/>
                        <a:pt x="23898" y="143615"/>
                        <a:pt x="19602" y="146957"/>
                      </a:cubicBezTo>
                      <a:cubicBezTo>
                        <a:pt x="-967" y="162955"/>
                        <a:pt x="7" y="148600"/>
                        <a:pt x="7" y="160020"/>
                      </a:cubicBezTo>
                      <a:lnTo>
                        <a:pt x="13070" y="146957"/>
                      </a:lnTo>
                    </a:path>
                  </a:pathLst>
                </a:cu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38B08711-62CC-3581-B019-650CDE5F2928}"/>
                </a:ext>
              </a:extLst>
            </p:cNvPr>
            <p:cNvSpPr/>
            <p:nvPr/>
          </p:nvSpPr>
          <p:spPr>
            <a:xfrm>
              <a:off x="10688982" y="627087"/>
              <a:ext cx="191407" cy="427332"/>
            </a:xfrm>
            <a:custGeom>
              <a:avLst/>
              <a:gdLst>
                <a:gd name="connsiteX0" fmla="*/ 84964 w 191407"/>
                <a:gd name="connsiteY0" fmla="*/ 0 h 427332"/>
                <a:gd name="connsiteX1" fmla="*/ 191407 w 191407"/>
                <a:gd name="connsiteY1" fmla="*/ 213666 h 427332"/>
                <a:gd name="connsiteX2" fmla="*/ 84964 w 191407"/>
                <a:gd name="connsiteY2" fmla="*/ 427332 h 427332"/>
                <a:gd name="connsiteX3" fmla="*/ 9697 w 191407"/>
                <a:gd name="connsiteY3" fmla="*/ 364751 h 427332"/>
                <a:gd name="connsiteX4" fmla="*/ 0 w 191407"/>
                <a:gd name="connsiteY4" fmla="*/ 335879 h 427332"/>
                <a:gd name="connsiteX5" fmla="*/ 47712 w 191407"/>
                <a:gd name="connsiteY5" fmla="*/ 335879 h 427332"/>
                <a:gd name="connsiteX6" fmla="*/ 51287 w 191407"/>
                <a:gd name="connsiteY6" fmla="*/ 335157 h 427332"/>
                <a:gd name="connsiteX7" fmla="*/ 64249 w 191407"/>
                <a:gd name="connsiteY7" fmla="*/ 361502 h 427332"/>
                <a:gd name="connsiteX8" fmla="*/ 84965 w 191407"/>
                <a:gd name="connsiteY8" fmla="*/ 374111 h 427332"/>
                <a:gd name="connsiteX9" fmla="*/ 138187 w 191407"/>
                <a:gd name="connsiteY9" fmla="*/ 213666 h 427332"/>
                <a:gd name="connsiteX10" fmla="*/ 84965 w 191407"/>
                <a:gd name="connsiteY10" fmla="*/ 53221 h 427332"/>
                <a:gd name="connsiteX11" fmla="*/ 64249 w 191407"/>
                <a:gd name="connsiteY11" fmla="*/ 65830 h 427332"/>
                <a:gd name="connsiteX12" fmla="*/ 63063 w 191407"/>
                <a:gd name="connsiteY12" fmla="*/ 68240 h 427332"/>
                <a:gd name="connsiteX13" fmla="*/ 47712 w 191407"/>
                <a:gd name="connsiteY13" fmla="*/ 65141 h 427332"/>
                <a:gd name="connsiteX14" fmla="*/ 8838 w 191407"/>
                <a:gd name="connsiteY14" fmla="*/ 65141 h 427332"/>
                <a:gd name="connsiteX15" fmla="*/ 9697 w 191407"/>
                <a:gd name="connsiteY15" fmla="*/ 62582 h 427332"/>
                <a:gd name="connsiteX16" fmla="*/ 84964 w 191407"/>
                <a:gd name="connsiteY16" fmla="*/ 0 h 427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91407" h="427332">
                  <a:moveTo>
                    <a:pt x="84964" y="0"/>
                  </a:moveTo>
                  <a:cubicBezTo>
                    <a:pt x="143751" y="0"/>
                    <a:pt x="191407" y="95662"/>
                    <a:pt x="191407" y="213666"/>
                  </a:cubicBezTo>
                  <a:cubicBezTo>
                    <a:pt x="191407" y="331670"/>
                    <a:pt x="143751" y="427332"/>
                    <a:pt x="84964" y="427332"/>
                  </a:cubicBezTo>
                  <a:cubicBezTo>
                    <a:pt x="55571" y="427332"/>
                    <a:pt x="28960" y="403417"/>
                    <a:pt x="9697" y="364751"/>
                  </a:cubicBezTo>
                  <a:lnTo>
                    <a:pt x="0" y="335879"/>
                  </a:lnTo>
                  <a:lnTo>
                    <a:pt x="47712" y="335879"/>
                  </a:lnTo>
                  <a:lnTo>
                    <a:pt x="51287" y="335157"/>
                  </a:lnTo>
                  <a:lnTo>
                    <a:pt x="64249" y="361502"/>
                  </a:lnTo>
                  <a:cubicBezTo>
                    <a:pt x="70616" y="369621"/>
                    <a:pt x="77617" y="374111"/>
                    <a:pt x="84965" y="374111"/>
                  </a:cubicBezTo>
                  <a:cubicBezTo>
                    <a:pt x="114359" y="374111"/>
                    <a:pt x="138187" y="302277"/>
                    <a:pt x="138187" y="213666"/>
                  </a:cubicBezTo>
                  <a:cubicBezTo>
                    <a:pt x="138187" y="125055"/>
                    <a:pt x="114359" y="53221"/>
                    <a:pt x="84965" y="53221"/>
                  </a:cubicBezTo>
                  <a:cubicBezTo>
                    <a:pt x="77617" y="53221"/>
                    <a:pt x="70616" y="57711"/>
                    <a:pt x="64249" y="65830"/>
                  </a:cubicBezTo>
                  <a:lnTo>
                    <a:pt x="63063" y="68240"/>
                  </a:lnTo>
                  <a:lnTo>
                    <a:pt x="47712" y="65141"/>
                  </a:lnTo>
                  <a:lnTo>
                    <a:pt x="8838" y="65141"/>
                  </a:lnTo>
                  <a:lnTo>
                    <a:pt x="9697" y="62582"/>
                  </a:lnTo>
                  <a:cubicBezTo>
                    <a:pt x="28960" y="23916"/>
                    <a:pt x="55571" y="0"/>
                    <a:pt x="84964" y="0"/>
                  </a:cubicBezTo>
                  <a:close/>
                </a:path>
              </a:pathLst>
            </a:custGeom>
            <a:gradFill flip="none" rotWithShape="1">
              <a:gsLst>
                <a:gs pos="55000">
                  <a:schemeClr val="bg1">
                    <a:lumMod val="50000"/>
                  </a:schemeClr>
                </a:gs>
                <a:gs pos="29000">
                  <a:schemeClr val="bg2">
                    <a:lumMod val="10000"/>
                  </a:schemeClr>
                </a:gs>
                <a:gs pos="94495">
                  <a:schemeClr val="tx1">
                    <a:lumMod val="95000"/>
                    <a:lumOff val="5000"/>
                  </a:schemeClr>
                </a:gs>
                <a:gs pos="0">
                  <a:schemeClr val="tx1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sp>
        <p:nvSpPr>
          <p:cNvPr id="95" name="TextBox 94">
            <a:extLst>
              <a:ext uri="{FF2B5EF4-FFF2-40B4-BE49-F238E27FC236}">
                <a16:creationId xmlns:a16="http://schemas.microsoft.com/office/drawing/2014/main" id="{B29CE35D-AFC7-4681-A1F0-5D3C057742F4}"/>
              </a:ext>
            </a:extLst>
          </p:cNvPr>
          <p:cNvSpPr txBox="1"/>
          <p:nvPr/>
        </p:nvSpPr>
        <p:spPr>
          <a:xfrm>
            <a:off x="1018235" y="70182"/>
            <a:ext cx="101555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HỒ CHÍ MINH (1890 – 1969)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5420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2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3" dur="10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4" dur="10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2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9" dur="10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0" dur="10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2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5" dur="10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6" dur="10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" presetClass="entr" presetSubtype="2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1" dur="1000" fill="hold"/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2" dur="1000" fill="hold"/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0A6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D10F2C5-8389-49B0-A656-0EB21D932DA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40000" contrast="-40000"/>
                      </a14:imgEffect>
                    </a14:imgLayer>
                  </a14:imgProps>
                </a:ext>
              </a:extLst>
            </a:blip>
            <a:srcRect/>
            <a:stretch>
              <a:fillRect t="-2555" b="-2555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FEFAE08-1056-4012-AAEF-8E1D648B50E8}"/>
              </a:ext>
            </a:extLst>
          </p:cNvPr>
          <p:cNvSpPr/>
          <p:nvPr/>
        </p:nvSpPr>
        <p:spPr>
          <a:xfrm>
            <a:off x="0" y="2871788"/>
            <a:ext cx="12192000" cy="1114425"/>
          </a:xfrm>
          <a:prstGeom prst="rect">
            <a:avLst/>
          </a:prstGeom>
          <a:solidFill>
            <a:schemeClr val="bg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53BBA44-BBDC-4EE1-9605-1442FF0EF914}"/>
              </a:ext>
            </a:extLst>
          </p:cNvPr>
          <p:cNvSpPr txBox="1"/>
          <p:nvPr/>
        </p:nvSpPr>
        <p:spPr>
          <a:xfrm>
            <a:off x="692215" y="3105835"/>
            <a:ext cx="108075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kumimoji="0" lang="en-US" sz="3600" b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Roboto" panose="02000000000000000000" pitchFamily="2" charset="0"/>
                <a:cs typeface="Times New Roman" panose="02020603050405020304" pitchFamily="18" charset="0"/>
              </a:rPr>
              <a:t>1. Những yếu tố ảnh hưởng đến cuộc đời Hồ Chí Minh</a:t>
            </a:r>
            <a:endParaRPr lang="en-US" sz="36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68374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3000">
              <a:schemeClr val="bg1">
                <a:lumMod val="95000"/>
              </a:schemeClr>
            </a:gs>
            <a:gs pos="0">
              <a:schemeClr val="bg1">
                <a:lumMod val="85000"/>
              </a:schemeClr>
            </a:gs>
          </a:gsLst>
          <a:lin ang="135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EA95E756-2395-4A30-A07B-2BDB89A643E4}"/>
              </a:ext>
            </a:extLst>
          </p:cNvPr>
          <p:cNvSpPr/>
          <p:nvPr/>
        </p:nvSpPr>
        <p:spPr>
          <a:xfrm>
            <a:off x="6192707" y="459156"/>
            <a:ext cx="2843903" cy="2905080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: Diagonal Corners Rounded 14">
            <a:extLst>
              <a:ext uri="{FF2B5EF4-FFF2-40B4-BE49-F238E27FC236}">
                <a16:creationId xmlns:a16="http://schemas.microsoft.com/office/drawing/2014/main" id="{167DE66E-60BF-4B59-98EE-3677B4F360A1}"/>
              </a:ext>
            </a:extLst>
          </p:cNvPr>
          <p:cNvSpPr/>
          <p:nvPr/>
        </p:nvSpPr>
        <p:spPr>
          <a:xfrm>
            <a:off x="6473791" y="120204"/>
            <a:ext cx="2843903" cy="2905080"/>
          </a:xfrm>
          <a:prstGeom prst="round2DiagRect">
            <a:avLst>
              <a:gd name="adj1" fmla="val 50000"/>
              <a:gd name="adj2" fmla="val 0"/>
            </a:avLst>
          </a:prstGeom>
          <a:gradFill flip="none" rotWithShape="1">
            <a:gsLst>
              <a:gs pos="0">
                <a:srgbClr val="C00000"/>
              </a:gs>
              <a:gs pos="100000">
                <a:srgbClr val="FFC000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DCBD5F5F-2EE1-46A4-80C7-1641BAE9A1EA}"/>
              </a:ext>
            </a:extLst>
          </p:cNvPr>
          <p:cNvSpPr/>
          <p:nvPr/>
        </p:nvSpPr>
        <p:spPr>
          <a:xfrm>
            <a:off x="6473791" y="120203"/>
            <a:ext cx="2843903" cy="2905080"/>
          </a:xfrm>
          <a:custGeom>
            <a:avLst/>
            <a:gdLst>
              <a:gd name="connsiteX0" fmla="*/ 3037003 w 3048000"/>
              <a:gd name="connsiteY0" fmla="*/ 0 h 3113567"/>
              <a:gd name="connsiteX1" fmla="*/ 3048000 w 3048000"/>
              <a:gd name="connsiteY1" fmla="*/ 0 h 3113567"/>
              <a:gd name="connsiteX2" fmla="*/ 3048000 w 3048000"/>
              <a:gd name="connsiteY2" fmla="*/ 1589567 h 3113567"/>
              <a:gd name="connsiteX3" fmla="*/ 1524000 w 3048000"/>
              <a:gd name="connsiteY3" fmla="*/ 3113567 h 3113567"/>
              <a:gd name="connsiteX4" fmla="*/ 0 w 3048000"/>
              <a:gd name="connsiteY4" fmla="*/ 3113567 h 3113567"/>
              <a:gd name="connsiteX5" fmla="*/ 0 w 3048000"/>
              <a:gd name="connsiteY5" fmla="*/ 3104364 h 3113567"/>
              <a:gd name="connsiteX6" fmla="*/ 102669 w 3048000"/>
              <a:gd name="connsiteY6" fmla="*/ 3097443 h 3113567"/>
              <a:gd name="connsiteX7" fmla="*/ 2101962 w 3048000"/>
              <a:gd name="connsiteY7" fmla="*/ 1908548 h 3113567"/>
              <a:gd name="connsiteX8" fmla="*/ 3009690 w 3048000"/>
              <a:gd name="connsiteY8" fmla="*/ 185448 h 3113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48000" h="3113567">
                <a:moveTo>
                  <a:pt x="3037003" y="0"/>
                </a:moveTo>
                <a:lnTo>
                  <a:pt x="3048000" y="0"/>
                </a:lnTo>
                <a:lnTo>
                  <a:pt x="3048000" y="1589567"/>
                </a:lnTo>
                <a:cubicBezTo>
                  <a:pt x="3048000" y="2431249"/>
                  <a:pt x="2365682" y="3113567"/>
                  <a:pt x="1524000" y="3113567"/>
                </a:cubicBezTo>
                <a:lnTo>
                  <a:pt x="0" y="3113567"/>
                </a:lnTo>
                <a:lnTo>
                  <a:pt x="0" y="3104364"/>
                </a:lnTo>
                <a:lnTo>
                  <a:pt x="102669" y="3097443"/>
                </a:lnTo>
                <a:cubicBezTo>
                  <a:pt x="739101" y="3020540"/>
                  <a:pt x="1488448" y="2598071"/>
                  <a:pt x="2101962" y="1908548"/>
                </a:cubicBezTo>
                <a:cubicBezTo>
                  <a:pt x="2592774" y="1356930"/>
                  <a:pt x="2903722" y="738840"/>
                  <a:pt x="3009690" y="185448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025D9EA-3D5B-4991-8673-D6F7975CCD87}"/>
              </a:ext>
            </a:extLst>
          </p:cNvPr>
          <p:cNvSpPr/>
          <p:nvPr/>
        </p:nvSpPr>
        <p:spPr>
          <a:xfrm>
            <a:off x="6473791" y="132051"/>
            <a:ext cx="2843903" cy="2905080"/>
          </a:xfrm>
          <a:custGeom>
            <a:avLst/>
            <a:gdLst>
              <a:gd name="connsiteX0" fmla="*/ 3037003 w 3048000"/>
              <a:gd name="connsiteY0" fmla="*/ 0 h 3113567"/>
              <a:gd name="connsiteX1" fmla="*/ 3048000 w 3048000"/>
              <a:gd name="connsiteY1" fmla="*/ 0 h 3113567"/>
              <a:gd name="connsiteX2" fmla="*/ 3048000 w 3048000"/>
              <a:gd name="connsiteY2" fmla="*/ 1589567 h 3113567"/>
              <a:gd name="connsiteX3" fmla="*/ 1524000 w 3048000"/>
              <a:gd name="connsiteY3" fmla="*/ 3113567 h 3113567"/>
              <a:gd name="connsiteX4" fmla="*/ 0 w 3048000"/>
              <a:gd name="connsiteY4" fmla="*/ 3113567 h 3113567"/>
              <a:gd name="connsiteX5" fmla="*/ 0 w 3048000"/>
              <a:gd name="connsiteY5" fmla="*/ 3104364 h 3113567"/>
              <a:gd name="connsiteX6" fmla="*/ 102669 w 3048000"/>
              <a:gd name="connsiteY6" fmla="*/ 3097443 h 3113567"/>
              <a:gd name="connsiteX7" fmla="*/ 2101962 w 3048000"/>
              <a:gd name="connsiteY7" fmla="*/ 1908548 h 3113567"/>
              <a:gd name="connsiteX8" fmla="*/ 3009690 w 3048000"/>
              <a:gd name="connsiteY8" fmla="*/ 185448 h 3113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48000" h="3113567">
                <a:moveTo>
                  <a:pt x="3037003" y="0"/>
                </a:moveTo>
                <a:lnTo>
                  <a:pt x="3048000" y="0"/>
                </a:lnTo>
                <a:lnTo>
                  <a:pt x="3048000" y="1589567"/>
                </a:lnTo>
                <a:cubicBezTo>
                  <a:pt x="3048000" y="2431249"/>
                  <a:pt x="2365682" y="3113567"/>
                  <a:pt x="1524000" y="3113567"/>
                </a:cubicBezTo>
                <a:lnTo>
                  <a:pt x="0" y="3113567"/>
                </a:lnTo>
                <a:lnTo>
                  <a:pt x="0" y="3104364"/>
                </a:lnTo>
                <a:lnTo>
                  <a:pt x="102669" y="3097443"/>
                </a:lnTo>
                <a:cubicBezTo>
                  <a:pt x="739101" y="3020540"/>
                  <a:pt x="1488448" y="2598071"/>
                  <a:pt x="2101962" y="1908548"/>
                </a:cubicBezTo>
                <a:cubicBezTo>
                  <a:pt x="2592774" y="1356930"/>
                  <a:pt x="2903722" y="738840"/>
                  <a:pt x="3009690" y="185448"/>
                </a:cubicBezTo>
                <a:close/>
              </a:path>
            </a:pathLst>
          </a:custGeom>
          <a:gradFill flip="none" rotWithShape="1">
            <a:gsLst>
              <a:gs pos="93000">
                <a:srgbClr val="C00000"/>
              </a:gs>
              <a:gs pos="0">
                <a:srgbClr val="FFCB25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4C089F5B-B38D-41FE-8565-399D03B12F2E}"/>
              </a:ext>
            </a:extLst>
          </p:cNvPr>
          <p:cNvGrpSpPr/>
          <p:nvPr/>
        </p:nvGrpSpPr>
        <p:grpSpPr>
          <a:xfrm>
            <a:off x="6312125" y="2535603"/>
            <a:ext cx="759157" cy="778651"/>
            <a:chOff x="6322961" y="2719217"/>
            <a:chExt cx="538663" cy="552495"/>
          </a:xfrm>
        </p:grpSpPr>
        <p:sp>
          <p:nvSpPr>
            <p:cNvPr id="7" name="Rectangle: Diagonal Corners Rounded 6">
              <a:extLst>
                <a:ext uri="{FF2B5EF4-FFF2-40B4-BE49-F238E27FC236}">
                  <a16:creationId xmlns:a16="http://schemas.microsoft.com/office/drawing/2014/main" id="{D12E6365-0AEF-4668-B628-2DA797A06674}"/>
                </a:ext>
              </a:extLst>
            </p:cNvPr>
            <p:cNvSpPr/>
            <p:nvPr/>
          </p:nvSpPr>
          <p:spPr>
            <a:xfrm>
              <a:off x="6322961" y="2719217"/>
              <a:ext cx="538663" cy="550251"/>
            </a:xfrm>
            <a:prstGeom prst="round2DiagRect">
              <a:avLst>
                <a:gd name="adj1" fmla="val 50000"/>
                <a:gd name="adj2" fmla="val 0"/>
              </a:avLst>
            </a:prstGeom>
            <a:gradFill flip="none" rotWithShape="1">
              <a:gsLst>
                <a:gs pos="0">
                  <a:srgbClr val="C00000"/>
                </a:gs>
                <a:gs pos="100000">
                  <a:srgbClr val="FFC000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D9F20ABA-A0D4-48D1-820B-D60E64AE4F46}"/>
                </a:ext>
              </a:extLst>
            </p:cNvPr>
            <p:cNvSpPr/>
            <p:nvPr/>
          </p:nvSpPr>
          <p:spPr>
            <a:xfrm>
              <a:off x="6322961" y="2719217"/>
              <a:ext cx="538663" cy="550251"/>
            </a:xfrm>
            <a:custGeom>
              <a:avLst/>
              <a:gdLst>
                <a:gd name="connsiteX0" fmla="*/ 3037003 w 3048000"/>
                <a:gd name="connsiteY0" fmla="*/ 0 h 3113567"/>
                <a:gd name="connsiteX1" fmla="*/ 3048000 w 3048000"/>
                <a:gd name="connsiteY1" fmla="*/ 0 h 3113567"/>
                <a:gd name="connsiteX2" fmla="*/ 3048000 w 3048000"/>
                <a:gd name="connsiteY2" fmla="*/ 1589567 h 3113567"/>
                <a:gd name="connsiteX3" fmla="*/ 1524000 w 3048000"/>
                <a:gd name="connsiteY3" fmla="*/ 3113567 h 3113567"/>
                <a:gd name="connsiteX4" fmla="*/ 0 w 3048000"/>
                <a:gd name="connsiteY4" fmla="*/ 3113567 h 3113567"/>
                <a:gd name="connsiteX5" fmla="*/ 0 w 3048000"/>
                <a:gd name="connsiteY5" fmla="*/ 3104364 h 3113567"/>
                <a:gd name="connsiteX6" fmla="*/ 102669 w 3048000"/>
                <a:gd name="connsiteY6" fmla="*/ 3097443 h 3113567"/>
                <a:gd name="connsiteX7" fmla="*/ 2101962 w 3048000"/>
                <a:gd name="connsiteY7" fmla="*/ 1908548 h 3113567"/>
                <a:gd name="connsiteX8" fmla="*/ 3009690 w 3048000"/>
                <a:gd name="connsiteY8" fmla="*/ 185448 h 3113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48000" h="3113567">
                  <a:moveTo>
                    <a:pt x="3037003" y="0"/>
                  </a:moveTo>
                  <a:lnTo>
                    <a:pt x="3048000" y="0"/>
                  </a:lnTo>
                  <a:lnTo>
                    <a:pt x="3048000" y="1589567"/>
                  </a:lnTo>
                  <a:cubicBezTo>
                    <a:pt x="3048000" y="2431249"/>
                    <a:pt x="2365682" y="3113567"/>
                    <a:pt x="1524000" y="3113567"/>
                  </a:cubicBezTo>
                  <a:lnTo>
                    <a:pt x="0" y="3113567"/>
                  </a:lnTo>
                  <a:lnTo>
                    <a:pt x="0" y="3104364"/>
                  </a:lnTo>
                  <a:lnTo>
                    <a:pt x="102669" y="3097443"/>
                  </a:lnTo>
                  <a:cubicBezTo>
                    <a:pt x="739101" y="3020540"/>
                    <a:pt x="1488448" y="2598071"/>
                    <a:pt x="2101962" y="1908548"/>
                  </a:cubicBezTo>
                  <a:cubicBezTo>
                    <a:pt x="2592774" y="1356930"/>
                    <a:pt x="2903722" y="738840"/>
                    <a:pt x="3009690" y="185448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9AA0A886-F945-480F-8A8A-63086CE14597}"/>
                </a:ext>
              </a:extLst>
            </p:cNvPr>
            <p:cNvSpPr/>
            <p:nvPr/>
          </p:nvSpPr>
          <p:spPr>
            <a:xfrm>
              <a:off x="6322961" y="2721461"/>
              <a:ext cx="538663" cy="550251"/>
            </a:xfrm>
            <a:custGeom>
              <a:avLst/>
              <a:gdLst>
                <a:gd name="connsiteX0" fmla="*/ 3037003 w 3048000"/>
                <a:gd name="connsiteY0" fmla="*/ 0 h 3113567"/>
                <a:gd name="connsiteX1" fmla="*/ 3048000 w 3048000"/>
                <a:gd name="connsiteY1" fmla="*/ 0 h 3113567"/>
                <a:gd name="connsiteX2" fmla="*/ 3048000 w 3048000"/>
                <a:gd name="connsiteY2" fmla="*/ 1589567 h 3113567"/>
                <a:gd name="connsiteX3" fmla="*/ 1524000 w 3048000"/>
                <a:gd name="connsiteY3" fmla="*/ 3113567 h 3113567"/>
                <a:gd name="connsiteX4" fmla="*/ 0 w 3048000"/>
                <a:gd name="connsiteY4" fmla="*/ 3113567 h 3113567"/>
                <a:gd name="connsiteX5" fmla="*/ 0 w 3048000"/>
                <a:gd name="connsiteY5" fmla="*/ 3104364 h 3113567"/>
                <a:gd name="connsiteX6" fmla="*/ 102669 w 3048000"/>
                <a:gd name="connsiteY6" fmla="*/ 3097443 h 3113567"/>
                <a:gd name="connsiteX7" fmla="*/ 2101962 w 3048000"/>
                <a:gd name="connsiteY7" fmla="*/ 1908548 h 3113567"/>
                <a:gd name="connsiteX8" fmla="*/ 3009690 w 3048000"/>
                <a:gd name="connsiteY8" fmla="*/ 185448 h 3113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48000" h="3113567">
                  <a:moveTo>
                    <a:pt x="3037003" y="0"/>
                  </a:moveTo>
                  <a:lnTo>
                    <a:pt x="3048000" y="0"/>
                  </a:lnTo>
                  <a:lnTo>
                    <a:pt x="3048000" y="1589567"/>
                  </a:lnTo>
                  <a:cubicBezTo>
                    <a:pt x="3048000" y="2431249"/>
                    <a:pt x="2365682" y="3113567"/>
                    <a:pt x="1524000" y="3113567"/>
                  </a:cubicBezTo>
                  <a:lnTo>
                    <a:pt x="0" y="3113567"/>
                  </a:lnTo>
                  <a:lnTo>
                    <a:pt x="0" y="3104364"/>
                  </a:lnTo>
                  <a:lnTo>
                    <a:pt x="102669" y="3097443"/>
                  </a:lnTo>
                  <a:cubicBezTo>
                    <a:pt x="739101" y="3020540"/>
                    <a:pt x="1488448" y="2598071"/>
                    <a:pt x="2101962" y="1908548"/>
                  </a:cubicBezTo>
                  <a:cubicBezTo>
                    <a:pt x="2592774" y="1356930"/>
                    <a:pt x="2903722" y="738840"/>
                    <a:pt x="3009690" y="185448"/>
                  </a:cubicBezTo>
                  <a:close/>
                </a:path>
              </a:pathLst>
            </a:custGeom>
            <a:gradFill flip="none" rotWithShape="1">
              <a:gsLst>
                <a:gs pos="93000">
                  <a:srgbClr val="C00000"/>
                </a:gs>
                <a:gs pos="0">
                  <a:srgbClr val="FFCB25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0" name="Rectangle: Diagonal Corners Rounded 19">
            <a:extLst>
              <a:ext uri="{FF2B5EF4-FFF2-40B4-BE49-F238E27FC236}">
                <a16:creationId xmlns:a16="http://schemas.microsoft.com/office/drawing/2014/main" id="{B9667C24-DEFC-4D47-ADDD-1B6387099E25}"/>
              </a:ext>
            </a:extLst>
          </p:cNvPr>
          <p:cNvSpPr/>
          <p:nvPr/>
        </p:nvSpPr>
        <p:spPr>
          <a:xfrm flipH="1">
            <a:off x="3155390" y="518678"/>
            <a:ext cx="2843903" cy="2905080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: Diagonal Corners Rounded 25">
            <a:extLst>
              <a:ext uri="{FF2B5EF4-FFF2-40B4-BE49-F238E27FC236}">
                <a16:creationId xmlns:a16="http://schemas.microsoft.com/office/drawing/2014/main" id="{F15CE7C7-28B9-4B29-AE69-922B198BA52B}"/>
              </a:ext>
            </a:extLst>
          </p:cNvPr>
          <p:cNvSpPr/>
          <p:nvPr/>
        </p:nvSpPr>
        <p:spPr>
          <a:xfrm flipH="1">
            <a:off x="2874307" y="179726"/>
            <a:ext cx="2843903" cy="2905080"/>
          </a:xfrm>
          <a:prstGeom prst="round2DiagRect">
            <a:avLst>
              <a:gd name="adj1" fmla="val 50000"/>
              <a:gd name="adj2" fmla="val 0"/>
            </a:avLst>
          </a:prstGeom>
          <a:gradFill flip="none" rotWithShape="1">
            <a:gsLst>
              <a:gs pos="0">
                <a:srgbClr val="7E0000"/>
              </a:gs>
              <a:gs pos="100000">
                <a:srgbClr val="FF0066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E90AEF5E-3099-4029-B5E2-BD6C878E3001}"/>
              </a:ext>
            </a:extLst>
          </p:cNvPr>
          <p:cNvSpPr/>
          <p:nvPr/>
        </p:nvSpPr>
        <p:spPr>
          <a:xfrm flipH="1">
            <a:off x="2874307" y="179725"/>
            <a:ext cx="2843903" cy="2905080"/>
          </a:xfrm>
          <a:custGeom>
            <a:avLst/>
            <a:gdLst>
              <a:gd name="connsiteX0" fmla="*/ 3037003 w 3048000"/>
              <a:gd name="connsiteY0" fmla="*/ 0 h 3113567"/>
              <a:gd name="connsiteX1" fmla="*/ 3048000 w 3048000"/>
              <a:gd name="connsiteY1" fmla="*/ 0 h 3113567"/>
              <a:gd name="connsiteX2" fmla="*/ 3048000 w 3048000"/>
              <a:gd name="connsiteY2" fmla="*/ 1589567 h 3113567"/>
              <a:gd name="connsiteX3" fmla="*/ 1524000 w 3048000"/>
              <a:gd name="connsiteY3" fmla="*/ 3113567 h 3113567"/>
              <a:gd name="connsiteX4" fmla="*/ 0 w 3048000"/>
              <a:gd name="connsiteY4" fmla="*/ 3113567 h 3113567"/>
              <a:gd name="connsiteX5" fmla="*/ 0 w 3048000"/>
              <a:gd name="connsiteY5" fmla="*/ 3104364 h 3113567"/>
              <a:gd name="connsiteX6" fmla="*/ 102669 w 3048000"/>
              <a:gd name="connsiteY6" fmla="*/ 3097443 h 3113567"/>
              <a:gd name="connsiteX7" fmla="*/ 2101962 w 3048000"/>
              <a:gd name="connsiteY7" fmla="*/ 1908548 h 3113567"/>
              <a:gd name="connsiteX8" fmla="*/ 3009690 w 3048000"/>
              <a:gd name="connsiteY8" fmla="*/ 185448 h 3113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48000" h="3113567">
                <a:moveTo>
                  <a:pt x="3037003" y="0"/>
                </a:moveTo>
                <a:lnTo>
                  <a:pt x="3048000" y="0"/>
                </a:lnTo>
                <a:lnTo>
                  <a:pt x="3048000" y="1589567"/>
                </a:lnTo>
                <a:cubicBezTo>
                  <a:pt x="3048000" y="2431249"/>
                  <a:pt x="2365682" y="3113567"/>
                  <a:pt x="1524000" y="3113567"/>
                </a:cubicBezTo>
                <a:lnTo>
                  <a:pt x="0" y="3113567"/>
                </a:lnTo>
                <a:lnTo>
                  <a:pt x="0" y="3104364"/>
                </a:lnTo>
                <a:lnTo>
                  <a:pt x="102669" y="3097443"/>
                </a:lnTo>
                <a:cubicBezTo>
                  <a:pt x="739101" y="3020540"/>
                  <a:pt x="1488448" y="2598071"/>
                  <a:pt x="2101962" y="1908548"/>
                </a:cubicBezTo>
                <a:cubicBezTo>
                  <a:pt x="2592774" y="1356930"/>
                  <a:pt x="2903722" y="738840"/>
                  <a:pt x="3009690" y="185448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8EC53B4A-DBC5-4C94-BC46-B5DC247D93D4}"/>
              </a:ext>
            </a:extLst>
          </p:cNvPr>
          <p:cNvSpPr/>
          <p:nvPr/>
        </p:nvSpPr>
        <p:spPr>
          <a:xfrm flipH="1">
            <a:off x="2874307" y="191573"/>
            <a:ext cx="2843903" cy="2905080"/>
          </a:xfrm>
          <a:custGeom>
            <a:avLst/>
            <a:gdLst>
              <a:gd name="connsiteX0" fmla="*/ 3037003 w 3048000"/>
              <a:gd name="connsiteY0" fmla="*/ 0 h 3113567"/>
              <a:gd name="connsiteX1" fmla="*/ 3048000 w 3048000"/>
              <a:gd name="connsiteY1" fmla="*/ 0 h 3113567"/>
              <a:gd name="connsiteX2" fmla="*/ 3048000 w 3048000"/>
              <a:gd name="connsiteY2" fmla="*/ 1589567 h 3113567"/>
              <a:gd name="connsiteX3" fmla="*/ 1524000 w 3048000"/>
              <a:gd name="connsiteY3" fmla="*/ 3113567 h 3113567"/>
              <a:gd name="connsiteX4" fmla="*/ 0 w 3048000"/>
              <a:gd name="connsiteY4" fmla="*/ 3113567 h 3113567"/>
              <a:gd name="connsiteX5" fmla="*/ 0 w 3048000"/>
              <a:gd name="connsiteY5" fmla="*/ 3104364 h 3113567"/>
              <a:gd name="connsiteX6" fmla="*/ 102669 w 3048000"/>
              <a:gd name="connsiteY6" fmla="*/ 3097443 h 3113567"/>
              <a:gd name="connsiteX7" fmla="*/ 2101962 w 3048000"/>
              <a:gd name="connsiteY7" fmla="*/ 1908548 h 3113567"/>
              <a:gd name="connsiteX8" fmla="*/ 3009690 w 3048000"/>
              <a:gd name="connsiteY8" fmla="*/ 185448 h 3113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48000" h="3113567">
                <a:moveTo>
                  <a:pt x="3037003" y="0"/>
                </a:moveTo>
                <a:lnTo>
                  <a:pt x="3048000" y="0"/>
                </a:lnTo>
                <a:lnTo>
                  <a:pt x="3048000" y="1589567"/>
                </a:lnTo>
                <a:cubicBezTo>
                  <a:pt x="3048000" y="2431249"/>
                  <a:pt x="2365682" y="3113567"/>
                  <a:pt x="1524000" y="3113567"/>
                </a:cubicBezTo>
                <a:lnTo>
                  <a:pt x="0" y="3113567"/>
                </a:lnTo>
                <a:lnTo>
                  <a:pt x="0" y="3104364"/>
                </a:lnTo>
                <a:lnTo>
                  <a:pt x="102669" y="3097443"/>
                </a:lnTo>
                <a:cubicBezTo>
                  <a:pt x="739101" y="3020540"/>
                  <a:pt x="1488448" y="2598071"/>
                  <a:pt x="2101962" y="1908548"/>
                </a:cubicBezTo>
                <a:cubicBezTo>
                  <a:pt x="2592774" y="1356930"/>
                  <a:pt x="2903722" y="738840"/>
                  <a:pt x="3009690" y="185448"/>
                </a:cubicBezTo>
                <a:close/>
              </a:path>
            </a:pathLst>
          </a:custGeom>
          <a:gradFill flip="none" rotWithShape="1">
            <a:gsLst>
              <a:gs pos="93000">
                <a:srgbClr val="7E0000"/>
              </a:gs>
              <a:gs pos="0">
                <a:srgbClr val="FF0066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6CC87F60-718A-4F1E-AB71-0C71AA1E5448}"/>
              </a:ext>
            </a:extLst>
          </p:cNvPr>
          <p:cNvGrpSpPr/>
          <p:nvPr/>
        </p:nvGrpSpPr>
        <p:grpSpPr>
          <a:xfrm>
            <a:off x="5115161" y="2535603"/>
            <a:ext cx="759157" cy="778651"/>
            <a:chOff x="5330377" y="2778738"/>
            <a:chExt cx="538663" cy="552495"/>
          </a:xfrm>
        </p:grpSpPr>
        <p:sp>
          <p:nvSpPr>
            <p:cNvPr id="23" name="Rectangle: Diagonal Corners Rounded 22">
              <a:extLst>
                <a:ext uri="{FF2B5EF4-FFF2-40B4-BE49-F238E27FC236}">
                  <a16:creationId xmlns:a16="http://schemas.microsoft.com/office/drawing/2014/main" id="{A868C953-AFBC-4FC7-9300-AB51360F77D6}"/>
                </a:ext>
              </a:extLst>
            </p:cNvPr>
            <p:cNvSpPr/>
            <p:nvPr/>
          </p:nvSpPr>
          <p:spPr>
            <a:xfrm flipH="1">
              <a:off x="5330377" y="2778738"/>
              <a:ext cx="538663" cy="550251"/>
            </a:xfrm>
            <a:prstGeom prst="round2DiagRect">
              <a:avLst>
                <a:gd name="adj1" fmla="val 50000"/>
                <a:gd name="adj2" fmla="val 0"/>
              </a:avLst>
            </a:prstGeom>
            <a:gradFill flip="none" rotWithShape="1">
              <a:gsLst>
                <a:gs pos="0">
                  <a:srgbClr val="7E0000"/>
                </a:gs>
                <a:gs pos="100000">
                  <a:srgbClr val="FF0066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853B4AFA-2F13-49AF-9473-072FC593EB08}"/>
                </a:ext>
              </a:extLst>
            </p:cNvPr>
            <p:cNvSpPr/>
            <p:nvPr/>
          </p:nvSpPr>
          <p:spPr>
            <a:xfrm flipH="1">
              <a:off x="5330377" y="2778738"/>
              <a:ext cx="538663" cy="550251"/>
            </a:xfrm>
            <a:custGeom>
              <a:avLst/>
              <a:gdLst>
                <a:gd name="connsiteX0" fmla="*/ 3037003 w 3048000"/>
                <a:gd name="connsiteY0" fmla="*/ 0 h 3113567"/>
                <a:gd name="connsiteX1" fmla="*/ 3048000 w 3048000"/>
                <a:gd name="connsiteY1" fmla="*/ 0 h 3113567"/>
                <a:gd name="connsiteX2" fmla="*/ 3048000 w 3048000"/>
                <a:gd name="connsiteY2" fmla="*/ 1589567 h 3113567"/>
                <a:gd name="connsiteX3" fmla="*/ 1524000 w 3048000"/>
                <a:gd name="connsiteY3" fmla="*/ 3113567 h 3113567"/>
                <a:gd name="connsiteX4" fmla="*/ 0 w 3048000"/>
                <a:gd name="connsiteY4" fmla="*/ 3113567 h 3113567"/>
                <a:gd name="connsiteX5" fmla="*/ 0 w 3048000"/>
                <a:gd name="connsiteY5" fmla="*/ 3104364 h 3113567"/>
                <a:gd name="connsiteX6" fmla="*/ 102669 w 3048000"/>
                <a:gd name="connsiteY6" fmla="*/ 3097443 h 3113567"/>
                <a:gd name="connsiteX7" fmla="*/ 2101962 w 3048000"/>
                <a:gd name="connsiteY7" fmla="*/ 1908548 h 3113567"/>
                <a:gd name="connsiteX8" fmla="*/ 3009690 w 3048000"/>
                <a:gd name="connsiteY8" fmla="*/ 185448 h 3113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48000" h="3113567">
                  <a:moveTo>
                    <a:pt x="3037003" y="0"/>
                  </a:moveTo>
                  <a:lnTo>
                    <a:pt x="3048000" y="0"/>
                  </a:lnTo>
                  <a:lnTo>
                    <a:pt x="3048000" y="1589567"/>
                  </a:lnTo>
                  <a:cubicBezTo>
                    <a:pt x="3048000" y="2431249"/>
                    <a:pt x="2365682" y="3113567"/>
                    <a:pt x="1524000" y="3113567"/>
                  </a:cubicBezTo>
                  <a:lnTo>
                    <a:pt x="0" y="3113567"/>
                  </a:lnTo>
                  <a:lnTo>
                    <a:pt x="0" y="3104364"/>
                  </a:lnTo>
                  <a:lnTo>
                    <a:pt x="102669" y="3097443"/>
                  </a:lnTo>
                  <a:cubicBezTo>
                    <a:pt x="739101" y="3020540"/>
                    <a:pt x="1488448" y="2598071"/>
                    <a:pt x="2101962" y="1908548"/>
                  </a:cubicBezTo>
                  <a:cubicBezTo>
                    <a:pt x="2592774" y="1356930"/>
                    <a:pt x="2903722" y="738840"/>
                    <a:pt x="3009690" y="185448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85FCFF0A-4208-4C60-978E-24B765E22B79}"/>
                </a:ext>
              </a:extLst>
            </p:cNvPr>
            <p:cNvSpPr/>
            <p:nvPr/>
          </p:nvSpPr>
          <p:spPr>
            <a:xfrm flipH="1">
              <a:off x="5330377" y="2780982"/>
              <a:ext cx="538663" cy="550251"/>
            </a:xfrm>
            <a:custGeom>
              <a:avLst/>
              <a:gdLst>
                <a:gd name="connsiteX0" fmla="*/ 3037003 w 3048000"/>
                <a:gd name="connsiteY0" fmla="*/ 0 h 3113567"/>
                <a:gd name="connsiteX1" fmla="*/ 3048000 w 3048000"/>
                <a:gd name="connsiteY1" fmla="*/ 0 h 3113567"/>
                <a:gd name="connsiteX2" fmla="*/ 3048000 w 3048000"/>
                <a:gd name="connsiteY2" fmla="*/ 1589567 h 3113567"/>
                <a:gd name="connsiteX3" fmla="*/ 1524000 w 3048000"/>
                <a:gd name="connsiteY3" fmla="*/ 3113567 h 3113567"/>
                <a:gd name="connsiteX4" fmla="*/ 0 w 3048000"/>
                <a:gd name="connsiteY4" fmla="*/ 3113567 h 3113567"/>
                <a:gd name="connsiteX5" fmla="*/ 0 w 3048000"/>
                <a:gd name="connsiteY5" fmla="*/ 3104364 h 3113567"/>
                <a:gd name="connsiteX6" fmla="*/ 102669 w 3048000"/>
                <a:gd name="connsiteY6" fmla="*/ 3097443 h 3113567"/>
                <a:gd name="connsiteX7" fmla="*/ 2101962 w 3048000"/>
                <a:gd name="connsiteY7" fmla="*/ 1908548 h 3113567"/>
                <a:gd name="connsiteX8" fmla="*/ 3009690 w 3048000"/>
                <a:gd name="connsiteY8" fmla="*/ 185448 h 3113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48000" h="3113567">
                  <a:moveTo>
                    <a:pt x="3037003" y="0"/>
                  </a:moveTo>
                  <a:lnTo>
                    <a:pt x="3048000" y="0"/>
                  </a:lnTo>
                  <a:lnTo>
                    <a:pt x="3048000" y="1589567"/>
                  </a:lnTo>
                  <a:cubicBezTo>
                    <a:pt x="3048000" y="2431249"/>
                    <a:pt x="2365682" y="3113567"/>
                    <a:pt x="1524000" y="3113567"/>
                  </a:cubicBezTo>
                  <a:lnTo>
                    <a:pt x="0" y="3113567"/>
                  </a:lnTo>
                  <a:lnTo>
                    <a:pt x="0" y="3104364"/>
                  </a:lnTo>
                  <a:lnTo>
                    <a:pt x="102669" y="3097443"/>
                  </a:lnTo>
                  <a:cubicBezTo>
                    <a:pt x="739101" y="3020540"/>
                    <a:pt x="1488448" y="2598071"/>
                    <a:pt x="2101962" y="1908548"/>
                  </a:cubicBezTo>
                  <a:cubicBezTo>
                    <a:pt x="2592774" y="1356930"/>
                    <a:pt x="2903722" y="738840"/>
                    <a:pt x="3009690" y="185448"/>
                  </a:cubicBezTo>
                  <a:close/>
                </a:path>
              </a:pathLst>
            </a:custGeom>
            <a:gradFill flip="none" rotWithShape="1">
              <a:gsLst>
                <a:gs pos="93000">
                  <a:srgbClr val="7E0000"/>
                </a:gs>
                <a:gs pos="0">
                  <a:srgbClr val="FF006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2" name="Rectangle: Diagonal Corners Rounded 41">
            <a:extLst>
              <a:ext uri="{FF2B5EF4-FFF2-40B4-BE49-F238E27FC236}">
                <a16:creationId xmlns:a16="http://schemas.microsoft.com/office/drawing/2014/main" id="{D50C413A-4CFA-4607-9DD6-8894DFD3D3ED}"/>
              </a:ext>
            </a:extLst>
          </p:cNvPr>
          <p:cNvSpPr/>
          <p:nvPr/>
        </p:nvSpPr>
        <p:spPr>
          <a:xfrm flipV="1">
            <a:off x="6192707" y="3493764"/>
            <a:ext cx="2843903" cy="2905080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Rectangle: Diagonal Corners Rounded 47">
            <a:extLst>
              <a:ext uri="{FF2B5EF4-FFF2-40B4-BE49-F238E27FC236}">
                <a16:creationId xmlns:a16="http://schemas.microsoft.com/office/drawing/2014/main" id="{0B5327A3-2F1B-4A16-9EBC-1623DFF0A74A}"/>
              </a:ext>
            </a:extLst>
          </p:cNvPr>
          <p:cNvSpPr/>
          <p:nvPr/>
        </p:nvSpPr>
        <p:spPr>
          <a:xfrm flipV="1">
            <a:off x="6473791" y="3832716"/>
            <a:ext cx="2843903" cy="2905080"/>
          </a:xfrm>
          <a:prstGeom prst="round2DiagRect">
            <a:avLst>
              <a:gd name="adj1" fmla="val 50000"/>
              <a:gd name="adj2" fmla="val 0"/>
            </a:avLst>
          </a:prstGeom>
          <a:gradFill flip="none" rotWithShape="1">
            <a:gsLst>
              <a:gs pos="0">
                <a:srgbClr val="006666"/>
              </a:gs>
              <a:gs pos="100000">
                <a:srgbClr val="00CC99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7A871FB7-7680-4106-A8FC-A756FACEE111}"/>
              </a:ext>
            </a:extLst>
          </p:cNvPr>
          <p:cNvSpPr/>
          <p:nvPr/>
        </p:nvSpPr>
        <p:spPr>
          <a:xfrm flipV="1">
            <a:off x="6473791" y="3832717"/>
            <a:ext cx="2843903" cy="2905080"/>
          </a:xfrm>
          <a:custGeom>
            <a:avLst/>
            <a:gdLst>
              <a:gd name="connsiteX0" fmla="*/ 3037003 w 3048000"/>
              <a:gd name="connsiteY0" fmla="*/ 0 h 3113567"/>
              <a:gd name="connsiteX1" fmla="*/ 3048000 w 3048000"/>
              <a:gd name="connsiteY1" fmla="*/ 0 h 3113567"/>
              <a:gd name="connsiteX2" fmla="*/ 3048000 w 3048000"/>
              <a:gd name="connsiteY2" fmla="*/ 1589567 h 3113567"/>
              <a:gd name="connsiteX3" fmla="*/ 1524000 w 3048000"/>
              <a:gd name="connsiteY3" fmla="*/ 3113567 h 3113567"/>
              <a:gd name="connsiteX4" fmla="*/ 0 w 3048000"/>
              <a:gd name="connsiteY4" fmla="*/ 3113567 h 3113567"/>
              <a:gd name="connsiteX5" fmla="*/ 0 w 3048000"/>
              <a:gd name="connsiteY5" fmla="*/ 3104364 h 3113567"/>
              <a:gd name="connsiteX6" fmla="*/ 102669 w 3048000"/>
              <a:gd name="connsiteY6" fmla="*/ 3097443 h 3113567"/>
              <a:gd name="connsiteX7" fmla="*/ 2101962 w 3048000"/>
              <a:gd name="connsiteY7" fmla="*/ 1908548 h 3113567"/>
              <a:gd name="connsiteX8" fmla="*/ 3009690 w 3048000"/>
              <a:gd name="connsiteY8" fmla="*/ 185448 h 3113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48000" h="3113567">
                <a:moveTo>
                  <a:pt x="3037003" y="0"/>
                </a:moveTo>
                <a:lnTo>
                  <a:pt x="3048000" y="0"/>
                </a:lnTo>
                <a:lnTo>
                  <a:pt x="3048000" y="1589567"/>
                </a:lnTo>
                <a:cubicBezTo>
                  <a:pt x="3048000" y="2431249"/>
                  <a:pt x="2365682" y="3113567"/>
                  <a:pt x="1524000" y="3113567"/>
                </a:cubicBezTo>
                <a:lnTo>
                  <a:pt x="0" y="3113567"/>
                </a:lnTo>
                <a:lnTo>
                  <a:pt x="0" y="3104364"/>
                </a:lnTo>
                <a:lnTo>
                  <a:pt x="102669" y="3097443"/>
                </a:lnTo>
                <a:cubicBezTo>
                  <a:pt x="739101" y="3020540"/>
                  <a:pt x="1488448" y="2598071"/>
                  <a:pt x="2101962" y="1908548"/>
                </a:cubicBezTo>
                <a:cubicBezTo>
                  <a:pt x="2592774" y="1356930"/>
                  <a:pt x="2903722" y="738840"/>
                  <a:pt x="3009690" y="185448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377E65DF-53E0-40F6-91E0-88F170B16F43}"/>
              </a:ext>
            </a:extLst>
          </p:cNvPr>
          <p:cNvSpPr/>
          <p:nvPr/>
        </p:nvSpPr>
        <p:spPr>
          <a:xfrm flipV="1">
            <a:off x="6473791" y="3820869"/>
            <a:ext cx="2843903" cy="2905080"/>
          </a:xfrm>
          <a:custGeom>
            <a:avLst/>
            <a:gdLst>
              <a:gd name="connsiteX0" fmla="*/ 3037003 w 3048000"/>
              <a:gd name="connsiteY0" fmla="*/ 0 h 3113567"/>
              <a:gd name="connsiteX1" fmla="*/ 3048000 w 3048000"/>
              <a:gd name="connsiteY1" fmla="*/ 0 h 3113567"/>
              <a:gd name="connsiteX2" fmla="*/ 3048000 w 3048000"/>
              <a:gd name="connsiteY2" fmla="*/ 1589567 h 3113567"/>
              <a:gd name="connsiteX3" fmla="*/ 1524000 w 3048000"/>
              <a:gd name="connsiteY3" fmla="*/ 3113567 h 3113567"/>
              <a:gd name="connsiteX4" fmla="*/ 0 w 3048000"/>
              <a:gd name="connsiteY4" fmla="*/ 3113567 h 3113567"/>
              <a:gd name="connsiteX5" fmla="*/ 0 w 3048000"/>
              <a:gd name="connsiteY5" fmla="*/ 3104364 h 3113567"/>
              <a:gd name="connsiteX6" fmla="*/ 102669 w 3048000"/>
              <a:gd name="connsiteY6" fmla="*/ 3097443 h 3113567"/>
              <a:gd name="connsiteX7" fmla="*/ 2101962 w 3048000"/>
              <a:gd name="connsiteY7" fmla="*/ 1908548 h 3113567"/>
              <a:gd name="connsiteX8" fmla="*/ 3009690 w 3048000"/>
              <a:gd name="connsiteY8" fmla="*/ 185448 h 3113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48000" h="3113567">
                <a:moveTo>
                  <a:pt x="3037003" y="0"/>
                </a:moveTo>
                <a:lnTo>
                  <a:pt x="3048000" y="0"/>
                </a:lnTo>
                <a:lnTo>
                  <a:pt x="3048000" y="1589567"/>
                </a:lnTo>
                <a:cubicBezTo>
                  <a:pt x="3048000" y="2431249"/>
                  <a:pt x="2365682" y="3113567"/>
                  <a:pt x="1524000" y="3113567"/>
                </a:cubicBezTo>
                <a:lnTo>
                  <a:pt x="0" y="3113567"/>
                </a:lnTo>
                <a:lnTo>
                  <a:pt x="0" y="3104364"/>
                </a:lnTo>
                <a:lnTo>
                  <a:pt x="102669" y="3097443"/>
                </a:lnTo>
                <a:cubicBezTo>
                  <a:pt x="739101" y="3020540"/>
                  <a:pt x="1488448" y="2598071"/>
                  <a:pt x="2101962" y="1908548"/>
                </a:cubicBezTo>
                <a:cubicBezTo>
                  <a:pt x="2592774" y="1356930"/>
                  <a:pt x="2903722" y="738840"/>
                  <a:pt x="3009690" y="185448"/>
                </a:cubicBezTo>
                <a:close/>
              </a:path>
            </a:pathLst>
          </a:custGeom>
          <a:gradFill flip="none" rotWithShape="1">
            <a:gsLst>
              <a:gs pos="93000">
                <a:srgbClr val="006666"/>
              </a:gs>
              <a:gs pos="0">
                <a:srgbClr val="00CC99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7A3AE5C8-B9DF-4CC4-9A5F-D592F055BEA3}"/>
              </a:ext>
            </a:extLst>
          </p:cNvPr>
          <p:cNvGrpSpPr/>
          <p:nvPr/>
        </p:nvGrpSpPr>
        <p:grpSpPr>
          <a:xfrm>
            <a:off x="6312125" y="3586791"/>
            <a:ext cx="759157" cy="778651"/>
            <a:chOff x="6322961" y="3586289"/>
            <a:chExt cx="538663" cy="552495"/>
          </a:xfrm>
        </p:grpSpPr>
        <p:sp>
          <p:nvSpPr>
            <p:cNvPr id="45" name="Rectangle: Diagonal Corners Rounded 44">
              <a:extLst>
                <a:ext uri="{FF2B5EF4-FFF2-40B4-BE49-F238E27FC236}">
                  <a16:creationId xmlns:a16="http://schemas.microsoft.com/office/drawing/2014/main" id="{03FDE903-F375-4FC8-BE7C-ED44B6058A98}"/>
                </a:ext>
              </a:extLst>
            </p:cNvPr>
            <p:cNvSpPr/>
            <p:nvPr/>
          </p:nvSpPr>
          <p:spPr>
            <a:xfrm flipV="1">
              <a:off x="6322961" y="3588533"/>
              <a:ext cx="538663" cy="550251"/>
            </a:xfrm>
            <a:prstGeom prst="round2DiagRect">
              <a:avLst>
                <a:gd name="adj1" fmla="val 50000"/>
                <a:gd name="adj2" fmla="val 0"/>
              </a:avLst>
            </a:prstGeom>
            <a:gradFill flip="none" rotWithShape="1">
              <a:gsLst>
                <a:gs pos="0">
                  <a:srgbClr val="006666"/>
                </a:gs>
                <a:gs pos="100000">
                  <a:srgbClr val="00CC99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779657F8-F7A1-4421-B828-98F0146338C4}"/>
                </a:ext>
              </a:extLst>
            </p:cNvPr>
            <p:cNvSpPr/>
            <p:nvPr/>
          </p:nvSpPr>
          <p:spPr>
            <a:xfrm flipV="1">
              <a:off x="6322961" y="3588533"/>
              <a:ext cx="538663" cy="550251"/>
            </a:xfrm>
            <a:custGeom>
              <a:avLst/>
              <a:gdLst>
                <a:gd name="connsiteX0" fmla="*/ 3037003 w 3048000"/>
                <a:gd name="connsiteY0" fmla="*/ 0 h 3113567"/>
                <a:gd name="connsiteX1" fmla="*/ 3048000 w 3048000"/>
                <a:gd name="connsiteY1" fmla="*/ 0 h 3113567"/>
                <a:gd name="connsiteX2" fmla="*/ 3048000 w 3048000"/>
                <a:gd name="connsiteY2" fmla="*/ 1589567 h 3113567"/>
                <a:gd name="connsiteX3" fmla="*/ 1524000 w 3048000"/>
                <a:gd name="connsiteY3" fmla="*/ 3113567 h 3113567"/>
                <a:gd name="connsiteX4" fmla="*/ 0 w 3048000"/>
                <a:gd name="connsiteY4" fmla="*/ 3113567 h 3113567"/>
                <a:gd name="connsiteX5" fmla="*/ 0 w 3048000"/>
                <a:gd name="connsiteY5" fmla="*/ 3104364 h 3113567"/>
                <a:gd name="connsiteX6" fmla="*/ 102669 w 3048000"/>
                <a:gd name="connsiteY6" fmla="*/ 3097443 h 3113567"/>
                <a:gd name="connsiteX7" fmla="*/ 2101962 w 3048000"/>
                <a:gd name="connsiteY7" fmla="*/ 1908548 h 3113567"/>
                <a:gd name="connsiteX8" fmla="*/ 3009690 w 3048000"/>
                <a:gd name="connsiteY8" fmla="*/ 185448 h 3113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48000" h="3113567">
                  <a:moveTo>
                    <a:pt x="3037003" y="0"/>
                  </a:moveTo>
                  <a:lnTo>
                    <a:pt x="3048000" y="0"/>
                  </a:lnTo>
                  <a:lnTo>
                    <a:pt x="3048000" y="1589567"/>
                  </a:lnTo>
                  <a:cubicBezTo>
                    <a:pt x="3048000" y="2431249"/>
                    <a:pt x="2365682" y="3113567"/>
                    <a:pt x="1524000" y="3113567"/>
                  </a:cubicBezTo>
                  <a:lnTo>
                    <a:pt x="0" y="3113567"/>
                  </a:lnTo>
                  <a:lnTo>
                    <a:pt x="0" y="3104364"/>
                  </a:lnTo>
                  <a:lnTo>
                    <a:pt x="102669" y="3097443"/>
                  </a:lnTo>
                  <a:cubicBezTo>
                    <a:pt x="739101" y="3020540"/>
                    <a:pt x="1488448" y="2598071"/>
                    <a:pt x="2101962" y="1908548"/>
                  </a:cubicBezTo>
                  <a:cubicBezTo>
                    <a:pt x="2592774" y="1356930"/>
                    <a:pt x="2903722" y="738840"/>
                    <a:pt x="3009690" y="185448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6D3C46AE-D93E-45D2-A977-DAEBE7E46D5A}"/>
                </a:ext>
              </a:extLst>
            </p:cNvPr>
            <p:cNvSpPr/>
            <p:nvPr/>
          </p:nvSpPr>
          <p:spPr>
            <a:xfrm flipV="1">
              <a:off x="6322961" y="3586289"/>
              <a:ext cx="538663" cy="550251"/>
            </a:xfrm>
            <a:custGeom>
              <a:avLst/>
              <a:gdLst>
                <a:gd name="connsiteX0" fmla="*/ 3037003 w 3048000"/>
                <a:gd name="connsiteY0" fmla="*/ 0 h 3113567"/>
                <a:gd name="connsiteX1" fmla="*/ 3048000 w 3048000"/>
                <a:gd name="connsiteY1" fmla="*/ 0 h 3113567"/>
                <a:gd name="connsiteX2" fmla="*/ 3048000 w 3048000"/>
                <a:gd name="connsiteY2" fmla="*/ 1589567 h 3113567"/>
                <a:gd name="connsiteX3" fmla="*/ 1524000 w 3048000"/>
                <a:gd name="connsiteY3" fmla="*/ 3113567 h 3113567"/>
                <a:gd name="connsiteX4" fmla="*/ 0 w 3048000"/>
                <a:gd name="connsiteY4" fmla="*/ 3113567 h 3113567"/>
                <a:gd name="connsiteX5" fmla="*/ 0 w 3048000"/>
                <a:gd name="connsiteY5" fmla="*/ 3104364 h 3113567"/>
                <a:gd name="connsiteX6" fmla="*/ 102669 w 3048000"/>
                <a:gd name="connsiteY6" fmla="*/ 3097443 h 3113567"/>
                <a:gd name="connsiteX7" fmla="*/ 2101962 w 3048000"/>
                <a:gd name="connsiteY7" fmla="*/ 1908548 h 3113567"/>
                <a:gd name="connsiteX8" fmla="*/ 3009690 w 3048000"/>
                <a:gd name="connsiteY8" fmla="*/ 185448 h 3113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48000" h="3113567">
                  <a:moveTo>
                    <a:pt x="3037003" y="0"/>
                  </a:moveTo>
                  <a:lnTo>
                    <a:pt x="3048000" y="0"/>
                  </a:lnTo>
                  <a:lnTo>
                    <a:pt x="3048000" y="1589567"/>
                  </a:lnTo>
                  <a:cubicBezTo>
                    <a:pt x="3048000" y="2431249"/>
                    <a:pt x="2365682" y="3113567"/>
                    <a:pt x="1524000" y="3113567"/>
                  </a:cubicBezTo>
                  <a:lnTo>
                    <a:pt x="0" y="3113567"/>
                  </a:lnTo>
                  <a:lnTo>
                    <a:pt x="0" y="3104364"/>
                  </a:lnTo>
                  <a:lnTo>
                    <a:pt x="102669" y="3097443"/>
                  </a:lnTo>
                  <a:cubicBezTo>
                    <a:pt x="739101" y="3020540"/>
                    <a:pt x="1488448" y="2598071"/>
                    <a:pt x="2101962" y="1908548"/>
                  </a:cubicBezTo>
                  <a:cubicBezTo>
                    <a:pt x="2592774" y="1356930"/>
                    <a:pt x="2903722" y="738840"/>
                    <a:pt x="3009690" y="185448"/>
                  </a:cubicBezTo>
                  <a:close/>
                </a:path>
              </a:pathLst>
            </a:custGeom>
            <a:gradFill flip="none" rotWithShape="1">
              <a:gsLst>
                <a:gs pos="93000">
                  <a:srgbClr val="006666"/>
                </a:gs>
                <a:gs pos="0">
                  <a:srgbClr val="00CC99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3" name="Rectangle: Diagonal Corners Rounded 32">
            <a:extLst>
              <a:ext uri="{FF2B5EF4-FFF2-40B4-BE49-F238E27FC236}">
                <a16:creationId xmlns:a16="http://schemas.microsoft.com/office/drawing/2014/main" id="{BD7A77C9-973B-422D-A5DB-C2BA935C4AE0}"/>
              </a:ext>
            </a:extLst>
          </p:cNvPr>
          <p:cNvSpPr/>
          <p:nvPr/>
        </p:nvSpPr>
        <p:spPr>
          <a:xfrm flipH="1" flipV="1">
            <a:off x="3155389" y="3493764"/>
            <a:ext cx="2843903" cy="2905080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Rectangle: Diagonal Corners Rounded 38">
            <a:extLst>
              <a:ext uri="{FF2B5EF4-FFF2-40B4-BE49-F238E27FC236}">
                <a16:creationId xmlns:a16="http://schemas.microsoft.com/office/drawing/2014/main" id="{2929BC8A-0E74-425E-B65A-71A340AAD0AF}"/>
              </a:ext>
            </a:extLst>
          </p:cNvPr>
          <p:cNvSpPr/>
          <p:nvPr/>
        </p:nvSpPr>
        <p:spPr>
          <a:xfrm flipH="1" flipV="1">
            <a:off x="2874306" y="3832716"/>
            <a:ext cx="2843903" cy="2905080"/>
          </a:xfrm>
          <a:prstGeom prst="round2DiagRect">
            <a:avLst>
              <a:gd name="adj1" fmla="val 50000"/>
              <a:gd name="adj2" fmla="val 0"/>
            </a:avLst>
          </a:prstGeom>
          <a:gradFill flip="none" rotWithShape="1">
            <a:gsLst>
              <a:gs pos="0">
                <a:srgbClr val="00589A"/>
              </a:gs>
              <a:gs pos="100000">
                <a:srgbClr val="00B0F0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7841366A-CA57-4303-B955-139A4147D2D1}"/>
              </a:ext>
            </a:extLst>
          </p:cNvPr>
          <p:cNvSpPr/>
          <p:nvPr/>
        </p:nvSpPr>
        <p:spPr>
          <a:xfrm flipH="1" flipV="1">
            <a:off x="2874306" y="3832717"/>
            <a:ext cx="2843903" cy="2905080"/>
          </a:xfrm>
          <a:custGeom>
            <a:avLst/>
            <a:gdLst>
              <a:gd name="connsiteX0" fmla="*/ 3037003 w 3048000"/>
              <a:gd name="connsiteY0" fmla="*/ 0 h 3113567"/>
              <a:gd name="connsiteX1" fmla="*/ 3048000 w 3048000"/>
              <a:gd name="connsiteY1" fmla="*/ 0 h 3113567"/>
              <a:gd name="connsiteX2" fmla="*/ 3048000 w 3048000"/>
              <a:gd name="connsiteY2" fmla="*/ 1589567 h 3113567"/>
              <a:gd name="connsiteX3" fmla="*/ 1524000 w 3048000"/>
              <a:gd name="connsiteY3" fmla="*/ 3113567 h 3113567"/>
              <a:gd name="connsiteX4" fmla="*/ 0 w 3048000"/>
              <a:gd name="connsiteY4" fmla="*/ 3113567 h 3113567"/>
              <a:gd name="connsiteX5" fmla="*/ 0 w 3048000"/>
              <a:gd name="connsiteY5" fmla="*/ 3104364 h 3113567"/>
              <a:gd name="connsiteX6" fmla="*/ 102669 w 3048000"/>
              <a:gd name="connsiteY6" fmla="*/ 3097443 h 3113567"/>
              <a:gd name="connsiteX7" fmla="*/ 2101962 w 3048000"/>
              <a:gd name="connsiteY7" fmla="*/ 1908548 h 3113567"/>
              <a:gd name="connsiteX8" fmla="*/ 3009690 w 3048000"/>
              <a:gd name="connsiteY8" fmla="*/ 185448 h 3113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48000" h="3113567">
                <a:moveTo>
                  <a:pt x="3037003" y="0"/>
                </a:moveTo>
                <a:lnTo>
                  <a:pt x="3048000" y="0"/>
                </a:lnTo>
                <a:lnTo>
                  <a:pt x="3048000" y="1589567"/>
                </a:lnTo>
                <a:cubicBezTo>
                  <a:pt x="3048000" y="2431249"/>
                  <a:pt x="2365682" y="3113567"/>
                  <a:pt x="1524000" y="3113567"/>
                </a:cubicBezTo>
                <a:lnTo>
                  <a:pt x="0" y="3113567"/>
                </a:lnTo>
                <a:lnTo>
                  <a:pt x="0" y="3104364"/>
                </a:lnTo>
                <a:lnTo>
                  <a:pt x="102669" y="3097443"/>
                </a:lnTo>
                <a:cubicBezTo>
                  <a:pt x="739101" y="3020540"/>
                  <a:pt x="1488448" y="2598071"/>
                  <a:pt x="2101962" y="1908548"/>
                </a:cubicBezTo>
                <a:cubicBezTo>
                  <a:pt x="2592774" y="1356930"/>
                  <a:pt x="2903722" y="738840"/>
                  <a:pt x="3009690" y="185448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7EA0EC29-834C-44CF-83A0-EE38981242D2}"/>
              </a:ext>
            </a:extLst>
          </p:cNvPr>
          <p:cNvSpPr/>
          <p:nvPr/>
        </p:nvSpPr>
        <p:spPr>
          <a:xfrm flipH="1" flipV="1">
            <a:off x="2874306" y="3820869"/>
            <a:ext cx="2843903" cy="2905080"/>
          </a:xfrm>
          <a:custGeom>
            <a:avLst/>
            <a:gdLst>
              <a:gd name="connsiteX0" fmla="*/ 3037003 w 3048000"/>
              <a:gd name="connsiteY0" fmla="*/ 0 h 3113567"/>
              <a:gd name="connsiteX1" fmla="*/ 3048000 w 3048000"/>
              <a:gd name="connsiteY1" fmla="*/ 0 h 3113567"/>
              <a:gd name="connsiteX2" fmla="*/ 3048000 w 3048000"/>
              <a:gd name="connsiteY2" fmla="*/ 1589567 h 3113567"/>
              <a:gd name="connsiteX3" fmla="*/ 1524000 w 3048000"/>
              <a:gd name="connsiteY3" fmla="*/ 3113567 h 3113567"/>
              <a:gd name="connsiteX4" fmla="*/ 0 w 3048000"/>
              <a:gd name="connsiteY4" fmla="*/ 3113567 h 3113567"/>
              <a:gd name="connsiteX5" fmla="*/ 0 w 3048000"/>
              <a:gd name="connsiteY5" fmla="*/ 3104364 h 3113567"/>
              <a:gd name="connsiteX6" fmla="*/ 102669 w 3048000"/>
              <a:gd name="connsiteY6" fmla="*/ 3097443 h 3113567"/>
              <a:gd name="connsiteX7" fmla="*/ 2101962 w 3048000"/>
              <a:gd name="connsiteY7" fmla="*/ 1908548 h 3113567"/>
              <a:gd name="connsiteX8" fmla="*/ 3009690 w 3048000"/>
              <a:gd name="connsiteY8" fmla="*/ 185448 h 3113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48000" h="3113567">
                <a:moveTo>
                  <a:pt x="3037003" y="0"/>
                </a:moveTo>
                <a:lnTo>
                  <a:pt x="3048000" y="0"/>
                </a:lnTo>
                <a:lnTo>
                  <a:pt x="3048000" y="1589567"/>
                </a:lnTo>
                <a:cubicBezTo>
                  <a:pt x="3048000" y="2431249"/>
                  <a:pt x="2365682" y="3113567"/>
                  <a:pt x="1524000" y="3113567"/>
                </a:cubicBezTo>
                <a:lnTo>
                  <a:pt x="0" y="3113567"/>
                </a:lnTo>
                <a:lnTo>
                  <a:pt x="0" y="3104364"/>
                </a:lnTo>
                <a:lnTo>
                  <a:pt x="102669" y="3097443"/>
                </a:lnTo>
                <a:cubicBezTo>
                  <a:pt x="739101" y="3020540"/>
                  <a:pt x="1488448" y="2598071"/>
                  <a:pt x="2101962" y="1908548"/>
                </a:cubicBezTo>
                <a:cubicBezTo>
                  <a:pt x="2592774" y="1356930"/>
                  <a:pt x="2903722" y="738840"/>
                  <a:pt x="3009690" y="185448"/>
                </a:cubicBezTo>
                <a:close/>
              </a:path>
            </a:pathLst>
          </a:custGeom>
          <a:gradFill flip="none" rotWithShape="1">
            <a:gsLst>
              <a:gs pos="93000">
                <a:srgbClr val="00589A"/>
              </a:gs>
              <a:gs pos="0">
                <a:srgbClr val="00B0F0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6E98DE5B-88FC-4FA1-BC53-140A8FBB9525}"/>
              </a:ext>
            </a:extLst>
          </p:cNvPr>
          <p:cNvGrpSpPr/>
          <p:nvPr/>
        </p:nvGrpSpPr>
        <p:grpSpPr>
          <a:xfrm>
            <a:off x="5115161" y="3586791"/>
            <a:ext cx="759157" cy="778651"/>
            <a:chOff x="5330376" y="3586289"/>
            <a:chExt cx="538663" cy="552495"/>
          </a:xfrm>
        </p:grpSpPr>
        <p:sp>
          <p:nvSpPr>
            <p:cNvPr id="36" name="Rectangle: Diagonal Corners Rounded 35">
              <a:extLst>
                <a:ext uri="{FF2B5EF4-FFF2-40B4-BE49-F238E27FC236}">
                  <a16:creationId xmlns:a16="http://schemas.microsoft.com/office/drawing/2014/main" id="{86EA2EA1-8471-480D-ACFB-7ED02415291A}"/>
                </a:ext>
              </a:extLst>
            </p:cNvPr>
            <p:cNvSpPr/>
            <p:nvPr/>
          </p:nvSpPr>
          <p:spPr>
            <a:xfrm flipH="1" flipV="1">
              <a:off x="5330376" y="3588533"/>
              <a:ext cx="538663" cy="550251"/>
            </a:xfrm>
            <a:prstGeom prst="round2DiagRect">
              <a:avLst>
                <a:gd name="adj1" fmla="val 50000"/>
                <a:gd name="adj2" fmla="val 0"/>
              </a:avLst>
            </a:prstGeom>
            <a:gradFill flip="none" rotWithShape="1">
              <a:gsLst>
                <a:gs pos="0">
                  <a:srgbClr val="00589A"/>
                </a:gs>
                <a:gs pos="100000">
                  <a:srgbClr val="00B0F0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EF82A9C4-DF5B-4FEB-B8F0-D9E52C294AE9}"/>
                </a:ext>
              </a:extLst>
            </p:cNvPr>
            <p:cNvSpPr/>
            <p:nvPr/>
          </p:nvSpPr>
          <p:spPr>
            <a:xfrm flipH="1" flipV="1">
              <a:off x="5330376" y="3588533"/>
              <a:ext cx="538663" cy="550251"/>
            </a:xfrm>
            <a:custGeom>
              <a:avLst/>
              <a:gdLst>
                <a:gd name="connsiteX0" fmla="*/ 3037003 w 3048000"/>
                <a:gd name="connsiteY0" fmla="*/ 0 h 3113567"/>
                <a:gd name="connsiteX1" fmla="*/ 3048000 w 3048000"/>
                <a:gd name="connsiteY1" fmla="*/ 0 h 3113567"/>
                <a:gd name="connsiteX2" fmla="*/ 3048000 w 3048000"/>
                <a:gd name="connsiteY2" fmla="*/ 1589567 h 3113567"/>
                <a:gd name="connsiteX3" fmla="*/ 1524000 w 3048000"/>
                <a:gd name="connsiteY3" fmla="*/ 3113567 h 3113567"/>
                <a:gd name="connsiteX4" fmla="*/ 0 w 3048000"/>
                <a:gd name="connsiteY4" fmla="*/ 3113567 h 3113567"/>
                <a:gd name="connsiteX5" fmla="*/ 0 w 3048000"/>
                <a:gd name="connsiteY5" fmla="*/ 3104364 h 3113567"/>
                <a:gd name="connsiteX6" fmla="*/ 102669 w 3048000"/>
                <a:gd name="connsiteY6" fmla="*/ 3097443 h 3113567"/>
                <a:gd name="connsiteX7" fmla="*/ 2101962 w 3048000"/>
                <a:gd name="connsiteY7" fmla="*/ 1908548 h 3113567"/>
                <a:gd name="connsiteX8" fmla="*/ 3009690 w 3048000"/>
                <a:gd name="connsiteY8" fmla="*/ 185448 h 3113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48000" h="3113567">
                  <a:moveTo>
                    <a:pt x="3037003" y="0"/>
                  </a:moveTo>
                  <a:lnTo>
                    <a:pt x="3048000" y="0"/>
                  </a:lnTo>
                  <a:lnTo>
                    <a:pt x="3048000" y="1589567"/>
                  </a:lnTo>
                  <a:cubicBezTo>
                    <a:pt x="3048000" y="2431249"/>
                    <a:pt x="2365682" y="3113567"/>
                    <a:pt x="1524000" y="3113567"/>
                  </a:cubicBezTo>
                  <a:lnTo>
                    <a:pt x="0" y="3113567"/>
                  </a:lnTo>
                  <a:lnTo>
                    <a:pt x="0" y="3104364"/>
                  </a:lnTo>
                  <a:lnTo>
                    <a:pt x="102669" y="3097443"/>
                  </a:lnTo>
                  <a:cubicBezTo>
                    <a:pt x="739101" y="3020540"/>
                    <a:pt x="1488448" y="2598071"/>
                    <a:pt x="2101962" y="1908548"/>
                  </a:cubicBezTo>
                  <a:cubicBezTo>
                    <a:pt x="2592774" y="1356930"/>
                    <a:pt x="2903722" y="738840"/>
                    <a:pt x="3009690" y="185448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1D26F790-CC66-4D1D-B0C5-ED9AA7596863}"/>
                </a:ext>
              </a:extLst>
            </p:cNvPr>
            <p:cNvSpPr/>
            <p:nvPr/>
          </p:nvSpPr>
          <p:spPr>
            <a:xfrm flipH="1" flipV="1">
              <a:off x="5330376" y="3586289"/>
              <a:ext cx="538663" cy="550251"/>
            </a:xfrm>
            <a:custGeom>
              <a:avLst/>
              <a:gdLst>
                <a:gd name="connsiteX0" fmla="*/ 3037003 w 3048000"/>
                <a:gd name="connsiteY0" fmla="*/ 0 h 3113567"/>
                <a:gd name="connsiteX1" fmla="*/ 3048000 w 3048000"/>
                <a:gd name="connsiteY1" fmla="*/ 0 h 3113567"/>
                <a:gd name="connsiteX2" fmla="*/ 3048000 w 3048000"/>
                <a:gd name="connsiteY2" fmla="*/ 1589567 h 3113567"/>
                <a:gd name="connsiteX3" fmla="*/ 1524000 w 3048000"/>
                <a:gd name="connsiteY3" fmla="*/ 3113567 h 3113567"/>
                <a:gd name="connsiteX4" fmla="*/ 0 w 3048000"/>
                <a:gd name="connsiteY4" fmla="*/ 3113567 h 3113567"/>
                <a:gd name="connsiteX5" fmla="*/ 0 w 3048000"/>
                <a:gd name="connsiteY5" fmla="*/ 3104364 h 3113567"/>
                <a:gd name="connsiteX6" fmla="*/ 102669 w 3048000"/>
                <a:gd name="connsiteY6" fmla="*/ 3097443 h 3113567"/>
                <a:gd name="connsiteX7" fmla="*/ 2101962 w 3048000"/>
                <a:gd name="connsiteY7" fmla="*/ 1908548 h 3113567"/>
                <a:gd name="connsiteX8" fmla="*/ 3009690 w 3048000"/>
                <a:gd name="connsiteY8" fmla="*/ 185448 h 3113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48000" h="3113567">
                  <a:moveTo>
                    <a:pt x="3037003" y="0"/>
                  </a:moveTo>
                  <a:lnTo>
                    <a:pt x="3048000" y="0"/>
                  </a:lnTo>
                  <a:lnTo>
                    <a:pt x="3048000" y="1589567"/>
                  </a:lnTo>
                  <a:cubicBezTo>
                    <a:pt x="3048000" y="2431249"/>
                    <a:pt x="2365682" y="3113567"/>
                    <a:pt x="1524000" y="3113567"/>
                  </a:cubicBezTo>
                  <a:lnTo>
                    <a:pt x="0" y="3113567"/>
                  </a:lnTo>
                  <a:lnTo>
                    <a:pt x="0" y="3104364"/>
                  </a:lnTo>
                  <a:lnTo>
                    <a:pt x="102669" y="3097443"/>
                  </a:lnTo>
                  <a:cubicBezTo>
                    <a:pt x="739101" y="3020540"/>
                    <a:pt x="1488448" y="2598071"/>
                    <a:pt x="2101962" y="1908548"/>
                  </a:cubicBezTo>
                  <a:cubicBezTo>
                    <a:pt x="2592774" y="1356930"/>
                    <a:pt x="2903722" y="738840"/>
                    <a:pt x="3009690" y="185448"/>
                  </a:cubicBezTo>
                  <a:close/>
                </a:path>
              </a:pathLst>
            </a:custGeom>
            <a:gradFill flip="none" rotWithShape="1">
              <a:gsLst>
                <a:gs pos="93000">
                  <a:srgbClr val="00589A"/>
                </a:gs>
                <a:gs pos="0">
                  <a:srgbClr val="00B0F0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id="{4CEC2598-7EBF-4446-B752-C4F441E271D4}"/>
              </a:ext>
            </a:extLst>
          </p:cNvPr>
          <p:cNvSpPr txBox="1"/>
          <p:nvPr/>
        </p:nvSpPr>
        <p:spPr>
          <a:xfrm>
            <a:off x="5385299" y="2688869"/>
            <a:ext cx="51809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01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3CC15E7B-4B3E-4E0E-B963-8F204FF9443E}"/>
              </a:ext>
            </a:extLst>
          </p:cNvPr>
          <p:cNvSpPr txBox="1"/>
          <p:nvPr/>
        </p:nvSpPr>
        <p:spPr>
          <a:xfrm>
            <a:off x="6281553" y="2688869"/>
            <a:ext cx="51809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02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0EDB57F6-46D1-4A96-8573-B5E55190F22E}"/>
              </a:ext>
            </a:extLst>
          </p:cNvPr>
          <p:cNvSpPr txBox="1"/>
          <p:nvPr/>
        </p:nvSpPr>
        <p:spPr>
          <a:xfrm>
            <a:off x="6281553" y="3686133"/>
            <a:ext cx="51809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03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47C4AE94-A9AD-444B-84C4-981A94AFFC8A}"/>
              </a:ext>
            </a:extLst>
          </p:cNvPr>
          <p:cNvSpPr txBox="1"/>
          <p:nvPr/>
        </p:nvSpPr>
        <p:spPr>
          <a:xfrm>
            <a:off x="5385298" y="3686133"/>
            <a:ext cx="51809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04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BBE5C151-D211-47C8-A2A6-ED6002351D34}"/>
              </a:ext>
            </a:extLst>
          </p:cNvPr>
          <p:cNvSpPr txBox="1"/>
          <p:nvPr/>
        </p:nvSpPr>
        <p:spPr>
          <a:xfrm>
            <a:off x="3683004" y="1112001"/>
            <a:ext cx="17848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19/5/1890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4012A3FB-4BB1-4EB4-83F3-F490FE159A49}"/>
              </a:ext>
            </a:extLst>
          </p:cNvPr>
          <p:cNvSpPr txBox="1"/>
          <p:nvPr/>
        </p:nvSpPr>
        <p:spPr>
          <a:xfrm>
            <a:off x="6674594" y="720650"/>
            <a:ext cx="20351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8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 mẹ là ai?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F86A6FBD-01C6-4C53-BD53-0A072C78A40F}"/>
              </a:ext>
            </a:extLst>
          </p:cNvPr>
          <p:cNvSpPr txBox="1"/>
          <p:nvPr/>
        </p:nvSpPr>
        <p:spPr>
          <a:xfrm>
            <a:off x="6597070" y="4962314"/>
            <a:ext cx="229293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6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 ra trong bối cảnh đất nước thế nào?</a:t>
            </a:r>
            <a:endParaRPr lang="en-US" sz="26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F3A46270-41C1-4E42-A67D-A1349350DA97}"/>
              </a:ext>
            </a:extLst>
          </p:cNvPr>
          <p:cNvSpPr txBox="1"/>
          <p:nvPr/>
        </p:nvSpPr>
        <p:spPr>
          <a:xfrm>
            <a:off x="3559752" y="5168432"/>
            <a:ext cx="203517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26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 hương ở đâu?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40C3B8CD-62A6-4C42-B9B6-7BC00D9C770F}"/>
              </a:ext>
            </a:extLst>
          </p:cNvPr>
          <p:cNvSpPr txBox="1"/>
          <p:nvPr/>
        </p:nvSpPr>
        <p:spPr>
          <a:xfrm rot="18870878">
            <a:off x="7813103" y="2088468"/>
            <a:ext cx="143821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Gia đình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2E208C53-FD53-40A8-9939-AA7DAEA45011}"/>
              </a:ext>
            </a:extLst>
          </p:cNvPr>
          <p:cNvSpPr txBox="1"/>
          <p:nvPr/>
        </p:nvSpPr>
        <p:spPr>
          <a:xfrm rot="3254896">
            <a:off x="7974916" y="4487779"/>
            <a:ext cx="150393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Đất n</a:t>
            </a:r>
            <a:r>
              <a:rPr lang="en-US" sz="26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9CDDA7CA-B4C7-4D12-8D45-6DA9D20E6102}"/>
              </a:ext>
            </a:extLst>
          </p:cNvPr>
          <p:cNvSpPr txBox="1"/>
          <p:nvPr/>
        </p:nvSpPr>
        <p:spPr>
          <a:xfrm rot="19122385">
            <a:off x="2790773" y="4294178"/>
            <a:ext cx="178446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Quê hương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8DBCA39F-3AA7-4049-B8F8-B36E82843A06}"/>
              </a:ext>
            </a:extLst>
          </p:cNvPr>
          <p:cNvSpPr txBox="1"/>
          <p:nvPr/>
        </p:nvSpPr>
        <p:spPr>
          <a:xfrm rot="2718886">
            <a:off x="2780273" y="2112953"/>
            <a:ext cx="160332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 sinh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BC09D46B-E461-4266-A087-AC3E8EC3B7B6}"/>
              </a:ext>
            </a:extLst>
          </p:cNvPr>
          <p:cNvSpPr txBox="1"/>
          <p:nvPr/>
        </p:nvSpPr>
        <p:spPr>
          <a:xfrm>
            <a:off x="619625" y="3136613"/>
            <a:ext cx="31713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 CHÍ MINH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32819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  <p:bldP spid="68" grpId="0"/>
      <p:bldP spid="69" grpId="0"/>
      <p:bldP spid="7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0FEFAE08-1056-4012-AAEF-8E1D648B50E8}"/>
              </a:ext>
            </a:extLst>
          </p:cNvPr>
          <p:cNvSpPr/>
          <p:nvPr/>
        </p:nvSpPr>
        <p:spPr>
          <a:xfrm>
            <a:off x="0" y="333375"/>
            <a:ext cx="12192000" cy="857250"/>
          </a:xfrm>
          <a:prstGeom prst="rect">
            <a:avLst/>
          </a:prstGeom>
          <a:solidFill>
            <a:srgbClr val="024E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33" name="!!be">
            <a:extLst>
              <a:ext uri="{FF2B5EF4-FFF2-40B4-BE49-F238E27FC236}">
                <a16:creationId xmlns:a16="http://schemas.microsoft.com/office/drawing/2014/main" id="{153BBA44-BBDC-4EE1-9605-1442FF0EF914}"/>
              </a:ext>
            </a:extLst>
          </p:cNvPr>
          <p:cNvSpPr txBox="1"/>
          <p:nvPr/>
        </p:nvSpPr>
        <p:spPr>
          <a:xfrm>
            <a:off x="2406715" y="469613"/>
            <a:ext cx="73785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kumimoji="0" lang="en-US" sz="320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Roboto" panose="02000000000000000000" pitchFamily="2" charset="0"/>
                <a:cs typeface="Times New Roman" panose="02020603050405020304" pitchFamily="18" charset="0"/>
              </a:rPr>
              <a:t>Hoàn cảnh đất nước</a:t>
            </a:r>
            <a:endParaRPr lang="en-US" sz="3200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sp>
        <p:nvSpPr>
          <p:cNvPr id="3" name="!!1">
            <a:extLst>
              <a:ext uri="{FF2B5EF4-FFF2-40B4-BE49-F238E27FC236}">
                <a16:creationId xmlns:a16="http://schemas.microsoft.com/office/drawing/2014/main" id="{C98CAE6A-CD5F-4DC7-9C05-1978BFFDD79E}"/>
              </a:ext>
            </a:extLst>
          </p:cNvPr>
          <p:cNvSpPr/>
          <p:nvPr/>
        </p:nvSpPr>
        <p:spPr>
          <a:xfrm>
            <a:off x="146050" y="1593850"/>
            <a:ext cx="3829050" cy="2901950"/>
          </a:xfrm>
          <a:prstGeom prst="rect">
            <a:avLst/>
          </a:prstGeom>
          <a:blipFill>
            <a:blip r:embed="rId3"/>
            <a:srcRect/>
            <a:stretch>
              <a:fillRect l="-525" r="-525"/>
            </a:stretch>
          </a:blip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!!2">
            <a:extLst>
              <a:ext uri="{FF2B5EF4-FFF2-40B4-BE49-F238E27FC236}">
                <a16:creationId xmlns:a16="http://schemas.microsoft.com/office/drawing/2014/main" id="{6092D4EA-CEC4-4375-9617-B12576E7C687}"/>
              </a:ext>
            </a:extLst>
          </p:cNvPr>
          <p:cNvSpPr/>
          <p:nvPr/>
        </p:nvSpPr>
        <p:spPr>
          <a:xfrm>
            <a:off x="4181474" y="1593850"/>
            <a:ext cx="3829051" cy="2901950"/>
          </a:xfrm>
          <a:prstGeom prst="rect">
            <a:avLst/>
          </a:prstGeom>
          <a:blipFill>
            <a:blip r:embed="rId4"/>
            <a:srcRect/>
            <a:stretch>
              <a:fillRect l="-13991" r="-2383"/>
            </a:stretch>
          </a:blip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!!3">
            <a:extLst>
              <a:ext uri="{FF2B5EF4-FFF2-40B4-BE49-F238E27FC236}">
                <a16:creationId xmlns:a16="http://schemas.microsoft.com/office/drawing/2014/main" id="{0C2AB152-353E-4271-9098-224BBE9EE7D2}"/>
              </a:ext>
            </a:extLst>
          </p:cNvPr>
          <p:cNvSpPr/>
          <p:nvPr/>
        </p:nvSpPr>
        <p:spPr>
          <a:xfrm>
            <a:off x="8216900" y="1593850"/>
            <a:ext cx="3829050" cy="2901950"/>
          </a:xfrm>
          <a:prstGeom prst="rect">
            <a:avLst/>
          </a:prstGeom>
          <a:blipFill>
            <a:blip r:embed="rId5"/>
            <a:srcRect/>
            <a:stretch>
              <a:fillRect l="-809" r="-809"/>
            </a:stretch>
          </a:blip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!!a">
            <a:extLst>
              <a:ext uri="{FF2B5EF4-FFF2-40B4-BE49-F238E27FC236}">
                <a16:creationId xmlns:a16="http://schemas.microsoft.com/office/drawing/2014/main" id="{F8328443-FA26-44E7-B6AB-E817A97E63C7}"/>
              </a:ext>
            </a:extLst>
          </p:cNvPr>
          <p:cNvSpPr txBox="1"/>
          <p:nvPr/>
        </p:nvSpPr>
        <p:spPr>
          <a:xfrm>
            <a:off x="31750" y="4637415"/>
            <a:ext cx="405765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600">
                <a:solidFill>
                  <a:srgbClr val="414F4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 Nguyễn ký Hiệp ước Pa-tơ-nốt (1884) – Việt Nam trở thành nước nửa thuộc địa nửa phong kiến.</a:t>
            </a:r>
            <a:endParaRPr lang="vi-VN" sz="2600">
              <a:solidFill>
                <a:srgbClr val="414F4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!!b">
            <a:extLst>
              <a:ext uri="{FF2B5EF4-FFF2-40B4-BE49-F238E27FC236}">
                <a16:creationId xmlns:a16="http://schemas.microsoft.com/office/drawing/2014/main" id="{E7A7D8BD-A87D-4896-8D58-06A2534FF111}"/>
              </a:ext>
            </a:extLst>
          </p:cNvPr>
          <p:cNvSpPr txBox="1"/>
          <p:nvPr/>
        </p:nvSpPr>
        <p:spPr>
          <a:xfrm>
            <a:off x="4181474" y="4637415"/>
            <a:ext cx="382905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600">
                <a:solidFill>
                  <a:srgbClr val="414F4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 cuộc khởi nghĩa diễn ra và bị Pháp đàn áp.</a:t>
            </a:r>
          </a:p>
          <a:p>
            <a:pPr lvl="0" algn="ctr">
              <a:defRPr/>
            </a:pPr>
            <a:r>
              <a:rPr lang="en-US" sz="2600" i="1">
                <a:solidFill>
                  <a:srgbClr val="6462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(ảnh nghĩa quân Ba Đình bị bắt)</a:t>
            </a:r>
            <a:endParaRPr lang="vi-VN" sz="2600" i="1">
              <a:solidFill>
                <a:srgbClr val="64626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!!c">
            <a:extLst>
              <a:ext uri="{FF2B5EF4-FFF2-40B4-BE49-F238E27FC236}">
                <a16:creationId xmlns:a16="http://schemas.microsoft.com/office/drawing/2014/main" id="{604C25CE-D1AE-4D75-95EF-19B8DC0326C4}"/>
              </a:ext>
            </a:extLst>
          </p:cNvPr>
          <p:cNvSpPr txBox="1"/>
          <p:nvPr/>
        </p:nvSpPr>
        <p:spPr>
          <a:xfrm>
            <a:off x="8216900" y="4637415"/>
            <a:ext cx="382905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600">
                <a:solidFill>
                  <a:srgbClr val="414F4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 dân Việt Nam lâm vào cảnh khốn khổ</a:t>
            </a:r>
          </a:p>
          <a:p>
            <a:pPr lvl="0" algn="ctr">
              <a:defRPr/>
            </a:pPr>
            <a:r>
              <a:rPr lang="en-US" sz="2600" i="1">
                <a:solidFill>
                  <a:srgbClr val="6462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(ảnh tình cảnh nông dân Việt Nam đầu thế kỉ XX)</a:t>
            </a:r>
            <a:endParaRPr lang="vi-VN" sz="2600" i="1">
              <a:solidFill>
                <a:srgbClr val="64626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47949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  <p:bldP spid="3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0FEFAE08-1056-4012-AAEF-8E1D648B50E8}"/>
              </a:ext>
            </a:extLst>
          </p:cNvPr>
          <p:cNvSpPr/>
          <p:nvPr/>
        </p:nvSpPr>
        <p:spPr>
          <a:xfrm>
            <a:off x="0" y="70905"/>
            <a:ext cx="12192000" cy="857250"/>
          </a:xfrm>
          <a:prstGeom prst="rect">
            <a:avLst/>
          </a:prstGeom>
          <a:solidFill>
            <a:srgbClr val="9642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33" name="!!be">
            <a:extLst>
              <a:ext uri="{FF2B5EF4-FFF2-40B4-BE49-F238E27FC236}">
                <a16:creationId xmlns:a16="http://schemas.microsoft.com/office/drawing/2014/main" id="{153BBA44-BBDC-4EE1-9605-1442FF0EF914}"/>
              </a:ext>
            </a:extLst>
          </p:cNvPr>
          <p:cNvSpPr txBox="1"/>
          <p:nvPr/>
        </p:nvSpPr>
        <p:spPr>
          <a:xfrm>
            <a:off x="2406715" y="207143"/>
            <a:ext cx="73785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kumimoji="0" lang="en-US" sz="320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Roboto" panose="02000000000000000000" pitchFamily="2" charset="0"/>
                <a:cs typeface="Times New Roman" panose="02020603050405020304" pitchFamily="18" charset="0"/>
              </a:rPr>
              <a:t>Hoàn cảnh quê hương</a:t>
            </a:r>
            <a:endParaRPr lang="en-US" sz="3200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sp>
        <p:nvSpPr>
          <p:cNvPr id="3" name="!!1">
            <a:extLst>
              <a:ext uri="{FF2B5EF4-FFF2-40B4-BE49-F238E27FC236}">
                <a16:creationId xmlns:a16="http://schemas.microsoft.com/office/drawing/2014/main" id="{C98CAE6A-CD5F-4DC7-9C05-1978BFFDD79E}"/>
              </a:ext>
            </a:extLst>
          </p:cNvPr>
          <p:cNvSpPr/>
          <p:nvPr/>
        </p:nvSpPr>
        <p:spPr>
          <a:xfrm>
            <a:off x="146050" y="1085844"/>
            <a:ext cx="3829050" cy="2901950"/>
          </a:xfrm>
          <a:prstGeom prst="rect">
            <a:avLst/>
          </a:prstGeom>
          <a:blipFill>
            <a:blip r:embed="rId3"/>
            <a:srcRect/>
            <a:stretch>
              <a:fillRect l="-16596"/>
            </a:stretch>
          </a:blip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!!2">
            <a:extLst>
              <a:ext uri="{FF2B5EF4-FFF2-40B4-BE49-F238E27FC236}">
                <a16:creationId xmlns:a16="http://schemas.microsoft.com/office/drawing/2014/main" id="{6092D4EA-CEC4-4375-9617-B12576E7C687}"/>
              </a:ext>
            </a:extLst>
          </p:cNvPr>
          <p:cNvSpPr/>
          <p:nvPr/>
        </p:nvSpPr>
        <p:spPr>
          <a:xfrm>
            <a:off x="4181474" y="1085844"/>
            <a:ext cx="3829051" cy="2901950"/>
          </a:xfrm>
          <a:prstGeom prst="rect">
            <a:avLst/>
          </a:prstGeom>
          <a:blipFill>
            <a:blip r:embed="rId4"/>
            <a:srcRect/>
            <a:stretch>
              <a:fillRect l="-33932" r="-8392"/>
            </a:stretch>
          </a:blip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!!3">
            <a:extLst>
              <a:ext uri="{FF2B5EF4-FFF2-40B4-BE49-F238E27FC236}">
                <a16:creationId xmlns:a16="http://schemas.microsoft.com/office/drawing/2014/main" id="{0C2AB152-353E-4271-9098-224BBE9EE7D2}"/>
              </a:ext>
            </a:extLst>
          </p:cNvPr>
          <p:cNvSpPr/>
          <p:nvPr/>
        </p:nvSpPr>
        <p:spPr>
          <a:xfrm>
            <a:off x="8216900" y="1085844"/>
            <a:ext cx="3829050" cy="2901950"/>
          </a:xfrm>
          <a:prstGeom prst="rect">
            <a:avLst/>
          </a:prstGeom>
          <a:blipFill>
            <a:blip r:embed="rId5"/>
            <a:srcRect/>
            <a:stretch>
              <a:fillRect l="-11065" r="-11065"/>
            </a:stretch>
          </a:blip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!!a">
            <a:extLst>
              <a:ext uri="{FF2B5EF4-FFF2-40B4-BE49-F238E27FC236}">
                <a16:creationId xmlns:a16="http://schemas.microsoft.com/office/drawing/2014/main" id="{F8328443-FA26-44E7-B6AB-E817A97E63C7}"/>
              </a:ext>
            </a:extLst>
          </p:cNvPr>
          <p:cNvSpPr txBox="1"/>
          <p:nvPr/>
        </p:nvSpPr>
        <p:spPr>
          <a:xfrm>
            <a:off x="146050" y="4129409"/>
            <a:ext cx="38290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2400">
                <a:solidFill>
                  <a:srgbClr val="414F4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 nhà ở làng Hoàng Trù, xã Kim Liên (Nghệ An) – nơi sinh của Hồ Chí Minh</a:t>
            </a:r>
            <a:endParaRPr lang="vi-VN" sz="2400">
              <a:solidFill>
                <a:srgbClr val="414F4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!!b">
            <a:extLst>
              <a:ext uri="{FF2B5EF4-FFF2-40B4-BE49-F238E27FC236}">
                <a16:creationId xmlns:a16="http://schemas.microsoft.com/office/drawing/2014/main" id="{E7A7D8BD-A87D-4896-8D58-06A2534FF111}"/>
              </a:ext>
            </a:extLst>
          </p:cNvPr>
          <p:cNvSpPr txBox="1"/>
          <p:nvPr/>
        </p:nvSpPr>
        <p:spPr>
          <a:xfrm>
            <a:off x="4181475" y="4129409"/>
            <a:ext cx="38290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2400">
                <a:solidFill>
                  <a:srgbClr val="414F4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 miếu (Vinh) đầu thế kỉ XX</a:t>
            </a:r>
            <a:endParaRPr lang="vi-VN" sz="2400" i="1">
              <a:solidFill>
                <a:srgbClr val="64626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!!c">
            <a:extLst>
              <a:ext uri="{FF2B5EF4-FFF2-40B4-BE49-F238E27FC236}">
                <a16:creationId xmlns:a16="http://schemas.microsoft.com/office/drawing/2014/main" id="{604C25CE-D1AE-4D75-95EF-19B8DC0326C4}"/>
              </a:ext>
            </a:extLst>
          </p:cNvPr>
          <p:cNvSpPr txBox="1"/>
          <p:nvPr/>
        </p:nvSpPr>
        <p:spPr>
          <a:xfrm>
            <a:off x="8216898" y="4129409"/>
            <a:ext cx="38290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2400">
                <a:solidFill>
                  <a:srgbClr val="414F4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 công nghiệp Bến Thủy (Vinh – Nghệ An) đầu thế kỉ XX</a:t>
            </a:r>
            <a:endParaRPr lang="vi-VN" sz="2400" i="1">
              <a:solidFill>
                <a:srgbClr val="64626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7E656D3-DA8C-4B7D-8AFE-803479C2B6ED}"/>
              </a:ext>
            </a:extLst>
          </p:cNvPr>
          <p:cNvSpPr/>
          <p:nvPr/>
        </p:nvSpPr>
        <p:spPr>
          <a:xfrm>
            <a:off x="0" y="5329738"/>
            <a:ext cx="12192000" cy="152826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!!b">
            <a:extLst>
              <a:ext uri="{FF2B5EF4-FFF2-40B4-BE49-F238E27FC236}">
                <a16:creationId xmlns:a16="http://schemas.microsoft.com/office/drawing/2014/main" id="{A0D4B259-C81E-4525-9176-4A9C5CD4306C}"/>
              </a:ext>
            </a:extLst>
          </p:cNvPr>
          <p:cNvSpPr txBox="1"/>
          <p:nvPr/>
        </p:nvSpPr>
        <p:spPr>
          <a:xfrm>
            <a:off x="1223434" y="5611076"/>
            <a:ext cx="97451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800">
                <a:solidFill>
                  <a:srgbClr val="9642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 vào hình ảnh. Nêu những nét chính về hoàn cảnh quê hương của Hồ Chí Minh</a:t>
            </a:r>
            <a:endParaRPr lang="vi-VN" sz="2800" i="1">
              <a:solidFill>
                <a:srgbClr val="9642D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528337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1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5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1424</TotalTime>
  <Words>1950</Words>
  <Application>Microsoft Office PowerPoint</Application>
  <PresentationFormat>Widescreen</PresentationFormat>
  <Paragraphs>259</Paragraphs>
  <Slides>31</Slides>
  <Notes>23</Notes>
  <HiddenSlides>0</HiddenSlides>
  <MMClips>12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31</vt:i4>
      </vt:variant>
    </vt:vector>
  </HeadingPairs>
  <TitlesOfParts>
    <vt:vector size="39" baseType="lpstr">
      <vt:lpstr>Arial</vt:lpstr>
      <vt:lpstr>Calibri</vt:lpstr>
      <vt:lpstr>Calibri Light</vt:lpstr>
      <vt:lpstr>Roboto</vt:lpstr>
      <vt:lpstr>Times New Roman</vt:lpstr>
      <vt:lpstr>17_Office Theme</vt:lpstr>
      <vt:lpstr>26_Office Theme</vt:lpstr>
      <vt:lpstr>20_Office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Duy Khánh</dc:creator>
  <cp:lastModifiedBy>DELL</cp:lastModifiedBy>
  <cp:revision>163</cp:revision>
  <dcterms:created xsi:type="dcterms:W3CDTF">2023-12-08T13:04:42Z</dcterms:created>
  <dcterms:modified xsi:type="dcterms:W3CDTF">2025-02-04T14:08:27Z</dcterms:modified>
</cp:coreProperties>
</file>