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2" r:id="rId2"/>
    <p:sldId id="260" r:id="rId3"/>
    <p:sldId id="456" r:id="rId4"/>
    <p:sldId id="442" r:id="rId5"/>
    <p:sldId id="555" r:id="rId6"/>
    <p:sldId id="556" r:id="rId7"/>
    <p:sldId id="557" r:id="rId8"/>
    <p:sldId id="558" r:id="rId9"/>
    <p:sldId id="559" r:id="rId10"/>
    <p:sldId id="560" r:id="rId11"/>
    <p:sldId id="561" r:id="rId12"/>
    <p:sldId id="554" r:id="rId13"/>
    <p:sldId id="562" r:id="rId14"/>
    <p:sldId id="563" r:id="rId15"/>
    <p:sldId id="566" r:id="rId16"/>
    <p:sldId id="564" r:id="rId17"/>
    <p:sldId id="490" r:id="rId18"/>
    <p:sldId id="565" r:id="rId19"/>
    <p:sldId id="576" r:id="rId20"/>
    <p:sldId id="579" r:id="rId21"/>
    <p:sldId id="593" r:id="rId22"/>
    <p:sldId id="581" r:id="rId23"/>
    <p:sldId id="597" r:id="rId24"/>
    <p:sldId id="583" r:id="rId25"/>
    <p:sldId id="568" r:id="rId26"/>
    <p:sldId id="592" r:id="rId27"/>
    <p:sldId id="489" r:id="rId28"/>
    <p:sldId id="545" r:id="rId29"/>
    <p:sldId id="601" r:id="rId30"/>
    <p:sldId id="604" r:id="rId31"/>
    <p:sldId id="605" r:id="rId32"/>
    <p:sldId id="606" r:id="rId33"/>
    <p:sldId id="607" r:id="rId34"/>
    <p:sldId id="602" r:id="rId35"/>
    <p:sldId id="603" r:id="rId36"/>
    <p:sldId id="608" r:id="rId37"/>
    <p:sldId id="609" r:id="rId38"/>
    <p:sldId id="610" r:id="rId39"/>
    <p:sldId id="590" r:id="rId40"/>
    <p:sldId id="591" r:id="rId41"/>
    <p:sldId id="589" r:id="rId42"/>
    <p:sldId id="611" r:id="rId43"/>
    <p:sldId id="34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54A0"/>
    <a:srgbClr val="CC99FF"/>
    <a:srgbClr val="CCCCFF"/>
    <a:srgbClr val="FF99FF"/>
    <a:srgbClr val="CCFF99"/>
    <a:srgbClr val="002060"/>
    <a:srgbClr val="00FF00"/>
    <a:srgbClr val="EA4B62"/>
    <a:srgbClr val="EFB880"/>
    <a:srgbClr val="FBA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B0B8CC-FF03-4FE5-A1C7-FA0D1CF1ECE6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4309BCC-E6E5-4A3D-BE7C-3BF345DFD37F}">
      <dgm:prSet phldrT="[Text]" custT="1"/>
      <dgm:spPr/>
      <dgm:t>
        <a:bodyPr/>
        <a:lstStyle/>
        <a:p>
          <a:pPr algn="just"/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danh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lồng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danh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1, 2, 3,…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danh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a, b, c?</a:t>
          </a:r>
        </a:p>
      </dgm:t>
    </dgm:pt>
    <dgm:pt modelId="{C1673316-9414-4FEA-B6F7-5E7BBBA2F05A}" type="parTrans" cxnId="{EE0804A7-AE3B-4DCA-927E-CCC7DCFDD6F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CDDCC3-4F97-4E6D-A0BE-C7BCFAA8F2E2}" type="sibTrans" cxnId="{EE0804A7-AE3B-4DCA-927E-CCC7DCFDD6F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17FDC6-2BAF-4412-8E29-CAD0B079D774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AA3A608C-8810-4756-875D-2267CF8B2812}" type="parTrans" cxnId="{96BD745E-6600-4071-9B19-682B3A5CAC0C}">
      <dgm:prSet/>
      <dgm:spPr/>
      <dgm:t>
        <a:bodyPr/>
        <a:lstStyle/>
        <a:p>
          <a:endParaRPr lang="en-US"/>
        </a:p>
      </dgm:t>
    </dgm:pt>
    <dgm:pt modelId="{18F6FDB9-E596-444D-A9CE-5D556FB5AD49}" type="sibTrans" cxnId="{96BD745E-6600-4071-9B19-682B3A5CAC0C}">
      <dgm:prSet/>
      <dgm:spPr/>
      <dgm:t>
        <a:bodyPr/>
        <a:lstStyle/>
        <a:p>
          <a:endParaRPr lang="en-US"/>
        </a:p>
      </dgm:t>
    </dgm:pt>
    <dgm:pt modelId="{289B823D-7ABC-4890-8117-B30FCC8804EE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BE761F-31E2-4F3B-9BFD-E0CCB5815DCF}" type="parTrans" cxnId="{C9CF3319-74E8-437C-9933-7627873E5793}">
      <dgm:prSet/>
      <dgm:spPr/>
      <dgm:t>
        <a:bodyPr/>
        <a:lstStyle/>
        <a:p>
          <a:endParaRPr lang="en-US"/>
        </a:p>
      </dgm:t>
    </dgm:pt>
    <dgm:pt modelId="{7B63D70D-11DA-4FBF-85C7-AA1C768C1A55}" type="sibTrans" cxnId="{C9CF3319-74E8-437C-9933-7627873E5793}">
      <dgm:prSet/>
      <dgm:spPr/>
      <dgm:t>
        <a:bodyPr/>
        <a:lstStyle/>
        <a:p>
          <a:endParaRPr lang="en-US"/>
        </a:p>
      </dgm:t>
    </dgm:pt>
    <dgm:pt modelId="{4D6667D1-0851-4961-94A2-F72F8986F1A8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2CEF57D0-FA89-4F42-A887-12AEDDE7F49D}" type="parTrans" cxnId="{69E5DE58-9AEE-4251-A83D-91C3F0921F72}">
      <dgm:prSet/>
      <dgm:spPr/>
      <dgm:t>
        <a:bodyPr/>
        <a:lstStyle/>
        <a:p>
          <a:endParaRPr lang="en-US"/>
        </a:p>
      </dgm:t>
    </dgm:pt>
    <dgm:pt modelId="{A17EDF77-6FD0-43F0-8A6D-2802CC9A4144}" type="sibTrans" cxnId="{69E5DE58-9AEE-4251-A83D-91C3F0921F72}">
      <dgm:prSet/>
      <dgm:spPr/>
      <dgm:t>
        <a:bodyPr/>
        <a:lstStyle/>
        <a:p>
          <a:endParaRPr lang="en-US"/>
        </a:p>
      </dgm:t>
    </dgm:pt>
    <dgm:pt modelId="{16F836D7-036B-4297-B21B-0B102197FDF5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11E9196E-F695-4570-B7E9-904558D275E9}" type="parTrans" cxnId="{0B7E0300-8715-4A00-84A8-92A3A067203D}">
      <dgm:prSet/>
      <dgm:spPr/>
      <dgm:t>
        <a:bodyPr/>
        <a:lstStyle/>
        <a:p>
          <a:endParaRPr lang="en-US"/>
        </a:p>
      </dgm:t>
    </dgm:pt>
    <dgm:pt modelId="{A5274FFC-1DBC-4B52-AB90-73A91D3021A6}" type="sibTrans" cxnId="{0B7E0300-8715-4A00-84A8-92A3A067203D}">
      <dgm:prSet/>
      <dgm:spPr/>
      <dgm:t>
        <a:bodyPr/>
        <a:lstStyle/>
        <a:p>
          <a:endParaRPr lang="en-US"/>
        </a:p>
      </dgm:t>
    </dgm:pt>
    <dgm:pt modelId="{335EE4C3-7CD4-48E4-96DB-A90BF11FA088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81B0B0DB-1C2E-4475-B896-BAE8AA983295}" type="parTrans" cxnId="{92B95EB3-0105-422D-ACB6-C0090466A56B}">
      <dgm:prSet/>
      <dgm:spPr/>
      <dgm:t>
        <a:bodyPr/>
        <a:lstStyle/>
        <a:p>
          <a:endParaRPr lang="en-US"/>
        </a:p>
      </dgm:t>
    </dgm:pt>
    <dgm:pt modelId="{5B414434-A827-490D-BFC8-72D70193FCFD}" type="sibTrans" cxnId="{92B95EB3-0105-422D-ACB6-C0090466A56B}">
      <dgm:prSet/>
      <dgm:spPr/>
      <dgm:t>
        <a:bodyPr/>
        <a:lstStyle/>
        <a:p>
          <a:endParaRPr lang="en-US"/>
        </a:p>
      </dgm:t>
    </dgm:pt>
    <dgm:pt modelId="{DD49204B-9886-4535-9883-E1BAC0CACBD7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8AD25E69-404D-4071-86FE-1CB92B4634DB}" type="parTrans" cxnId="{45922632-3F10-4F99-8CF7-396949F8A612}">
      <dgm:prSet/>
      <dgm:spPr/>
      <dgm:t>
        <a:bodyPr/>
        <a:lstStyle/>
        <a:p>
          <a:endParaRPr lang="en-US"/>
        </a:p>
      </dgm:t>
    </dgm:pt>
    <dgm:pt modelId="{B632188B-A967-400F-9606-9B5B381D51C0}" type="sibTrans" cxnId="{45922632-3F10-4F99-8CF7-396949F8A612}">
      <dgm:prSet/>
      <dgm:spPr/>
      <dgm:t>
        <a:bodyPr/>
        <a:lstStyle/>
        <a:p>
          <a:endParaRPr lang="en-US"/>
        </a:p>
      </dgm:t>
    </dgm:pt>
    <dgm:pt modelId="{905B9006-A0AB-428D-88E9-4ECCA5D65C6E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824819EE-4FC4-475C-89C4-545CE6C435A2}" type="parTrans" cxnId="{54111EE7-81E3-4C54-8D98-FCFBEC700A35}">
      <dgm:prSet/>
      <dgm:spPr/>
      <dgm:t>
        <a:bodyPr/>
        <a:lstStyle/>
        <a:p>
          <a:endParaRPr lang="en-US"/>
        </a:p>
      </dgm:t>
    </dgm:pt>
    <dgm:pt modelId="{7DE8BAC3-B603-422A-9654-7DF5527AB707}" type="sibTrans" cxnId="{54111EE7-81E3-4C54-8D98-FCFBEC700A35}">
      <dgm:prSet/>
      <dgm:spPr/>
      <dgm:t>
        <a:bodyPr/>
        <a:lstStyle/>
        <a:p>
          <a:endParaRPr lang="en-US"/>
        </a:p>
      </dgm:t>
    </dgm:pt>
    <dgm:pt modelId="{8B2778FD-E9E9-463C-930A-61A1785C0F29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F9D4D4C4-F25E-4AB4-B244-3FCCEE51F25D}" type="parTrans" cxnId="{EB171B8E-B3C3-4BA2-89FC-42E8D3AA07D6}">
      <dgm:prSet/>
      <dgm:spPr/>
      <dgm:t>
        <a:bodyPr/>
        <a:lstStyle/>
        <a:p>
          <a:endParaRPr lang="en-US"/>
        </a:p>
      </dgm:t>
    </dgm:pt>
    <dgm:pt modelId="{4C61C3A7-8BD6-49E7-B909-EE245352234A}" type="sibTrans" cxnId="{EB171B8E-B3C3-4BA2-89FC-42E8D3AA07D6}">
      <dgm:prSet/>
      <dgm:spPr/>
      <dgm:t>
        <a:bodyPr/>
        <a:lstStyle/>
        <a:p>
          <a:endParaRPr lang="en-US"/>
        </a:p>
      </dgm:t>
    </dgm:pt>
    <dgm:pt modelId="{42F3D23D-E4D1-48E3-97F2-FCF23A33B336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64FF2AA1-593D-4734-8B93-31E8CD1A5CEF}" type="parTrans" cxnId="{2EBC6C11-61A4-4E2A-998E-D8748C8AC636}">
      <dgm:prSet/>
      <dgm:spPr/>
      <dgm:t>
        <a:bodyPr/>
        <a:lstStyle/>
        <a:p>
          <a:endParaRPr lang="en-US"/>
        </a:p>
      </dgm:t>
    </dgm:pt>
    <dgm:pt modelId="{8DAA25D6-7AAC-49BE-A3D9-D5DA9EB9ED2D}" type="sibTrans" cxnId="{2EBC6C11-61A4-4E2A-998E-D8748C8AC636}">
      <dgm:prSet/>
      <dgm:spPr/>
      <dgm:t>
        <a:bodyPr/>
        <a:lstStyle/>
        <a:p>
          <a:endParaRPr lang="en-US"/>
        </a:p>
      </dgm:t>
    </dgm:pt>
    <dgm:pt modelId="{07DA1933-02A7-47F9-B336-62EB8A3054BA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99A98CBB-7A62-48C0-A079-C8D5CED6FB32}" type="parTrans" cxnId="{5341DEE7-6B3D-4055-80CD-1F4AFA5D5964}">
      <dgm:prSet/>
      <dgm:spPr/>
      <dgm:t>
        <a:bodyPr/>
        <a:lstStyle/>
        <a:p>
          <a:endParaRPr lang="en-US"/>
        </a:p>
      </dgm:t>
    </dgm:pt>
    <dgm:pt modelId="{2EF66EAF-9F6A-4D89-9A40-32ADB6EFDD3F}" type="sibTrans" cxnId="{5341DEE7-6B3D-4055-80CD-1F4AFA5D5964}">
      <dgm:prSet/>
      <dgm:spPr/>
      <dgm:t>
        <a:bodyPr/>
        <a:lstStyle/>
        <a:p>
          <a:endParaRPr lang="en-US"/>
        </a:p>
      </dgm:t>
    </dgm:pt>
    <dgm:pt modelId="{9E578F54-0D8F-467C-B0C2-EF3E63989E2A}">
      <dgm:prSet custT="1"/>
      <dgm:spPr/>
      <dgm:t>
        <a:bodyPr/>
        <a:lstStyle/>
        <a:p>
          <a:pPr>
            <a:buNone/>
          </a:pPr>
          <a:endParaRPr lang="en-US" sz="2400" dirty="0"/>
        </a:p>
      </dgm:t>
    </dgm:pt>
    <dgm:pt modelId="{373CC6F5-E519-4E33-B6CC-69E0424D6C1F}" type="parTrans" cxnId="{AFD410A0-7A58-4978-9020-C88682057AB0}">
      <dgm:prSet/>
      <dgm:spPr/>
      <dgm:t>
        <a:bodyPr/>
        <a:lstStyle/>
        <a:p>
          <a:endParaRPr lang="en-US"/>
        </a:p>
      </dgm:t>
    </dgm:pt>
    <dgm:pt modelId="{0CF7B6F1-27EB-472F-9F70-540B854FEDF9}" type="sibTrans" cxnId="{AFD410A0-7A58-4978-9020-C88682057AB0}">
      <dgm:prSet/>
      <dgm:spPr/>
      <dgm:t>
        <a:bodyPr/>
        <a:lstStyle/>
        <a:p>
          <a:endParaRPr lang="en-US"/>
        </a:p>
      </dgm:t>
    </dgm:pt>
    <dgm:pt modelId="{7BC7D0D2-0C89-4F5D-B69D-B47688BCC5EB}" type="pres">
      <dgm:prSet presAssocID="{04B0B8CC-FF03-4FE5-A1C7-FA0D1CF1ECE6}" presName="linear" presStyleCnt="0">
        <dgm:presLayoutVars>
          <dgm:dir/>
          <dgm:animLvl val="lvl"/>
          <dgm:resizeHandles val="exact"/>
        </dgm:presLayoutVars>
      </dgm:prSet>
      <dgm:spPr/>
    </dgm:pt>
    <dgm:pt modelId="{157B7CDF-F2DF-4E0E-A4F6-E19E05407CDB}" type="pres">
      <dgm:prSet presAssocID="{A4309BCC-E6E5-4A3D-BE7C-3BF345DFD37F}" presName="parentLin" presStyleCnt="0"/>
      <dgm:spPr/>
    </dgm:pt>
    <dgm:pt modelId="{9CB8639E-FB56-4C5D-AE98-C611A0B60DB8}" type="pres">
      <dgm:prSet presAssocID="{A4309BCC-E6E5-4A3D-BE7C-3BF345DFD37F}" presName="parentLeftMargin" presStyleLbl="node1" presStyleIdx="0" presStyleCnt="1"/>
      <dgm:spPr/>
    </dgm:pt>
    <dgm:pt modelId="{9E724849-911A-4D6F-B272-FFF0E3840E7E}" type="pres">
      <dgm:prSet presAssocID="{A4309BCC-E6E5-4A3D-BE7C-3BF345DFD37F}" presName="parentText" presStyleLbl="node1" presStyleIdx="0" presStyleCnt="1" custScaleX="124163" custScaleY="266555" custLinFactNeighborY="78239">
        <dgm:presLayoutVars>
          <dgm:chMax val="0"/>
          <dgm:bulletEnabled val="1"/>
        </dgm:presLayoutVars>
      </dgm:prSet>
      <dgm:spPr/>
    </dgm:pt>
    <dgm:pt modelId="{2B1B24CB-27CA-4BE7-BB30-8AB22638BAC2}" type="pres">
      <dgm:prSet presAssocID="{A4309BCC-E6E5-4A3D-BE7C-3BF345DFD37F}" presName="negativeSpace" presStyleCnt="0"/>
      <dgm:spPr/>
    </dgm:pt>
    <dgm:pt modelId="{247A1B50-8B27-4277-B614-EA4D2CE941B2}" type="pres">
      <dgm:prSet presAssocID="{A4309BCC-E6E5-4A3D-BE7C-3BF345DFD37F}" presName="childText" presStyleLbl="conFgAcc1" presStyleIdx="0" presStyleCnt="1" custScaleY="106051">
        <dgm:presLayoutVars>
          <dgm:bulletEnabled val="1"/>
        </dgm:presLayoutVars>
      </dgm:prSet>
      <dgm:spPr/>
    </dgm:pt>
  </dgm:ptLst>
  <dgm:cxnLst>
    <dgm:cxn modelId="{0B7E0300-8715-4A00-84A8-92A3A067203D}" srcId="{A4309BCC-E6E5-4A3D-BE7C-3BF345DFD37F}" destId="{16F836D7-036B-4297-B21B-0B102197FDF5}" srcOrd="2" destOrd="0" parTransId="{11E9196E-F695-4570-B7E9-904558D275E9}" sibTransId="{A5274FFC-1DBC-4B52-AB90-73A91D3021A6}"/>
    <dgm:cxn modelId="{94456809-145C-40A1-B09F-407A24DE9697}" type="presOf" srcId="{8B2778FD-E9E9-463C-930A-61A1785C0F29}" destId="{247A1B50-8B27-4277-B614-EA4D2CE941B2}" srcOrd="0" destOrd="6" presId="urn:microsoft.com/office/officeart/2005/8/layout/list1"/>
    <dgm:cxn modelId="{E1F53A10-0D97-427F-8671-744575D92C1E}" type="presOf" srcId="{16F836D7-036B-4297-B21B-0B102197FDF5}" destId="{247A1B50-8B27-4277-B614-EA4D2CE941B2}" srcOrd="0" destOrd="2" presId="urn:microsoft.com/office/officeart/2005/8/layout/list1"/>
    <dgm:cxn modelId="{2EBC6C11-61A4-4E2A-998E-D8748C8AC636}" srcId="{A4309BCC-E6E5-4A3D-BE7C-3BF345DFD37F}" destId="{42F3D23D-E4D1-48E3-97F2-FCF23A33B336}" srcOrd="7" destOrd="0" parTransId="{64FF2AA1-593D-4734-8B93-31E8CD1A5CEF}" sibTransId="{8DAA25D6-7AAC-49BE-A3D9-D5DA9EB9ED2D}"/>
    <dgm:cxn modelId="{C9CF3319-74E8-437C-9933-7627873E5793}" srcId="{A4309BCC-E6E5-4A3D-BE7C-3BF345DFD37F}" destId="{289B823D-7ABC-4890-8117-B30FCC8804EE}" srcOrd="0" destOrd="0" parTransId="{DCBE761F-31E2-4F3B-9BFD-E0CCB5815DCF}" sibTransId="{7B63D70D-11DA-4FBF-85C7-AA1C768C1A55}"/>
    <dgm:cxn modelId="{343A6325-D258-4AEE-8DDB-FE9060C3381B}" type="presOf" srcId="{335EE4C3-7CD4-48E4-96DB-A90BF11FA088}" destId="{247A1B50-8B27-4277-B614-EA4D2CE941B2}" srcOrd="0" destOrd="3" presId="urn:microsoft.com/office/officeart/2005/8/layout/list1"/>
    <dgm:cxn modelId="{3C3C8C2F-39F0-4DD5-8975-3051D0593969}" type="presOf" srcId="{07DA1933-02A7-47F9-B336-62EB8A3054BA}" destId="{247A1B50-8B27-4277-B614-EA4D2CE941B2}" srcOrd="0" destOrd="8" presId="urn:microsoft.com/office/officeart/2005/8/layout/list1"/>
    <dgm:cxn modelId="{45922632-3F10-4F99-8CF7-396949F8A612}" srcId="{A4309BCC-E6E5-4A3D-BE7C-3BF345DFD37F}" destId="{DD49204B-9886-4535-9883-E1BAC0CACBD7}" srcOrd="4" destOrd="0" parTransId="{8AD25E69-404D-4071-86FE-1CB92B4634DB}" sibTransId="{B632188B-A967-400F-9606-9B5B381D51C0}"/>
    <dgm:cxn modelId="{96BD745E-6600-4071-9B19-682B3A5CAC0C}" srcId="{A4309BCC-E6E5-4A3D-BE7C-3BF345DFD37F}" destId="{6217FDC6-2BAF-4412-8E29-CAD0B079D774}" srcOrd="10" destOrd="0" parTransId="{AA3A608C-8810-4756-875D-2267CF8B2812}" sibTransId="{18F6FDB9-E596-444D-A9CE-5D556FB5AD49}"/>
    <dgm:cxn modelId="{FA38ED41-D8E7-4AB6-AA0E-5EB1A4689413}" type="presOf" srcId="{4D6667D1-0851-4961-94A2-F72F8986F1A8}" destId="{247A1B50-8B27-4277-B614-EA4D2CE941B2}" srcOrd="0" destOrd="1" presId="urn:microsoft.com/office/officeart/2005/8/layout/list1"/>
    <dgm:cxn modelId="{561E3E67-F6AE-4E96-8A9A-CF0D8E3B06E1}" type="presOf" srcId="{905B9006-A0AB-428D-88E9-4ECCA5D65C6E}" destId="{247A1B50-8B27-4277-B614-EA4D2CE941B2}" srcOrd="0" destOrd="5" presId="urn:microsoft.com/office/officeart/2005/8/layout/list1"/>
    <dgm:cxn modelId="{C013CB4B-C24E-4F3D-ACD1-2D7B9DCAC082}" type="presOf" srcId="{DD49204B-9886-4535-9883-E1BAC0CACBD7}" destId="{247A1B50-8B27-4277-B614-EA4D2CE941B2}" srcOrd="0" destOrd="4" presId="urn:microsoft.com/office/officeart/2005/8/layout/list1"/>
    <dgm:cxn modelId="{69E5DE58-9AEE-4251-A83D-91C3F0921F72}" srcId="{A4309BCC-E6E5-4A3D-BE7C-3BF345DFD37F}" destId="{4D6667D1-0851-4961-94A2-F72F8986F1A8}" srcOrd="1" destOrd="0" parTransId="{2CEF57D0-FA89-4F42-A887-12AEDDE7F49D}" sibTransId="{A17EDF77-6FD0-43F0-8A6D-2802CC9A4144}"/>
    <dgm:cxn modelId="{5F99685A-0FAE-43F0-BC57-DD009C024EC2}" type="presOf" srcId="{42F3D23D-E4D1-48E3-97F2-FCF23A33B336}" destId="{247A1B50-8B27-4277-B614-EA4D2CE941B2}" srcOrd="0" destOrd="7" presId="urn:microsoft.com/office/officeart/2005/8/layout/list1"/>
    <dgm:cxn modelId="{EB171B8E-B3C3-4BA2-89FC-42E8D3AA07D6}" srcId="{A4309BCC-E6E5-4A3D-BE7C-3BF345DFD37F}" destId="{8B2778FD-E9E9-463C-930A-61A1785C0F29}" srcOrd="6" destOrd="0" parTransId="{F9D4D4C4-F25E-4AB4-B244-3FCCEE51F25D}" sibTransId="{4C61C3A7-8BD6-49E7-B909-EE245352234A}"/>
    <dgm:cxn modelId="{15C61992-B743-4BB6-9102-732B39991A6E}" type="presOf" srcId="{04B0B8CC-FF03-4FE5-A1C7-FA0D1CF1ECE6}" destId="{7BC7D0D2-0C89-4F5D-B69D-B47688BCC5EB}" srcOrd="0" destOrd="0" presId="urn:microsoft.com/office/officeart/2005/8/layout/list1"/>
    <dgm:cxn modelId="{906DBB93-C564-4065-A714-54C70B05B3DE}" type="presOf" srcId="{A4309BCC-E6E5-4A3D-BE7C-3BF345DFD37F}" destId="{9CB8639E-FB56-4C5D-AE98-C611A0B60DB8}" srcOrd="0" destOrd="0" presId="urn:microsoft.com/office/officeart/2005/8/layout/list1"/>
    <dgm:cxn modelId="{AFD410A0-7A58-4978-9020-C88682057AB0}" srcId="{A4309BCC-E6E5-4A3D-BE7C-3BF345DFD37F}" destId="{9E578F54-0D8F-467C-B0C2-EF3E63989E2A}" srcOrd="9" destOrd="0" parTransId="{373CC6F5-E519-4E33-B6CC-69E0424D6C1F}" sibTransId="{0CF7B6F1-27EB-472F-9F70-540B854FEDF9}"/>
    <dgm:cxn modelId="{EE0804A7-AE3B-4DCA-927E-CCC7DCFDD6F6}" srcId="{04B0B8CC-FF03-4FE5-A1C7-FA0D1CF1ECE6}" destId="{A4309BCC-E6E5-4A3D-BE7C-3BF345DFD37F}" srcOrd="0" destOrd="0" parTransId="{C1673316-9414-4FEA-B6F7-5E7BBBA2F05A}" sibTransId="{74CDDCC3-4F97-4E6D-A0BE-C7BCFAA8F2E2}"/>
    <dgm:cxn modelId="{569C6EA9-B171-4EAC-9451-CDE1194B8A8F}" type="presOf" srcId="{289B823D-7ABC-4890-8117-B30FCC8804EE}" destId="{247A1B50-8B27-4277-B614-EA4D2CE941B2}" srcOrd="0" destOrd="0" presId="urn:microsoft.com/office/officeart/2005/8/layout/list1"/>
    <dgm:cxn modelId="{92B95EB3-0105-422D-ACB6-C0090466A56B}" srcId="{A4309BCC-E6E5-4A3D-BE7C-3BF345DFD37F}" destId="{335EE4C3-7CD4-48E4-96DB-A90BF11FA088}" srcOrd="3" destOrd="0" parTransId="{81B0B0DB-1C2E-4475-B896-BAE8AA983295}" sibTransId="{5B414434-A827-490D-BFC8-72D70193FCFD}"/>
    <dgm:cxn modelId="{C5EA1BD4-B3E0-48FB-B3B6-BC07CB4B5801}" type="presOf" srcId="{9E578F54-0D8F-467C-B0C2-EF3E63989E2A}" destId="{247A1B50-8B27-4277-B614-EA4D2CE941B2}" srcOrd="0" destOrd="9" presId="urn:microsoft.com/office/officeart/2005/8/layout/list1"/>
    <dgm:cxn modelId="{7A8AF5E0-91B9-4E43-A4B0-D680D2CD2922}" type="presOf" srcId="{6217FDC6-2BAF-4412-8E29-CAD0B079D774}" destId="{247A1B50-8B27-4277-B614-EA4D2CE941B2}" srcOrd="0" destOrd="10" presId="urn:microsoft.com/office/officeart/2005/8/layout/list1"/>
    <dgm:cxn modelId="{54111EE7-81E3-4C54-8D98-FCFBEC700A35}" srcId="{A4309BCC-E6E5-4A3D-BE7C-3BF345DFD37F}" destId="{905B9006-A0AB-428D-88E9-4ECCA5D65C6E}" srcOrd="5" destOrd="0" parTransId="{824819EE-4FC4-475C-89C4-545CE6C435A2}" sibTransId="{7DE8BAC3-B603-422A-9654-7DF5527AB707}"/>
    <dgm:cxn modelId="{5341DEE7-6B3D-4055-80CD-1F4AFA5D5964}" srcId="{A4309BCC-E6E5-4A3D-BE7C-3BF345DFD37F}" destId="{07DA1933-02A7-47F9-B336-62EB8A3054BA}" srcOrd="8" destOrd="0" parTransId="{99A98CBB-7A62-48C0-A079-C8D5CED6FB32}" sibTransId="{2EF66EAF-9F6A-4D89-9A40-32ADB6EFDD3F}"/>
    <dgm:cxn modelId="{360ED9ED-26B6-4239-9578-0F5AC69197FF}" type="presOf" srcId="{A4309BCC-E6E5-4A3D-BE7C-3BF345DFD37F}" destId="{9E724849-911A-4D6F-B272-FFF0E3840E7E}" srcOrd="1" destOrd="0" presId="urn:microsoft.com/office/officeart/2005/8/layout/list1"/>
    <dgm:cxn modelId="{4D4E4D35-BBCD-4813-911D-6198F7E1965F}" type="presParOf" srcId="{7BC7D0D2-0C89-4F5D-B69D-B47688BCC5EB}" destId="{157B7CDF-F2DF-4E0E-A4F6-E19E05407CDB}" srcOrd="0" destOrd="0" presId="urn:microsoft.com/office/officeart/2005/8/layout/list1"/>
    <dgm:cxn modelId="{B69B9E03-7905-4E46-9AA1-F320E9DC40D1}" type="presParOf" srcId="{157B7CDF-F2DF-4E0E-A4F6-E19E05407CDB}" destId="{9CB8639E-FB56-4C5D-AE98-C611A0B60DB8}" srcOrd="0" destOrd="0" presId="urn:microsoft.com/office/officeart/2005/8/layout/list1"/>
    <dgm:cxn modelId="{31AD0CF8-2FAC-4FA8-BC92-731351FFF614}" type="presParOf" srcId="{157B7CDF-F2DF-4E0E-A4F6-E19E05407CDB}" destId="{9E724849-911A-4D6F-B272-FFF0E3840E7E}" srcOrd="1" destOrd="0" presId="urn:microsoft.com/office/officeart/2005/8/layout/list1"/>
    <dgm:cxn modelId="{9842902F-C58C-4C00-AFEA-062D39D4E6F4}" type="presParOf" srcId="{7BC7D0D2-0C89-4F5D-B69D-B47688BCC5EB}" destId="{2B1B24CB-27CA-4BE7-BB30-8AB22638BAC2}" srcOrd="1" destOrd="0" presId="urn:microsoft.com/office/officeart/2005/8/layout/list1"/>
    <dgm:cxn modelId="{96B0E69F-9E4B-4889-AD17-3E3D1B1E5D13}" type="presParOf" srcId="{7BC7D0D2-0C89-4F5D-B69D-B47688BCC5EB}" destId="{247A1B50-8B27-4277-B614-EA4D2CE941B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330934-D80A-4AD8-8635-B0604B10F8A5}" type="doc">
      <dgm:prSet loTypeId="urn:microsoft.com/office/officeart/2005/8/layout/hierarchy3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B1FDD900-0DF4-47F2-8A46-D5696500E2A9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C5F4C1-7AAF-4A51-A3C0-476B4D7CDBB8}" type="parTrans" cxnId="{DC5FEC1A-012B-4450-B18A-706C403B129D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BA0EF9-95D2-4696-8076-5879288D965E}" type="sibTrans" cxnId="{DC5FEC1A-012B-4450-B18A-706C403B129D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CEF9D1-8C5B-40F1-98F0-01E184E80994}">
      <dgm:prSet phldrT="[Text]" custT="1"/>
      <dgm:spPr/>
      <dgm:t>
        <a:bodyPr/>
        <a:lstStyle/>
        <a:p>
          <a:pPr algn="just"/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html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9.7</a:t>
          </a:r>
        </a:p>
      </dgm:t>
    </dgm:pt>
    <dgm:pt modelId="{D9491831-2E4B-4C5A-8B50-ABB44C19BB2D}" type="parTrans" cxnId="{6A613EA9-0A2B-4FFB-9A9E-B35B7AA7A2DB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9FE67-EF39-41A2-8EF3-0D5FA5728818}" type="sibTrans" cxnId="{6A613EA9-0A2B-4FFB-9A9E-B35B7AA7A2DB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C86B20-CC31-47FB-A429-1F21A47CA3C0}" type="pres">
      <dgm:prSet presAssocID="{28330934-D80A-4AD8-8635-B0604B10F8A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3D3A2F-9E42-44AD-92C1-472730EE3B5B}" type="pres">
      <dgm:prSet presAssocID="{B1FDD900-0DF4-47F2-8A46-D5696500E2A9}" presName="root" presStyleCnt="0"/>
      <dgm:spPr/>
    </dgm:pt>
    <dgm:pt modelId="{B19F7B90-FB15-49CD-9D91-9B197346AFF9}" type="pres">
      <dgm:prSet presAssocID="{B1FDD900-0DF4-47F2-8A46-D5696500E2A9}" presName="rootComposite" presStyleCnt="0"/>
      <dgm:spPr/>
    </dgm:pt>
    <dgm:pt modelId="{07C64F7A-584F-4D6C-957D-24EDC035685D}" type="pres">
      <dgm:prSet presAssocID="{B1FDD900-0DF4-47F2-8A46-D5696500E2A9}" presName="rootText" presStyleLbl="node1" presStyleIdx="0" presStyleCnt="1" custScaleX="89574" custScaleY="71108"/>
      <dgm:spPr/>
    </dgm:pt>
    <dgm:pt modelId="{B4896E6A-A11B-42BB-872B-6F36559C7D07}" type="pres">
      <dgm:prSet presAssocID="{B1FDD900-0DF4-47F2-8A46-D5696500E2A9}" presName="rootConnector" presStyleLbl="node1" presStyleIdx="0" presStyleCnt="1"/>
      <dgm:spPr/>
    </dgm:pt>
    <dgm:pt modelId="{2CAF0951-79A7-4F70-847F-4D82B7528072}" type="pres">
      <dgm:prSet presAssocID="{B1FDD900-0DF4-47F2-8A46-D5696500E2A9}" presName="childShape" presStyleCnt="0"/>
      <dgm:spPr/>
    </dgm:pt>
    <dgm:pt modelId="{7B63CBC6-8129-4125-952C-EAE704C5CAEF}" type="pres">
      <dgm:prSet presAssocID="{D9491831-2E4B-4C5A-8B50-ABB44C19BB2D}" presName="Name13" presStyleLbl="parChTrans1D2" presStyleIdx="0" presStyleCnt="1"/>
      <dgm:spPr/>
    </dgm:pt>
    <dgm:pt modelId="{91F38810-607A-4E2A-900F-8739A81FAFC6}" type="pres">
      <dgm:prSet presAssocID="{9ACEF9D1-8C5B-40F1-98F0-01E184E80994}" presName="childText" presStyleLbl="bgAcc1" presStyleIdx="0" presStyleCnt="1" custScaleX="371030">
        <dgm:presLayoutVars>
          <dgm:bulletEnabled val="1"/>
        </dgm:presLayoutVars>
      </dgm:prSet>
      <dgm:spPr/>
    </dgm:pt>
  </dgm:ptLst>
  <dgm:cxnLst>
    <dgm:cxn modelId="{9A238403-91AC-43F1-870A-7BB473868C23}" type="presOf" srcId="{D9491831-2E4B-4C5A-8B50-ABB44C19BB2D}" destId="{7B63CBC6-8129-4125-952C-EAE704C5CAEF}" srcOrd="0" destOrd="0" presId="urn:microsoft.com/office/officeart/2005/8/layout/hierarchy3"/>
    <dgm:cxn modelId="{0EB3D611-86F1-4783-9840-542092A4D5B3}" type="presOf" srcId="{B1FDD900-0DF4-47F2-8A46-D5696500E2A9}" destId="{B4896E6A-A11B-42BB-872B-6F36559C7D07}" srcOrd="1" destOrd="0" presId="urn:microsoft.com/office/officeart/2005/8/layout/hierarchy3"/>
    <dgm:cxn modelId="{DC5FEC1A-012B-4450-B18A-706C403B129D}" srcId="{28330934-D80A-4AD8-8635-B0604B10F8A5}" destId="{B1FDD900-0DF4-47F2-8A46-D5696500E2A9}" srcOrd="0" destOrd="0" parTransId="{03C5F4C1-7AAF-4A51-A3C0-476B4D7CDBB8}" sibTransId="{3FBA0EF9-95D2-4696-8076-5879288D965E}"/>
    <dgm:cxn modelId="{8143BE79-869D-4799-A69D-EA42A4EBF2D1}" type="presOf" srcId="{9ACEF9D1-8C5B-40F1-98F0-01E184E80994}" destId="{91F38810-607A-4E2A-900F-8739A81FAFC6}" srcOrd="0" destOrd="0" presId="urn:microsoft.com/office/officeart/2005/8/layout/hierarchy3"/>
    <dgm:cxn modelId="{DED3799E-9375-4F9B-B30D-E1A3F3DBBEEF}" type="presOf" srcId="{B1FDD900-0DF4-47F2-8A46-D5696500E2A9}" destId="{07C64F7A-584F-4D6C-957D-24EDC035685D}" srcOrd="0" destOrd="0" presId="urn:microsoft.com/office/officeart/2005/8/layout/hierarchy3"/>
    <dgm:cxn modelId="{6A613EA9-0A2B-4FFB-9A9E-B35B7AA7A2DB}" srcId="{B1FDD900-0DF4-47F2-8A46-D5696500E2A9}" destId="{9ACEF9D1-8C5B-40F1-98F0-01E184E80994}" srcOrd="0" destOrd="0" parTransId="{D9491831-2E4B-4C5A-8B50-ABB44C19BB2D}" sibTransId="{7799FE67-EF39-41A2-8EF3-0D5FA5728818}"/>
    <dgm:cxn modelId="{F3AAE5C8-5526-4DB4-9D75-016C17083BCB}" type="presOf" srcId="{28330934-D80A-4AD8-8635-B0604B10F8A5}" destId="{26C86B20-CC31-47FB-A429-1F21A47CA3C0}" srcOrd="0" destOrd="0" presId="urn:microsoft.com/office/officeart/2005/8/layout/hierarchy3"/>
    <dgm:cxn modelId="{B7A562B5-A4FB-42C8-A9F4-BD905916875D}" type="presParOf" srcId="{26C86B20-CC31-47FB-A429-1F21A47CA3C0}" destId="{E03D3A2F-9E42-44AD-92C1-472730EE3B5B}" srcOrd="0" destOrd="0" presId="urn:microsoft.com/office/officeart/2005/8/layout/hierarchy3"/>
    <dgm:cxn modelId="{BEE8A809-1FB9-4F69-BDD0-89075D7636BE}" type="presParOf" srcId="{E03D3A2F-9E42-44AD-92C1-472730EE3B5B}" destId="{B19F7B90-FB15-49CD-9D91-9B197346AFF9}" srcOrd="0" destOrd="0" presId="urn:microsoft.com/office/officeart/2005/8/layout/hierarchy3"/>
    <dgm:cxn modelId="{0F479758-3916-4348-B412-42D0AF5A6D6D}" type="presParOf" srcId="{B19F7B90-FB15-49CD-9D91-9B197346AFF9}" destId="{07C64F7A-584F-4D6C-957D-24EDC035685D}" srcOrd="0" destOrd="0" presId="urn:microsoft.com/office/officeart/2005/8/layout/hierarchy3"/>
    <dgm:cxn modelId="{05A642F5-4D9B-40E5-80D9-7593B9C81902}" type="presParOf" srcId="{B19F7B90-FB15-49CD-9D91-9B197346AFF9}" destId="{B4896E6A-A11B-42BB-872B-6F36559C7D07}" srcOrd="1" destOrd="0" presId="urn:microsoft.com/office/officeart/2005/8/layout/hierarchy3"/>
    <dgm:cxn modelId="{BD0CBFA4-5598-480C-9501-04DD72B10B8A}" type="presParOf" srcId="{E03D3A2F-9E42-44AD-92C1-472730EE3B5B}" destId="{2CAF0951-79A7-4F70-847F-4D82B7528072}" srcOrd="1" destOrd="0" presId="urn:microsoft.com/office/officeart/2005/8/layout/hierarchy3"/>
    <dgm:cxn modelId="{E223A4AF-79E3-4803-8F83-D9E627CE5F25}" type="presParOf" srcId="{2CAF0951-79A7-4F70-847F-4D82B7528072}" destId="{7B63CBC6-8129-4125-952C-EAE704C5CAEF}" srcOrd="0" destOrd="0" presId="urn:microsoft.com/office/officeart/2005/8/layout/hierarchy3"/>
    <dgm:cxn modelId="{452B1AAF-A013-48EB-9ECD-3DA21207F524}" type="presParOf" srcId="{2CAF0951-79A7-4F70-847F-4D82B7528072}" destId="{91F38810-607A-4E2A-900F-8739A81FAFC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330934-D80A-4AD8-8635-B0604B10F8A5}" type="doc">
      <dgm:prSet loTypeId="urn:microsoft.com/office/officeart/2005/8/layout/hierarchy3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B1FDD900-0DF4-47F2-8A46-D5696500E2A9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C5F4C1-7AAF-4A51-A3C0-476B4D7CDBB8}" type="parTrans" cxnId="{DC5FEC1A-012B-4450-B18A-706C403B129D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BA0EF9-95D2-4696-8076-5879288D965E}" type="sibTrans" cxnId="{DC5FEC1A-012B-4450-B18A-706C403B129D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CEF9D1-8C5B-40F1-98F0-01E184E80994}">
      <dgm:prSet phldrT="[Text]" custT="1"/>
      <dgm:spPr/>
      <dgm:t>
        <a:bodyPr/>
        <a:lstStyle/>
        <a:p>
          <a:pPr algn="just"/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9.8)</a:t>
          </a:r>
        </a:p>
      </dgm:t>
    </dgm:pt>
    <dgm:pt modelId="{D9491831-2E4B-4C5A-8B50-ABB44C19BB2D}" type="parTrans" cxnId="{6A613EA9-0A2B-4FFB-9A9E-B35B7AA7A2DB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9FE67-EF39-41A2-8EF3-0D5FA5728818}" type="sibTrans" cxnId="{6A613EA9-0A2B-4FFB-9A9E-B35B7AA7A2DB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C86B20-CC31-47FB-A429-1F21A47CA3C0}" type="pres">
      <dgm:prSet presAssocID="{28330934-D80A-4AD8-8635-B0604B10F8A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3D3A2F-9E42-44AD-92C1-472730EE3B5B}" type="pres">
      <dgm:prSet presAssocID="{B1FDD900-0DF4-47F2-8A46-D5696500E2A9}" presName="root" presStyleCnt="0"/>
      <dgm:spPr/>
    </dgm:pt>
    <dgm:pt modelId="{B19F7B90-FB15-49CD-9D91-9B197346AFF9}" type="pres">
      <dgm:prSet presAssocID="{B1FDD900-0DF4-47F2-8A46-D5696500E2A9}" presName="rootComposite" presStyleCnt="0"/>
      <dgm:spPr/>
    </dgm:pt>
    <dgm:pt modelId="{07C64F7A-584F-4D6C-957D-24EDC035685D}" type="pres">
      <dgm:prSet presAssocID="{B1FDD900-0DF4-47F2-8A46-D5696500E2A9}" presName="rootText" presStyleLbl="node1" presStyleIdx="0" presStyleCnt="1" custScaleX="142237" custScaleY="104572"/>
      <dgm:spPr/>
    </dgm:pt>
    <dgm:pt modelId="{B4896E6A-A11B-42BB-872B-6F36559C7D07}" type="pres">
      <dgm:prSet presAssocID="{B1FDD900-0DF4-47F2-8A46-D5696500E2A9}" presName="rootConnector" presStyleLbl="node1" presStyleIdx="0" presStyleCnt="1"/>
      <dgm:spPr/>
    </dgm:pt>
    <dgm:pt modelId="{2CAF0951-79A7-4F70-847F-4D82B7528072}" type="pres">
      <dgm:prSet presAssocID="{B1FDD900-0DF4-47F2-8A46-D5696500E2A9}" presName="childShape" presStyleCnt="0"/>
      <dgm:spPr/>
    </dgm:pt>
    <dgm:pt modelId="{7B63CBC6-8129-4125-952C-EAE704C5CAEF}" type="pres">
      <dgm:prSet presAssocID="{D9491831-2E4B-4C5A-8B50-ABB44C19BB2D}" presName="Name13" presStyleLbl="parChTrans1D2" presStyleIdx="0" presStyleCnt="1"/>
      <dgm:spPr/>
    </dgm:pt>
    <dgm:pt modelId="{91F38810-607A-4E2A-900F-8739A81FAFC6}" type="pres">
      <dgm:prSet presAssocID="{9ACEF9D1-8C5B-40F1-98F0-01E184E80994}" presName="childText" presStyleLbl="bgAcc1" presStyleIdx="0" presStyleCnt="1" custScaleX="786756" custLinFactNeighborX="4307" custLinFactNeighborY="3974">
        <dgm:presLayoutVars>
          <dgm:bulletEnabled val="1"/>
        </dgm:presLayoutVars>
      </dgm:prSet>
      <dgm:spPr/>
    </dgm:pt>
  </dgm:ptLst>
  <dgm:cxnLst>
    <dgm:cxn modelId="{9A238403-91AC-43F1-870A-7BB473868C23}" type="presOf" srcId="{D9491831-2E4B-4C5A-8B50-ABB44C19BB2D}" destId="{7B63CBC6-8129-4125-952C-EAE704C5CAEF}" srcOrd="0" destOrd="0" presId="urn:microsoft.com/office/officeart/2005/8/layout/hierarchy3"/>
    <dgm:cxn modelId="{0EB3D611-86F1-4783-9840-542092A4D5B3}" type="presOf" srcId="{B1FDD900-0DF4-47F2-8A46-D5696500E2A9}" destId="{B4896E6A-A11B-42BB-872B-6F36559C7D07}" srcOrd="1" destOrd="0" presId="urn:microsoft.com/office/officeart/2005/8/layout/hierarchy3"/>
    <dgm:cxn modelId="{DC5FEC1A-012B-4450-B18A-706C403B129D}" srcId="{28330934-D80A-4AD8-8635-B0604B10F8A5}" destId="{B1FDD900-0DF4-47F2-8A46-D5696500E2A9}" srcOrd="0" destOrd="0" parTransId="{03C5F4C1-7AAF-4A51-A3C0-476B4D7CDBB8}" sibTransId="{3FBA0EF9-95D2-4696-8076-5879288D965E}"/>
    <dgm:cxn modelId="{8143BE79-869D-4799-A69D-EA42A4EBF2D1}" type="presOf" srcId="{9ACEF9D1-8C5B-40F1-98F0-01E184E80994}" destId="{91F38810-607A-4E2A-900F-8739A81FAFC6}" srcOrd="0" destOrd="0" presId="urn:microsoft.com/office/officeart/2005/8/layout/hierarchy3"/>
    <dgm:cxn modelId="{DED3799E-9375-4F9B-B30D-E1A3F3DBBEEF}" type="presOf" srcId="{B1FDD900-0DF4-47F2-8A46-D5696500E2A9}" destId="{07C64F7A-584F-4D6C-957D-24EDC035685D}" srcOrd="0" destOrd="0" presId="urn:microsoft.com/office/officeart/2005/8/layout/hierarchy3"/>
    <dgm:cxn modelId="{6A613EA9-0A2B-4FFB-9A9E-B35B7AA7A2DB}" srcId="{B1FDD900-0DF4-47F2-8A46-D5696500E2A9}" destId="{9ACEF9D1-8C5B-40F1-98F0-01E184E80994}" srcOrd="0" destOrd="0" parTransId="{D9491831-2E4B-4C5A-8B50-ABB44C19BB2D}" sibTransId="{7799FE67-EF39-41A2-8EF3-0D5FA5728818}"/>
    <dgm:cxn modelId="{F3AAE5C8-5526-4DB4-9D75-016C17083BCB}" type="presOf" srcId="{28330934-D80A-4AD8-8635-B0604B10F8A5}" destId="{26C86B20-CC31-47FB-A429-1F21A47CA3C0}" srcOrd="0" destOrd="0" presId="urn:microsoft.com/office/officeart/2005/8/layout/hierarchy3"/>
    <dgm:cxn modelId="{B7A562B5-A4FB-42C8-A9F4-BD905916875D}" type="presParOf" srcId="{26C86B20-CC31-47FB-A429-1F21A47CA3C0}" destId="{E03D3A2F-9E42-44AD-92C1-472730EE3B5B}" srcOrd="0" destOrd="0" presId="urn:microsoft.com/office/officeart/2005/8/layout/hierarchy3"/>
    <dgm:cxn modelId="{BEE8A809-1FB9-4F69-BDD0-89075D7636BE}" type="presParOf" srcId="{E03D3A2F-9E42-44AD-92C1-472730EE3B5B}" destId="{B19F7B90-FB15-49CD-9D91-9B197346AFF9}" srcOrd="0" destOrd="0" presId="urn:microsoft.com/office/officeart/2005/8/layout/hierarchy3"/>
    <dgm:cxn modelId="{0F479758-3916-4348-B412-42D0AF5A6D6D}" type="presParOf" srcId="{B19F7B90-FB15-49CD-9D91-9B197346AFF9}" destId="{07C64F7A-584F-4D6C-957D-24EDC035685D}" srcOrd="0" destOrd="0" presId="urn:microsoft.com/office/officeart/2005/8/layout/hierarchy3"/>
    <dgm:cxn modelId="{05A642F5-4D9B-40E5-80D9-7593B9C81902}" type="presParOf" srcId="{B19F7B90-FB15-49CD-9D91-9B197346AFF9}" destId="{B4896E6A-A11B-42BB-872B-6F36559C7D07}" srcOrd="1" destOrd="0" presId="urn:microsoft.com/office/officeart/2005/8/layout/hierarchy3"/>
    <dgm:cxn modelId="{BD0CBFA4-5598-480C-9501-04DD72B10B8A}" type="presParOf" srcId="{E03D3A2F-9E42-44AD-92C1-472730EE3B5B}" destId="{2CAF0951-79A7-4F70-847F-4D82B7528072}" srcOrd="1" destOrd="0" presId="urn:microsoft.com/office/officeart/2005/8/layout/hierarchy3"/>
    <dgm:cxn modelId="{E223A4AF-79E3-4803-8F83-D9E627CE5F25}" type="presParOf" srcId="{2CAF0951-79A7-4F70-847F-4D82B7528072}" destId="{7B63CBC6-8129-4125-952C-EAE704C5CAEF}" srcOrd="0" destOrd="0" presId="urn:microsoft.com/office/officeart/2005/8/layout/hierarchy3"/>
    <dgm:cxn modelId="{452B1AAF-A013-48EB-9ECD-3DA21207F524}" type="presParOf" srcId="{2CAF0951-79A7-4F70-847F-4D82B7528072}" destId="{91F38810-607A-4E2A-900F-8739A81FAFC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D5506A-9275-40C9-BFF4-DEEFE29F5BAE}" type="doc">
      <dgm:prSet loTypeId="urn:microsoft.com/office/officeart/2005/8/layout/list1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27AE9D4-A14C-493E-8490-6E3770E1B87E}">
      <dgm:prSet phldrT="[Text]" custT="1"/>
      <dgm:spPr/>
      <dgm:t>
        <a:bodyPr/>
        <a:lstStyle/>
        <a:p>
          <a:pPr algn="just"/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Sửa lại chương trình trong Hình 9.5a, sử dụng thuộc tính </a:t>
          </a:r>
          <a:r>
            <a:rPr lang="en-US" sz="24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vi-VN" sz="24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tyle 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thay vì thuộc tính </a:t>
          </a:r>
          <a:r>
            <a:rPr lang="vi-VN" sz="24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border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để tạo viền cho bảng. Sử dụng màu xanh cho viền của ô hai dòng đầu bảng và sử dụng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màu đỏ, vàng, xanh cho ba chữ Toán, Vật lý và Hóa học.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3AA86-34BE-4F17-BBB3-576EBE00EEBE}" type="parTrans" cxnId="{7B30CCC3-E27E-46F6-825C-CFE21BB7ACF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C752AF-4AFC-4A34-A289-0CBC5B31710C}" type="sibTrans" cxnId="{7B30CCC3-E27E-46F6-825C-CFE21BB7ACF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DB1B5-53C8-4B4A-BD50-DE58C3CABD55}">
      <dgm:prSet/>
      <dgm:spPr/>
      <dgm:t>
        <a:bodyPr/>
        <a:lstStyle/>
        <a:p>
          <a:endParaRPr lang="en-US" dirty="0"/>
        </a:p>
      </dgm:t>
    </dgm:pt>
    <dgm:pt modelId="{9F0F32F0-5C0D-4B5D-80D7-2D1DD2577CC1}" type="parTrans" cxnId="{F38761BB-9A64-4EFA-BAF4-A92A73177C10}">
      <dgm:prSet/>
      <dgm:spPr/>
      <dgm:t>
        <a:bodyPr/>
        <a:lstStyle/>
        <a:p>
          <a:endParaRPr lang="en-US"/>
        </a:p>
      </dgm:t>
    </dgm:pt>
    <dgm:pt modelId="{147200E1-66B8-46F1-9E61-8EADF3225947}" type="sibTrans" cxnId="{F38761BB-9A64-4EFA-BAF4-A92A73177C10}">
      <dgm:prSet/>
      <dgm:spPr/>
      <dgm:t>
        <a:bodyPr/>
        <a:lstStyle/>
        <a:p>
          <a:endParaRPr lang="en-US"/>
        </a:p>
      </dgm:t>
    </dgm:pt>
    <dgm:pt modelId="{FCDBBD03-AC40-4C60-B776-3019AF205CA5}">
      <dgm:prSet/>
      <dgm:spPr/>
      <dgm:t>
        <a:bodyPr/>
        <a:lstStyle/>
        <a:p>
          <a:endParaRPr lang="en-US" dirty="0"/>
        </a:p>
      </dgm:t>
    </dgm:pt>
    <dgm:pt modelId="{7A4830BA-72BA-43DC-A952-2D78B80D7679}" type="parTrans" cxnId="{5C551F4F-6067-4CC2-A322-BBD860C6FCF1}">
      <dgm:prSet/>
      <dgm:spPr/>
      <dgm:t>
        <a:bodyPr/>
        <a:lstStyle/>
        <a:p>
          <a:endParaRPr lang="en-US"/>
        </a:p>
      </dgm:t>
    </dgm:pt>
    <dgm:pt modelId="{4670DC0A-85AD-417C-9EF7-36426F28729E}" type="sibTrans" cxnId="{5C551F4F-6067-4CC2-A322-BBD860C6FCF1}">
      <dgm:prSet/>
      <dgm:spPr/>
      <dgm:t>
        <a:bodyPr/>
        <a:lstStyle/>
        <a:p>
          <a:endParaRPr lang="en-US"/>
        </a:p>
      </dgm:t>
    </dgm:pt>
    <dgm:pt modelId="{F4788FEF-9172-48FF-AAB3-3F940A707254}">
      <dgm:prSet/>
      <dgm:spPr/>
      <dgm:t>
        <a:bodyPr/>
        <a:lstStyle/>
        <a:p>
          <a:endParaRPr lang="en-US"/>
        </a:p>
      </dgm:t>
    </dgm:pt>
    <dgm:pt modelId="{DA9062BB-BEC9-4D95-B097-D443F0D217BA}" type="parTrans" cxnId="{0D626BD3-A185-4306-98A5-1F8175563CAF}">
      <dgm:prSet/>
      <dgm:spPr/>
      <dgm:t>
        <a:bodyPr/>
        <a:lstStyle/>
        <a:p>
          <a:endParaRPr lang="en-US"/>
        </a:p>
      </dgm:t>
    </dgm:pt>
    <dgm:pt modelId="{8B06A216-0003-4F9B-9CB4-B807ABEB3158}" type="sibTrans" cxnId="{0D626BD3-A185-4306-98A5-1F8175563CAF}">
      <dgm:prSet/>
      <dgm:spPr/>
      <dgm:t>
        <a:bodyPr/>
        <a:lstStyle/>
        <a:p>
          <a:endParaRPr lang="en-US"/>
        </a:p>
      </dgm:t>
    </dgm:pt>
    <dgm:pt modelId="{7C9ABCB0-AA42-4719-BD11-CDA8ACA9A95F}">
      <dgm:prSet/>
      <dgm:spPr/>
      <dgm:t>
        <a:bodyPr/>
        <a:lstStyle/>
        <a:p>
          <a:endParaRPr lang="en-US"/>
        </a:p>
      </dgm:t>
    </dgm:pt>
    <dgm:pt modelId="{49BE25F9-55FA-45B8-A2D1-ADA22932C562}" type="parTrans" cxnId="{9AFD9DE5-DBCF-4393-8B38-F67CC2309DA7}">
      <dgm:prSet/>
      <dgm:spPr/>
      <dgm:t>
        <a:bodyPr/>
        <a:lstStyle/>
        <a:p>
          <a:endParaRPr lang="en-US"/>
        </a:p>
      </dgm:t>
    </dgm:pt>
    <dgm:pt modelId="{F701E542-6454-4CEB-88C3-FC400BE10AF8}" type="sibTrans" cxnId="{9AFD9DE5-DBCF-4393-8B38-F67CC2309DA7}">
      <dgm:prSet/>
      <dgm:spPr/>
      <dgm:t>
        <a:bodyPr/>
        <a:lstStyle/>
        <a:p>
          <a:endParaRPr lang="en-US"/>
        </a:p>
      </dgm:t>
    </dgm:pt>
    <dgm:pt modelId="{CCF0AC9D-8414-48C6-AA9F-B48498044C85}" type="pres">
      <dgm:prSet presAssocID="{9ED5506A-9275-40C9-BFF4-DEEFE29F5BAE}" presName="linear" presStyleCnt="0">
        <dgm:presLayoutVars>
          <dgm:dir/>
          <dgm:animLvl val="lvl"/>
          <dgm:resizeHandles val="exact"/>
        </dgm:presLayoutVars>
      </dgm:prSet>
      <dgm:spPr/>
    </dgm:pt>
    <dgm:pt modelId="{4EDBA305-8428-4BDB-BC9A-6308D0D607F2}" type="pres">
      <dgm:prSet presAssocID="{927AE9D4-A14C-493E-8490-6E3770E1B87E}" presName="parentLin" presStyleCnt="0"/>
      <dgm:spPr/>
    </dgm:pt>
    <dgm:pt modelId="{66EE9D93-38D8-4178-85A4-54C2009F53F7}" type="pres">
      <dgm:prSet presAssocID="{927AE9D4-A14C-493E-8490-6E3770E1B87E}" presName="parentLeftMargin" presStyleLbl="node1" presStyleIdx="0" presStyleCnt="1"/>
      <dgm:spPr/>
    </dgm:pt>
    <dgm:pt modelId="{B3F56A6B-AA83-4959-975C-0A52533D4A27}" type="pres">
      <dgm:prSet presAssocID="{927AE9D4-A14C-493E-8490-6E3770E1B87E}" presName="parentText" presStyleLbl="node1" presStyleIdx="0" presStyleCnt="1" custScaleX="131668">
        <dgm:presLayoutVars>
          <dgm:chMax val="0"/>
          <dgm:bulletEnabled val="1"/>
        </dgm:presLayoutVars>
      </dgm:prSet>
      <dgm:spPr/>
    </dgm:pt>
    <dgm:pt modelId="{1F645117-4305-4E6B-A633-577F2E54E075}" type="pres">
      <dgm:prSet presAssocID="{927AE9D4-A14C-493E-8490-6E3770E1B87E}" presName="negativeSpace" presStyleCnt="0"/>
      <dgm:spPr/>
    </dgm:pt>
    <dgm:pt modelId="{BDE54312-1BB6-4EC8-90F6-27C51E2F0A56}" type="pres">
      <dgm:prSet presAssocID="{927AE9D4-A14C-493E-8490-6E3770E1B87E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98BDB90E-04CD-459A-B190-ADA8D06005D5}" type="presOf" srcId="{FCDBBD03-AC40-4C60-B776-3019AF205CA5}" destId="{BDE54312-1BB6-4EC8-90F6-27C51E2F0A56}" srcOrd="0" destOrd="2" presId="urn:microsoft.com/office/officeart/2005/8/layout/list1"/>
    <dgm:cxn modelId="{9BCD6A0F-0663-4A6A-A3BC-E4DD43CEC4F9}" type="presOf" srcId="{927AE9D4-A14C-493E-8490-6E3770E1B87E}" destId="{66EE9D93-38D8-4178-85A4-54C2009F53F7}" srcOrd="0" destOrd="0" presId="urn:microsoft.com/office/officeart/2005/8/layout/list1"/>
    <dgm:cxn modelId="{A4C7C513-39B8-413A-A532-A6B126D762F9}" type="presOf" srcId="{7C9ABCB0-AA42-4719-BD11-CDA8ACA9A95F}" destId="{BDE54312-1BB6-4EC8-90F6-27C51E2F0A56}" srcOrd="0" destOrd="1" presId="urn:microsoft.com/office/officeart/2005/8/layout/list1"/>
    <dgm:cxn modelId="{5C551F4F-6067-4CC2-A322-BBD860C6FCF1}" srcId="{927AE9D4-A14C-493E-8490-6E3770E1B87E}" destId="{FCDBBD03-AC40-4C60-B776-3019AF205CA5}" srcOrd="2" destOrd="0" parTransId="{7A4830BA-72BA-43DC-A952-2D78B80D7679}" sibTransId="{4670DC0A-85AD-417C-9EF7-36426F28729E}"/>
    <dgm:cxn modelId="{54D02987-5FBE-4CE4-84DF-2192B4225C0F}" type="presOf" srcId="{9ED5506A-9275-40C9-BFF4-DEEFE29F5BAE}" destId="{CCF0AC9D-8414-48C6-AA9F-B48498044C85}" srcOrd="0" destOrd="0" presId="urn:microsoft.com/office/officeart/2005/8/layout/list1"/>
    <dgm:cxn modelId="{8089BBAA-5178-4A3F-B816-8B257D708398}" type="presOf" srcId="{927AE9D4-A14C-493E-8490-6E3770E1B87E}" destId="{B3F56A6B-AA83-4959-975C-0A52533D4A27}" srcOrd="1" destOrd="0" presId="urn:microsoft.com/office/officeart/2005/8/layout/list1"/>
    <dgm:cxn modelId="{F38761BB-9A64-4EFA-BAF4-A92A73177C10}" srcId="{927AE9D4-A14C-493E-8490-6E3770E1B87E}" destId="{D1ADB1B5-53C8-4B4A-BD50-DE58C3CABD55}" srcOrd="3" destOrd="0" parTransId="{9F0F32F0-5C0D-4B5D-80D7-2D1DD2577CC1}" sibTransId="{147200E1-66B8-46F1-9E61-8EADF3225947}"/>
    <dgm:cxn modelId="{7B30CCC3-E27E-46F6-825C-CFE21BB7ACF1}" srcId="{9ED5506A-9275-40C9-BFF4-DEEFE29F5BAE}" destId="{927AE9D4-A14C-493E-8490-6E3770E1B87E}" srcOrd="0" destOrd="0" parTransId="{AB63AA86-34BE-4F17-BBB3-576EBE00EEBE}" sibTransId="{E7C752AF-4AFC-4A34-A289-0CBC5B31710C}"/>
    <dgm:cxn modelId="{0D626BD3-A185-4306-98A5-1F8175563CAF}" srcId="{927AE9D4-A14C-493E-8490-6E3770E1B87E}" destId="{F4788FEF-9172-48FF-AAB3-3F940A707254}" srcOrd="0" destOrd="0" parTransId="{DA9062BB-BEC9-4D95-B097-D443F0D217BA}" sibTransId="{8B06A216-0003-4F9B-9CB4-B807ABEB3158}"/>
    <dgm:cxn modelId="{9AFD9DE5-DBCF-4393-8B38-F67CC2309DA7}" srcId="{927AE9D4-A14C-493E-8490-6E3770E1B87E}" destId="{7C9ABCB0-AA42-4719-BD11-CDA8ACA9A95F}" srcOrd="1" destOrd="0" parTransId="{49BE25F9-55FA-45B8-A2D1-ADA22932C562}" sibTransId="{F701E542-6454-4CEB-88C3-FC400BE10AF8}"/>
    <dgm:cxn modelId="{A76B94F8-B695-4F98-863B-D127EB198E1E}" type="presOf" srcId="{F4788FEF-9172-48FF-AAB3-3F940A707254}" destId="{BDE54312-1BB6-4EC8-90F6-27C51E2F0A56}" srcOrd="0" destOrd="0" presId="urn:microsoft.com/office/officeart/2005/8/layout/list1"/>
    <dgm:cxn modelId="{F8706EFA-ABB5-4DAF-A455-4AFD9E7890BC}" type="presOf" srcId="{D1ADB1B5-53C8-4B4A-BD50-DE58C3CABD55}" destId="{BDE54312-1BB6-4EC8-90F6-27C51E2F0A56}" srcOrd="0" destOrd="3" presId="urn:microsoft.com/office/officeart/2005/8/layout/list1"/>
    <dgm:cxn modelId="{421D243D-ECF2-4583-B849-FB77A16A469A}" type="presParOf" srcId="{CCF0AC9D-8414-48C6-AA9F-B48498044C85}" destId="{4EDBA305-8428-4BDB-BC9A-6308D0D607F2}" srcOrd="0" destOrd="0" presId="urn:microsoft.com/office/officeart/2005/8/layout/list1"/>
    <dgm:cxn modelId="{C3A5353A-4863-42E7-A704-57C0316EB9A9}" type="presParOf" srcId="{4EDBA305-8428-4BDB-BC9A-6308D0D607F2}" destId="{66EE9D93-38D8-4178-85A4-54C2009F53F7}" srcOrd="0" destOrd="0" presId="urn:microsoft.com/office/officeart/2005/8/layout/list1"/>
    <dgm:cxn modelId="{8899B2E3-9D20-47DF-A858-EC3893DF4BDC}" type="presParOf" srcId="{4EDBA305-8428-4BDB-BC9A-6308D0D607F2}" destId="{B3F56A6B-AA83-4959-975C-0A52533D4A27}" srcOrd="1" destOrd="0" presId="urn:microsoft.com/office/officeart/2005/8/layout/list1"/>
    <dgm:cxn modelId="{F9959A56-2CBC-4D99-923C-E95A37534E62}" type="presParOf" srcId="{CCF0AC9D-8414-48C6-AA9F-B48498044C85}" destId="{1F645117-4305-4E6B-A633-577F2E54E075}" srcOrd="1" destOrd="0" presId="urn:microsoft.com/office/officeart/2005/8/layout/list1"/>
    <dgm:cxn modelId="{2C1F1515-D624-4E4A-90D5-95AC4DBAB475}" type="presParOf" srcId="{CCF0AC9D-8414-48C6-AA9F-B48498044C85}" destId="{BDE54312-1BB6-4EC8-90F6-27C51E2F0A5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D5506A-9275-40C9-BFF4-DEEFE29F5BAE}" type="doc">
      <dgm:prSet loTypeId="urn:microsoft.com/office/officeart/2005/8/layout/list1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27AE9D4-A14C-493E-8490-6E3770E1B87E}">
      <dgm:prSet phldrT="[Text]" custT="1"/>
      <dgm:spPr/>
      <dgm:t>
        <a:bodyPr/>
        <a:lstStyle/>
        <a:p>
          <a:pPr algn="just"/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Sửa lại chương trình trong Hình 9.5a, sử dụng thuộc tính </a:t>
          </a:r>
          <a:r>
            <a:rPr lang="en-US" sz="24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vi-VN" sz="24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tyle 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thay vì thuộc tính </a:t>
          </a:r>
          <a:r>
            <a:rPr lang="vi-VN" sz="24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border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để tạo viền cho bảng. Sử dụng màu xanh cho viền của ô hai dòng đầu bảng và sử dụng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màu đỏ, vàng, xanh cho ba chữ Toán, Vật lý và Hóa học.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3AA86-34BE-4F17-BBB3-576EBE00EEBE}" type="parTrans" cxnId="{7B30CCC3-E27E-46F6-825C-CFE21BB7ACF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C752AF-4AFC-4A34-A289-0CBC5B31710C}" type="sibTrans" cxnId="{7B30CCC3-E27E-46F6-825C-CFE21BB7ACF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788FEF-9172-48FF-AAB3-3F940A707254}">
      <dgm:prSet/>
      <dgm:spPr/>
      <dgm:t>
        <a:bodyPr/>
        <a:lstStyle/>
        <a:p>
          <a:endParaRPr lang="en-US"/>
        </a:p>
      </dgm:t>
    </dgm:pt>
    <dgm:pt modelId="{8B06A216-0003-4F9B-9CB4-B807ABEB3158}" type="sibTrans" cxnId="{0D626BD3-A185-4306-98A5-1F8175563CAF}">
      <dgm:prSet/>
      <dgm:spPr/>
      <dgm:t>
        <a:bodyPr/>
        <a:lstStyle/>
        <a:p>
          <a:endParaRPr lang="en-US"/>
        </a:p>
      </dgm:t>
    </dgm:pt>
    <dgm:pt modelId="{DA9062BB-BEC9-4D95-B097-D443F0D217BA}" type="parTrans" cxnId="{0D626BD3-A185-4306-98A5-1F8175563CAF}">
      <dgm:prSet/>
      <dgm:spPr/>
      <dgm:t>
        <a:bodyPr/>
        <a:lstStyle/>
        <a:p>
          <a:endParaRPr lang="en-US"/>
        </a:p>
      </dgm:t>
    </dgm:pt>
    <dgm:pt modelId="{7C9ABCB0-AA42-4719-BD11-CDA8ACA9A95F}">
      <dgm:prSet/>
      <dgm:spPr/>
      <dgm:t>
        <a:bodyPr/>
        <a:lstStyle/>
        <a:p>
          <a:endParaRPr lang="en-US"/>
        </a:p>
      </dgm:t>
    </dgm:pt>
    <dgm:pt modelId="{F701E542-6454-4CEB-88C3-FC400BE10AF8}" type="sibTrans" cxnId="{9AFD9DE5-DBCF-4393-8B38-F67CC2309DA7}">
      <dgm:prSet/>
      <dgm:spPr/>
      <dgm:t>
        <a:bodyPr/>
        <a:lstStyle/>
        <a:p>
          <a:endParaRPr lang="en-US"/>
        </a:p>
      </dgm:t>
    </dgm:pt>
    <dgm:pt modelId="{49BE25F9-55FA-45B8-A2D1-ADA22932C562}" type="parTrans" cxnId="{9AFD9DE5-DBCF-4393-8B38-F67CC2309DA7}">
      <dgm:prSet/>
      <dgm:spPr/>
      <dgm:t>
        <a:bodyPr/>
        <a:lstStyle/>
        <a:p>
          <a:endParaRPr lang="en-US"/>
        </a:p>
      </dgm:t>
    </dgm:pt>
    <dgm:pt modelId="{FCDBBD03-AC40-4C60-B776-3019AF205CA5}">
      <dgm:prSet/>
      <dgm:spPr/>
      <dgm:t>
        <a:bodyPr/>
        <a:lstStyle/>
        <a:p>
          <a:endParaRPr lang="en-US" dirty="0"/>
        </a:p>
      </dgm:t>
    </dgm:pt>
    <dgm:pt modelId="{4670DC0A-85AD-417C-9EF7-36426F28729E}" type="sibTrans" cxnId="{5C551F4F-6067-4CC2-A322-BBD860C6FCF1}">
      <dgm:prSet/>
      <dgm:spPr/>
      <dgm:t>
        <a:bodyPr/>
        <a:lstStyle/>
        <a:p>
          <a:endParaRPr lang="en-US"/>
        </a:p>
      </dgm:t>
    </dgm:pt>
    <dgm:pt modelId="{7A4830BA-72BA-43DC-A952-2D78B80D7679}" type="parTrans" cxnId="{5C551F4F-6067-4CC2-A322-BBD860C6FCF1}">
      <dgm:prSet/>
      <dgm:spPr/>
      <dgm:t>
        <a:bodyPr/>
        <a:lstStyle/>
        <a:p>
          <a:endParaRPr lang="en-US"/>
        </a:p>
      </dgm:t>
    </dgm:pt>
    <dgm:pt modelId="{D1ADB1B5-53C8-4B4A-BD50-DE58C3CABD55}">
      <dgm:prSet/>
      <dgm:spPr/>
      <dgm:t>
        <a:bodyPr/>
        <a:lstStyle/>
        <a:p>
          <a:endParaRPr lang="en-US" dirty="0"/>
        </a:p>
      </dgm:t>
    </dgm:pt>
    <dgm:pt modelId="{147200E1-66B8-46F1-9E61-8EADF3225947}" type="sibTrans" cxnId="{F38761BB-9A64-4EFA-BAF4-A92A73177C10}">
      <dgm:prSet/>
      <dgm:spPr/>
      <dgm:t>
        <a:bodyPr/>
        <a:lstStyle/>
        <a:p>
          <a:endParaRPr lang="en-US"/>
        </a:p>
      </dgm:t>
    </dgm:pt>
    <dgm:pt modelId="{9F0F32F0-5C0D-4B5D-80D7-2D1DD2577CC1}" type="parTrans" cxnId="{F38761BB-9A64-4EFA-BAF4-A92A73177C10}">
      <dgm:prSet/>
      <dgm:spPr/>
      <dgm:t>
        <a:bodyPr/>
        <a:lstStyle/>
        <a:p>
          <a:endParaRPr lang="en-US"/>
        </a:p>
      </dgm:t>
    </dgm:pt>
    <dgm:pt modelId="{CCF0AC9D-8414-48C6-AA9F-B48498044C85}" type="pres">
      <dgm:prSet presAssocID="{9ED5506A-9275-40C9-BFF4-DEEFE29F5BAE}" presName="linear" presStyleCnt="0">
        <dgm:presLayoutVars>
          <dgm:dir/>
          <dgm:animLvl val="lvl"/>
          <dgm:resizeHandles val="exact"/>
        </dgm:presLayoutVars>
      </dgm:prSet>
      <dgm:spPr/>
    </dgm:pt>
    <dgm:pt modelId="{4EDBA305-8428-4BDB-BC9A-6308D0D607F2}" type="pres">
      <dgm:prSet presAssocID="{927AE9D4-A14C-493E-8490-6E3770E1B87E}" presName="parentLin" presStyleCnt="0"/>
      <dgm:spPr/>
    </dgm:pt>
    <dgm:pt modelId="{66EE9D93-38D8-4178-85A4-54C2009F53F7}" type="pres">
      <dgm:prSet presAssocID="{927AE9D4-A14C-493E-8490-6E3770E1B87E}" presName="parentLeftMargin" presStyleLbl="node1" presStyleIdx="0" presStyleCnt="1"/>
      <dgm:spPr/>
    </dgm:pt>
    <dgm:pt modelId="{B3F56A6B-AA83-4959-975C-0A52533D4A27}" type="pres">
      <dgm:prSet presAssocID="{927AE9D4-A14C-493E-8490-6E3770E1B87E}" presName="parentText" presStyleLbl="node1" presStyleIdx="0" presStyleCnt="1" custScaleX="131668">
        <dgm:presLayoutVars>
          <dgm:chMax val="0"/>
          <dgm:bulletEnabled val="1"/>
        </dgm:presLayoutVars>
      </dgm:prSet>
      <dgm:spPr/>
    </dgm:pt>
    <dgm:pt modelId="{1F645117-4305-4E6B-A633-577F2E54E075}" type="pres">
      <dgm:prSet presAssocID="{927AE9D4-A14C-493E-8490-6E3770E1B87E}" presName="negativeSpace" presStyleCnt="0"/>
      <dgm:spPr/>
    </dgm:pt>
    <dgm:pt modelId="{BDE54312-1BB6-4EC8-90F6-27C51E2F0A56}" type="pres">
      <dgm:prSet presAssocID="{927AE9D4-A14C-493E-8490-6E3770E1B87E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98BDB90E-04CD-459A-B190-ADA8D06005D5}" type="presOf" srcId="{FCDBBD03-AC40-4C60-B776-3019AF205CA5}" destId="{BDE54312-1BB6-4EC8-90F6-27C51E2F0A56}" srcOrd="0" destOrd="2" presId="urn:microsoft.com/office/officeart/2005/8/layout/list1"/>
    <dgm:cxn modelId="{9BCD6A0F-0663-4A6A-A3BC-E4DD43CEC4F9}" type="presOf" srcId="{927AE9D4-A14C-493E-8490-6E3770E1B87E}" destId="{66EE9D93-38D8-4178-85A4-54C2009F53F7}" srcOrd="0" destOrd="0" presId="urn:microsoft.com/office/officeart/2005/8/layout/list1"/>
    <dgm:cxn modelId="{A4C7C513-39B8-413A-A532-A6B126D762F9}" type="presOf" srcId="{7C9ABCB0-AA42-4719-BD11-CDA8ACA9A95F}" destId="{BDE54312-1BB6-4EC8-90F6-27C51E2F0A56}" srcOrd="0" destOrd="1" presId="urn:microsoft.com/office/officeart/2005/8/layout/list1"/>
    <dgm:cxn modelId="{5C551F4F-6067-4CC2-A322-BBD860C6FCF1}" srcId="{927AE9D4-A14C-493E-8490-6E3770E1B87E}" destId="{FCDBBD03-AC40-4C60-B776-3019AF205CA5}" srcOrd="2" destOrd="0" parTransId="{7A4830BA-72BA-43DC-A952-2D78B80D7679}" sibTransId="{4670DC0A-85AD-417C-9EF7-36426F28729E}"/>
    <dgm:cxn modelId="{54D02987-5FBE-4CE4-84DF-2192B4225C0F}" type="presOf" srcId="{9ED5506A-9275-40C9-BFF4-DEEFE29F5BAE}" destId="{CCF0AC9D-8414-48C6-AA9F-B48498044C85}" srcOrd="0" destOrd="0" presId="urn:microsoft.com/office/officeart/2005/8/layout/list1"/>
    <dgm:cxn modelId="{8089BBAA-5178-4A3F-B816-8B257D708398}" type="presOf" srcId="{927AE9D4-A14C-493E-8490-6E3770E1B87E}" destId="{B3F56A6B-AA83-4959-975C-0A52533D4A27}" srcOrd="1" destOrd="0" presId="urn:microsoft.com/office/officeart/2005/8/layout/list1"/>
    <dgm:cxn modelId="{F38761BB-9A64-4EFA-BAF4-A92A73177C10}" srcId="{927AE9D4-A14C-493E-8490-6E3770E1B87E}" destId="{D1ADB1B5-53C8-4B4A-BD50-DE58C3CABD55}" srcOrd="3" destOrd="0" parTransId="{9F0F32F0-5C0D-4B5D-80D7-2D1DD2577CC1}" sibTransId="{147200E1-66B8-46F1-9E61-8EADF3225947}"/>
    <dgm:cxn modelId="{7B30CCC3-E27E-46F6-825C-CFE21BB7ACF1}" srcId="{9ED5506A-9275-40C9-BFF4-DEEFE29F5BAE}" destId="{927AE9D4-A14C-493E-8490-6E3770E1B87E}" srcOrd="0" destOrd="0" parTransId="{AB63AA86-34BE-4F17-BBB3-576EBE00EEBE}" sibTransId="{E7C752AF-4AFC-4A34-A289-0CBC5B31710C}"/>
    <dgm:cxn modelId="{0D626BD3-A185-4306-98A5-1F8175563CAF}" srcId="{927AE9D4-A14C-493E-8490-6E3770E1B87E}" destId="{F4788FEF-9172-48FF-AAB3-3F940A707254}" srcOrd="0" destOrd="0" parTransId="{DA9062BB-BEC9-4D95-B097-D443F0D217BA}" sibTransId="{8B06A216-0003-4F9B-9CB4-B807ABEB3158}"/>
    <dgm:cxn modelId="{9AFD9DE5-DBCF-4393-8B38-F67CC2309DA7}" srcId="{927AE9D4-A14C-493E-8490-6E3770E1B87E}" destId="{7C9ABCB0-AA42-4719-BD11-CDA8ACA9A95F}" srcOrd="1" destOrd="0" parTransId="{49BE25F9-55FA-45B8-A2D1-ADA22932C562}" sibTransId="{F701E542-6454-4CEB-88C3-FC400BE10AF8}"/>
    <dgm:cxn modelId="{A76B94F8-B695-4F98-863B-D127EB198E1E}" type="presOf" srcId="{F4788FEF-9172-48FF-AAB3-3F940A707254}" destId="{BDE54312-1BB6-4EC8-90F6-27C51E2F0A56}" srcOrd="0" destOrd="0" presId="urn:microsoft.com/office/officeart/2005/8/layout/list1"/>
    <dgm:cxn modelId="{F8706EFA-ABB5-4DAF-A455-4AFD9E7890BC}" type="presOf" srcId="{D1ADB1B5-53C8-4B4A-BD50-DE58C3CABD55}" destId="{BDE54312-1BB6-4EC8-90F6-27C51E2F0A56}" srcOrd="0" destOrd="3" presId="urn:microsoft.com/office/officeart/2005/8/layout/list1"/>
    <dgm:cxn modelId="{421D243D-ECF2-4583-B849-FB77A16A469A}" type="presParOf" srcId="{CCF0AC9D-8414-48C6-AA9F-B48498044C85}" destId="{4EDBA305-8428-4BDB-BC9A-6308D0D607F2}" srcOrd="0" destOrd="0" presId="urn:microsoft.com/office/officeart/2005/8/layout/list1"/>
    <dgm:cxn modelId="{C3A5353A-4863-42E7-A704-57C0316EB9A9}" type="presParOf" srcId="{4EDBA305-8428-4BDB-BC9A-6308D0D607F2}" destId="{66EE9D93-38D8-4178-85A4-54C2009F53F7}" srcOrd="0" destOrd="0" presId="urn:microsoft.com/office/officeart/2005/8/layout/list1"/>
    <dgm:cxn modelId="{8899B2E3-9D20-47DF-A858-EC3893DF4BDC}" type="presParOf" srcId="{4EDBA305-8428-4BDB-BC9A-6308D0D607F2}" destId="{B3F56A6B-AA83-4959-975C-0A52533D4A27}" srcOrd="1" destOrd="0" presId="urn:microsoft.com/office/officeart/2005/8/layout/list1"/>
    <dgm:cxn modelId="{F9959A56-2CBC-4D99-923C-E95A37534E62}" type="presParOf" srcId="{CCF0AC9D-8414-48C6-AA9F-B48498044C85}" destId="{1F645117-4305-4E6B-A633-577F2E54E075}" srcOrd="1" destOrd="0" presId="urn:microsoft.com/office/officeart/2005/8/layout/list1"/>
    <dgm:cxn modelId="{2C1F1515-D624-4E4A-90D5-95AC4DBAB475}" type="presParOf" srcId="{CCF0AC9D-8414-48C6-AA9F-B48498044C85}" destId="{BDE54312-1BB6-4EC8-90F6-27C51E2F0A5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302261-457F-4EFF-9EC4-376A1691F43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581347-1D3A-4150-A2C1-A6BFBCE92CB6}">
      <dgm:prSet phldrT="[Text]" custT="1"/>
      <dgm:spPr/>
      <dgm:t>
        <a:bodyPr/>
        <a:lstStyle/>
        <a:p>
          <a:pPr algn="just"/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Cho trước một bảng dữ liệu cỡ n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x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4, mỗi hàng tương ứng với một bộ (họ tên, điểm Toán, điểm Vật lý, điểm Hóa học)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iết chương trình Python để tạo ra tệp HTML thực hiện việc vẽ bảng tương tự như Hình 9.5 và bổ sung dữ liệu vào các hàng phía dưới.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95538B-6F84-4EEA-819B-9D8FD6750D2B}" type="parTrans" cxnId="{A097463E-8A01-4A12-A602-F98C64BD8A1D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A47E8E-D598-46A8-96E1-C9E689CE8DA5}" type="sibTrans" cxnId="{A097463E-8A01-4A12-A602-F98C64BD8A1D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61A2B3-0C70-4001-987B-B9843809FDCD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798543-E262-482E-A438-99B87934B94B}" type="parTrans" cxnId="{F8209820-6148-4169-B5E2-50BCAC1EA40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0CE8AF-08C2-412B-B5ED-E81E5E7D9E74}" type="sibTrans" cxnId="{F8209820-6148-4169-B5E2-50BCAC1EA40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F60350-B52F-46BE-AA4A-6C8394B9BAC3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963323-932A-4DE0-ACD5-5F12807549C4}" type="parTrans" cxnId="{97873371-83A1-4BF6-85A0-1C90D841DE6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0B3C6A-8CFE-496A-A943-C074D468CEF3}" type="sibTrans" cxnId="{97873371-83A1-4BF6-85A0-1C90D841DE6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E62564-EFC4-4BEE-AA6C-281CFDCC610D}">
      <dgm:prSet custT="1"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80C80F-9D33-4610-A167-13841B1DC989}" type="parTrans" cxnId="{755DE48E-2AD0-4CBA-BC91-5EDA92024F2F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60015-B5C2-4FCB-A2A9-16E5BA670B95}" type="sibTrans" cxnId="{755DE48E-2AD0-4CBA-BC91-5EDA92024F2F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3F88E1-11FE-4DC0-BB89-DD884F78FBA8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C2D895-5673-40F0-9935-C15E78E10FF2}" type="parTrans" cxnId="{64377DCE-75FE-4E70-A2AF-045806C28AB3}">
      <dgm:prSet/>
      <dgm:spPr/>
      <dgm:t>
        <a:bodyPr/>
        <a:lstStyle/>
        <a:p>
          <a:endParaRPr lang="en-US"/>
        </a:p>
      </dgm:t>
    </dgm:pt>
    <dgm:pt modelId="{87326FDA-870F-4109-8CF4-62FD121A1D71}" type="sibTrans" cxnId="{64377DCE-75FE-4E70-A2AF-045806C28AB3}">
      <dgm:prSet/>
      <dgm:spPr/>
      <dgm:t>
        <a:bodyPr/>
        <a:lstStyle/>
        <a:p>
          <a:endParaRPr lang="en-US"/>
        </a:p>
      </dgm:t>
    </dgm:pt>
    <dgm:pt modelId="{F74C269E-1FF2-42E8-A146-76298EDEEBB5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F83021-58C5-49C1-A770-713291F879AD}" type="parTrans" cxnId="{9C3B3E2A-78B4-4F77-9059-22084E59189C}">
      <dgm:prSet/>
      <dgm:spPr/>
      <dgm:t>
        <a:bodyPr/>
        <a:lstStyle/>
        <a:p>
          <a:endParaRPr lang="en-US"/>
        </a:p>
      </dgm:t>
    </dgm:pt>
    <dgm:pt modelId="{29DC0C22-54C5-450A-924D-024FEC1487B2}" type="sibTrans" cxnId="{9C3B3E2A-78B4-4F77-9059-22084E59189C}">
      <dgm:prSet/>
      <dgm:spPr/>
      <dgm:t>
        <a:bodyPr/>
        <a:lstStyle/>
        <a:p>
          <a:endParaRPr lang="en-US"/>
        </a:p>
      </dgm:t>
    </dgm:pt>
    <dgm:pt modelId="{205517EA-64AC-4EC6-A850-02B7E625FE04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E6D352-D90B-4618-8E03-47D39272600C}" type="parTrans" cxnId="{22F9BF16-0F59-4636-9FF0-D72CFDBB3D82}">
      <dgm:prSet/>
      <dgm:spPr/>
      <dgm:t>
        <a:bodyPr/>
        <a:lstStyle/>
        <a:p>
          <a:endParaRPr lang="en-US"/>
        </a:p>
      </dgm:t>
    </dgm:pt>
    <dgm:pt modelId="{98A5231A-4697-47A4-84C6-2CB4C56167ED}" type="sibTrans" cxnId="{22F9BF16-0F59-4636-9FF0-D72CFDBB3D82}">
      <dgm:prSet/>
      <dgm:spPr/>
      <dgm:t>
        <a:bodyPr/>
        <a:lstStyle/>
        <a:p>
          <a:endParaRPr lang="en-US"/>
        </a:p>
      </dgm:t>
    </dgm:pt>
    <dgm:pt modelId="{2CD9216D-142E-480E-BE0C-7F3981CFF69D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0AC8D5-0EE9-474B-9BB0-3FF232E32B2D}" type="parTrans" cxnId="{94EADACE-2CD3-4080-9333-CF83F10446A3}">
      <dgm:prSet/>
      <dgm:spPr/>
      <dgm:t>
        <a:bodyPr/>
        <a:lstStyle/>
        <a:p>
          <a:endParaRPr lang="en-US"/>
        </a:p>
      </dgm:t>
    </dgm:pt>
    <dgm:pt modelId="{C1254513-C3D7-4A01-B359-257123B3AB6C}" type="sibTrans" cxnId="{94EADACE-2CD3-4080-9333-CF83F10446A3}">
      <dgm:prSet/>
      <dgm:spPr/>
      <dgm:t>
        <a:bodyPr/>
        <a:lstStyle/>
        <a:p>
          <a:endParaRPr lang="en-US"/>
        </a:p>
      </dgm:t>
    </dgm:pt>
    <dgm:pt modelId="{4B8D27A5-AFFB-4E85-A7C2-9CD4011FE7F9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8EEB21-0ADE-4D99-B3C8-8FFADCF7E906}" type="parTrans" cxnId="{379F95A1-96F6-4E9E-8895-C3EED8776FD9}">
      <dgm:prSet/>
      <dgm:spPr/>
      <dgm:t>
        <a:bodyPr/>
        <a:lstStyle/>
        <a:p>
          <a:endParaRPr lang="en-US"/>
        </a:p>
      </dgm:t>
    </dgm:pt>
    <dgm:pt modelId="{09B6DA57-B5EF-4F34-A02C-CD2656D9F265}" type="sibTrans" cxnId="{379F95A1-96F6-4E9E-8895-C3EED8776FD9}">
      <dgm:prSet/>
      <dgm:spPr/>
      <dgm:t>
        <a:bodyPr/>
        <a:lstStyle/>
        <a:p>
          <a:endParaRPr lang="en-US"/>
        </a:p>
      </dgm:t>
    </dgm:pt>
    <dgm:pt modelId="{1400338B-B696-46A7-972D-2FF08342B7F9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88DF17-11FA-4CDB-9815-3A2CBA96230B}" type="parTrans" cxnId="{D0A060BA-458E-43CA-A999-895AF4E4C0AE}">
      <dgm:prSet/>
      <dgm:spPr/>
      <dgm:t>
        <a:bodyPr/>
        <a:lstStyle/>
        <a:p>
          <a:endParaRPr lang="en-US"/>
        </a:p>
      </dgm:t>
    </dgm:pt>
    <dgm:pt modelId="{856042D9-BC6E-4195-9C35-F45C8A56F7BE}" type="sibTrans" cxnId="{D0A060BA-458E-43CA-A999-895AF4E4C0AE}">
      <dgm:prSet/>
      <dgm:spPr/>
      <dgm:t>
        <a:bodyPr/>
        <a:lstStyle/>
        <a:p>
          <a:endParaRPr lang="en-US"/>
        </a:p>
      </dgm:t>
    </dgm:pt>
    <dgm:pt modelId="{50DA469F-F0E7-4F85-9EC3-C685FF342BA7}" type="pres">
      <dgm:prSet presAssocID="{10302261-457F-4EFF-9EC4-376A1691F438}" presName="linear" presStyleCnt="0">
        <dgm:presLayoutVars>
          <dgm:dir/>
          <dgm:animLvl val="lvl"/>
          <dgm:resizeHandles val="exact"/>
        </dgm:presLayoutVars>
      </dgm:prSet>
      <dgm:spPr/>
    </dgm:pt>
    <dgm:pt modelId="{1501A50E-1A82-4782-BC3A-31F367C859CC}" type="pres">
      <dgm:prSet presAssocID="{B3581347-1D3A-4150-A2C1-A6BFBCE92CB6}" presName="parentLin" presStyleCnt="0"/>
      <dgm:spPr/>
    </dgm:pt>
    <dgm:pt modelId="{65EA52D1-60E9-4C3E-AC5B-DF8D2F07D3C3}" type="pres">
      <dgm:prSet presAssocID="{B3581347-1D3A-4150-A2C1-A6BFBCE92CB6}" presName="parentLeftMargin" presStyleLbl="node1" presStyleIdx="0" presStyleCnt="1"/>
      <dgm:spPr/>
    </dgm:pt>
    <dgm:pt modelId="{1B44092E-9461-461A-8F4C-80910802289E}" type="pres">
      <dgm:prSet presAssocID="{B3581347-1D3A-4150-A2C1-A6BFBCE92CB6}" presName="parentText" presStyleLbl="node1" presStyleIdx="0" presStyleCnt="1" custScaleX="132136">
        <dgm:presLayoutVars>
          <dgm:chMax val="0"/>
          <dgm:bulletEnabled val="1"/>
        </dgm:presLayoutVars>
      </dgm:prSet>
      <dgm:spPr/>
    </dgm:pt>
    <dgm:pt modelId="{2421133B-A2DE-4696-8743-78CE7580DAA6}" type="pres">
      <dgm:prSet presAssocID="{B3581347-1D3A-4150-A2C1-A6BFBCE92CB6}" presName="negativeSpace" presStyleCnt="0"/>
      <dgm:spPr/>
    </dgm:pt>
    <dgm:pt modelId="{BDACF48B-4DDB-46E0-9768-67A65F0CE817}" type="pres">
      <dgm:prSet presAssocID="{B3581347-1D3A-4150-A2C1-A6BFBCE92CB6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6F6F00E-33AE-45CC-BA5E-0DFEE3592A7B}" type="presOf" srcId="{B3581347-1D3A-4150-A2C1-A6BFBCE92CB6}" destId="{65EA52D1-60E9-4C3E-AC5B-DF8D2F07D3C3}" srcOrd="0" destOrd="0" presId="urn:microsoft.com/office/officeart/2005/8/layout/list1"/>
    <dgm:cxn modelId="{22F9BF16-0F59-4636-9FF0-D72CFDBB3D82}" srcId="{B3581347-1D3A-4150-A2C1-A6BFBCE92CB6}" destId="{205517EA-64AC-4EC6-A850-02B7E625FE04}" srcOrd="4" destOrd="0" parTransId="{E9E6D352-D90B-4618-8E03-47D39272600C}" sibTransId="{98A5231A-4697-47A4-84C6-2CB4C56167ED}"/>
    <dgm:cxn modelId="{F8209820-6148-4169-B5E2-50BCAC1EA401}" srcId="{B3581347-1D3A-4150-A2C1-A6BFBCE92CB6}" destId="{5F61A2B3-0C70-4001-987B-B9843809FDCD}" srcOrd="8" destOrd="0" parTransId="{FF798543-E262-482E-A438-99B87934B94B}" sibTransId="{B80CE8AF-08C2-412B-B5ED-E81E5E7D9E74}"/>
    <dgm:cxn modelId="{9C3B3E2A-78B4-4F77-9059-22084E59189C}" srcId="{B3581347-1D3A-4150-A2C1-A6BFBCE92CB6}" destId="{F74C269E-1FF2-42E8-A146-76298EDEEBB5}" srcOrd="3" destOrd="0" parTransId="{AAF83021-58C5-49C1-A770-713291F879AD}" sibTransId="{29DC0C22-54C5-450A-924D-024FEC1487B2}"/>
    <dgm:cxn modelId="{A097463E-8A01-4A12-A602-F98C64BD8A1D}" srcId="{10302261-457F-4EFF-9EC4-376A1691F438}" destId="{B3581347-1D3A-4150-A2C1-A6BFBCE92CB6}" srcOrd="0" destOrd="0" parTransId="{4995538B-6F84-4EEA-819B-9D8FD6750D2B}" sibTransId="{ADA47E8E-D598-46A8-96E1-C9E689CE8DA5}"/>
    <dgm:cxn modelId="{FEAC4F61-5F06-4FBE-A450-33CFFA78C303}" type="presOf" srcId="{4B8D27A5-AFFB-4E85-A7C2-9CD4011FE7F9}" destId="{BDACF48B-4DDB-46E0-9768-67A65F0CE817}" srcOrd="0" destOrd="6" presId="urn:microsoft.com/office/officeart/2005/8/layout/list1"/>
    <dgm:cxn modelId="{97873371-83A1-4BF6-85A0-1C90D841DE63}" srcId="{B3581347-1D3A-4150-A2C1-A6BFBCE92CB6}" destId="{C6F60350-B52F-46BE-AA4A-6C8394B9BAC3}" srcOrd="0" destOrd="0" parTransId="{01963323-932A-4DE0-ACD5-5F12807549C4}" sibTransId="{480B3C6A-8CFE-496A-A943-C074D468CEF3}"/>
    <dgm:cxn modelId="{16961786-7BAE-460B-A121-3EDF20DDDAA4}" type="presOf" srcId="{10302261-457F-4EFF-9EC4-376A1691F438}" destId="{50DA469F-F0E7-4F85-9EC3-C685FF342BA7}" srcOrd="0" destOrd="0" presId="urn:microsoft.com/office/officeart/2005/8/layout/list1"/>
    <dgm:cxn modelId="{98929188-B77F-4F2B-9CDC-C3B38C52B3E9}" type="presOf" srcId="{2CD9216D-142E-480E-BE0C-7F3981CFF69D}" destId="{BDACF48B-4DDB-46E0-9768-67A65F0CE817}" srcOrd="0" destOrd="5" presId="urn:microsoft.com/office/officeart/2005/8/layout/list1"/>
    <dgm:cxn modelId="{755DE48E-2AD0-4CBA-BC91-5EDA92024F2F}" srcId="{B3581347-1D3A-4150-A2C1-A6BFBCE92CB6}" destId="{09E62564-EFC4-4BEE-AA6C-281CFDCC610D}" srcOrd="1" destOrd="0" parTransId="{5880C80F-9D33-4610-A167-13841B1DC989}" sibTransId="{44F60015-B5C2-4FCB-A2A9-16E5BA670B95}"/>
    <dgm:cxn modelId="{76855498-4BDF-4D7D-B51E-9FDEE6BF9B5B}" type="presOf" srcId="{09E62564-EFC4-4BEE-AA6C-281CFDCC610D}" destId="{BDACF48B-4DDB-46E0-9768-67A65F0CE817}" srcOrd="0" destOrd="1" presId="urn:microsoft.com/office/officeart/2005/8/layout/list1"/>
    <dgm:cxn modelId="{379F95A1-96F6-4E9E-8895-C3EED8776FD9}" srcId="{B3581347-1D3A-4150-A2C1-A6BFBCE92CB6}" destId="{4B8D27A5-AFFB-4E85-A7C2-9CD4011FE7F9}" srcOrd="6" destOrd="0" parTransId="{578EEB21-0ADE-4D99-B3C8-8FFADCF7E906}" sibTransId="{09B6DA57-B5EF-4F34-A02C-CD2656D9F265}"/>
    <dgm:cxn modelId="{6F74E6B4-14A0-47BF-B1BD-C8E9AADDA847}" type="presOf" srcId="{C6F60350-B52F-46BE-AA4A-6C8394B9BAC3}" destId="{BDACF48B-4DDB-46E0-9768-67A65F0CE817}" srcOrd="0" destOrd="0" presId="urn:microsoft.com/office/officeart/2005/8/layout/list1"/>
    <dgm:cxn modelId="{F03F28B5-07CA-4C96-81E2-3B8DA4211AE2}" type="presOf" srcId="{5F61A2B3-0C70-4001-987B-B9843809FDCD}" destId="{BDACF48B-4DDB-46E0-9768-67A65F0CE817}" srcOrd="0" destOrd="8" presId="urn:microsoft.com/office/officeart/2005/8/layout/list1"/>
    <dgm:cxn modelId="{D0A060BA-458E-43CA-A999-895AF4E4C0AE}" srcId="{B3581347-1D3A-4150-A2C1-A6BFBCE92CB6}" destId="{1400338B-B696-46A7-972D-2FF08342B7F9}" srcOrd="7" destOrd="0" parTransId="{E588DF17-11FA-4CDB-9815-3A2CBA96230B}" sibTransId="{856042D9-BC6E-4195-9C35-F45C8A56F7BE}"/>
    <dgm:cxn modelId="{978B07C5-8A3D-43FC-B772-195AD73BC850}" type="presOf" srcId="{205517EA-64AC-4EC6-A850-02B7E625FE04}" destId="{BDACF48B-4DDB-46E0-9768-67A65F0CE817}" srcOrd="0" destOrd="4" presId="urn:microsoft.com/office/officeart/2005/8/layout/list1"/>
    <dgm:cxn modelId="{77FF98C5-8B46-4689-8CE8-93CFA4539DDB}" type="presOf" srcId="{B3581347-1D3A-4150-A2C1-A6BFBCE92CB6}" destId="{1B44092E-9461-461A-8F4C-80910802289E}" srcOrd="1" destOrd="0" presId="urn:microsoft.com/office/officeart/2005/8/layout/list1"/>
    <dgm:cxn modelId="{B693A5CA-4D2B-40F9-A1F9-405EB18E7678}" type="presOf" srcId="{F74C269E-1FF2-42E8-A146-76298EDEEBB5}" destId="{BDACF48B-4DDB-46E0-9768-67A65F0CE817}" srcOrd="0" destOrd="3" presId="urn:microsoft.com/office/officeart/2005/8/layout/list1"/>
    <dgm:cxn modelId="{64377DCE-75FE-4E70-A2AF-045806C28AB3}" srcId="{B3581347-1D3A-4150-A2C1-A6BFBCE92CB6}" destId="{1C3F88E1-11FE-4DC0-BB89-DD884F78FBA8}" srcOrd="2" destOrd="0" parTransId="{9EC2D895-5673-40F0-9935-C15E78E10FF2}" sibTransId="{87326FDA-870F-4109-8CF4-62FD121A1D71}"/>
    <dgm:cxn modelId="{94EADACE-2CD3-4080-9333-CF83F10446A3}" srcId="{B3581347-1D3A-4150-A2C1-A6BFBCE92CB6}" destId="{2CD9216D-142E-480E-BE0C-7F3981CFF69D}" srcOrd="5" destOrd="0" parTransId="{7A0AC8D5-0EE9-474B-9BB0-3FF232E32B2D}" sibTransId="{C1254513-C3D7-4A01-B359-257123B3AB6C}"/>
    <dgm:cxn modelId="{F9D3FAED-DEE8-4546-9957-F6A5E247C552}" type="presOf" srcId="{1C3F88E1-11FE-4DC0-BB89-DD884F78FBA8}" destId="{BDACF48B-4DDB-46E0-9768-67A65F0CE817}" srcOrd="0" destOrd="2" presId="urn:microsoft.com/office/officeart/2005/8/layout/list1"/>
    <dgm:cxn modelId="{52B9DCF2-CE3A-4739-8B73-745592790A91}" type="presOf" srcId="{1400338B-B696-46A7-972D-2FF08342B7F9}" destId="{BDACF48B-4DDB-46E0-9768-67A65F0CE817}" srcOrd="0" destOrd="7" presId="urn:microsoft.com/office/officeart/2005/8/layout/list1"/>
    <dgm:cxn modelId="{6EB6A77D-54D0-4347-8F83-AA5352402385}" type="presParOf" srcId="{50DA469F-F0E7-4F85-9EC3-C685FF342BA7}" destId="{1501A50E-1A82-4782-BC3A-31F367C859CC}" srcOrd="0" destOrd="0" presId="urn:microsoft.com/office/officeart/2005/8/layout/list1"/>
    <dgm:cxn modelId="{FEDA6945-4AC2-4D25-8BB8-69C08DDB23A5}" type="presParOf" srcId="{1501A50E-1A82-4782-BC3A-31F367C859CC}" destId="{65EA52D1-60E9-4C3E-AC5B-DF8D2F07D3C3}" srcOrd="0" destOrd="0" presId="urn:microsoft.com/office/officeart/2005/8/layout/list1"/>
    <dgm:cxn modelId="{49997316-46BD-417F-BA8C-FA1B3CAF8260}" type="presParOf" srcId="{1501A50E-1A82-4782-BC3A-31F367C859CC}" destId="{1B44092E-9461-461A-8F4C-80910802289E}" srcOrd="1" destOrd="0" presId="urn:microsoft.com/office/officeart/2005/8/layout/list1"/>
    <dgm:cxn modelId="{D0BE6973-B2A1-4B2E-9531-02F83381FEF4}" type="presParOf" srcId="{50DA469F-F0E7-4F85-9EC3-C685FF342BA7}" destId="{2421133B-A2DE-4696-8743-78CE7580DAA6}" srcOrd="1" destOrd="0" presId="urn:microsoft.com/office/officeart/2005/8/layout/list1"/>
    <dgm:cxn modelId="{DDD6A60C-5AB7-495F-80AE-0ACCAFC75711}" type="presParOf" srcId="{50DA469F-F0E7-4F85-9EC3-C685FF342BA7}" destId="{BDACF48B-4DDB-46E0-9768-67A65F0CE81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A1B50-8B27-4277-B614-EA4D2CE941B2}">
      <dsp:nvSpPr>
        <dsp:cNvPr id="0" name=""/>
        <dsp:cNvSpPr/>
      </dsp:nvSpPr>
      <dsp:spPr>
        <a:xfrm>
          <a:off x="0" y="778171"/>
          <a:ext cx="10313446" cy="49708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438" tIns="249936" rIns="80043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400" kern="1200" dirty="0"/>
        </a:p>
      </dsp:txBody>
      <dsp:txXfrm>
        <a:off x="0" y="778171"/>
        <a:ext cx="10313446" cy="4970822"/>
      </dsp:txXfrm>
    </dsp:sp>
    <dsp:sp modelId="{9E724849-911A-4D6F-B272-FFF0E3840E7E}">
      <dsp:nvSpPr>
        <dsp:cNvPr id="0" name=""/>
        <dsp:cNvSpPr/>
      </dsp:nvSpPr>
      <dsp:spPr>
        <a:xfrm>
          <a:off x="515672" y="288200"/>
          <a:ext cx="8963839" cy="94424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2877" tIns="0" rIns="272877" bIns="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danh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lồng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danh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1, 2, 3,…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danh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mức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a, b, c?</a:t>
          </a:r>
        </a:p>
      </dsp:txBody>
      <dsp:txXfrm>
        <a:off x="561766" y="334294"/>
        <a:ext cx="8871651" cy="852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64F7A-584F-4D6C-957D-24EDC035685D}">
      <dsp:nvSpPr>
        <dsp:cNvPr id="0" name=""/>
        <dsp:cNvSpPr/>
      </dsp:nvSpPr>
      <dsp:spPr>
        <a:xfrm>
          <a:off x="7004" y="180"/>
          <a:ext cx="1523563" cy="604737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16" y="17892"/>
        <a:ext cx="1488139" cy="569313"/>
      </dsp:txXfrm>
    </dsp:sp>
    <dsp:sp modelId="{7B63CBC6-8129-4125-952C-EAE704C5CAEF}">
      <dsp:nvSpPr>
        <dsp:cNvPr id="0" name=""/>
        <dsp:cNvSpPr/>
      </dsp:nvSpPr>
      <dsp:spPr>
        <a:xfrm>
          <a:off x="159360" y="604917"/>
          <a:ext cx="152356" cy="637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7837"/>
              </a:lnTo>
              <a:lnTo>
                <a:pt x="152356" y="637837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38810-607A-4E2A-900F-8739A81FAFC6}">
      <dsp:nvSpPr>
        <dsp:cNvPr id="0" name=""/>
        <dsp:cNvSpPr/>
      </dsp:nvSpPr>
      <dsp:spPr>
        <a:xfrm>
          <a:off x="311716" y="817530"/>
          <a:ext cx="5048675" cy="8504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html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9.7</a:t>
          </a:r>
        </a:p>
      </dsp:txBody>
      <dsp:txXfrm>
        <a:off x="336625" y="842439"/>
        <a:ext cx="4998857" cy="8006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64F7A-584F-4D6C-957D-24EDC035685D}">
      <dsp:nvSpPr>
        <dsp:cNvPr id="0" name=""/>
        <dsp:cNvSpPr/>
      </dsp:nvSpPr>
      <dsp:spPr>
        <a:xfrm>
          <a:off x="21109" y="706"/>
          <a:ext cx="1555623" cy="571843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858" y="17455"/>
        <a:ext cx="1522125" cy="538345"/>
      </dsp:txXfrm>
    </dsp:sp>
    <dsp:sp modelId="{7B63CBC6-8129-4125-952C-EAE704C5CAEF}">
      <dsp:nvSpPr>
        <dsp:cNvPr id="0" name=""/>
        <dsp:cNvSpPr/>
      </dsp:nvSpPr>
      <dsp:spPr>
        <a:xfrm>
          <a:off x="176671" y="572550"/>
          <a:ext cx="176671" cy="410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838"/>
              </a:lnTo>
              <a:lnTo>
                <a:pt x="176671" y="410838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38810-607A-4E2A-900F-8739A81FAFC6}">
      <dsp:nvSpPr>
        <dsp:cNvPr id="0" name=""/>
        <dsp:cNvSpPr/>
      </dsp:nvSpPr>
      <dsp:spPr>
        <a:xfrm>
          <a:off x="353343" y="709967"/>
          <a:ext cx="6883701" cy="546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9.8)</a:t>
          </a:r>
        </a:p>
      </dsp:txBody>
      <dsp:txXfrm>
        <a:off x="369359" y="725983"/>
        <a:ext cx="6851669" cy="5148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54312-1BB6-4EC8-90F6-27C51E2F0A56}">
      <dsp:nvSpPr>
        <dsp:cNvPr id="0" name=""/>
        <dsp:cNvSpPr/>
      </dsp:nvSpPr>
      <dsp:spPr>
        <a:xfrm>
          <a:off x="0" y="795868"/>
          <a:ext cx="10729705" cy="4750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744" tIns="1083056" rIns="832744" bIns="369824" numCol="1" spcCol="1270" anchor="t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200" kern="1200"/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200" kern="1200"/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200" kern="1200" dirty="0"/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200" kern="1200" dirty="0"/>
        </a:p>
      </dsp:txBody>
      <dsp:txXfrm>
        <a:off x="0" y="795868"/>
        <a:ext cx="10729705" cy="4750200"/>
      </dsp:txXfrm>
    </dsp:sp>
    <dsp:sp modelId="{B3F56A6B-AA83-4959-975C-0A52533D4A27}">
      <dsp:nvSpPr>
        <dsp:cNvPr id="0" name=""/>
        <dsp:cNvSpPr/>
      </dsp:nvSpPr>
      <dsp:spPr>
        <a:xfrm>
          <a:off x="536485" y="28348"/>
          <a:ext cx="9889312" cy="1535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890" tIns="0" rIns="283890" bIns="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Sửa lại chương trình trong Hình 9.5a, sử dụng thuộc tính </a:t>
          </a:r>
          <a:r>
            <a:rPr lang="en-US" sz="24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vi-VN" sz="24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tyle 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thay vì thuộc tính </a:t>
          </a:r>
          <a:r>
            <a:rPr lang="vi-VN" sz="24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border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để tạo viền cho bảng. Sử dụng màu xanh cho viền của ô hai dòng đầu bảng và sử dụng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màu đỏ, vàng, xanh cho ba chữ Toán, Vật lý và Hóa học.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1419" y="103282"/>
        <a:ext cx="9739444" cy="13851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54312-1BB6-4EC8-90F6-27C51E2F0A56}">
      <dsp:nvSpPr>
        <dsp:cNvPr id="0" name=""/>
        <dsp:cNvSpPr/>
      </dsp:nvSpPr>
      <dsp:spPr>
        <a:xfrm>
          <a:off x="0" y="795868"/>
          <a:ext cx="10729705" cy="4750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744" tIns="1083056" rIns="832744" bIns="369824" numCol="1" spcCol="1270" anchor="t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200" kern="1200"/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200" kern="1200"/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200" kern="1200" dirty="0"/>
        </a:p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200" kern="1200" dirty="0"/>
        </a:p>
      </dsp:txBody>
      <dsp:txXfrm>
        <a:off x="0" y="795868"/>
        <a:ext cx="10729705" cy="4750200"/>
      </dsp:txXfrm>
    </dsp:sp>
    <dsp:sp modelId="{B3F56A6B-AA83-4959-975C-0A52533D4A27}">
      <dsp:nvSpPr>
        <dsp:cNvPr id="0" name=""/>
        <dsp:cNvSpPr/>
      </dsp:nvSpPr>
      <dsp:spPr>
        <a:xfrm>
          <a:off x="536485" y="28348"/>
          <a:ext cx="9889312" cy="1535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890" tIns="0" rIns="283890" bIns="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Sửa lại chương trình trong Hình 9.5a, sử dụng thuộc tính </a:t>
          </a:r>
          <a:r>
            <a:rPr lang="en-US" sz="24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vi-VN" sz="24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tyle 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thay vì thuộc tính </a:t>
          </a:r>
          <a:r>
            <a:rPr lang="vi-VN" sz="2400" b="0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border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để tạo viền cho bảng. Sử dụng màu xanh cho viền của ô hai dòng đầu bảng và sử dụng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màu đỏ, vàng, xanh cho ba chữ Toán, Vật lý và Hóa học.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1419" y="103282"/>
        <a:ext cx="9739444" cy="13851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CF48B-4DDB-46E0-9768-67A65F0CE817}">
      <dsp:nvSpPr>
        <dsp:cNvPr id="0" name=""/>
        <dsp:cNvSpPr/>
      </dsp:nvSpPr>
      <dsp:spPr>
        <a:xfrm>
          <a:off x="0" y="776344"/>
          <a:ext cx="10560292" cy="449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596" tIns="1062228" rIns="81959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76344"/>
        <a:ext cx="10560292" cy="4498200"/>
      </dsp:txXfrm>
    </dsp:sp>
    <dsp:sp modelId="{1B44092E-9461-461A-8F4C-80910802289E}">
      <dsp:nvSpPr>
        <dsp:cNvPr id="0" name=""/>
        <dsp:cNvSpPr/>
      </dsp:nvSpPr>
      <dsp:spPr>
        <a:xfrm>
          <a:off x="528014" y="23584"/>
          <a:ext cx="9767763" cy="1505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8" tIns="0" rIns="279408" bIns="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Cho trước một bảng dữ liệu cỡ n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x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4, mỗi hàng tương ứng với một bộ (họ tên, điểm Toán, điểm Vật lý, điểm Hóa học)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iết chương trình Python để tạo ra tệp HTML thực hiện việc vẽ bảng tương tự như Hình 9.5 và bổ sung dữ liệu vào các hàng phía dưới.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507" y="97077"/>
        <a:ext cx="9620777" cy="1358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D7E8D-DF0C-45B4-9AC8-C5DEAAB1F5DC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845BB-1B07-4B68-900E-699E0A369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7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C3D6-25A0-ACED-FB25-101025672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EBED0-E47B-0D34-6686-F17FFC655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1175F-31F8-1FF5-5055-C8413DBFC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85D2B-2C96-E8B2-EB87-D86DF9F4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D3662-A2EF-DCDA-EA14-0705261C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0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7A95F-89F2-AFEC-26FC-B1243F96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EB2AD-E93E-3711-E347-4BCEC73BB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4D7C5-9D10-C536-573B-24901106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A855F-D74F-2BCD-41AA-58CB38BC7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2BE51-1D4A-027E-17AA-21F2AC48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2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737441-0DA2-F350-D778-7BF962024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7DCEA-E3E7-4CAB-E4E8-99E777715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930EF-75C4-0772-8838-4A764187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981A-E2F9-F891-D2B9-AD18ED18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B56DB-F640-6BF2-EC43-4CDEE7A7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9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3248-9306-0161-929C-305937B8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9DC6A-9780-4CD2-0F38-153C03EF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352AA-A1DA-9F4D-1CB5-E4F49BC14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EF0B9-8F76-0CB4-4E37-0558AB460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810C4-DD6E-F29E-B85B-7A42EE57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0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90E53-9D56-5389-7D40-22A09987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AC40E-CAD9-29ED-87BC-E18E851A6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4E841-6079-3A7B-F832-F1D1EDB15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662DB-0802-B25B-3D79-16DFBB02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746D1-126D-24BA-E1B6-DEAF6230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9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36D2D-177F-BFC5-379B-650A8034C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FFBC1-561F-4BEE-BA4B-9D7B6D45A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1A148-4ED3-1226-561F-F5E66CC9E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70D9A-FB77-EE08-BF58-1579D8B06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A7E9E-01B2-6CCF-C0CC-3C169E73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B971C-6B90-6BBB-2500-78850B245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9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5CD74-206A-59D1-8938-EFFCEED0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65155-5343-B545-DDDA-6B9FB4691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56ACD-71B3-8185-34B7-39AA3FAC5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88EB6B-953E-5FAD-C992-2557AFE6EF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38842-D10A-7CF4-0A20-D002046B0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68269C-A7DA-8623-D39D-200EB565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0D3B7F-65DC-DCA3-CBBE-16883275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BDF630-D3EF-EB18-8B6D-B9DE48E6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1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D898-9BC8-151E-C199-2E096DE50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2F546-F462-5A4E-9AAA-2B9D3854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D3AFB-B61D-3030-E69D-ADB3C25C0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52F5E-A3B2-0792-3F74-E45C0BEB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EECE6-0752-0CF1-2779-70432CBB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8E93A-7FD4-D54B-5C18-4808FFCF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03F54-06B9-7FA8-FD66-65BE61EA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3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3A1E6-5F06-814D-9457-3922F2BE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98584-BD9B-5965-9557-3890B82FE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5A25-1E33-21B4-7BA0-236368C36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DCA9B-F549-EB68-AB97-9A001044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300CA-D680-5C37-FB86-EE734C84F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8DC39-033D-0A21-3303-F04FBF175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7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4AD93-ECD0-8485-ED3F-9CE6A78F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3CDF2-22A4-2420-3069-D1A166805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FF2F1-4F31-8E38-891F-C4DE3BD87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D3808-7D20-5063-CA22-3B91777CE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57E84-7401-32D7-C26A-AE59A2B5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F5D2C-89AD-DF22-D5C4-8FA02F45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5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A0505-612F-E803-C711-0EF188E6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32511-0D2E-A41E-80B3-5E543EEB1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8C60-9B05-A70B-29F8-DE159799A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28A00-989E-4CFF-A8D9-E160670FCA4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7532A-BD5C-5222-E03E-4547580DE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17F22-14C2-7BB5-0811-C1BAD4995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5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8.wmf"/><Relationship Id="rId5" Type="http://schemas.openxmlformats.org/officeDocument/2006/relationships/diagramQuickStyle" Target="../diagrams/quickStyle6.xml"/><Relationship Id="rId10" Type="http://schemas.openxmlformats.org/officeDocument/2006/relationships/oleObject" Target="../embeddings/oleObject2.bin"/><Relationship Id="rId4" Type="http://schemas.openxmlformats.org/officeDocument/2006/relationships/diagramLayout" Target="../diagrams/layout6.xml"/><Relationship Id="rId9" Type="http://schemas.openxmlformats.org/officeDocument/2006/relationships/image" Target="../media/image37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331940-3F62-4EF5-6533-47D553AEB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20" y="855165"/>
            <a:ext cx="2841924" cy="39807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671A66-0236-DFAF-AD30-7175CEED2286}"/>
              </a:ext>
            </a:extLst>
          </p:cNvPr>
          <p:cNvSpPr/>
          <p:nvPr/>
        </p:nvSpPr>
        <p:spPr>
          <a:xfrm>
            <a:off x="4682210" y="2245216"/>
            <a:ext cx="6675705" cy="374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8793F5-C28D-5915-7049-BA6E440B39D8}"/>
              </a:ext>
            </a:extLst>
          </p:cNvPr>
          <p:cNvSpPr/>
          <p:nvPr/>
        </p:nvSpPr>
        <p:spPr>
          <a:xfrm>
            <a:off x="4539335" y="2083291"/>
            <a:ext cx="6675705" cy="3748288"/>
          </a:xfrm>
          <a:prstGeom prst="rect">
            <a:avLst/>
          </a:prstGeom>
          <a:noFill/>
          <a:ln w="57150">
            <a:solidFill>
              <a:srgbClr val="0F55A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9C4A6-86DA-C5D0-2EA9-22BFF3BA8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" y="2274607"/>
            <a:ext cx="2813787" cy="39807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111E31-29C1-6B32-B875-B0C74CC7BA05}"/>
              </a:ext>
            </a:extLst>
          </p:cNvPr>
          <p:cNvSpPr txBox="1"/>
          <p:nvPr/>
        </p:nvSpPr>
        <p:spPr>
          <a:xfrm>
            <a:off x="4682210" y="2978779"/>
            <a:ext cx="65328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DANH SÁCH, BẢNG</a:t>
            </a:r>
          </a:p>
        </p:txBody>
      </p:sp>
    </p:spTree>
    <p:extLst>
      <p:ext uri="{BB962C8B-B14F-4D97-AF65-F5344CB8AC3E}">
        <p14:creationId xmlns:p14="http://schemas.microsoft.com/office/powerpoint/2010/main" val="335161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493715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02E9229-E7DC-835E-9959-C6633253D98D}"/>
              </a:ext>
            </a:extLst>
          </p:cNvPr>
          <p:cNvSpPr/>
          <p:nvPr/>
        </p:nvSpPr>
        <p:spPr>
          <a:xfrm>
            <a:off x="1020270" y="1276620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345E2C-832D-A705-2965-06584D845BD2}"/>
              </a:ext>
            </a:extLst>
          </p:cNvPr>
          <p:cNvSpPr/>
          <p:nvPr/>
        </p:nvSpPr>
        <p:spPr>
          <a:xfrm>
            <a:off x="1229550" y="1418748"/>
            <a:ext cx="3644108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A6DF9-EDB5-6C0F-671D-62E090492524}"/>
              </a:ext>
            </a:extLst>
          </p:cNvPr>
          <p:cNvSpPr txBox="1"/>
          <p:nvPr/>
        </p:nvSpPr>
        <p:spPr>
          <a:xfrm>
            <a:off x="6713757" y="2180675"/>
            <a:ext cx="53996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=“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list-stype-type:disc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stype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-type: disc, circle, square, none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91E261-D614-45E8-9C1A-C2CB2D0DA633}"/>
              </a:ext>
            </a:extLst>
          </p:cNvPr>
          <p:cNvSpPr txBox="1"/>
          <p:nvPr/>
        </p:nvSpPr>
        <p:spPr>
          <a:xfrm>
            <a:off x="1229549" y="2229689"/>
            <a:ext cx="47550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nay: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marketing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84776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493715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02E9229-E7DC-835E-9959-C6633253D98D}"/>
              </a:ext>
            </a:extLst>
          </p:cNvPr>
          <p:cNvSpPr/>
          <p:nvPr/>
        </p:nvSpPr>
        <p:spPr>
          <a:xfrm>
            <a:off x="1020270" y="1276620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345E2C-832D-A705-2965-06584D845BD2}"/>
              </a:ext>
            </a:extLst>
          </p:cNvPr>
          <p:cNvSpPr/>
          <p:nvPr/>
        </p:nvSpPr>
        <p:spPr>
          <a:xfrm>
            <a:off x="1229550" y="1418748"/>
            <a:ext cx="3644108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pic>
        <p:nvPicPr>
          <p:cNvPr id="6" name="9-2">
            <a:hlinkClick r:id="" action="ppaction://media"/>
            <a:extLst>
              <a:ext uri="{FF2B5EF4-FFF2-40B4-BE49-F238E27FC236}">
                <a16:creationId xmlns:a16="http://schemas.microsoft.com/office/drawing/2014/main" id="{BE8FD1B9-F791-503B-1C11-BDFD20E9C6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1275" y="2116852"/>
            <a:ext cx="9556882" cy="424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0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2919816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2400" kern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54FC4-AE9A-2F30-2539-CF9C6F0F85F1}"/>
              </a:ext>
            </a:extLst>
          </p:cNvPr>
          <p:cNvSpPr txBox="1"/>
          <p:nvPr/>
        </p:nvSpPr>
        <p:spPr>
          <a:xfrm>
            <a:off x="6711884" y="2391703"/>
            <a:ext cx="5207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A1640-101F-3F7D-B7CF-C93010E1B45D}"/>
              </a:ext>
            </a:extLst>
          </p:cNvPr>
          <p:cNvSpPr txBox="1"/>
          <p:nvPr/>
        </p:nvSpPr>
        <p:spPr>
          <a:xfrm>
            <a:off x="783972" y="2022371"/>
            <a:ext cx="56605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&lt;dl&gt;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&lt;dt&gt;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&lt;/dt&gt;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&lt;dd&gt;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&lt;dt&gt;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&lt;/dt&gt;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&lt;dd&gt;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&lt;dt&gt;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&lt;/dt&gt;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&lt;dd&gt;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&lt;/dl&gt;</a:t>
            </a:r>
          </a:p>
        </p:txBody>
      </p:sp>
    </p:spTree>
    <p:extLst>
      <p:ext uri="{BB962C8B-B14F-4D97-AF65-F5344CB8AC3E}">
        <p14:creationId xmlns:p14="http://schemas.microsoft.com/office/powerpoint/2010/main" val="38634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2919816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2400" kern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D5E7A-8B18-2E60-FEFA-907DB876F484}"/>
              </a:ext>
            </a:extLst>
          </p:cNvPr>
          <p:cNvSpPr txBox="1"/>
          <p:nvPr/>
        </p:nvSpPr>
        <p:spPr>
          <a:xfrm>
            <a:off x="7376797" y="1653039"/>
            <a:ext cx="39070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&lt;dl&gt;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&lt;dt&gt;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&lt;/dt&gt;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&lt;dd&gt;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&lt;dt&gt;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&lt;/dt&gt;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&lt;dd&gt;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&lt;dt&gt;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&lt;/dt&gt;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&lt;dd&gt;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&lt;/dd&gt;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&lt;dt&gt;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&lt;/dt&gt;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&lt;dd&gt;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&lt;/dl&gt;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E876E-7BC8-A1DE-6C79-B4B4BFBB8DCF}"/>
              </a:ext>
            </a:extLst>
          </p:cNvPr>
          <p:cNvSpPr txBox="1"/>
          <p:nvPr/>
        </p:nvSpPr>
        <p:spPr>
          <a:xfrm>
            <a:off x="783972" y="2022371"/>
            <a:ext cx="56605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&lt;dl&gt;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&lt;dt&gt;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&lt;/dt&gt;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&lt;dd&gt;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&lt;dt&gt;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&lt;/dt&gt;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&lt;dd&gt;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&lt;dt&gt;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&lt;/dt&gt;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&lt;dd&gt;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&lt;/dl&gt;</a:t>
            </a:r>
          </a:p>
        </p:txBody>
      </p:sp>
    </p:spTree>
    <p:extLst>
      <p:ext uri="{BB962C8B-B14F-4D97-AF65-F5344CB8AC3E}">
        <p14:creationId xmlns:p14="http://schemas.microsoft.com/office/powerpoint/2010/main" val="237796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9-3">
            <a:hlinkClick r:id="" action="ppaction://media"/>
            <a:extLst>
              <a:ext uri="{FF2B5EF4-FFF2-40B4-BE49-F238E27FC236}">
                <a16:creationId xmlns:a16="http://schemas.microsoft.com/office/drawing/2014/main" id="{72C8E382-9071-44BA-FFB3-1E6B2B1E8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612" y="1646116"/>
            <a:ext cx="10661058" cy="3948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2919816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2400" kern="1200" dirty="0"/>
          </a:p>
        </p:txBody>
      </p:sp>
    </p:spTree>
    <p:extLst>
      <p:ext uri="{BB962C8B-B14F-4D97-AF65-F5344CB8AC3E}">
        <p14:creationId xmlns:p14="http://schemas.microsoft.com/office/powerpoint/2010/main" val="14030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2919816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kern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69B04-2629-68E5-D316-2418D8B515DE}"/>
              </a:ext>
            </a:extLst>
          </p:cNvPr>
          <p:cNvSpPr txBox="1"/>
          <p:nvPr/>
        </p:nvSpPr>
        <p:spPr>
          <a:xfrm>
            <a:off x="888612" y="1603807"/>
            <a:ext cx="46191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THPT: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84BAA-ADDB-AE4B-1F4C-504317875BB0}"/>
              </a:ext>
            </a:extLst>
          </p:cNvPr>
          <p:cNvSpPr txBox="1"/>
          <p:nvPr/>
        </p:nvSpPr>
        <p:spPr>
          <a:xfrm>
            <a:off x="6790292" y="89412"/>
            <a:ext cx="428007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="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="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="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="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="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339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2919816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kern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1F0F40-8D7A-8232-5EFE-E133C6C6733B}"/>
              </a:ext>
            </a:extLst>
          </p:cNvPr>
          <p:cNvSpPr txBox="1"/>
          <p:nvPr/>
        </p:nvSpPr>
        <p:spPr>
          <a:xfrm>
            <a:off x="6790292" y="89412"/>
            <a:ext cx="428007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="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="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="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="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="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16" name="9-4">
            <a:hlinkClick r:id="" action="ppaction://media"/>
            <a:extLst>
              <a:ext uri="{FF2B5EF4-FFF2-40B4-BE49-F238E27FC236}">
                <a16:creationId xmlns:a16="http://schemas.microsoft.com/office/drawing/2014/main" id="{7AD02817-FAE4-6498-657B-44F63AE2F8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078" y="1655266"/>
            <a:ext cx="5459994" cy="44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870F07-7416-2D14-EE6D-B1A6DEB59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" y="145213"/>
            <a:ext cx="495505" cy="47801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C299B2B-1463-A3DF-4C08-223F43A927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653575"/>
              </p:ext>
            </p:extLst>
          </p:nvPr>
        </p:nvGraphicFramePr>
        <p:xfrm>
          <a:off x="939275" y="443060"/>
          <a:ext cx="10313447" cy="5760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3D2250B-900A-9744-2817-0C36BCAE19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3822" y="1777738"/>
            <a:ext cx="6485592" cy="414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0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724849-911A-4D6F-B272-FFF0E3840E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9E724849-911A-4D6F-B272-FFF0E3840E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7A1B50-8B27-4277-B614-EA4D2CE941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47A1B50-8B27-4277-B614-EA4D2CE941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THIẾT LẬP BẢNG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3504278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HTML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7EB3026-83B3-F3B9-F3BE-24FDE9DF7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10864"/>
              </p:ext>
            </p:extLst>
          </p:nvPr>
        </p:nvGraphicFramePr>
        <p:xfrm>
          <a:off x="888612" y="2568868"/>
          <a:ext cx="6469296" cy="155072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17324">
                  <a:extLst>
                    <a:ext uri="{9D8B030D-6E8A-4147-A177-3AD203B41FA5}">
                      <a16:colId xmlns:a16="http://schemas.microsoft.com/office/drawing/2014/main" val="1238804191"/>
                    </a:ext>
                  </a:extLst>
                </a:gridCol>
                <a:gridCol w="1617324">
                  <a:extLst>
                    <a:ext uri="{9D8B030D-6E8A-4147-A177-3AD203B41FA5}">
                      <a16:colId xmlns:a16="http://schemas.microsoft.com/office/drawing/2014/main" val="3411380322"/>
                    </a:ext>
                  </a:extLst>
                </a:gridCol>
                <a:gridCol w="1617324">
                  <a:extLst>
                    <a:ext uri="{9D8B030D-6E8A-4147-A177-3AD203B41FA5}">
                      <a16:colId xmlns:a16="http://schemas.microsoft.com/office/drawing/2014/main" val="2669807159"/>
                    </a:ext>
                  </a:extLst>
                </a:gridCol>
                <a:gridCol w="1617324">
                  <a:extLst>
                    <a:ext uri="{9D8B030D-6E8A-4147-A177-3AD203B41FA5}">
                      <a16:colId xmlns:a16="http://schemas.microsoft.com/office/drawing/2014/main" val="3944596364"/>
                    </a:ext>
                  </a:extLst>
                </a:gridCol>
              </a:tblGrid>
              <a:tr h="5169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947828"/>
                  </a:ext>
                </a:extLst>
              </a:tr>
              <a:tr h="5169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04126"/>
                  </a:ext>
                </a:extLst>
              </a:tr>
              <a:tr h="5169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879373"/>
                  </a:ext>
                </a:extLst>
              </a:tr>
            </a:tbl>
          </a:graphicData>
        </a:graphic>
      </p:graphicFrame>
      <p:sp>
        <p:nvSpPr>
          <p:cNvPr id="6" name="Callout: Line 5">
            <a:extLst>
              <a:ext uri="{FF2B5EF4-FFF2-40B4-BE49-F238E27FC236}">
                <a16:creationId xmlns:a16="http://schemas.microsoft.com/office/drawing/2014/main" id="{D6247892-BB22-2FC2-8628-EFA6D2450DB6}"/>
              </a:ext>
            </a:extLst>
          </p:cNvPr>
          <p:cNvSpPr/>
          <p:nvPr/>
        </p:nvSpPr>
        <p:spPr>
          <a:xfrm>
            <a:off x="1546599" y="1798720"/>
            <a:ext cx="884046" cy="442789"/>
          </a:xfrm>
          <a:prstGeom prst="borderCallout1">
            <a:avLst>
              <a:gd name="adj1" fmla="val 101779"/>
              <a:gd name="adj2" fmla="val 48182"/>
              <a:gd name="adj3" fmla="val 178499"/>
              <a:gd name="adj4" fmla="val 480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CD80EEF6-A066-0091-5858-66242CFAADC4}"/>
              </a:ext>
            </a:extLst>
          </p:cNvPr>
          <p:cNvSpPr/>
          <p:nvPr/>
        </p:nvSpPr>
        <p:spPr>
          <a:xfrm>
            <a:off x="7808071" y="3138014"/>
            <a:ext cx="884046" cy="442789"/>
          </a:xfrm>
          <a:prstGeom prst="borderCallout1">
            <a:avLst>
              <a:gd name="adj1" fmla="val 48555"/>
              <a:gd name="adj2" fmla="val -1935"/>
              <a:gd name="adj3" fmla="val 48632"/>
              <a:gd name="adj4" fmla="val -51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3EF8FFC7-37CE-AA67-3AB5-A876258CFC30}"/>
              </a:ext>
            </a:extLst>
          </p:cNvPr>
          <p:cNvSpPr/>
          <p:nvPr/>
        </p:nvSpPr>
        <p:spPr>
          <a:xfrm>
            <a:off x="4299882" y="4409068"/>
            <a:ext cx="1494708" cy="442789"/>
          </a:xfrm>
          <a:prstGeom prst="borderCallout1">
            <a:avLst>
              <a:gd name="adj1" fmla="val -411"/>
              <a:gd name="adj2" fmla="val 52447"/>
              <a:gd name="adj3" fmla="val -113169"/>
              <a:gd name="adj4" fmla="val 52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6D067441-4FCF-86C7-CA2C-88B9438EF13D}"/>
              </a:ext>
            </a:extLst>
          </p:cNvPr>
          <p:cNvSpPr/>
          <p:nvPr/>
        </p:nvSpPr>
        <p:spPr>
          <a:xfrm>
            <a:off x="4302366" y="1798720"/>
            <a:ext cx="1494708" cy="442789"/>
          </a:xfrm>
          <a:prstGeom prst="borderCallout1">
            <a:avLst>
              <a:gd name="adj1" fmla="val 103908"/>
              <a:gd name="adj2" fmla="val 51186"/>
              <a:gd name="adj3" fmla="val 204046"/>
              <a:gd name="adj4" fmla="val 514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D2116C-F196-13BA-20CC-086735314D02}"/>
              </a:ext>
            </a:extLst>
          </p:cNvPr>
          <p:cNvSpPr/>
          <p:nvPr/>
        </p:nvSpPr>
        <p:spPr>
          <a:xfrm>
            <a:off x="2430645" y="1804096"/>
            <a:ext cx="1145224" cy="44278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&lt;table&gt;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E2C243-29E9-74BF-4FB8-5FE47E593F4B}"/>
              </a:ext>
            </a:extLst>
          </p:cNvPr>
          <p:cNvSpPr/>
          <p:nvPr/>
        </p:nvSpPr>
        <p:spPr>
          <a:xfrm>
            <a:off x="8692117" y="3138014"/>
            <a:ext cx="764174" cy="44278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&lt;tr&gt;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56DB6D-E6DA-2E58-9653-6BAA99B8B3CA}"/>
              </a:ext>
            </a:extLst>
          </p:cNvPr>
          <p:cNvSpPr/>
          <p:nvPr/>
        </p:nvSpPr>
        <p:spPr>
          <a:xfrm>
            <a:off x="5797074" y="1804096"/>
            <a:ext cx="884046" cy="44278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8B2485-F069-52DF-9087-0F47E5A250B8}"/>
              </a:ext>
            </a:extLst>
          </p:cNvPr>
          <p:cNvSpPr/>
          <p:nvPr/>
        </p:nvSpPr>
        <p:spPr>
          <a:xfrm>
            <a:off x="5794590" y="4413412"/>
            <a:ext cx="884046" cy="44278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&lt;td&gt;</a:t>
            </a:r>
          </a:p>
        </p:txBody>
      </p:sp>
    </p:spTree>
    <p:extLst>
      <p:ext uri="{BB962C8B-B14F-4D97-AF65-F5344CB8AC3E}">
        <p14:creationId xmlns:p14="http://schemas.microsoft.com/office/powerpoint/2010/main" val="39098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  <p:bldP spid="7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THIẾT LẬP BẢNG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2127964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7EB3026-83B3-F3B9-F3BE-24FDE9DF7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612873"/>
              </p:ext>
            </p:extLst>
          </p:nvPr>
        </p:nvGraphicFramePr>
        <p:xfrm>
          <a:off x="888612" y="2568868"/>
          <a:ext cx="6469296" cy="1550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7324">
                  <a:extLst>
                    <a:ext uri="{9D8B030D-6E8A-4147-A177-3AD203B41FA5}">
                      <a16:colId xmlns:a16="http://schemas.microsoft.com/office/drawing/2014/main" val="1238804191"/>
                    </a:ext>
                  </a:extLst>
                </a:gridCol>
                <a:gridCol w="1617324">
                  <a:extLst>
                    <a:ext uri="{9D8B030D-6E8A-4147-A177-3AD203B41FA5}">
                      <a16:colId xmlns:a16="http://schemas.microsoft.com/office/drawing/2014/main" val="3411380322"/>
                    </a:ext>
                  </a:extLst>
                </a:gridCol>
                <a:gridCol w="1617324">
                  <a:extLst>
                    <a:ext uri="{9D8B030D-6E8A-4147-A177-3AD203B41FA5}">
                      <a16:colId xmlns:a16="http://schemas.microsoft.com/office/drawing/2014/main" val="2669807159"/>
                    </a:ext>
                  </a:extLst>
                </a:gridCol>
                <a:gridCol w="1617324">
                  <a:extLst>
                    <a:ext uri="{9D8B030D-6E8A-4147-A177-3AD203B41FA5}">
                      <a16:colId xmlns:a16="http://schemas.microsoft.com/office/drawing/2014/main" val="3944596364"/>
                    </a:ext>
                  </a:extLst>
                </a:gridCol>
              </a:tblGrid>
              <a:tr h="51690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947828"/>
                  </a:ext>
                </a:extLst>
              </a:tr>
              <a:tr h="51690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04126"/>
                  </a:ext>
                </a:extLst>
              </a:tr>
              <a:tr h="51690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87937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20AB2B7-C105-45C9-766B-30D4B265E016}"/>
              </a:ext>
            </a:extLst>
          </p:cNvPr>
          <p:cNvSpPr txBox="1"/>
          <p:nvPr/>
        </p:nvSpPr>
        <p:spPr>
          <a:xfrm>
            <a:off x="7949309" y="9427"/>
            <a:ext cx="24578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&lt;table&gt;</a:t>
            </a:r>
          </a:p>
          <a:p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&lt;tr&gt;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&gt;&lt;/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&gt;&lt;/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&gt;&lt;/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&gt;&lt;/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&lt;/tr&gt;</a:t>
            </a:r>
          </a:p>
          <a:p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&lt;tr&gt;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&lt;td&gt;&lt;/td&gt;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&lt;td&gt;&lt;/td&gt;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&lt;td&gt;&lt;/td&gt;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&lt;td&gt;&lt;/td&gt;</a:t>
            </a:r>
          </a:p>
          <a:p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&lt;/tr&gt;</a:t>
            </a:r>
          </a:p>
          <a:p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&lt;tr&gt;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&lt;td&gt;&lt;/td&gt;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&lt;td&gt;&lt;/td&gt;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&lt;td&gt;&lt;/td&gt;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&lt;td&gt;&lt;/td&gt;</a:t>
            </a:r>
          </a:p>
          <a:p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&lt;/tr&gt;</a:t>
            </a:r>
          </a:p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&lt;/table&gt;</a:t>
            </a:r>
          </a:p>
        </p:txBody>
      </p:sp>
    </p:spTree>
    <p:extLst>
      <p:ext uri="{BB962C8B-B14F-4D97-AF65-F5344CB8AC3E}">
        <p14:creationId xmlns:p14="http://schemas.microsoft.com/office/powerpoint/2010/main" val="4530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6BB5529E-D705-4859-2CF7-64171A275EBD}"/>
              </a:ext>
            </a:extLst>
          </p:cNvPr>
          <p:cNvSpPr/>
          <p:nvPr/>
        </p:nvSpPr>
        <p:spPr>
          <a:xfrm>
            <a:off x="0" y="1"/>
            <a:ext cx="5980923" cy="6858000"/>
          </a:xfrm>
          <a:prstGeom prst="triangle">
            <a:avLst>
              <a:gd name="adj" fmla="val 0"/>
            </a:avLst>
          </a:prstGeom>
          <a:solidFill>
            <a:srgbClr val="1F5A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C048E3-E687-4714-C2D1-1E1DE3EEC915}"/>
              </a:ext>
            </a:extLst>
          </p:cNvPr>
          <p:cNvSpPr/>
          <p:nvPr/>
        </p:nvSpPr>
        <p:spPr>
          <a:xfrm>
            <a:off x="2154698" y="3051110"/>
            <a:ext cx="6188024" cy="755780"/>
          </a:xfrm>
          <a:prstGeom prst="roundRect">
            <a:avLst>
              <a:gd name="adj" fmla="val 50000"/>
            </a:avLst>
          </a:prstGeom>
          <a:solidFill>
            <a:srgbClr val="99B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91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THIẾT LẬP BẢNG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2127964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7EB3026-83B3-F3B9-F3BE-24FDE9DF7C26}"/>
              </a:ext>
            </a:extLst>
          </p:cNvPr>
          <p:cNvGraphicFramePr>
            <a:graphicFrameLocks noGrp="1"/>
          </p:cNvGraphicFramePr>
          <p:nvPr/>
        </p:nvGraphicFramePr>
        <p:xfrm>
          <a:off x="888612" y="2568868"/>
          <a:ext cx="6469296" cy="1550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7324">
                  <a:extLst>
                    <a:ext uri="{9D8B030D-6E8A-4147-A177-3AD203B41FA5}">
                      <a16:colId xmlns:a16="http://schemas.microsoft.com/office/drawing/2014/main" val="1238804191"/>
                    </a:ext>
                  </a:extLst>
                </a:gridCol>
                <a:gridCol w="1617324">
                  <a:extLst>
                    <a:ext uri="{9D8B030D-6E8A-4147-A177-3AD203B41FA5}">
                      <a16:colId xmlns:a16="http://schemas.microsoft.com/office/drawing/2014/main" val="3411380322"/>
                    </a:ext>
                  </a:extLst>
                </a:gridCol>
                <a:gridCol w="1617324">
                  <a:extLst>
                    <a:ext uri="{9D8B030D-6E8A-4147-A177-3AD203B41FA5}">
                      <a16:colId xmlns:a16="http://schemas.microsoft.com/office/drawing/2014/main" val="2669807159"/>
                    </a:ext>
                  </a:extLst>
                </a:gridCol>
                <a:gridCol w="1617324">
                  <a:extLst>
                    <a:ext uri="{9D8B030D-6E8A-4147-A177-3AD203B41FA5}">
                      <a16:colId xmlns:a16="http://schemas.microsoft.com/office/drawing/2014/main" val="3944596364"/>
                    </a:ext>
                  </a:extLst>
                </a:gridCol>
              </a:tblGrid>
              <a:tr h="51690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947828"/>
                  </a:ext>
                </a:extLst>
              </a:tr>
              <a:tr h="51690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04126"/>
                  </a:ext>
                </a:extLst>
              </a:tr>
              <a:tr h="51690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87937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20AB2B7-C105-45C9-766B-30D4B265E016}"/>
              </a:ext>
            </a:extLst>
          </p:cNvPr>
          <p:cNvSpPr txBox="1"/>
          <p:nvPr/>
        </p:nvSpPr>
        <p:spPr>
          <a:xfrm>
            <a:off x="7949309" y="9427"/>
            <a:ext cx="356335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&lt;table&gt;</a:t>
            </a:r>
          </a:p>
          <a:p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&lt;tr&gt;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&lt;/tr&gt;</a:t>
            </a:r>
          </a:p>
          <a:p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&lt;tr&gt;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10k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&lt;/tr&gt;</a:t>
            </a:r>
          </a:p>
          <a:p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&lt;tr&gt;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5k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&lt;td&gt;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&lt;/tr&gt;</a:t>
            </a:r>
          </a:p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&lt;/table&gt;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E722E45-EE8F-8253-48BE-C50BFCBDD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410992"/>
              </p:ext>
            </p:extLst>
          </p:nvPr>
        </p:nvGraphicFramePr>
        <p:xfrm>
          <a:off x="888612" y="2576290"/>
          <a:ext cx="6469296" cy="15507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7324">
                  <a:extLst>
                    <a:ext uri="{9D8B030D-6E8A-4147-A177-3AD203B41FA5}">
                      <a16:colId xmlns:a16="http://schemas.microsoft.com/office/drawing/2014/main" val="1238804191"/>
                    </a:ext>
                  </a:extLst>
                </a:gridCol>
                <a:gridCol w="1617324">
                  <a:extLst>
                    <a:ext uri="{9D8B030D-6E8A-4147-A177-3AD203B41FA5}">
                      <a16:colId xmlns:a16="http://schemas.microsoft.com/office/drawing/2014/main" val="3411380322"/>
                    </a:ext>
                  </a:extLst>
                </a:gridCol>
                <a:gridCol w="1617324">
                  <a:extLst>
                    <a:ext uri="{9D8B030D-6E8A-4147-A177-3AD203B41FA5}">
                      <a16:colId xmlns:a16="http://schemas.microsoft.com/office/drawing/2014/main" val="2669807159"/>
                    </a:ext>
                  </a:extLst>
                </a:gridCol>
                <a:gridCol w="1617324">
                  <a:extLst>
                    <a:ext uri="{9D8B030D-6E8A-4147-A177-3AD203B41FA5}">
                      <a16:colId xmlns:a16="http://schemas.microsoft.com/office/drawing/2014/main" val="3944596364"/>
                    </a:ext>
                  </a:extLst>
                </a:gridCol>
              </a:tblGrid>
              <a:tr h="5169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947828"/>
                  </a:ext>
                </a:extLst>
              </a:tr>
              <a:tr h="5169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04126"/>
                  </a:ext>
                </a:extLst>
              </a:tr>
              <a:tr h="5169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879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23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THIẾT LẬP BẢNG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4" y="772022"/>
            <a:ext cx="240134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kern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4D955A-2262-80CA-7BB2-C937C6C5A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56" t="2642" r="1117" b="67302"/>
          <a:stretch/>
        </p:blipFill>
        <p:spPr>
          <a:xfrm>
            <a:off x="783972" y="2884248"/>
            <a:ext cx="5294936" cy="12629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8CE4B2-E8EB-015C-6805-A4F80717B049}"/>
              </a:ext>
            </a:extLst>
          </p:cNvPr>
          <p:cNvSpPr txBox="1"/>
          <p:nvPr/>
        </p:nvSpPr>
        <p:spPr>
          <a:xfrm>
            <a:off x="6511833" y="657379"/>
            <a:ext cx="529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&lt;table&gt;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&lt;tr&gt;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&lt;/tr&gt;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&lt;tr&gt;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&lt;td&gt;&lt;/td&gt;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&lt;td&gt;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&lt;td&gt;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&lt;td&gt;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&lt;/tr&gt;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&lt;/table&gt;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B5A522-A0C7-2030-E262-A35937783D8B}"/>
              </a:ext>
            </a:extLst>
          </p:cNvPr>
          <p:cNvSpPr/>
          <p:nvPr/>
        </p:nvSpPr>
        <p:spPr>
          <a:xfrm>
            <a:off x="6511833" y="742078"/>
            <a:ext cx="4617587" cy="28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&lt;table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border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"1"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cellspacing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"0"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9D1AE7-2FFB-D98E-6620-A5388F8E988E}"/>
              </a:ext>
            </a:extLst>
          </p:cNvPr>
          <p:cNvSpPr/>
          <p:nvPr/>
        </p:nvSpPr>
        <p:spPr>
          <a:xfrm>
            <a:off x="6908230" y="1090729"/>
            <a:ext cx="4102277" cy="34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&lt;caption&gt;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&lt;/caption&gt;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1EE27D-9F25-3058-03DC-303B3C7B09DB}"/>
              </a:ext>
            </a:extLst>
          </p:cNvPr>
          <p:cNvSpPr/>
          <p:nvPr/>
        </p:nvSpPr>
        <p:spPr>
          <a:xfrm>
            <a:off x="6908230" y="1462049"/>
            <a:ext cx="3365976" cy="34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&lt;tr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bgcolor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“#9FE2BF”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20D1E6-4ADD-7618-8E4A-5F8E33D1658A}"/>
              </a:ext>
            </a:extLst>
          </p:cNvPr>
          <p:cNvSpPr/>
          <p:nvPr/>
        </p:nvSpPr>
        <p:spPr>
          <a:xfrm>
            <a:off x="7277577" y="4359004"/>
            <a:ext cx="4439941" cy="1046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=“center”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=“center”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&lt;td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=“center”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&lt;/td&gt;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815047-1549-B327-F002-ABC9E0113AEE}"/>
              </a:ext>
            </a:extLst>
          </p:cNvPr>
          <p:cNvSpPr/>
          <p:nvPr/>
        </p:nvSpPr>
        <p:spPr>
          <a:xfrm>
            <a:off x="7277577" y="1832217"/>
            <a:ext cx="4351278" cy="34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rowspan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“2”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1B6D7B-DE0D-4D20-9201-B516204A910E}"/>
              </a:ext>
            </a:extLst>
          </p:cNvPr>
          <p:cNvSpPr/>
          <p:nvPr/>
        </p:nvSpPr>
        <p:spPr>
          <a:xfrm>
            <a:off x="7277577" y="2188773"/>
            <a:ext cx="4111299" cy="34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colspan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“3”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EC88B8-E156-9B73-7F8D-7C5049D8F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12" y="1741521"/>
            <a:ext cx="5190296" cy="98569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BCC8295-8F7C-C548-D855-60C211DF4A66}"/>
              </a:ext>
            </a:extLst>
          </p:cNvPr>
          <p:cNvSpPr/>
          <p:nvPr/>
        </p:nvSpPr>
        <p:spPr>
          <a:xfrm>
            <a:off x="7293538" y="4002448"/>
            <a:ext cx="1709060" cy="34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2E7168-13B2-5764-5D9F-697176F1BE66}"/>
              </a:ext>
            </a:extLst>
          </p:cNvPr>
          <p:cNvSpPr/>
          <p:nvPr/>
        </p:nvSpPr>
        <p:spPr>
          <a:xfrm>
            <a:off x="7293538" y="2601858"/>
            <a:ext cx="1610850" cy="659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88193C2-28A1-6893-015E-530EC71C22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90" t="2041" r="1080" b="60271"/>
          <a:stretch/>
        </p:blipFill>
        <p:spPr>
          <a:xfrm>
            <a:off x="736837" y="4456432"/>
            <a:ext cx="5342630" cy="126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4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THIẾT LẬP BẢNG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4" y="772022"/>
            <a:ext cx="240134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kern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B0880-DBDF-22CC-66D9-3BF6EAB40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56" y="1575560"/>
            <a:ext cx="10723137" cy="374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1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THIẾT LẬP BẢNG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4" y="772022"/>
            <a:ext cx="240134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kern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E3CB1A-E21F-37AC-E57B-E9C7ADFB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71" y="1719625"/>
            <a:ext cx="10709457" cy="34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16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THIẾT LẬP BẢNG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4" y="772022"/>
            <a:ext cx="240134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kern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CE3BA-6B04-8737-54E6-B7729322A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97" y="1726537"/>
            <a:ext cx="10717005" cy="279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89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THIẾT LẬP BẢNG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4" y="772022"/>
            <a:ext cx="240134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kern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7B87E3-7F92-5472-0B72-6AB4FA2DD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79" y="1378350"/>
            <a:ext cx="8394805" cy="49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82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B75790E-3B48-FAB4-4973-E25792D79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33" y="3165784"/>
            <a:ext cx="11017144" cy="26939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THIẾT LẬP BẢNG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4" y="772022"/>
            <a:ext cx="240134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kern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DF365F-CFAC-D611-924F-30F61D4CD48D}"/>
              </a:ext>
            </a:extLst>
          </p:cNvPr>
          <p:cNvSpPr txBox="1"/>
          <p:nvPr/>
        </p:nvSpPr>
        <p:spPr>
          <a:xfrm>
            <a:off x="1035689" y="1420769"/>
            <a:ext cx="6119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“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border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3px solid red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50px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;”&gt;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/table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9867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870F07-7416-2D14-EE6D-B1A6DEB59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" y="145213"/>
            <a:ext cx="495505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34A2376-54EB-650A-7794-3EBCEEB09635}"/>
              </a:ext>
            </a:extLst>
          </p:cNvPr>
          <p:cNvSpPr/>
          <p:nvPr/>
        </p:nvSpPr>
        <p:spPr>
          <a:xfrm>
            <a:off x="712010" y="742635"/>
            <a:ext cx="10807544" cy="5859810"/>
          </a:xfrm>
          <a:custGeom>
            <a:avLst/>
            <a:gdLst>
              <a:gd name="connsiteX0" fmla="*/ 0 w 10807544"/>
              <a:gd name="connsiteY0" fmla="*/ 0 h 4885650"/>
              <a:gd name="connsiteX1" fmla="*/ 10807544 w 10807544"/>
              <a:gd name="connsiteY1" fmla="*/ 0 h 4885650"/>
              <a:gd name="connsiteX2" fmla="*/ 10807544 w 10807544"/>
              <a:gd name="connsiteY2" fmla="*/ 4885650 h 4885650"/>
              <a:gd name="connsiteX3" fmla="*/ 0 w 10807544"/>
              <a:gd name="connsiteY3" fmla="*/ 4885650 h 4885650"/>
              <a:gd name="connsiteX4" fmla="*/ 0 w 10807544"/>
              <a:gd name="connsiteY4" fmla="*/ 0 h 488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7544" h="4885650">
                <a:moveTo>
                  <a:pt x="0" y="0"/>
                </a:moveTo>
                <a:lnTo>
                  <a:pt x="10807544" y="0"/>
                </a:lnTo>
                <a:lnTo>
                  <a:pt x="10807544" y="4885650"/>
                </a:lnTo>
                <a:lnTo>
                  <a:pt x="0" y="48856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785" tIns="687324" rIns="838785" bIns="170688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1AD16B7-ED71-6167-71E9-5AE3BECE1424}"/>
              </a:ext>
            </a:extLst>
          </p:cNvPr>
          <p:cNvSpPr/>
          <p:nvPr/>
        </p:nvSpPr>
        <p:spPr>
          <a:xfrm>
            <a:off x="1252387" y="255555"/>
            <a:ext cx="8982257" cy="974160"/>
          </a:xfrm>
          <a:custGeom>
            <a:avLst/>
            <a:gdLst>
              <a:gd name="connsiteX0" fmla="*/ 0 w 8982257"/>
              <a:gd name="connsiteY0" fmla="*/ 162363 h 974160"/>
              <a:gd name="connsiteX1" fmla="*/ 162363 w 8982257"/>
              <a:gd name="connsiteY1" fmla="*/ 0 h 974160"/>
              <a:gd name="connsiteX2" fmla="*/ 8819894 w 8982257"/>
              <a:gd name="connsiteY2" fmla="*/ 0 h 974160"/>
              <a:gd name="connsiteX3" fmla="*/ 8982257 w 8982257"/>
              <a:gd name="connsiteY3" fmla="*/ 162363 h 974160"/>
              <a:gd name="connsiteX4" fmla="*/ 8982257 w 8982257"/>
              <a:gd name="connsiteY4" fmla="*/ 811797 h 974160"/>
              <a:gd name="connsiteX5" fmla="*/ 8819894 w 8982257"/>
              <a:gd name="connsiteY5" fmla="*/ 974160 h 974160"/>
              <a:gd name="connsiteX6" fmla="*/ 162363 w 8982257"/>
              <a:gd name="connsiteY6" fmla="*/ 974160 h 974160"/>
              <a:gd name="connsiteX7" fmla="*/ 0 w 8982257"/>
              <a:gd name="connsiteY7" fmla="*/ 811797 h 974160"/>
              <a:gd name="connsiteX8" fmla="*/ 0 w 8982257"/>
              <a:gd name="connsiteY8" fmla="*/ 162363 h 97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82257" h="974160">
                <a:moveTo>
                  <a:pt x="0" y="162363"/>
                </a:moveTo>
                <a:cubicBezTo>
                  <a:pt x="0" y="72692"/>
                  <a:pt x="72692" y="0"/>
                  <a:pt x="162363" y="0"/>
                </a:cubicBezTo>
                <a:lnTo>
                  <a:pt x="8819894" y="0"/>
                </a:lnTo>
                <a:cubicBezTo>
                  <a:pt x="8909565" y="0"/>
                  <a:pt x="8982257" y="72692"/>
                  <a:pt x="8982257" y="162363"/>
                </a:cubicBezTo>
                <a:lnTo>
                  <a:pt x="8982257" y="811797"/>
                </a:lnTo>
                <a:cubicBezTo>
                  <a:pt x="8982257" y="901468"/>
                  <a:pt x="8909565" y="974160"/>
                  <a:pt x="8819894" y="974160"/>
                </a:cubicBezTo>
                <a:lnTo>
                  <a:pt x="162363" y="974160"/>
                </a:lnTo>
                <a:cubicBezTo>
                  <a:pt x="72692" y="974160"/>
                  <a:pt x="0" y="901468"/>
                  <a:pt x="0" y="811797"/>
                </a:cubicBezTo>
                <a:lnTo>
                  <a:pt x="0" y="16236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33505" tIns="47555" rIns="333505" bIns="47555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trong ví dụ trên Hình 9.6 có nhược điểm gì</a:t>
            </a:r>
            <a:r>
              <a:rPr lang="en-US" sz="24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4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ần làm thế nào để giải quyết nhược điểm đó?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D17EE-242B-349F-C610-9A896D487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398" y="1473142"/>
            <a:ext cx="3852625" cy="930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A9F917-106F-79EE-FF98-85C11B1ACF0F}"/>
              </a:ext>
            </a:extLst>
          </p:cNvPr>
          <p:cNvSpPr txBox="1"/>
          <p:nvPr/>
        </p:nvSpPr>
        <p:spPr>
          <a:xfrm>
            <a:off x="1252387" y="1269228"/>
            <a:ext cx="5561815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cellpadding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dirty="0"/>
          </a:p>
        </p:txBody>
      </p:sp>
      <p:pic>
        <p:nvPicPr>
          <p:cNvPr id="9" name="9-33">
            <a:hlinkClick r:id="" action="ppaction://media"/>
            <a:extLst>
              <a:ext uri="{FF2B5EF4-FFF2-40B4-BE49-F238E27FC236}">
                <a16:creationId xmlns:a16="http://schemas.microsoft.com/office/drawing/2014/main" id="{9CFA84E8-BC09-D635-1741-98C23972DE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0866" y="3629320"/>
            <a:ext cx="8088095" cy="284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8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53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2E1BBA-AF13-6AA3-9D7D-E57F34666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834" y="998243"/>
            <a:ext cx="3130328" cy="5146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6512494" cy="508496"/>
          </a:xfrm>
          <a:prstGeom prst="rect">
            <a:avLst/>
          </a:prstGeom>
          <a:solidFill>
            <a:srgbClr val="A25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THỰC HÀNH TẠO DANH SÁCH VÀ BẢNG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7EC5ED7-2E92-4EBE-3560-966CF9B114D0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rgbClr val="A152A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923A938-4CF3-18BE-EF81-CE7B4D703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1"/>
          <a:stretch/>
        </p:blipFill>
        <p:spPr>
          <a:xfrm>
            <a:off x="19785" y="141315"/>
            <a:ext cx="528966" cy="5254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7762BD-40E7-AC0C-3C9F-B14CD293DF22}"/>
              </a:ext>
            </a:extLst>
          </p:cNvPr>
          <p:cNvSpPr/>
          <p:nvPr/>
        </p:nvSpPr>
        <p:spPr>
          <a:xfrm>
            <a:off x="888612" y="754142"/>
            <a:ext cx="3865340" cy="506107"/>
          </a:xfrm>
          <a:prstGeom prst="roundRect">
            <a:avLst/>
          </a:prstGeom>
          <a:solidFill>
            <a:srgbClr val="CC99FF"/>
          </a:solidFill>
          <a:ln>
            <a:solidFill>
              <a:srgbClr val="A254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92264EF-6632-DB94-A50F-6033CF308D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230454"/>
              </p:ext>
            </p:extLst>
          </p:nvPr>
        </p:nvGraphicFramePr>
        <p:xfrm>
          <a:off x="728603" y="1703206"/>
          <a:ext cx="5367397" cy="1668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28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C64F7A-584F-4D6C-957D-24EDC0356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graphicEl>
                                              <a:dgm id="{07C64F7A-584F-4D6C-957D-24EDC03568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B63CBC6-8129-4125-952C-EAE704C5C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graphicEl>
                                              <a:dgm id="{7B63CBC6-8129-4125-952C-EAE704C5CA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1F38810-607A-4E2A-900F-8739A81FA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graphicEl>
                                              <a:dgm id="{91F38810-607A-4E2A-900F-8739A81FA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Graphic spid="9" grpId="0" uiExpand="1">
        <p:bldSub>
          <a:bldDgm bld="lvl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438507"/>
            <a:ext cx="12192000" cy="419494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9558A4-9E3D-DC80-6804-C316E29FF6C8}"/>
              </a:ext>
            </a:extLst>
          </p:cNvPr>
          <p:cNvSpPr txBox="1"/>
          <p:nvPr/>
        </p:nvSpPr>
        <p:spPr>
          <a:xfrm>
            <a:off x="4340664" y="177609"/>
            <a:ext cx="356842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THAO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2" indent="-457200">
              <a:buFont typeface="+mj-lt"/>
              <a:buAutoNum type="alphaL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Karatedo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2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Taekwondo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Vovinam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2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2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Piano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Violin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97C5D-646F-8FEB-EF90-18942941CC6E}"/>
              </a:ext>
            </a:extLst>
          </p:cNvPr>
          <p:cNvSpPr txBox="1"/>
          <p:nvPr/>
        </p:nvSpPr>
        <p:spPr>
          <a:xfrm>
            <a:off x="2686638" y="177609"/>
            <a:ext cx="7136946" cy="6147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C0E146-1E06-5833-838E-17EC2B72117B}"/>
              </a:ext>
            </a:extLst>
          </p:cNvPr>
          <p:cNvSpPr/>
          <p:nvPr/>
        </p:nvSpPr>
        <p:spPr>
          <a:xfrm>
            <a:off x="3379167" y="216816"/>
            <a:ext cx="5728477" cy="4708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898BAA-097E-137D-CFF1-EE7110F2D74A}"/>
              </a:ext>
            </a:extLst>
          </p:cNvPr>
          <p:cNvSpPr txBox="1"/>
          <p:nvPr/>
        </p:nvSpPr>
        <p:spPr>
          <a:xfrm>
            <a:off x="2669581" y="249392"/>
            <a:ext cx="85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&lt;h2&gt;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39F-C470-E1BD-EF1D-B72C4D75EA82}"/>
              </a:ext>
            </a:extLst>
          </p:cNvPr>
          <p:cNvSpPr txBox="1"/>
          <p:nvPr/>
        </p:nvSpPr>
        <p:spPr>
          <a:xfrm>
            <a:off x="9084252" y="239018"/>
            <a:ext cx="823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&lt;/h2&gt;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CC30A-B737-3A0F-9D62-3D8674D60866}"/>
              </a:ext>
            </a:extLst>
          </p:cNvPr>
          <p:cNvSpPr/>
          <p:nvPr/>
        </p:nvSpPr>
        <p:spPr>
          <a:xfrm>
            <a:off x="3379167" y="857839"/>
            <a:ext cx="5728478" cy="54102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D85543-DB27-EBF4-08F3-A8B70920A76D}"/>
              </a:ext>
            </a:extLst>
          </p:cNvPr>
          <p:cNvSpPr txBox="1"/>
          <p:nvPr/>
        </p:nvSpPr>
        <p:spPr>
          <a:xfrm>
            <a:off x="2686296" y="865862"/>
            <a:ext cx="85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828842-447B-B175-BC38-63D62AC7A38E}"/>
              </a:ext>
            </a:extLst>
          </p:cNvPr>
          <p:cNvSpPr txBox="1"/>
          <p:nvPr/>
        </p:nvSpPr>
        <p:spPr>
          <a:xfrm>
            <a:off x="2704052" y="5901734"/>
            <a:ext cx="85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5B17D0-08A3-C242-63CB-DC1FCF59790A}"/>
              </a:ext>
            </a:extLst>
          </p:cNvPr>
          <p:cNvSpPr txBox="1"/>
          <p:nvPr/>
        </p:nvSpPr>
        <p:spPr>
          <a:xfrm>
            <a:off x="3297825" y="885134"/>
            <a:ext cx="746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5D9DEB-6AF2-9337-4E58-E07401CB47E0}"/>
              </a:ext>
            </a:extLst>
          </p:cNvPr>
          <p:cNvSpPr txBox="1"/>
          <p:nvPr/>
        </p:nvSpPr>
        <p:spPr>
          <a:xfrm>
            <a:off x="8455627" y="865862"/>
            <a:ext cx="746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337A80-A0AC-ED08-1B65-86F74BA39C76}"/>
              </a:ext>
            </a:extLst>
          </p:cNvPr>
          <p:cNvSpPr txBox="1"/>
          <p:nvPr/>
        </p:nvSpPr>
        <p:spPr>
          <a:xfrm>
            <a:off x="3297825" y="3610933"/>
            <a:ext cx="746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8E29F1-1401-D375-AC64-D2B68B64F9CE}"/>
              </a:ext>
            </a:extLst>
          </p:cNvPr>
          <p:cNvSpPr txBox="1"/>
          <p:nvPr/>
        </p:nvSpPr>
        <p:spPr>
          <a:xfrm>
            <a:off x="8436773" y="3618034"/>
            <a:ext cx="746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C22AE1-F0F4-2B28-FB46-970B85DE3C27}"/>
              </a:ext>
            </a:extLst>
          </p:cNvPr>
          <p:cNvSpPr/>
          <p:nvPr/>
        </p:nvSpPr>
        <p:spPr>
          <a:xfrm>
            <a:off x="4185151" y="1282349"/>
            <a:ext cx="4270692" cy="24035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8A3868-DB2E-92E7-ACD5-64EC67B67E49}"/>
              </a:ext>
            </a:extLst>
          </p:cNvPr>
          <p:cNvSpPr txBox="1"/>
          <p:nvPr/>
        </p:nvSpPr>
        <p:spPr>
          <a:xfrm>
            <a:off x="3596402" y="1171349"/>
            <a:ext cx="85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C4DA24-F7AA-CC85-DB90-44BC33D41DE9}"/>
              </a:ext>
            </a:extLst>
          </p:cNvPr>
          <p:cNvSpPr txBox="1"/>
          <p:nvPr/>
        </p:nvSpPr>
        <p:spPr>
          <a:xfrm>
            <a:off x="3522358" y="3355930"/>
            <a:ext cx="85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C758AA-F615-8E5D-E0DE-B3CA4BC652D8}"/>
              </a:ext>
            </a:extLst>
          </p:cNvPr>
          <p:cNvSpPr txBox="1"/>
          <p:nvPr/>
        </p:nvSpPr>
        <p:spPr>
          <a:xfrm>
            <a:off x="4128119" y="1231104"/>
            <a:ext cx="746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D805B2-9B4A-BA85-3BE1-F9D31A29C121}"/>
              </a:ext>
            </a:extLst>
          </p:cNvPr>
          <p:cNvSpPr txBox="1"/>
          <p:nvPr/>
        </p:nvSpPr>
        <p:spPr>
          <a:xfrm>
            <a:off x="7738251" y="1207562"/>
            <a:ext cx="746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077F00-289F-90BB-EB88-90C702C7A61C}"/>
              </a:ext>
            </a:extLst>
          </p:cNvPr>
          <p:cNvSpPr/>
          <p:nvPr/>
        </p:nvSpPr>
        <p:spPr>
          <a:xfrm>
            <a:off x="4185151" y="4018144"/>
            <a:ext cx="4270692" cy="21755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FBAFB0-ABA1-9607-B86E-F9580AADC095}"/>
              </a:ext>
            </a:extLst>
          </p:cNvPr>
          <p:cNvSpPr txBox="1"/>
          <p:nvPr/>
        </p:nvSpPr>
        <p:spPr>
          <a:xfrm>
            <a:off x="4114049" y="3941390"/>
            <a:ext cx="746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AAB1E7-4B36-1A86-64B9-6FC5721C87C3}"/>
              </a:ext>
            </a:extLst>
          </p:cNvPr>
          <p:cNvSpPr txBox="1"/>
          <p:nvPr/>
        </p:nvSpPr>
        <p:spPr>
          <a:xfrm>
            <a:off x="7803844" y="3932291"/>
            <a:ext cx="746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06B961-7412-D6ED-FCAE-3BED0AB5F956}"/>
              </a:ext>
            </a:extLst>
          </p:cNvPr>
          <p:cNvSpPr/>
          <p:nvPr/>
        </p:nvSpPr>
        <p:spPr>
          <a:xfrm>
            <a:off x="4891464" y="2530382"/>
            <a:ext cx="2812315" cy="8891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A106E9-EB6F-63B9-B570-453257DDFF79}"/>
              </a:ext>
            </a:extLst>
          </p:cNvPr>
          <p:cNvSpPr txBox="1"/>
          <p:nvPr/>
        </p:nvSpPr>
        <p:spPr>
          <a:xfrm>
            <a:off x="4820648" y="2467144"/>
            <a:ext cx="746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97E51E6-B29E-D4AF-700B-8351C76585E3}"/>
              </a:ext>
            </a:extLst>
          </p:cNvPr>
          <p:cNvSpPr txBox="1"/>
          <p:nvPr/>
        </p:nvSpPr>
        <p:spPr>
          <a:xfrm>
            <a:off x="7031634" y="2467144"/>
            <a:ext cx="746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481CB7A-8D7F-B805-C05D-7B8ED3DD8A39}"/>
              </a:ext>
            </a:extLst>
          </p:cNvPr>
          <p:cNvSpPr/>
          <p:nvPr/>
        </p:nvSpPr>
        <p:spPr>
          <a:xfrm>
            <a:off x="4886259" y="4946338"/>
            <a:ext cx="2817520" cy="8891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CB6D62-5C34-D20E-06F0-9094C2779094}"/>
              </a:ext>
            </a:extLst>
          </p:cNvPr>
          <p:cNvSpPr txBox="1"/>
          <p:nvPr/>
        </p:nvSpPr>
        <p:spPr>
          <a:xfrm>
            <a:off x="4820648" y="4903019"/>
            <a:ext cx="746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96C190-7466-B1BF-AFEC-F75985343AE3}"/>
              </a:ext>
            </a:extLst>
          </p:cNvPr>
          <p:cNvSpPr txBox="1"/>
          <p:nvPr/>
        </p:nvSpPr>
        <p:spPr>
          <a:xfrm>
            <a:off x="7031634" y="4883101"/>
            <a:ext cx="746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535C0D-A69B-2AA5-BAFF-2FD2909DFBBF}"/>
              </a:ext>
            </a:extLst>
          </p:cNvPr>
          <p:cNvSpPr txBox="1"/>
          <p:nvPr/>
        </p:nvSpPr>
        <p:spPr>
          <a:xfrm>
            <a:off x="4259101" y="2462691"/>
            <a:ext cx="85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0BD43-E33C-F83D-A1F9-1C76E6711207}"/>
              </a:ext>
            </a:extLst>
          </p:cNvPr>
          <p:cNvSpPr txBox="1"/>
          <p:nvPr/>
        </p:nvSpPr>
        <p:spPr>
          <a:xfrm>
            <a:off x="4245541" y="4894581"/>
            <a:ext cx="85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87F96-47E8-C301-3869-F978890687B6}"/>
              </a:ext>
            </a:extLst>
          </p:cNvPr>
          <p:cNvSpPr txBox="1"/>
          <p:nvPr/>
        </p:nvSpPr>
        <p:spPr>
          <a:xfrm>
            <a:off x="3564335" y="3951248"/>
            <a:ext cx="85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2CC1D-4AF7-C20D-3EED-BB5A3A122D63}"/>
              </a:ext>
            </a:extLst>
          </p:cNvPr>
          <p:cNvSpPr txBox="1"/>
          <p:nvPr/>
        </p:nvSpPr>
        <p:spPr>
          <a:xfrm>
            <a:off x="3515665" y="5857573"/>
            <a:ext cx="85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4081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8" grpId="0" animBg="1"/>
      <p:bldP spid="39" grpId="0" animBg="1"/>
      <p:bldP spid="43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C677AB-261C-6ADC-7492-F4AB203FB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2" t="5500" r="5889" b="4899"/>
          <a:stretch/>
        </p:blipFill>
        <p:spPr>
          <a:xfrm>
            <a:off x="20715" y="137900"/>
            <a:ext cx="489398" cy="4856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503DE-6190-CA07-9276-CF56A8319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51" y="623505"/>
            <a:ext cx="3429000" cy="5629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86F97A-607C-9758-CF06-EDFBE64D8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736" y="1583703"/>
            <a:ext cx="6703342" cy="337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6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-t-2">
            <a:hlinkClick r:id="" action="ppaction://media"/>
            <a:extLst>
              <a:ext uri="{FF2B5EF4-FFF2-40B4-BE49-F238E27FC236}">
                <a16:creationId xmlns:a16="http://schemas.microsoft.com/office/drawing/2014/main" id="{3D7E5779-125E-FCED-A4DF-6B73331A6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59501"/>
            <a:ext cx="10363200" cy="5943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438507"/>
            <a:ext cx="12192000" cy="419494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-t-3">
            <a:hlinkClick r:id="" action="ppaction://media"/>
            <a:extLst>
              <a:ext uri="{FF2B5EF4-FFF2-40B4-BE49-F238E27FC236}">
                <a16:creationId xmlns:a16="http://schemas.microsoft.com/office/drawing/2014/main" id="{B80A0905-8D87-A379-AC1F-320051D40C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59500"/>
            <a:ext cx="10363200" cy="5943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438507"/>
            <a:ext cx="12192000" cy="419494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-t-4">
            <a:hlinkClick r:id="" action="ppaction://media"/>
            <a:extLst>
              <a:ext uri="{FF2B5EF4-FFF2-40B4-BE49-F238E27FC236}">
                <a16:creationId xmlns:a16="http://schemas.microsoft.com/office/drawing/2014/main" id="{FFD4EBE4-4AF3-695F-FBDD-3C2C5C9B54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59500"/>
            <a:ext cx="10363200" cy="5943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438507"/>
            <a:ext cx="12192000" cy="419494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THAO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9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-t-5">
            <a:hlinkClick r:id="" action="ppaction://media"/>
            <a:extLst>
              <a:ext uri="{FF2B5EF4-FFF2-40B4-BE49-F238E27FC236}">
                <a16:creationId xmlns:a16="http://schemas.microsoft.com/office/drawing/2014/main" id="{6AB0EF50-6D56-F75A-B08E-DC4C83D9BD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59500"/>
            <a:ext cx="10363200" cy="5943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438507"/>
            <a:ext cx="12192000" cy="419494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NGHỆ THUẬT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4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6512494" cy="508496"/>
          </a:xfrm>
          <a:prstGeom prst="rect">
            <a:avLst/>
          </a:prstGeom>
          <a:solidFill>
            <a:srgbClr val="A25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THỰC HÀNH TẠO DANH SÁCH VÀ BẢNG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7EC5ED7-2E92-4EBE-3560-966CF9B114D0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rgbClr val="A152A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923A938-4CF3-18BE-EF81-CE7B4D703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1"/>
          <a:stretch/>
        </p:blipFill>
        <p:spPr>
          <a:xfrm>
            <a:off x="19785" y="141315"/>
            <a:ext cx="528966" cy="5254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7762BD-40E7-AC0C-3C9F-B14CD293DF22}"/>
              </a:ext>
            </a:extLst>
          </p:cNvPr>
          <p:cNvSpPr/>
          <p:nvPr/>
        </p:nvSpPr>
        <p:spPr>
          <a:xfrm>
            <a:off x="888612" y="754142"/>
            <a:ext cx="3130328" cy="506107"/>
          </a:xfrm>
          <a:prstGeom prst="roundRect">
            <a:avLst/>
          </a:prstGeom>
          <a:solidFill>
            <a:srgbClr val="CC99FF"/>
          </a:solidFill>
          <a:ln>
            <a:solidFill>
              <a:srgbClr val="A254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92264EF-6632-DB94-A50F-6033CF308D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2336302"/>
              </p:ext>
            </p:extLst>
          </p:nvPr>
        </p:nvGraphicFramePr>
        <p:xfrm>
          <a:off x="888612" y="1374007"/>
          <a:ext cx="7237045" cy="1256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5BB8284-3856-AE3B-CE8B-3C7051A86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2700" y="2890578"/>
            <a:ext cx="70866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1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C64F7A-584F-4D6C-957D-24EDC0356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07C64F7A-584F-4D6C-957D-24EDC03568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B63CBC6-8129-4125-952C-EAE704C5C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dgm id="{7B63CBC6-8129-4125-952C-EAE704C5CA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1F38810-607A-4E2A-900F-8739A81FA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dgm id="{91F38810-607A-4E2A-900F-8739A81FA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9" grpId="0" uiExpand="1">
        <p:bldSub>
          <a:bldDgm bld="lvl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438507"/>
            <a:ext cx="12192000" cy="419494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02FF8-BF80-812C-6926-E2CE33C73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542545"/>
            <a:ext cx="7086600" cy="3571875"/>
          </a:xfrm>
          <a:prstGeom prst="rect">
            <a:avLst/>
          </a:prstGeom>
        </p:spPr>
      </p:pic>
      <p:sp>
        <p:nvSpPr>
          <p:cNvPr id="8" name="Callout: Line 7">
            <a:extLst>
              <a:ext uri="{FF2B5EF4-FFF2-40B4-BE49-F238E27FC236}">
                <a16:creationId xmlns:a16="http://schemas.microsoft.com/office/drawing/2014/main" id="{B564B9B6-9EB9-5212-7B4C-FC151F290B79}"/>
              </a:ext>
            </a:extLst>
          </p:cNvPr>
          <p:cNvSpPr/>
          <p:nvPr/>
        </p:nvSpPr>
        <p:spPr>
          <a:xfrm>
            <a:off x="5740924" y="603315"/>
            <a:ext cx="2554664" cy="654607"/>
          </a:xfrm>
          <a:prstGeom prst="borderCallout1">
            <a:avLst>
              <a:gd name="adj1" fmla="val 101170"/>
              <a:gd name="adj2" fmla="val 50142"/>
              <a:gd name="adj3" fmla="val 172808"/>
              <a:gd name="adj4" fmla="val 502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(caption)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2C6007C0-04EC-B938-7EC3-8313CF4CE24A}"/>
              </a:ext>
            </a:extLst>
          </p:cNvPr>
          <p:cNvSpPr/>
          <p:nvPr/>
        </p:nvSpPr>
        <p:spPr>
          <a:xfrm>
            <a:off x="5571240" y="5441896"/>
            <a:ext cx="2262433" cy="669134"/>
          </a:xfrm>
          <a:prstGeom prst="borderCallout1">
            <a:avLst>
              <a:gd name="adj1" fmla="val 2946"/>
              <a:gd name="adj2" fmla="val 50130"/>
              <a:gd name="adj3" fmla="val -128281"/>
              <a:gd name="adj4" fmla="val 50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(border=“1”)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4BFC73BD-EC0C-0C55-1069-CC625FFBAE69}"/>
              </a:ext>
            </a:extLst>
          </p:cNvPr>
          <p:cNvSpPr/>
          <p:nvPr/>
        </p:nvSpPr>
        <p:spPr>
          <a:xfrm>
            <a:off x="3431357" y="603315"/>
            <a:ext cx="1817409" cy="654607"/>
          </a:xfrm>
          <a:prstGeom prst="borderCallout1">
            <a:avLst>
              <a:gd name="adj1" fmla="val 101170"/>
              <a:gd name="adj2" fmla="val 50142"/>
              <a:gd name="adj3" fmla="val 221302"/>
              <a:gd name="adj4" fmla="val 502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rowspan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=“2”)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CC7D9D67-3D0F-5458-1FE9-1A2F11B8A8BE}"/>
              </a:ext>
            </a:extLst>
          </p:cNvPr>
          <p:cNvSpPr/>
          <p:nvPr/>
        </p:nvSpPr>
        <p:spPr>
          <a:xfrm>
            <a:off x="631596" y="2000241"/>
            <a:ext cx="1775930" cy="686397"/>
          </a:xfrm>
          <a:prstGeom prst="borderCallout1">
            <a:avLst>
              <a:gd name="adj1" fmla="val 48713"/>
              <a:gd name="adj2" fmla="val 100024"/>
              <a:gd name="adj3" fmla="val 48610"/>
              <a:gd name="adj4" fmla="val 123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rowspan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=“2”)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A5D7B5EF-27A3-1271-99A4-27570DBEA718}"/>
              </a:ext>
            </a:extLst>
          </p:cNvPr>
          <p:cNvSpPr/>
          <p:nvPr/>
        </p:nvSpPr>
        <p:spPr>
          <a:xfrm>
            <a:off x="9784474" y="1812296"/>
            <a:ext cx="1697373" cy="638673"/>
          </a:xfrm>
          <a:prstGeom prst="borderCallout1">
            <a:avLst>
              <a:gd name="adj1" fmla="val 46527"/>
              <a:gd name="adj2" fmla="val -190"/>
              <a:gd name="adj3" fmla="val 46424"/>
              <a:gd name="adj4" fmla="val -207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colspan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=“5”)</a:t>
            </a:r>
          </a:p>
        </p:txBody>
      </p:sp>
    </p:spTree>
    <p:extLst>
      <p:ext uri="{BB962C8B-B14F-4D97-AF65-F5344CB8AC3E}">
        <p14:creationId xmlns:p14="http://schemas.microsoft.com/office/powerpoint/2010/main" val="12461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-th2-2">
            <a:hlinkClick r:id="" action="ppaction://media"/>
            <a:extLst>
              <a:ext uri="{FF2B5EF4-FFF2-40B4-BE49-F238E27FC236}">
                <a16:creationId xmlns:a16="http://schemas.microsoft.com/office/drawing/2014/main" id="{2CDB4E81-EDC5-A7E9-C968-0146B5DAE5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343522"/>
            <a:ext cx="10363200" cy="5943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438507"/>
            <a:ext cx="12192000" cy="419494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caption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7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-th2-3">
            <a:hlinkClick r:id="" action="ppaction://media"/>
            <a:extLst>
              <a:ext uri="{FF2B5EF4-FFF2-40B4-BE49-F238E27FC236}">
                <a16:creationId xmlns:a16="http://schemas.microsoft.com/office/drawing/2014/main" id="{A6699060-E000-7685-9469-A99A3CB36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343522"/>
            <a:ext cx="10363200" cy="5943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438507"/>
            <a:ext cx="12192000" cy="419494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-th2-4">
            <a:hlinkClick r:id="" action="ppaction://media"/>
            <a:extLst>
              <a:ext uri="{FF2B5EF4-FFF2-40B4-BE49-F238E27FC236}">
                <a16:creationId xmlns:a16="http://schemas.microsoft.com/office/drawing/2014/main" id="{5CF0DFAB-EEFF-E220-838E-D795F21AD9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343522"/>
            <a:ext cx="10363200" cy="5943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438507"/>
            <a:ext cx="12192000" cy="419494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82459" y="132733"/>
            <a:ext cx="2000486" cy="508496"/>
          </a:xfrm>
          <a:prstGeom prst="rect">
            <a:avLst/>
          </a:prstGeom>
          <a:solidFill>
            <a:srgbClr val="EA4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F4E4C-4524-7BCF-2534-19BD0230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5" y="135786"/>
            <a:ext cx="531929" cy="52129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F307FA7-7699-5C5C-9453-6DA36C48EB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2401862"/>
              </p:ext>
            </p:extLst>
          </p:nvPr>
        </p:nvGraphicFramePr>
        <p:xfrm>
          <a:off x="750001" y="773962"/>
          <a:ext cx="10729706" cy="557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6110CF4-6BF5-2345-329C-CAF0BDA2B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2535" y="2448954"/>
            <a:ext cx="8226930" cy="2716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C2FACC-5A27-BEEA-56EB-A36FDE607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7474" y="5251758"/>
            <a:ext cx="3852625" cy="93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5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493715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02E9229-E7DC-835E-9959-C6633253D98D}"/>
              </a:ext>
            </a:extLst>
          </p:cNvPr>
          <p:cNvSpPr/>
          <p:nvPr/>
        </p:nvSpPr>
        <p:spPr>
          <a:xfrm>
            <a:off x="1020270" y="1276620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345E2C-832D-A705-2965-06584D845BD2}"/>
              </a:ext>
            </a:extLst>
          </p:cNvPr>
          <p:cNvSpPr/>
          <p:nvPr/>
        </p:nvSpPr>
        <p:spPr>
          <a:xfrm>
            <a:off x="1229550" y="1418748"/>
            <a:ext cx="2899390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FE76D3-9910-0D89-C193-F4BAB07DFB08}"/>
              </a:ext>
            </a:extLst>
          </p:cNvPr>
          <p:cNvSpPr txBox="1"/>
          <p:nvPr/>
        </p:nvSpPr>
        <p:spPr>
          <a:xfrm>
            <a:off x="1124909" y="2455253"/>
            <a:ext cx="48664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marketing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1223FC-2B81-540D-C33D-FEFCF568C3E3}"/>
              </a:ext>
            </a:extLst>
          </p:cNvPr>
          <p:cNvSpPr txBox="1"/>
          <p:nvPr/>
        </p:nvSpPr>
        <p:spPr>
          <a:xfrm>
            <a:off x="6688627" y="2455253"/>
            <a:ext cx="48664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82459" y="132733"/>
            <a:ext cx="2000486" cy="508496"/>
          </a:xfrm>
          <a:prstGeom prst="rect">
            <a:avLst/>
          </a:prstGeom>
          <a:solidFill>
            <a:srgbClr val="EA4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F4E4C-4524-7BCF-2534-19BD0230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5" y="135786"/>
            <a:ext cx="531929" cy="52129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F307FA7-7699-5C5C-9453-6DA36C48EB8B}"/>
              </a:ext>
            </a:extLst>
          </p:cNvPr>
          <p:cNvGraphicFramePr/>
          <p:nvPr/>
        </p:nvGraphicFramePr>
        <p:xfrm>
          <a:off x="750001" y="773962"/>
          <a:ext cx="10729706" cy="557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4902E6F4-4A23-870D-4B7D-93EE1A14A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1185" y="2422690"/>
            <a:ext cx="8501389" cy="3125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447572-B6B1-9A14-DBA8-B6C86D134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2558" y="5180272"/>
            <a:ext cx="3806884" cy="100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82459" y="132733"/>
            <a:ext cx="2000486" cy="508496"/>
          </a:xfrm>
          <a:prstGeom prst="rect">
            <a:avLst/>
          </a:prstGeom>
          <a:solidFill>
            <a:srgbClr val="02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6C971-B401-8255-97D1-53728EEE3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9" y="132733"/>
            <a:ext cx="546282" cy="546282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E8C347-15FA-A9FC-554F-0A6F3C3A4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61228"/>
              </p:ext>
            </p:extLst>
          </p:nvPr>
        </p:nvGraphicFramePr>
        <p:xfrm>
          <a:off x="846141" y="904973"/>
          <a:ext cx="10560292" cy="5298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47ECB0A-D31C-09C7-449D-0A37497C37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074727"/>
              </p:ext>
            </p:extLst>
          </p:nvPr>
        </p:nvGraphicFramePr>
        <p:xfrm>
          <a:off x="1873919" y="2784187"/>
          <a:ext cx="1475852" cy="128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8" imgW="503280" imgH="439560" progId="Package">
                  <p:embed/>
                </p:oleObj>
              </mc:Choice>
              <mc:Fallback>
                <p:oleObj name="Packager Shell Object" showAsIcon="1" r:id="rId8" imgW="50328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73919" y="2784187"/>
                        <a:ext cx="1475852" cy="128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5BAC5C7-6263-0912-D10E-6DF1A50F91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370650"/>
              </p:ext>
            </p:extLst>
          </p:nvPr>
        </p:nvGraphicFramePr>
        <p:xfrm>
          <a:off x="1282497" y="4396188"/>
          <a:ext cx="2847233" cy="1357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0" imgW="922320" imgH="439560" progId="Package">
                  <p:embed/>
                </p:oleObj>
              </mc:Choice>
              <mc:Fallback>
                <p:oleObj name="Packager Shell Object" showAsIcon="1" r:id="rId10" imgW="92232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82497" y="4396188"/>
                        <a:ext cx="2847233" cy="1357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4161810-6794-CD2B-A7E4-F2106569C9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2138" y="2985716"/>
            <a:ext cx="4871887" cy="25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3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9-vd">
            <a:hlinkClick r:id="" action="ppaction://media"/>
            <a:extLst>
              <a:ext uri="{FF2B5EF4-FFF2-40B4-BE49-F238E27FC236}">
                <a16:creationId xmlns:a16="http://schemas.microsoft.com/office/drawing/2014/main" id="{D1929CA3-B1C5-5ECB-1708-5C0827F179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532775"/>
            <a:ext cx="12192000" cy="325225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0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chương trình Python để tạo ra tệp HTML thực hiện việc vẽ bảng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129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1616BF-4FAB-C6C8-0EE1-35198B9C34DD}"/>
              </a:ext>
            </a:extLst>
          </p:cNvPr>
          <p:cNvCxnSpPr>
            <a:cxnSpLocks/>
          </p:cNvCxnSpPr>
          <p:nvPr/>
        </p:nvCxnSpPr>
        <p:spPr>
          <a:xfrm>
            <a:off x="3565184" y="3790970"/>
            <a:ext cx="498200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D760A7-79FE-5457-C372-7240C7A7705B}"/>
              </a:ext>
            </a:extLst>
          </p:cNvPr>
          <p:cNvCxnSpPr>
            <a:cxnSpLocks/>
          </p:cNvCxnSpPr>
          <p:nvPr/>
        </p:nvCxnSpPr>
        <p:spPr>
          <a:xfrm>
            <a:off x="3565184" y="4037405"/>
            <a:ext cx="498200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DC083CA-5FAD-D8DD-EA43-C8C0E12656E2}"/>
              </a:ext>
            </a:extLst>
          </p:cNvPr>
          <p:cNvSpPr/>
          <p:nvPr/>
        </p:nvSpPr>
        <p:spPr>
          <a:xfrm>
            <a:off x="3565183" y="3852446"/>
            <a:ext cx="4982008" cy="11552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4E390-C742-A367-8563-4870483860C5}"/>
              </a:ext>
            </a:extLst>
          </p:cNvPr>
          <p:cNvSpPr txBox="1"/>
          <p:nvPr/>
        </p:nvSpPr>
        <p:spPr>
          <a:xfrm>
            <a:off x="3440621" y="2744450"/>
            <a:ext cx="5310757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spc="800" dirty="0">
                <a:solidFill>
                  <a:srgbClr val="002060"/>
                </a:solidFill>
                <a:effectLst/>
                <a:latin typeface="Impact" panose="020B0806030902050204" pitchFamily="34" charset="0"/>
                <a:cs typeface="Times New Roman" panose="020206030504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8264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493715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02E9229-E7DC-835E-9959-C6633253D98D}"/>
              </a:ext>
            </a:extLst>
          </p:cNvPr>
          <p:cNvSpPr/>
          <p:nvPr/>
        </p:nvSpPr>
        <p:spPr>
          <a:xfrm>
            <a:off x="1020270" y="1276620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345E2C-832D-A705-2965-06584D845BD2}"/>
              </a:ext>
            </a:extLst>
          </p:cNvPr>
          <p:cNvSpPr/>
          <p:nvPr/>
        </p:nvSpPr>
        <p:spPr>
          <a:xfrm>
            <a:off x="1229550" y="1418748"/>
            <a:ext cx="2899390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1223FC-2B81-540D-C33D-FEFCF568C3E3}"/>
              </a:ext>
            </a:extLst>
          </p:cNvPr>
          <p:cNvSpPr txBox="1"/>
          <p:nvPr/>
        </p:nvSpPr>
        <p:spPr>
          <a:xfrm>
            <a:off x="6688627" y="2455253"/>
            <a:ext cx="48664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B929EB-BAED-8608-7054-F8A8ACE8E97E}"/>
              </a:ext>
            </a:extLst>
          </p:cNvPr>
          <p:cNvSpPr txBox="1"/>
          <p:nvPr/>
        </p:nvSpPr>
        <p:spPr>
          <a:xfrm>
            <a:off x="1229549" y="2229689"/>
            <a:ext cx="47550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nay: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marketing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51566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493715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02E9229-E7DC-835E-9959-C6633253D98D}"/>
              </a:ext>
            </a:extLst>
          </p:cNvPr>
          <p:cNvSpPr/>
          <p:nvPr/>
        </p:nvSpPr>
        <p:spPr>
          <a:xfrm>
            <a:off x="1020270" y="1276620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345E2C-832D-A705-2965-06584D845BD2}"/>
              </a:ext>
            </a:extLst>
          </p:cNvPr>
          <p:cNvSpPr/>
          <p:nvPr/>
        </p:nvSpPr>
        <p:spPr>
          <a:xfrm>
            <a:off x="1229550" y="1418748"/>
            <a:ext cx="2899390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5173D1-9C03-E900-8FAF-CD6A6E46F2D1}"/>
              </a:ext>
            </a:extLst>
          </p:cNvPr>
          <p:cNvSpPr txBox="1"/>
          <p:nvPr/>
        </p:nvSpPr>
        <p:spPr>
          <a:xfrm>
            <a:off x="7151152" y="1887265"/>
            <a:ext cx="37670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=“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=“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type: “1”, “a”, “A”,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“I”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0B337E-680D-4AAE-2C6C-1400292C8978}"/>
              </a:ext>
            </a:extLst>
          </p:cNvPr>
          <p:cNvSpPr txBox="1"/>
          <p:nvPr/>
        </p:nvSpPr>
        <p:spPr>
          <a:xfrm>
            <a:off x="1229549" y="2229689"/>
            <a:ext cx="47550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nay: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marketing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1309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9-1">
            <a:hlinkClick r:id="" action="ppaction://media"/>
            <a:extLst>
              <a:ext uri="{FF2B5EF4-FFF2-40B4-BE49-F238E27FC236}">
                <a16:creationId xmlns:a16="http://schemas.microsoft.com/office/drawing/2014/main" id="{8B47EE83-DB7D-EB41-C62C-018C99B2F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612" y="2157416"/>
            <a:ext cx="10501269" cy="40898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493715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02E9229-E7DC-835E-9959-C6633253D98D}"/>
              </a:ext>
            </a:extLst>
          </p:cNvPr>
          <p:cNvSpPr/>
          <p:nvPr/>
        </p:nvSpPr>
        <p:spPr>
          <a:xfrm>
            <a:off x="1020270" y="1276620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345E2C-832D-A705-2965-06584D845BD2}"/>
              </a:ext>
            </a:extLst>
          </p:cNvPr>
          <p:cNvSpPr/>
          <p:nvPr/>
        </p:nvSpPr>
        <p:spPr>
          <a:xfrm>
            <a:off x="1229550" y="1418748"/>
            <a:ext cx="2899390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</p:spTree>
    <p:extLst>
      <p:ext uri="{BB962C8B-B14F-4D97-AF65-F5344CB8AC3E}">
        <p14:creationId xmlns:p14="http://schemas.microsoft.com/office/powerpoint/2010/main" val="16482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493715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02E9229-E7DC-835E-9959-C6633253D98D}"/>
              </a:ext>
            </a:extLst>
          </p:cNvPr>
          <p:cNvSpPr/>
          <p:nvPr/>
        </p:nvSpPr>
        <p:spPr>
          <a:xfrm>
            <a:off x="1020270" y="1276620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345E2C-832D-A705-2965-06584D845BD2}"/>
              </a:ext>
            </a:extLst>
          </p:cNvPr>
          <p:cNvSpPr/>
          <p:nvPr/>
        </p:nvSpPr>
        <p:spPr>
          <a:xfrm>
            <a:off x="1229550" y="1418748"/>
            <a:ext cx="3644108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FE76D3-9910-0D89-C193-F4BAB07DFB08}"/>
              </a:ext>
            </a:extLst>
          </p:cNvPr>
          <p:cNvSpPr txBox="1"/>
          <p:nvPr/>
        </p:nvSpPr>
        <p:spPr>
          <a:xfrm>
            <a:off x="1124909" y="2455253"/>
            <a:ext cx="48664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marketing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1223FC-2B81-540D-C33D-FEFCF568C3E3}"/>
              </a:ext>
            </a:extLst>
          </p:cNvPr>
          <p:cNvSpPr txBox="1"/>
          <p:nvPr/>
        </p:nvSpPr>
        <p:spPr>
          <a:xfrm>
            <a:off x="6688627" y="2455253"/>
            <a:ext cx="48664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51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DANH SÁCH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B4ECAF2-3ADE-7650-55BF-85A7F861400B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6FE6F1-E5CE-3BD0-D707-075BA7D3884E}"/>
              </a:ext>
            </a:extLst>
          </p:cNvPr>
          <p:cNvSpPr/>
          <p:nvPr/>
        </p:nvSpPr>
        <p:spPr>
          <a:xfrm>
            <a:off x="888613" y="772022"/>
            <a:ext cx="493715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02E9229-E7DC-835E-9959-C6633253D98D}"/>
              </a:ext>
            </a:extLst>
          </p:cNvPr>
          <p:cNvSpPr/>
          <p:nvPr/>
        </p:nvSpPr>
        <p:spPr>
          <a:xfrm>
            <a:off x="1020270" y="1276620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345E2C-832D-A705-2965-06584D845BD2}"/>
              </a:ext>
            </a:extLst>
          </p:cNvPr>
          <p:cNvSpPr/>
          <p:nvPr/>
        </p:nvSpPr>
        <p:spPr>
          <a:xfrm>
            <a:off x="1229550" y="1418748"/>
            <a:ext cx="3644108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400" kern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1223FC-2B81-540D-C33D-FEFCF568C3E3}"/>
              </a:ext>
            </a:extLst>
          </p:cNvPr>
          <p:cNvSpPr txBox="1"/>
          <p:nvPr/>
        </p:nvSpPr>
        <p:spPr>
          <a:xfrm>
            <a:off x="6688627" y="2455253"/>
            <a:ext cx="48664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3E7799-0925-3CF9-F87B-84B67C6EACB0}"/>
              </a:ext>
            </a:extLst>
          </p:cNvPr>
          <p:cNvSpPr txBox="1"/>
          <p:nvPr/>
        </p:nvSpPr>
        <p:spPr>
          <a:xfrm>
            <a:off x="1229549" y="2229689"/>
            <a:ext cx="47550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nay: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marketing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&lt;li&gt;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&lt;/li&gt;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8401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7530</TotalTime>
  <Words>2636</Words>
  <Application>Microsoft Office PowerPoint</Application>
  <PresentationFormat>Widescreen</PresentationFormat>
  <Paragraphs>455</Paragraphs>
  <Slides>43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Impact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DamDH</dc:creator>
  <cp:lastModifiedBy>HuuDam</cp:lastModifiedBy>
  <cp:revision>115</cp:revision>
  <dcterms:created xsi:type="dcterms:W3CDTF">2024-05-04T17:09:24Z</dcterms:created>
  <dcterms:modified xsi:type="dcterms:W3CDTF">2024-07-15T14:15:34Z</dcterms:modified>
</cp:coreProperties>
</file>