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710" r:id="rId2"/>
  </p:sldMasterIdLst>
  <p:notesMasterIdLst>
    <p:notesMasterId r:id="rId13"/>
  </p:notesMasterIdLst>
  <p:sldIdLst>
    <p:sldId id="427" r:id="rId3"/>
    <p:sldId id="432" r:id="rId4"/>
    <p:sldId id="433" r:id="rId5"/>
    <p:sldId id="434" r:id="rId6"/>
    <p:sldId id="408" r:id="rId7"/>
    <p:sldId id="438" r:id="rId8"/>
    <p:sldId id="436" r:id="rId9"/>
    <p:sldId id="435" r:id="rId10"/>
    <p:sldId id="414" r:id="rId11"/>
    <p:sldId id="371" r:id="rId12"/>
  </p:sldIdLst>
  <p:sldSz cx="9144000" cy="5143500" type="screen16x9"/>
  <p:notesSz cx="6858000" cy="9144000"/>
  <p:embeddedFontLst>
    <p:embeddedFont>
      <p:font typeface="等线" panose="020B0604020202020204" charset="-122"/>
      <p:regular r:id="rId14"/>
      <p:bold r:id="rId15"/>
    </p:embeddedFont>
    <p:embeddedFont>
      <p:font typeface="Caveat Brush" panose="020B0604020202020204" charset="0"/>
      <p:regular r:id="rId16"/>
    </p:embeddedFont>
    <p:embeddedFont>
      <p:font typeface="等线 Light" panose="020B0604020202020204" charset="-122"/>
      <p:regular r:id="rId17"/>
    </p:embeddedFont>
    <p:embeddedFont>
      <p:font typeface="Poppins" panose="020B0604020202020204" charset="0"/>
      <p:regular r:id="rId18"/>
      <p:bold r:id="rId19"/>
      <p:italic r:id="rId20"/>
      <p:boldItalic r:id="rId21"/>
    </p:embeddedFont>
    <p:embeddedFont>
      <p:font typeface="DM Sans" panose="020B0604020202020204"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D348B26-30BF-406D-A277-C712B2131FE8}">
  <a:tblStyle styleId="{8D348B26-30BF-406D-A277-C712B2131FE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7" d="100"/>
          <a:sy n="97" d="100"/>
        </p:scale>
        <p:origin x="630" y="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0193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g2a81cecb5c9_1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0" name="Google Shape;1420;g2a81cecb5c9_1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97341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g2a81cecb5c9_1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0" name="Google Shape;1420;g2a81cecb5c9_1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84888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smtClean="0">
              <a:cs typeface="等线" panose="020B0604020202020204" charset="-122"/>
            </a:endParaRPr>
          </a:p>
        </p:txBody>
      </p:sp>
      <p:sp>
        <p:nvSpPr>
          <p:cNvPr id="141316" name="灯片编号占位符 3"/>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300">
                <a:solidFill>
                  <a:schemeClr val="tx1"/>
                </a:solidFill>
                <a:latin typeface="Arial" panose="020B0604020202020204" pitchFamily="34" charset="0"/>
                <a:cs typeface="Arial" panose="020B0604020202020204" pitchFamily="34" charset="0"/>
              </a:defRPr>
            </a:lvl1pPr>
            <a:lvl2pPr marL="742950" indent="-285750" defTabSz="457200">
              <a:defRPr sz="1300">
                <a:solidFill>
                  <a:schemeClr val="tx1"/>
                </a:solidFill>
                <a:latin typeface="Arial" panose="020B0604020202020204" pitchFamily="34" charset="0"/>
                <a:cs typeface="Arial" panose="020B0604020202020204" pitchFamily="34" charset="0"/>
              </a:defRPr>
            </a:lvl2pPr>
            <a:lvl3pPr marL="1143000" indent="-228600" defTabSz="457200">
              <a:defRPr sz="1300">
                <a:solidFill>
                  <a:schemeClr val="tx1"/>
                </a:solidFill>
                <a:latin typeface="Arial" panose="020B0604020202020204" pitchFamily="34" charset="0"/>
                <a:cs typeface="Arial" panose="020B0604020202020204" pitchFamily="34" charset="0"/>
              </a:defRPr>
            </a:lvl3pPr>
            <a:lvl4pPr marL="1600200" indent="-228600" defTabSz="457200">
              <a:defRPr sz="1300">
                <a:solidFill>
                  <a:schemeClr val="tx1"/>
                </a:solidFill>
                <a:latin typeface="Arial" panose="020B0604020202020204" pitchFamily="34" charset="0"/>
                <a:cs typeface="Arial" panose="020B0604020202020204" pitchFamily="34" charset="0"/>
              </a:defRPr>
            </a:lvl4pPr>
            <a:lvl5pPr marL="2057400" indent="-228600" defTabSz="457200">
              <a:defRPr sz="13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r" eaLnBrk="1" hangingPunct="1"/>
            <a:fld id="{8BCF5CC0-23A9-4C32-B2DF-F2D273F32CDF}" type="slidenum">
              <a:rPr lang="zh-CN" altLang="en-US" sz="1200">
                <a:solidFill>
                  <a:srgbClr val="000000"/>
                </a:solidFill>
                <a:latin typeface="等线" panose="020B0604020202020204" charset="-122"/>
                <a:cs typeface="等线" panose="020B0604020202020204" charset="-122"/>
              </a:rPr>
              <a:pPr algn="r" eaLnBrk="1" hangingPunct="1"/>
              <a:t>9</a:t>
            </a:fld>
            <a:endParaRPr lang="en-US" altLang="zh-CN" sz="1200">
              <a:solidFill>
                <a:srgbClr val="000000"/>
              </a:solidFill>
              <a:latin typeface="等线" panose="020B0604020202020204" charset="-122"/>
              <a:cs typeface="等线" panose="020B0604020202020204" charset="-122"/>
            </a:endParaRPr>
          </a:p>
        </p:txBody>
      </p:sp>
    </p:spTree>
    <p:extLst>
      <p:ext uri="{BB962C8B-B14F-4D97-AF65-F5344CB8AC3E}">
        <p14:creationId xmlns:p14="http://schemas.microsoft.com/office/powerpoint/2010/main" val="313458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1"/>
        <p:cNvGrpSpPr/>
        <p:nvPr/>
      </p:nvGrpSpPr>
      <p:grpSpPr>
        <a:xfrm>
          <a:off x="0" y="0"/>
          <a:ext cx="0" cy="0"/>
          <a:chOff x="0" y="0"/>
          <a:chExt cx="0" cy="0"/>
        </a:xfrm>
      </p:grpSpPr>
      <p:sp>
        <p:nvSpPr>
          <p:cNvPr id="312" name="Google Shape;312;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column content">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60F3861-3FE7-4880-8C8B-7C2E8EB3DEBD}" type="datetimeFigureOut">
              <a:rPr lang="zh-CN" altLang="en-US" smtClean="0"/>
              <a:t>2024/10/30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5AF81A-74A3-477D-A1A0-0AB5B5F8E671}" type="slidenum">
              <a:rPr lang="zh-CN" altLang="en-US" smtClean="0"/>
              <a:t>‹#›</a:t>
            </a:fld>
            <a:endParaRPr lang="zh-CN" altLang="en-US"/>
          </a:p>
        </p:txBody>
      </p:sp>
    </p:spTree>
    <p:extLst>
      <p:ext uri="{BB962C8B-B14F-4D97-AF65-F5344CB8AC3E}">
        <p14:creationId xmlns:p14="http://schemas.microsoft.com/office/powerpoint/2010/main" val="1112823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60F3861-3FE7-4880-8C8B-7C2E8EB3DEBD}" type="datetimeFigureOut">
              <a:rPr lang="zh-CN" altLang="en-US" smtClean="0"/>
              <a:t>2024/10/30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95AF81A-74A3-477D-A1A0-0AB5B5F8E671}" type="slidenum">
              <a:rPr lang="zh-CN" altLang="en-US" smtClean="0"/>
              <a:t>‹#›</a:t>
            </a:fld>
            <a:endParaRPr lang="zh-CN" altLang="en-US"/>
          </a:p>
        </p:txBody>
      </p:sp>
    </p:spTree>
    <p:extLst>
      <p:ext uri="{BB962C8B-B14F-4D97-AF65-F5344CB8AC3E}">
        <p14:creationId xmlns:p14="http://schemas.microsoft.com/office/powerpoint/2010/main" val="863113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60F3861-3FE7-4880-8C8B-7C2E8EB3DEBD}" type="datetimeFigureOut">
              <a:rPr lang="zh-CN" altLang="en-US" smtClean="0"/>
              <a:t>2024/10/30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95AF81A-74A3-477D-A1A0-0AB5B5F8E671}" type="slidenum">
              <a:rPr lang="zh-CN" altLang="en-US" smtClean="0"/>
              <a:t>‹#›</a:t>
            </a:fld>
            <a:endParaRPr lang="zh-CN" altLang="en-US"/>
          </a:p>
        </p:txBody>
      </p:sp>
    </p:spTree>
    <p:extLst>
      <p:ext uri="{BB962C8B-B14F-4D97-AF65-F5344CB8AC3E}">
        <p14:creationId xmlns:p14="http://schemas.microsoft.com/office/powerpoint/2010/main" val="723111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60F3861-3FE7-4880-8C8B-7C2E8EB3DEBD}" type="datetimeFigureOut">
              <a:rPr lang="zh-CN" altLang="en-US" smtClean="0"/>
              <a:t>2024/10/30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95AF81A-74A3-477D-A1A0-0AB5B5F8E671}" type="slidenum">
              <a:rPr lang="zh-CN" altLang="en-US" smtClean="0"/>
              <a:t>‹#›</a:t>
            </a:fld>
            <a:endParaRPr lang="zh-CN" altLang="en-US"/>
          </a:p>
        </p:txBody>
      </p:sp>
    </p:spTree>
    <p:extLst>
      <p:ext uri="{BB962C8B-B14F-4D97-AF65-F5344CB8AC3E}">
        <p14:creationId xmlns:p14="http://schemas.microsoft.com/office/powerpoint/2010/main" val="1144782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and title">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560F3861-3FE7-4880-8C8B-7C2E8EB3DEBD}" type="datetimeFigureOut">
              <a:rPr lang="zh-CN" altLang="en-US" smtClean="0"/>
              <a:t>2024/10/30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5AF81A-74A3-477D-A1A0-0AB5B5F8E671}" type="slidenum">
              <a:rPr lang="zh-CN" altLang="en-US" smtClean="0"/>
              <a:t>‹#›</a:t>
            </a:fld>
            <a:endParaRPr lang="zh-CN" altLang="en-US"/>
          </a:p>
        </p:txBody>
      </p:sp>
    </p:spTree>
    <p:extLst>
      <p:ext uri="{BB962C8B-B14F-4D97-AF65-F5344CB8AC3E}">
        <p14:creationId xmlns:p14="http://schemas.microsoft.com/office/powerpoint/2010/main" val="1257168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nd title">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560F3861-3FE7-4880-8C8B-7C2E8EB3DEBD}" type="datetimeFigureOut">
              <a:rPr lang="zh-CN" altLang="en-US" smtClean="0"/>
              <a:t>2024/10/30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5AF81A-74A3-477D-A1A0-0AB5B5F8E671}" type="slidenum">
              <a:rPr lang="zh-CN" altLang="en-US" smtClean="0"/>
              <a:t>‹#›</a:t>
            </a:fld>
            <a:endParaRPr lang="zh-CN" altLang="en-US"/>
          </a:p>
        </p:txBody>
      </p:sp>
    </p:spTree>
    <p:extLst>
      <p:ext uri="{BB962C8B-B14F-4D97-AF65-F5344CB8AC3E}">
        <p14:creationId xmlns:p14="http://schemas.microsoft.com/office/powerpoint/2010/main" val="1302930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60F3861-3FE7-4880-8C8B-7C2E8EB3DEBD}" type="datetimeFigureOut">
              <a:rPr lang="zh-CN" altLang="en-US" smtClean="0"/>
              <a:t>2024/10/30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5AF81A-74A3-477D-A1A0-0AB5B5F8E671}" type="slidenum">
              <a:rPr lang="zh-CN" altLang="en-US" smtClean="0"/>
              <a:t>‹#›</a:t>
            </a:fld>
            <a:endParaRPr lang="zh-CN" altLang="en-US"/>
          </a:p>
        </p:txBody>
      </p:sp>
    </p:spTree>
    <p:extLst>
      <p:ext uri="{BB962C8B-B14F-4D97-AF65-F5344CB8AC3E}">
        <p14:creationId xmlns:p14="http://schemas.microsoft.com/office/powerpoint/2010/main" val="1996642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60F3861-3FE7-4880-8C8B-7C2E8EB3DEBD}" type="datetimeFigureOut">
              <a:rPr lang="zh-CN" altLang="en-US" smtClean="0"/>
              <a:t>2024/10/30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5AF81A-74A3-477D-A1A0-0AB5B5F8E671}" type="slidenum">
              <a:rPr lang="zh-CN" altLang="en-US" smtClean="0"/>
              <a:t>‹#›</a:t>
            </a:fld>
            <a:endParaRPr lang="zh-CN" altLang="en-US"/>
          </a:p>
        </p:txBody>
      </p:sp>
    </p:spTree>
    <p:extLst>
      <p:ext uri="{BB962C8B-B14F-4D97-AF65-F5344CB8AC3E}">
        <p14:creationId xmlns:p14="http://schemas.microsoft.com/office/powerpoint/2010/main" val="517958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1">
  <p:cSld name="CUSTOM_5_1">
    <p:spTree>
      <p:nvGrpSpPr>
        <p:cNvPr id="1" name="Shape 554"/>
        <p:cNvGrpSpPr/>
        <p:nvPr/>
      </p:nvGrpSpPr>
      <p:grpSpPr>
        <a:xfrm>
          <a:off x="0" y="0"/>
          <a:ext cx="0" cy="0"/>
          <a:chOff x="0" y="0"/>
          <a:chExt cx="0" cy="0"/>
        </a:xfrm>
      </p:grpSpPr>
      <p:grpSp>
        <p:nvGrpSpPr>
          <p:cNvPr id="555" name="Google Shape;555;p22"/>
          <p:cNvGrpSpPr/>
          <p:nvPr/>
        </p:nvGrpSpPr>
        <p:grpSpPr>
          <a:xfrm rot="-5400000">
            <a:off x="3542852" y="-704438"/>
            <a:ext cx="1362411" cy="2352602"/>
            <a:chOff x="428525" y="2080425"/>
            <a:chExt cx="639900" cy="1104975"/>
          </a:xfrm>
        </p:grpSpPr>
        <p:sp>
          <p:nvSpPr>
            <p:cNvPr id="556" name="Google Shape;556;p22"/>
            <p:cNvSpPr/>
            <p:nvPr/>
          </p:nvSpPr>
          <p:spPr>
            <a:xfrm>
              <a:off x="428525" y="2080425"/>
              <a:ext cx="607075" cy="1104975"/>
            </a:xfrm>
            <a:custGeom>
              <a:avLst/>
              <a:gdLst/>
              <a:ahLst/>
              <a:cxnLst/>
              <a:rect l="l" t="t" r="r" b="b"/>
              <a:pathLst>
                <a:path w="24283" h="44199" extrusionOk="0">
                  <a:moveTo>
                    <a:pt x="20955" y="1"/>
                  </a:moveTo>
                  <a:cubicBezTo>
                    <a:pt x="18941" y="234"/>
                    <a:pt x="16957" y="730"/>
                    <a:pt x="15060" y="1518"/>
                  </a:cubicBezTo>
                  <a:cubicBezTo>
                    <a:pt x="14184" y="1898"/>
                    <a:pt x="13279" y="2190"/>
                    <a:pt x="12375" y="2511"/>
                  </a:cubicBezTo>
                  <a:cubicBezTo>
                    <a:pt x="11090" y="2919"/>
                    <a:pt x="9835" y="3415"/>
                    <a:pt x="8639" y="3999"/>
                  </a:cubicBezTo>
                  <a:cubicBezTo>
                    <a:pt x="7471" y="4583"/>
                    <a:pt x="6421" y="5371"/>
                    <a:pt x="5545" y="6305"/>
                  </a:cubicBezTo>
                  <a:cubicBezTo>
                    <a:pt x="5312" y="6538"/>
                    <a:pt x="5049" y="6772"/>
                    <a:pt x="4786" y="7034"/>
                  </a:cubicBezTo>
                  <a:cubicBezTo>
                    <a:pt x="4144" y="7618"/>
                    <a:pt x="3561" y="8231"/>
                    <a:pt x="3065" y="8902"/>
                  </a:cubicBezTo>
                  <a:cubicBezTo>
                    <a:pt x="1284" y="11383"/>
                    <a:pt x="0" y="15848"/>
                    <a:pt x="146" y="18854"/>
                  </a:cubicBezTo>
                  <a:lnTo>
                    <a:pt x="204" y="19584"/>
                  </a:lnTo>
                  <a:cubicBezTo>
                    <a:pt x="350" y="22327"/>
                    <a:pt x="525" y="25188"/>
                    <a:pt x="1401" y="27785"/>
                  </a:cubicBezTo>
                  <a:cubicBezTo>
                    <a:pt x="2014" y="29711"/>
                    <a:pt x="3006" y="32163"/>
                    <a:pt x="4903" y="34206"/>
                  </a:cubicBezTo>
                  <a:lnTo>
                    <a:pt x="5195" y="34498"/>
                  </a:lnTo>
                  <a:cubicBezTo>
                    <a:pt x="6275" y="35665"/>
                    <a:pt x="7413" y="36891"/>
                    <a:pt x="8405" y="38146"/>
                  </a:cubicBezTo>
                  <a:cubicBezTo>
                    <a:pt x="8581" y="38350"/>
                    <a:pt x="8726" y="38584"/>
                    <a:pt x="8902" y="38788"/>
                  </a:cubicBezTo>
                  <a:cubicBezTo>
                    <a:pt x="9456" y="39576"/>
                    <a:pt x="10069" y="40306"/>
                    <a:pt x="10799" y="40948"/>
                  </a:cubicBezTo>
                  <a:cubicBezTo>
                    <a:pt x="14325" y="43847"/>
                    <a:pt x="19837" y="44198"/>
                    <a:pt x="22296" y="44198"/>
                  </a:cubicBezTo>
                  <a:cubicBezTo>
                    <a:pt x="22584" y="44198"/>
                    <a:pt x="22831" y="44193"/>
                    <a:pt x="23027" y="44187"/>
                  </a:cubicBezTo>
                  <a:lnTo>
                    <a:pt x="23027" y="43895"/>
                  </a:lnTo>
                  <a:cubicBezTo>
                    <a:pt x="22833" y="43901"/>
                    <a:pt x="22588" y="43906"/>
                    <a:pt x="22301" y="43906"/>
                  </a:cubicBezTo>
                  <a:cubicBezTo>
                    <a:pt x="19876" y="43906"/>
                    <a:pt x="14445" y="43559"/>
                    <a:pt x="10974" y="40714"/>
                  </a:cubicBezTo>
                  <a:cubicBezTo>
                    <a:pt x="10273" y="40101"/>
                    <a:pt x="9660" y="39372"/>
                    <a:pt x="9135" y="38613"/>
                  </a:cubicBezTo>
                  <a:cubicBezTo>
                    <a:pt x="8960" y="38379"/>
                    <a:pt x="8785" y="38175"/>
                    <a:pt x="8610" y="37942"/>
                  </a:cubicBezTo>
                  <a:cubicBezTo>
                    <a:pt x="7617" y="36687"/>
                    <a:pt x="6479" y="35461"/>
                    <a:pt x="5370" y="34293"/>
                  </a:cubicBezTo>
                  <a:lnTo>
                    <a:pt x="5107" y="34002"/>
                  </a:lnTo>
                  <a:cubicBezTo>
                    <a:pt x="3240" y="32017"/>
                    <a:pt x="2277" y="29565"/>
                    <a:pt x="1664" y="27698"/>
                  </a:cubicBezTo>
                  <a:cubicBezTo>
                    <a:pt x="788" y="25100"/>
                    <a:pt x="642" y="22298"/>
                    <a:pt x="496" y="19555"/>
                  </a:cubicBezTo>
                  <a:lnTo>
                    <a:pt x="467" y="18825"/>
                  </a:lnTo>
                  <a:cubicBezTo>
                    <a:pt x="292" y="15877"/>
                    <a:pt x="1547" y="11500"/>
                    <a:pt x="3269" y="9048"/>
                  </a:cubicBezTo>
                  <a:cubicBezTo>
                    <a:pt x="3794" y="8377"/>
                    <a:pt x="4349" y="7793"/>
                    <a:pt x="4962" y="7239"/>
                  </a:cubicBezTo>
                  <a:cubicBezTo>
                    <a:pt x="5224" y="6976"/>
                    <a:pt x="5487" y="6743"/>
                    <a:pt x="5720" y="6509"/>
                  </a:cubicBezTo>
                  <a:cubicBezTo>
                    <a:pt x="6596" y="5575"/>
                    <a:pt x="7617" y="4816"/>
                    <a:pt x="8756" y="4233"/>
                  </a:cubicBezTo>
                  <a:cubicBezTo>
                    <a:pt x="9952" y="3649"/>
                    <a:pt x="11178" y="3153"/>
                    <a:pt x="12462" y="2773"/>
                  </a:cubicBezTo>
                  <a:cubicBezTo>
                    <a:pt x="13338" y="2452"/>
                    <a:pt x="14272" y="2131"/>
                    <a:pt x="15147" y="1781"/>
                  </a:cubicBezTo>
                  <a:cubicBezTo>
                    <a:pt x="17015" y="993"/>
                    <a:pt x="19000" y="497"/>
                    <a:pt x="20984" y="293"/>
                  </a:cubicBezTo>
                  <a:cubicBezTo>
                    <a:pt x="21393" y="293"/>
                    <a:pt x="21801" y="322"/>
                    <a:pt x="22181" y="351"/>
                  </a:cubicBezTo>
                  <a:cubicBezTo>
                    <a:pt x="22736" y="419"/>
                    <a:pt x="23190" y="461"/>
                    <a:pt x="23536" y="461"/>
                  </a:cubicBezTo>
                  <a:cubicBezTo>
                    <a:pt x="23935" y="461"/>
                    <a:pt x="24188" y="404"/>
                    <a:pt x="24282" y="263"/>
                  </a:cubicBezTo>
                  <a:lnTo>
                    <a:pt x="24049" y="88"/>
                  </a:lnTo>
                  <a:cubicBezTo>
                    <a:pt x="23991" y="157"/>
                    <a:pt x="23790" y="181"/>
                    <a:pt x="23530" y="181"/>
                  </a:cubicBezTo>
                  <a:cubicBezTo>
                    <a:pt x="23127" y="181"/>
                    <a:pt x="22582" y="124"/>
                    <a:pt x="22210" y="88"/>
                  </a:cubicBezTo>
                  <a:cubicBezTo>
                    <a:pt x="21801" y="30"/>
                    <a:pt x="21393" y="1"/>
                    <a:pt x="209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2"/>
            <p:cNvSpPr/>
            <p:nvPr/>
          </p:nvSpPr>
          <p:spPr>
            <a:xfrm>
              <a:off x="904975" y="2557400"/>
              <a:ext cx="74425" cy="125000"/>
            </a:xfrm>
            <a:custGeom>
              <a:avLst/>
              <a:gdLst/>
              <a:ahLst/>
              <a:cxnLst/>
              <a:rect l="l" t="t" r="r" b="b"/>
              <a:pathLst>
                <a:path w="2977" h="5000" extrusionOk="0">
                  <a:moveTo>
                    <a:pt x="2739" y="1"/>
                  </a:moveTo>
                  <a:cubicBezTo>
                    <a:pt x="1949" y="1"/>
                    <a:pt x="1197" y="266"/>
                    <a:pt x="613" y="797"/>
                  </a:cubicBezTo>
                  <a:cubicBezTo>
                    <a:pt x="204" y="1205"/>
                    <a:pt x="0" y="1789"/>
                    <a:pt x="58" y="2373"/>
                  </a:cubicBezTo>
                  <a:cubicBezTo>
                    <a:pt x="88" y="3219"/>
                    <a:pt x="613" y="4387"/>
                    <a:pt x="1372" y="4824"/>
                  </a:cubicBezTo>
                  <a:cubicBezTo>
                    <a:pt x="1576" y="4941"/>
                    <a:pt x="1810" y="5000"/>
                    <a:pt x="2043" y="5000"/>
                  </a:cubicBezTo>
                  <a:cubicBezTo>
                    <a:pt x="2276" y="5000"/>
                    <a:pt x="2510" y="4941"/>
                    <a:pt x="2714" y="4824"/>
                  </a:cubicBezTo>
                  <a:lnTo>
                    <a:pt x="2598" y="4562"/>
                  </a:lnTo>
                  <a:cubicBezTo>
                    <a:pt x="2422" y="4664"/>
                    <a:pt x="2233" y="4715"/>
                    <a:pt x="2047" y="4715"/>
                  </a:cubicBezTo>
                  <a:cubicBezTo>
                    <a:pt x="1861" y="4715"/>
                    <a:pt x="1678" y="4664"/>
                    <a:pt x="1518" y="4562"/>
                  </a:cubicBezTo>
                  <a:cubicBezTo>
                    <a:pt x="876" y="4182"/>
                    <a:pt x="379" y="3132"/>
                    <a:pt x="350" y="2344"/>
                  </a:cubicBezTo>
                  <a:cubicBezTo>
                    <a:pt x="292" y="1848"/>
                    <a:pt x="467" y="1351"/>
                    <a:pt x="817" y="1001"/>
                  </a:cubicBezTo>
                  <a:cubicBezTo>
                    <a:pt x="1374" y="551"/>
                    <a:pt x="2050" y="293"/>
                    <a:pt x="2760" y="293"/>
                  </a:cubicBezTo>
                  <a:cubicBezTo>
                    <a:pt x="2832" y="293"/>
                    <a:pt x="2904" y="295"/>
                    <a:pt x="2977" y="301"/>
                  </a:cubicBezTo>
                  <a:lnTo>
                    <a:pt x="2977" y="9"/>
                  </a:lnTo>
                  <a:cubicBezTo>
                    <a:pt x="2897" y="4"/>
                    <a:pt x="2818" y="1"/>
                    <a:pt x="27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2"/>
            <p:cNvSpPr/>
            <p:nvPr/>
          </p:nvSpPr>
          <p:spPr>
            <a:xfrm>
              <a:off x="865575" y="2502775"/>
              <a:ext cx="110175" cy="229750"/>
            </a:xfrm>
            <a:custGeom>
              <a:avLst/>
              <a:gdLst/>
              <a:ahLst/>
              <a:cxnLst/>
              <a:rect l="l" t="t" r="r" b="b"/>
              <a:pathLst>
                <a:path w="4407" h="9190" extrusionOk="0">
                  <a:moveTo>
                    <a:pt x="4052" y="0"/>
                  </a:moveTo>
                  <a:cubicBezTo>
                    <a:pt x="3140" y="0"/>
                    <a:pt x="2304" y="655"/>
                    <a:pt x="1605" y="1172"/>
                  </a:cubicBezTo>
                  <a:lnTo>
                    <a:pt x="1313" y="1406"/>
                  </a:lnTo>
                  <a:cubicBezTo>
                    <a:pt x="58" y="2340"/>
                    <a:pt x="0" y="3361"/>
                    <a:pt x="321" y="4996"/>
                  </a:cubicBezTo>
                  <a:cubicBezTo>
                    <a:pt x="555" y="6105"/>
                    <a:pt x="1664" y="8469"/>
                    <a:pt x="2977" y="9052"/>
                  </a:cubicBezTo>
                  <a:cubicBezTo>
                    <a:pt x="3161" y="9144"/>
                    <a:pt x="3363" y="9189"/>
                    <a:pt x="3566" y="9189"/>
                  </a:cubicBezTo>
                  <a:cubicBezTo>
                    <a:pt x="3814" y="9189"/>
                    <a:pt x="4066" y="9122"/>
                    <a:pt x="4290" y="8994"/>
                  </a:cubicBezTo>
                  <a:lnTo>
                    <a:pt x="4144" y="8731"/>
                  </a:lnTo>
                  <a:cubicBezTo>
                    <a:pt x="3970" y="8842"/>
                    <a:pt x="3771" y="8893"/>
                    <a:pt x="3573" y="8893"/>
                  </a:cubicBezTo>
                  <a:cubicBezTo>
                    <a:pt x="3406" y="8893"/>
                    <a:pt x="3241" y="8857"/>
                    <a:pt x="3094" y="8790"/>
                  </a:cubicBezTo>
                  <a:cubicBezTo>
                    <a:pt x="1839" y="8235"/>
                    <a:pt x="788" y="5842"/>
                    <a:pt x="613" y="4937"/>
                  </a:cubicBezTo>
                  <a:cubicBezTo>
                    <a:pt x="321" y="3390"/>
                    <a:pt x="379" y="2486"/>
                    <a:pt x="1518" y="1639"/>
                  </a:cubicBezTo>
                  <a:lnTo>
                    <a:pt x="1810" y="1406"/>
                  </a:lnTo>
                  <a:cubicBezTo>
                    <a:pt x="2473" y="902"/>
                    <a:pt x="3281" y="277"/>
                    <a:pt x="4102" y="277"/>
                  </a:cubicBezTo>
                  <a:cubicBezTo>
                    <a:pt x="4184" y="277"/>
                    <a:pt x="4266" y="284"/>
                    <a:pt x="4349" y="297"/>
                  </a:cubicBezTo>
                  <a:lnTo>
                    <a:pt x="4407" y="34"/>
                  </a:lnTo>
                  <a:cubicBezTo>
                    <a:pt x="4288" y="11"/>
                    <a:pt x="4169" y="0"/>
                    <a:pt x="40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2"/>
            <p:cNvSpPr/>
            <p:nvPr/>
          </p:nvSpPr>
          <p:spPr>
            <a:xfrm>
              <a:off x="823975" y="2458750"/>
              <a:ext cx="171475" cy="321425"/>
            </a:xfrm>
            <a:custGeom>
              <a:avLst/>
              <a:gdLst/>
              <a:ahLst/>
              <a:cxnLst/>
              <a:rect l="l" t="t" r="r" b="b"/>
              <a:pathLst>
                <a:path w="6859" h="12857" extrusionOk="0">
                  <a:moveTo>
                    <a:pt x="6394" y="1"/>
                  </a:moveTo>
                  <a:cubicBezTo>
                    <a:pt x="5121" y="1"/>
                    <a:pt x="3860" y="318"/>
                    <a:pt x="2715" y="890"/>
                  </a:cubicBezTo>
                  <a:cubicBezTo>
                    <a:pt x="905" y="1854"/>
                    <a:pt x="0" y="2787"/>
                    <a:pt x="30" y="5151"/>
                  </a:cubicBezTo>
                  <a:cubicBezTo>
                    <a:pt x="146" y="9996"/>
                    <a:pt x="2452" y="12798"/>
                    <a:pt x="6363" y="12856"/>
                  </a:cubicBezTo>
                  <a:lnTo>
                    <a:pt x="6363" y="12565"/>
                  </a:lnTo>
                  <a:cubicBezTo>
                    <a:pt x="1080" y="12477"/>
                    <a:pt x="380" y="7340"/>
                    <a:pt x="351" y="5122"/>
                  </a:cubicBezTo>
                  <a:cubicBezTo>
                    <a:pt x="292" y="2904"/>
                    <a:pt x="1110" y="2087"/>
                    <a:pt x="2861" y="1153"/>
                  </a:cubicBezTo>
                  <a:cubicBezTo>
                    <a:pt x="3944" y="585"/>
                    <a:pt x="5142" y="292"/>
                    <a:pt x="6353" y="292"/>
                  </a:cubicBezTo>
                  <a:cubicBezTo>
                    <a:pt x="6512" y="292"/>
                    <a:pt x="6671" y="297"/>
                    <a:pt x="6830" y="307"/>
                  </a:cubicBezTo>
                  <a:lnTo>
                    <a:pt x="6859" y="15"/>
                  </a:lnTo>
                  <a:cubicBezTo>
                    <a:pt x="6704" y="5"/>
                    <a:pt x="6549" y="1"/>
                    <a:pt x="6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2"/>
            <p:cNvSpPr/>
            <p:nvPr/>
          </p:nvSpPr>
          <p:spPr>
            <a:xfrm>
              <a:off x="796250" y="2395625"/>
              <a:ext cx="217450" cy="446575"/>
            </a:xfrm>
            <a:custGeom>
              <a:avLst/>
              <a:gdLst/>
              <a:ahLst/>
              <a:cxnLst/>
              <a:rect l="l" t="t" r="r" b="b"/>
              <a:pathLst>
                <a:path w="8698" h="17863" extrusionOk="0">
                  <a:moveTo>
                    <a:pt x="8639" y="1"/>
                  </a:moveTo>
                  <a:cubicBezTo>
                    <a:pt x="6275" y="497"/>
                    <a:pt x="3970" y="1577"/>
                    <a:pt x="2540" y="2919"/>
                  </a:cubicBezTo>
                  <a:cubicBezTo>
                    <a:pt x="584" y="4700"/>
                    <a:pt x="0" y="6480"/>
                    <a:pt x="526" y="9077"/>
                  </a:cubicBezTo>
                  <a:cubicBezTo>
                    <a:pt x="584" y="9398"/>
                    <a:pt x="643" y="9778"/>
                    <a:pt x="701" y="10128"/>
                  </a:cubicBezTo>
                  <a:cubicBezTo>
                    <a:pt x="993" y="11850"/>
                    <a:pt x="1372" y="14010"/>
                    <a:pt x="2394" y="15294"/>
                  </a:cubicBezTo>
                  <a:cubicBezTo>
                    <a:pt x="3773" y="16932"/>
                    <a:pt x="5804" y="17863"/>
                    <a:pt x="7956" y="17863"/>
                  </a:cubicBezTo>
                  <a:cubicBezTo>
                    <a:pt x="7989" y="17863"/>
                    <a:pt x="8022" y="17863"/>
                    <a:pt x="8056" y="17862"/>
                  </a:cubicBezTo>
                  <a:lnTo>
                    <a:pt x="8056" y="17570"/>
                  </a:lnTo>
                  <a:cubicBezTo>
                    <a:pt x="8023" y="17571"/>
                    <a:pt x="7990" y="17571"/>
                    <a:pt x="7957" y="17571"/>
                  </a:cubicBezTo>
                  <a:cubicBezTo>
                    <a:pt x="5892" y="17571"/>
                    <a:pt x="3949" y="16670"/>
                    <a:pt x="2627" y="15090"/>
                  </a:cubicBezTo>
                  <a:cubicBezTo>
                    <a:pt x="1635" y="13864"/>
                    <a:pt x="1255" y="11762"/>
                    <a:pt x="964" y="10070"/>
                  </a:cubicBezTo>
                  <a:cubicBezTo>
                    <a:pt x="905" y="9690"/>
                    <a:pt x="847" y="9340"/>
                    <a:pt x="788" y="9019"/>
                  </a:cubicBezTo>
                  <a:cubicBezTo>
                    <a:pt x="292" y="6538"/>
                    <a:pt x="876" y="4816"/>
                    <a:pt x="2715" y="3124"/>
                  </a:cubicBezTo>
                  <a:cubicBezTo>
                    <a:pt x="4116" y="1839"/>
                    <a:pt x="6363" y="760"/>
                    <a:pt x="8698" y="263"/>
                  </a:cubicBezTo>
                  <a:lnTo>
                    <a:pt x="86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2"/>
            <p:cNvSpPr/>
            <p:nvPr/>
          </p:nvSpPr>
          <p:spPr>
            <a:xfrm>
              <a:off x="740800" y="2355500"/>
              <a:ext cx="274350" cy="531200"/>
            </a:xfrm>
            <a:custGeom>
              <a:avLst/>
              <a:gdLst/>
              <a:ahLst/>
              <a:cxnLst/>
              <a:rect l="l" t="t" r="r" b="b"/>
              <a:pathLst>
                <a:path w="10974" h="21248" extrusionOk="0">
                  <a:moveTo>
                    <a:pt x="10799" y="1"/>
                  </a:moveTo>
                  <a:cubicBezTo>
                    <a:pt x="10449" y="146"/>
                    <a:pt x="10098" y="263"/>
                    <a:pt x="9719" y="292"/>
                  </a:cubicBezTo>
                  <a:cubicBezTo>
                    <a:pt x="9310" y="351"/>
                    <a:pt x="8931" y="468"/>
                    <a:pt x="8581" y="613"/>
                  </a:cubicBezTo>
                  <a:cubicBezTo>
                    <a:pt x="8055" y="847"/>
                    <a:pt x="7589" y="1139"/>
                    <a:pt x="7122" y="1431"/>
                  </a:cubicBezTo>
                  <a:cubicBezTo>
                    <a:pt x="6830" y="1606"/>
                    <a:pt x="6538" y="1781"/>
                    <a:pt x="6275" y="1956"/>
                  </a:cubicBezTo>
                  <a:cubicBezTo>
                    <a:pt x="4612" y="2861"/>
                    <a:pt x="2335" y="4437"/>
                    <a:pt x="963" y="6596"/>
                  </a:cubicBezTo>
                  <a:cubicBezTo>
                    <a:pt x="59" y="8027"/>
                    <a:pt x="0" y="10245"/>
                    <a:pt x="847" y="12550"/>
                  </a:cubicBezTo>
                  <a:cubicBezTo>
                    <a:pt x="934" y="12784"/>
                    <a:pt x="1022" y="13017"/>
                    <a:pt x="1080" y="13280"/>
                  </a:cubicBezTo>
                  <a:cubicBezTo>
                    <a:pt x="1810" y="15352"/>
                    <a:pt x="2569" y="17512"/>
                    <a:pt x="4495" y="18737"/>
                  </a:cubicBezTo>
                  <a:lnTo>
                    <a:pt x="4728" y="18883"/>
                  </a:lnTo>
                  <a:cubicBezTo>
                    <a:pt x="6460" y="19980"/>
                    <a:pt x="8448" y="21248"/>
                    <a:pt x="10552" y="21248"/>
                  </a:cubicBezTo>
                  <a:cubicBezTo>
                    <a:pt x="10576" y="21248"/>
                    <a:pt x="10600" y="21248"/>
                    <a:pt x="10624" y="21247"/>
                  </a:cubicBezTo>
                  <a:lnTo>
                    <a:pt x="10624" y="20956"/>
                  </a:lnTo>
                  <a:cubicBezTo>
                    <a:pt x="10600" y="20956"/>
                    <a:pt x="10577" y="20956"/>
                    <a:pt x="10554" y="20956"/>
                  </a:cubicBezTo>
                  <a:cubicBezTo>
                    <a:pt x="8535" y="20956"/>
                    <a:pt x="6577" y="19717"/>
                    <a:pt x="4874" y="18621"/>
                  </a:cubicBezTo>
                  <a:lnTo>
                    <a:pt x="4641" y="18504"/>
                  </a:lnTo>
                  <a:cubicBezTo>
                    <a:pt x="2831" y="17337"/>
                    <a:pt x="2073" y="15235"/>
                    <a:pt x="1372" y="13163"/>
                  </a:cubicBezTo>
                  <a:cubicBezTo>
                    <a:pt x="1285" y="12930"/>
                    <a:pt x="1197" y="12696"/>
                    <a:pt x="1109" y="12463"/>
                  </a:cubicBezTo>
                  <a:cubicBezTo>
                    <a:pt x="321" y="10245"/>
                    <a:pt x="351" y="8114"/>
                    <a:pt x="1226" y="6772"/>
                  </a:cubicBezTo>
                  <a:cubicBezTo>
                    <a:pt x="2539" y="4641"/>
                    <a:pt x="4787" y="3123"/>
                    <a:pt x="6421" y="2219"/>
                  </a:cubicBezTo>
                  <a:cubicBezTo>
                    <a:pt x="6684" y="2073"/>
                    <a:pt x="6976" y="1868"/>
                    <a:pt x="7267" y="1693"/>
                  </a:cubicBezTo>
                  <a:cubicBezTo>
                    <a:pt x="7734" y="1401"/>
                    <a:pt x="8201" y="1139"/>
                    <a:pt x="8698" y="905"/>
                  </a:cubicBezTo>
                  <a:cubicBezTo>
                    <a:pt x="9048" y="759"/>
                    <a:pt x="9427" y="643"/>
                    <a:pt x="9807" y="613"/>
                  </a:cubicBezTo>
                  <a:cubicBezTo>
                    <a:pt x="10186" y="555"/>
                    <a:pt x="10595" y="438"/>
                    <a:pt x="10974" y="263"/>
                  </a:cubicBezTo>
                  <a:lnTo>
                    <a:pt x="1079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2"/>
            <p:cNvSpPr/>
            <p:nvPr/>
          </p:nvSpPr>
          <p:spPr>
            <a:xfrm>
              <a:off x="697750" y="2309525"/>
              <a:ext cx="340750" cy="624000"/>
            </a:xfrm>
            <a:custGeom>
              <a:avLst/>
              <a:gdLst/>
              <a:ahLst/>
              <a:cxnLst/>
              <a:rect l="l" t="t" r="r" b="b"/>
              <a:pathLst>
                <a:path w="13630" h="24960" extrusionOk="0">
                  <a:moveTo>
                    <a:pt x="13426" y="1"/>
                  </a:moveTo>
                  <a:cubicBezTo>
                    <a:pt x="13017" y="147"/>
                    <a:pt x="12608" y="234"/>
                    <a:pt x="12200" y="322"/>
                  </a:cubicBezTo>
                  <a:cubicBezTo>
                    <a:pt x="11820" y="409"/>
                    <a:pt x="11470" y="497"/>
                    <a:pt x="11266" y="555"/>
                  </a:cubicBezTo>
                  <a:cubicBezTo>
                    <a:pt x="10799" y="701"/>
                    <a:pt x="10332" y="789"/>
                    <a:pt x="9894" y="906"/>
                  </a:cubicBezTo>
                  <a:cubicBezTo>
                    <a:pt x="8844" y="1081"/>
                    <a:pt x="7851" y="1402"/>
                    <a:pt x="6947" y="1927"/>
                  </a:cubicBezTo>
                  <a:cubicBezTo>
                    <a:pt x="3269" y="4174"/>
                    <a:pt x="1197" y="6247"/>
                    <a:pt x="613" y="8144"/>
                  </a:cubicBezTo>
                  <a:cubicBezTo>
                    <a:pt x="0" y="10011"/>
                    <a:pt x="351" y="13076"/>
                    <a:pt x="1022" y="15090"/>
                  </a:cubicBezTo>
                  <a:cubicBezTo>
                    <a:pt x="1956" y="18008"/>
                    <a:pt x="3094" y="21014"/>
                    <a:pt x="5633" y="22970"/>
                  </a:cubicBezTo>
                  <a:cubicBezTo>
                    <a:pt x="6567" y="23583"/>
                    <a:pt x="7589" y="24020"/>
                    <a:pt x="8668" y="24283"/>
                  </a:cubicBezTo>
                  <a:cubicBezTo>
                    <a:pt x="9576" y="24530"/>
                    <a:pt x="11260" y="24959"/>
                    <a:pt x="12526" y="24959"/>
                  </a:cubicBezTo>
                  <a:cubicBezTo>
                    <a:pt x="12604" y="24959"/>
                    <a:pt x="12680" y="24958"/>
                    <a:pt x="12754" y="24954"/>
                  </a:cubicBezTo>
                  <a:lnTo>
                    <a:pt x="12754" y="24662"/>
                  </a:lnTo>
                  <a:cubicBezTo>
                    <a:pt x="12677" y="24666"/>
                    <a:pt x="12599" y="24668"/>
                    <a:pt x="12518" y="24668"/>
                  </a:cubicBezTo>
                  <a:cubicBezTo>
                    <a:pt x="11284" y="24668"/>
                    <a:pt x="9660" y="24265"/>
                    <a:pt x="8756" y="23991"/>
                  </a:cubicBezTo>
                  <a:cubicBezTo>
                    <a:pt x="7705" y="23758"/>
                    <a:pt x="6713" y="23320"/>
                    <a:pt x="5837" y="22736"/>
                  </a:cubicBezTo>
                  <a:cubicBezTo>
                    <a:pt x="3328" y="20839"/>
                    <a:pt x="2248" y="18008"/>
                    <a:pt x="1285" y="15002"/>
                  </a:cubicBezTo>
                  <a:cubicBezTo>
                    <a:pt x="642" y="13018"/>
                    <a:pt x="292" y="10070"/>
                    <a:pt x="876" y="8231"/>
                  </a:cubicBezTo>
                  <a:cubicBezTo>
                    <a:pt x="1460" y="6363"/>
                    <a:pt x="3503" y="4379"/>
                    <a:pt x="7092" y="2161"/>
                  </a:cubicBezTo>
                  <a:cubicBezTo>
                    <a:pt x="7997" y="1664"/>
                    <a:pt x="8960" y="1343"/>
                    <a:pt x="9953" y="1168"/>
                  </a:cubicBezTo>
                  <a:cubicBezTo>
                    <a:pt x="10390" y="1081"/>
                    <a:pt x="10887" y="964"/>
                    <a:pt x="11353" y="818"/>
                  </a:cubicBezTo>
                  <a:cubicBezTo>
                    <a:pt x="11529" y="760"/>
                    <a:pt x="11879" y="672"/>
                    <a:pt x="12258" y="614"/>
                  </a:cubicBezTo>
                  <a:cubicBezTo>
                    <a:pt x="13338" y="351"/>
                    <a:pt x="13572" y="293"/>
                    <a:pt x="13630" y="205"/>
                  </a:cubicBezTo>
                  <a:lnTo>
                    <a:pt x="134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2"/>
            <p:cNvSpPr/>
            <p:nvPr/>
          </p:nvSpPr>
          <p:spPr>
            <a:xfrm>
              <a:off x="622600" y="2273775"/>
              <a:ext cx="409350" cy="712150"/>
            </a:xfrm>
            <a:custGeom>
              <a:avLst/>
              <a:gdLst/>
              <a:ahLst/>
              <a:cxnLst/>
              <a:rect l="l" t="t" r="r" b="b"/>
              <a:pathLst>
                <a:path w="16374" h="28486" extrusionOk="0">
                  <a:moveTo>
                    <a:pt x="16315" y="1"/>
                  </a:moveTo>
                  <a:cubicBezTo>
                    <a:pt x="15352" y="263"/>
                    <a:pt x="14301" y="497"/>
                    <a:pt x="13192" y="701"/>
                  </a:cubicBezTo>
                  <a:cubicBezTo>
                    <a:pt x="11850" y="964"/>
                    <a:pt x="10565" y="1285"/>
                    <a:pt x="9281" y="1664"/>
                  </a:cubicBezTo>
                  <a:cubicBezTo>
                    <a:pt x="4874" y="3007"/>
                    <a:pt x="2072" y="5400"/>
                    <a:pt x="934" y="8756"/>
                  </a:cubicBezTo>
                  <a:cubicBezTo>
                    <a:pt x="0" y="11500"/>
                    <a:pt x="1576" y="15236"/>
                    <a:pt x="2744" y="17979"/>
                  </a:cubicBezTo>
                  <a:cubicBezTo>
                    <a:pt x="2860" y="18212"/>
                    <a:pt x="2948" y="18446"/>
                    <a:pt x="3036" y="18650"/>
                  </a:cubicBezTo>
                  <a:cubicBezTo>
                    <a:pt x="3123" y="18884"/>
                    <a:pt x="3240" y="19117"/>
                    <a:pt x="3327" y="19351"/>
                  </a:cubicBezTo>
                  <a:cubicBezTo>
                    <a:pt x="4291" y="21685"/>
                    <a:pt x="5604" y="24867"/>
                    <a:pt x="7822" y="25976"/>
                  </a:cubicBezTo>
                  <a:cubicBezTo>
                    <a:pt x="9953" y="27026"/>
                    <a:pt x="13455" y="28252"/>
                    <a:pt x="16111" y="28486"/>
                  </a:cubicBezTo>
                  <a:lnTo>
                    <a:pt x="16140" y="28194"/>
                  </a:lnTo>
                  <a:cubicBezTo>
                    <a:pt x="13513" y="27960"/>
                    <a:pt x="10069" y="26734"/>
                    <a:pt x="7939" y="25713"/>
                  </a:cubicBezTo>
                  <a:cubicBezTo>
                    <a:pt x="5837" y="24662"/>
                    <a:pt x="4553" y="21540"/>
                    <a:pt x="3590" y="19234"/>
                  </a:cubicBezTo>
                  <a:cubicBezTo>
                    <a:pt x="3503" y="19000"/>
                    <a:pt x="3386" y="18767"/>
                    <a:pt x="3298" y="18533"/>
                  </a:cubicBezTo>
                  <a:cubicBezTo>
                    <a:pt x="3211" y="18329"/>
                    <a:pt x="3123" y="18096"/>
                    <a:pt x="3036" y="17862"/>
                  </a:cubicBezTo>
                  <a:cubicBezTo>
                    <a:pt x="1868" y="15177"/>
                    <a:pt x="292" y="11471"/>
                    <a:pt x="1197" y="8844"/>
                  </a:cubicBezTo>
                  <a:cubicBezTo>
                    <a:pt x="2306" y="5546"/>
                    <a:pt x="5049" y="3240"/>
                    <a:pt x="9369" y="1898"/>
                  </a:cubicBezTo>
                  <a:cubicBezTo>
                    <a:pt x="10565" y="1548"/>
                    <a:pt x="11937" y="1256"/>
                    <a:pt x="13221" y="993"/>
                  </a:cubicBezTo>
                  <a:cubicBezTo>
                    <a:pt x="14359" y="789"/>
                    <a:pt x="15410" y="555"/>
                    <a:pt x="16373" y="293"/>
                  </a:cubicBezTo>
                  <a:lnTo>
                    <a:pt x="163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2"/>
            <p:cNvSpPr/>
            <p:nvPr/>
          </p:nvSpPr>
          <p:spPr>
            <a:xfrm>
              <a:off x="598525" y="2241675"/>
              <a:ext cx="450925" cy="804925"/>
            </a:xfrm>
            <a:custGeom>
              <a:avLst/>
              <a:gdLst/>
              <a:ahLst/>
              <a:cxnLst/>
              <a:rect l="l" t="t" r="r" b="b"/>
              <a:pathLst>
                <a:path w="18037" h="32197" extrusionOk="0">
                  <a:moveTo>
                    <a:pt x="17978" y="1"/>
                  </a:moveTo>
                  <a:lnTo>
                    <a:pt x="17716" y="30"/>
                  </a:lnTo>
                  <a:cubicBezTo>
                    <a:pt x="14856" y="438"/>
                    <a:pt x="12141" y="818"/>
                    <a:pt x="9340" y="1810"/>
                  </a:cubicBezTo>
                  <a:lnTo>
                    <a:pt x="8873" y="1985"/>
                  </a:lnTo>
                  <a:cubicBezTo>
                    <a:pt x="7442" y="2481"/>
                    <a:pt x="6100" y="2978"/>
                    <a:pt x="4874" y="3999"/>
                  </a:cubicBezTo>
                  <a:cubicBezTo>
                    <a:pt x="3736" y="4991"/>
                    <a:pt x="2714" y="6100"/>
                    <a:pt x="1810" y="7326"/>
                  </a:cubicBezTo>
                  <a:lnTo>
                    <a:pt x="1781" y="7385"/>
                  </a:lnTo>
                  <a:cubicBezTo>
                    <a:pt x="847" y="8581"/>
                    <a:pt x="175" y="9457"/>
                    <a:pt x="88" y="11033"/>
                  </a:cubicBezTo>
                  <a:cubicBezTo>
                    <a:pt x="0" y="12813"/>
                    <a:pt x="409" y="14564"/>
                    <a:pt x="817" y="16228"/>
                  </a:cubicBezTo>
                  <a:lnTo>
                    <a:pt x="934" y="16782"/>
                  </a:lnTo>
                  <a:cubicBezTo>
                    <a:pt x="1810" y="20372"/>
                    <a:pt x="2977" y="25304"/>
                    <a:pt x="6304" y="28252"/>
                  </a:cubicBezTo>
                  <a:cubicBezTo>
                    <a:pt x="6479" y="28398"/>
                    <a:pt x="6654" y="28573"/>
                    <a:pt x="6830" y="28748"/>
                  </a:cubicBezTo>
                  <a:cubicBezTo>
                    <a:pt x="7384" y="29332"/>
                    <a:pt x="8055" y="29828"/>
                    <a:pt x="8756" y="30237"/>
                  </a:cubicBezTo>
                  <a:cubicBezTo>
                    <a:pt x="9223" y="30441"/>
                    <a:pt x="9748" y="30558"/>
                    <a:pt x="10244" y="30587"/>
                  </a:cubicBezTo>
                  <a:cubicBezTo>
                    <a:pt x="10594" y="30645"/>
                    <a:pt x="10916" y="30704"/>
                    <a:pt x="11266" y="30791"/>
                  </a:cubicBezTo>
                  <a:cubicBezTo>
                    <a:pt x="11674" y="30908"/>
                    <a:pt x="12112" y="31054"/>
                    <a:pt x="12579" y="31200"/>
                  </a:cubicBezTo>
                  <a:cubicBezTo>
                    <a:pt x="13995" y="31672"/>
                    <a:pt x="15621" y="32196"/>
                    <a:pt x="16982" y="32196"/>
                  </a:cubicBezTo>
                  <a:cubicBezTo>
                    <a:pt x="17052" y="32196"/>
                    <a:pt x="17122" y="32195"/>
                    <a:pt x="17190" y="32192"/>
                  </a:cubicBezTo>
                  <a:lnTo>
                    <a:pt x="17190" y="31900"/>
                  </a:lnTo>
                  <a:cubicBezTo>
                    <a:pt x="17123" y="31903"/>
                    <a:pt x="17055" y="31904"/>
                    <a:pt x="16987" y="31904"/>
                  </a:cubicBezTo>
                  <a:cubicBezTo>
                    <a:pt x="15656" y="31904"/>
                    <a:pt x="14082" y="31381"/>
                    <a:pt x="12667" y="30937"/>
                  </a:cubicBezTo>
                  <a:cubicBezTo>
                    <a:pt x="12200" y="30762"/>
                    <a:pt x="11762" y="30616"/>
                    <a:pt x="11353" y="30499"/>
                  </a:cubicBezTo>
                  <a:cubicBezTo>
                    <a:pt x="11003" y="30412"/>
                    <a:pt x="10653" y="30353"/>
                    <a:pt x="10303" y="30324"/>
                  </a:cubicBezTo>
                  <a:cubicBezTo>
                    <a:pt x="9836" y="30266"/>
                    <a:pt x="9340" y="30149"/>
                    <a:pt x="8902" y="29974"/>
                  </a:cubicBezTo>
                  <a:cubicBezTo>
                    <a:pt x="8201" y="29565"/>
                    <a:pt x="7588" y="29098"/>
                    <a:pt x="7034" y="28515"/>
                  </a:cubicBezTo>
                  <a:cubicBezTo>
                    <a:pt x="6859" y="28340"/>
                    <a:pt x="6684" y="28164"/>
                    <a:pt x="6509" y="28018"/>
                  </a:cubicBezTo>
                  <a:cubicBezTo>
                    <a:pt x="3240" y="25129"/>
                    <a:pt x="2072" y="20255"/>
                    <a:pt x="1226" y="16695"/>
                  </a:cubicBezTo>
                  <a:lnTo>
                    <a:pt x="1109" y="16169"/>
                  </a:lnTo>
                  <a:cubicBezTo>
                    <a:pt x="701" y="14506"/>
                    <a:pt x="292" y="12784"/>
                    <a:pt x="380" y="11062"/>
                  </a:cubicBezTo>
                  <a:cubicBezTo>
                    <a:pt x="467" y="9544"/>
                    <a:pt x="1109" y="8727"/>
                    <a:pt x="2014" y="7560"/>
                  </a:cubicBezTo>
                  <a:lnTo>
                    <a:pt x="2043" y="7501"/>
                  </a:lnTo>
                  <a:cubicBezTo>
                    <a:pt x="2919" y="6305"/>
                    <a:pt x="3940" y="5196"/>
                    <a:pt x="5078" y="4233"/>
                  </a:cubicBezTo>
                  <a:cubicBezTo>
                    <a:pt x="6246" y="3240"/>
                    <a:pt x="7588" y="2773"/>
                    <a:pt x="8989" y="2277"/>
                  </a:cubicBezTo>
                  <a:lnTo>
                    <a:pt x="9456" y="2102"/>
                  </a:lnTo>
                  <a:cubicBezTo>
                    <a:pt x="12229" y="1110"/>
                    <a:pt x="14914" y="730"/>
                    <a:pt x="17745" y="322"/>
                  </a:cubicBezTo>
                  <a:lnTo>
                    <a:pt x="18037" y="293"/>
                  </a:lnTo>
                  <a:lnTo>
                    <a:pt x="179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2"/>
            <p:cNvSpPr/>
            <p:nvPr/>
          </p:nvSpPr>
          <p:spPr>
            <a:xfrm>
              <a:off x="540150" y="2180400"/>
              <a:ext cx="515150" cy="928825"/>
            </a:xfrm>
            <a:custGeom>
              <a:avLst/>
              <a:gdLst/>
              <a:ahLst/>
              <a:cxnLst/>
              <a:rect l="l" t="t" r="r" b="b"/>
              <a:pathLst>
                <a:path w="20606" h="37153" extrusionOk="0">
                  <a:moveTo>
                    <a:pt x="20518" y="0"/>
                  </a:moveTo>
                  <a:cubicBezTo>
                    <a:pt x="18883" y="496"/>
                    <a:pt x="17161" y="934"/>
                    <a:pt x="15469" y="1343"/>
                  </a:cubicBezTo>
                  <a:cubicBezTo>
                    <a:pt x="13221" y="1926"/>
                    <a:pt x="10857" y="2510"/>
                    <a:pt x="8668" y="3298"/>
                  </a:cubicBezTo>
                  <a:cubicBezTo>
                    <a:pt x="5516" y="4436"/>
                    <a:pt x="2364" y="7793"/>
                    <a:pt x="1372" y="11120"/>
                  </a:cubicBezTo>
                  <a:cubicBezTo>
                    <a:pt x="0" y="15556"/>
                    <a:pt x="59" y="19146"/>
                    <a:pt x="1518" y="23144"/>
                  </a:cubicBezTo>
                  <a:cubicBezTo>
                    <a:pt x="2773" y="26617"/>
                    <a:pt x="5079" y="30294"/>
                    <a:pt x="7997" y="33505"/>
                  </a:cubicBezTo>
                  <a:cubicBezTo>
                    <a:pt x="10857" y="36657"/>
                    <a:pt x="15031" y="37036"/>
                    <a:pt x="19409" y="37153"/>
                  </a:cubicBezTo>
                  <a:lnTo>
                    <a:pt x="19409" y="36861"/>
                  </a:lnTo>
                  <a:cubicBezTo>
                    <a:pt x="15089" y="36715"/>
                    <a:pt x="11003" y="36365"/>
                    <a:pt x="8231" y="33300"/>
                  </a:cubicBezTo>
                  <a:cubicBezTo>
                    <a:pt x="5312" y="30119"/>
                    <a:pt x="3036" y="26500"/>
                    <a:pt x="1781" y="23056"/>
                  </a:cubicBezTo>
                  <a:cubicBezTo>
                    <a:pt x="351" y="19116"/>
                    <a:pt x="321" y="15585"/>
                    <a:pt x="1635" y="11207"/>
                  </a:cubicBezTo>
                  <a:cubicBezTo>
                    <a:pt x="2627" y="7968"/>
                    <a:pt x="5692" y="4670"/>
                    <a:pt x="8727" y="3590"/>
                  </a:cubicBezTo>
                  <a:cubicBezTo>
                    <a:pt x="10945" y="2802"/>
                    <a:pt x="13280" y="2218"/>
                    <a:pt x="15527" y="1634"/>
                  </a:cubicBezTo>
                  <a:cubicBezTo>
                    <a:pt x="17220" y="1226"/>
                    <a:pt x="18971" y="788"/>
                    <a:pt x="20605" y="263"/>
                  </a:cubicBezTo>
                  <a:lnTo>
                    <a:pt x="205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2"/>
            <p:cNvSpPr/>
            <p:nvPr/>
          </p:nvSpPr>
          <p:spPr>
            <a:xfrm>
              <a:off x="483225" y="2138800"/>
              <a:ext cx="585200" cy="1011300"/>
            </a:xfrm>
            <a:custGeom>
              <a:avLst/>
              <a:gdLst/>
              <a:ahLst/>
              <a:cxnLst/>
              <a:rect l="l" t="t" r="r" b="b"/>
              <a:pathLst>
                <a:path w="23408" h="40452" extrusionOk="0">
                  <a:moveTo>
                    <a:pt x="23291" y="1"/>
                  </a:moveTo>
                  <a:cubicBezTo>
                    <a:pt x="22795" y="263"/>
                    <a:pt x="22065" y="292"/>
                    <a:pt x="21394" y="292"/>
                  </a:cubicBezTo>
                  <a:cubicBezTo>
                    <a:pt x="21073" y="292"/>
                    <a:pt x="20781" y="292"/>
                    <a:pt x="20489" y="322"/>
                  </a:cubicBezTo>
                  <a:cubicBezTo>
                    <a:pt x="19292" y="468"/>
                    <a:pt x="18125" y="701"/>
                    <a:pt x="16987" y="1051"/>
                  </a:cubicBezTo>
                  <a:lnTo>
                    <a:pt x="16257" y="1226"/>
                  </a:lnTo>
                  <a:lnTo>
                    <a:pt x="15294" y="1460"/>
                  </a:lnTo>
                  <a:cubicBezTo>
                    <a:pt x="13193" y="1956"/>
                    <a:pt x="11004" y="2481"/>
                    <a:pt x="9165" y="3707"/>
                  </a:cubicBezTo>
                  <a:cubicBezTo>
                    <a:pt x="8611" y="4057"/>
                    <a:pt x="7998" y="4320"/>
                    <a:pt x="7356" y="4553"/>
                  </a:cubicBezTo>
                  <a:cubicBezTo>
                    <a:pt x="7035" y="4670"/>
                    <a:pt x="6684" y="4816"/>
                    <a:pt x="6363" y="4962"/>
                  </a:cubicBezTo>
                  <a:cubicBezTo>
                    <a:pt x="5313" y="5517"/>
                    <a:pt x="4350" y="6217"/>
                    <a:pt x="3503" y="7063"/>
                  </a:cubicBezTo>
                  <a:cubicBezTo>
                    <a:pt x="964" y="9486"/>
                    <a:pt x="264" y="13513"/>
                    <a:pt x="89" y="15118"/>
                  </a:cubicBezTo>
                  <a:cubicBezTo>
                    <a:pt x="1" y="16315"/>
                    <a:pt x="30" y="17483"/>
                    <a:pt x="234" y="18650"/>
                  </a:cubicBezTo>
                  <a:cubicBezTo>
                    <a:pt x="264" y="18913"/>
                    <a:pt x="293" y="19175"/>
                    <a:pt x="322" y="19438"/>
                  </a:cubicBezTo>
                  <a:cubicBezTo>
                    <a:pt x="380" y="19992"/>
                    <a:pt x="410" y="20547"/>
                    <a:pt x="439" y="21101"/>
                  </a:cubicBezTo>
                  <a:cubicBezTo>
                    <a:pt x="439" y="22006"/>
                    <a:pt x="526" y="22911"/>
                    <a:pt x="701" y="23787"/>
                  </a:cubicBezTo>
                  <a:cubicBezTo>
                    <a:pt x="1314" y="26384"/>
                    <a:pt x="2803" y="28398"/>
                    <a:pt x="4029" y="29886"/>
                  </a:cubicBezTo>
                  <a:cubicBezTo>
                    <a:pt x="4700" y="30674"/>
                    <a:pt x="5429" y="31433"/>
                    <a:pt x="6188" y="32133"/>
                  </a:cubicBezTo>
                  <a:cubicBezTo>
                    <a:pt x="7210" y="33009"/>
                    <a:pt x="8114" y="34031"/>
                    <a:pt x="8932" y="35140"/>
                  </a:cubicBezTo>
                  <a:cubicBezTo>
                    <a:pt x="9661" y="36307"/>
                    <a:pt x="10595" y="37328"/>
                    <a:pt x="11675" y="38146"/>
                  </a:cubicBezTo>
                  <a:cubicBezTo>
                    <a:pt x="12667" y="38875"/>
                    <a:pt x="13747" y="39050"/>
                    <a:pt x="14856" y="39255"/>
                  </a:cubicBezTo>
                  <a:cubicBezTo>
                    <a:pt x="15294" y="39313"/>
                    <a:pt x="15732" y="39401"/>
                    <a:pt x="16170" y="39517"/>
                  </a:cubicBezTo>
                  <a:cubicBezTo>
                    <a:pt x="16928" y="39663"/>
                    <a:pt x="17687" y="39780"/>
                    <a:pt x="18475" y="39838"/>
                  </a:cubicBezTo>
                  <a:cubicBezTo>
                    <a:pt x="19613" y="39926"/>
                    <a:pt x="20781" y="40014"/>
                    <a:pt x="21627" y="40451"/>
                  </a:cubicBezTo>
                  <a:lnTo>
                    <a:pt x="21744" y="40189"/>
                  </a:lnTo>
                  <a:cubicBezTo>
                    <a:pt x="20839" y="39751"/>
                    <a:pt x="19643" y="39634"/>
                    <a:pt x="18475" y="39547"/>
                  </a:cubicBezTo>
                  <a:cubicBezTo>
                    <a:pt x="17716" y="39488"/>
                    <a:pt x="16958" y="39401"/>
                    <a:pt x="16228" y="39226"/>
                  </a:cubicBezTo>
                  <a:cubicBezTo>
                    <a:pt x="15790" y="39109"/>
                    <a:pt x="15323" y="39050"/>
                    <a:pt x="14885" y="38963"/>
                  </a:cubicBezTo>
                  <a:cubicBezTo>
                    <a:pt x="13776" y="38759"/>
                    <a:pt x="12755" y="38583"/>
                    <a:pt x="11850" y="37912"/>
                  </a:cubicBezTo>
                  <a:cubicBezTo>
                    <a:pt x="10770" y="37095"/>
                    <a:pt x="9866" y="36103"/>
                    <a:pt x="9165" y="34964"/>
                  </a:cubicBezTo>
                  <a:cubicBezTo>
                    <a:pt x="8348" y="33855"/>
                    <a:pt x="7414" y="32805"/>
                    <a:pt x="6363" y="31900"/>
                  </a:cubicBezTo>
                  <a:cubicBezTo>
                    <a:pt x="5605" y="31229"/>
                    <a:pt x="4904" y="30499"/>
                    <a:pt x="4233" y="29711"/>
                  </a:cubicBezTo>
                  <a:cubicBezTo>
                    <a:pt x="3036" y="28252"/>
                    <a:pt x="1577" y="26267"/>
                    <a:pt x="964" y="23728"/>
                  </a:cubicBezTo>
                  <a:cubicBezTo>
                    <a:pt x="789" y="22882"/>
                    <a:pt x="701" y="21977"/>
                    <a:pt x="701" y="21101"/>
                  </a:cubicBezTo>
                  <a:cubicBezTo>
                    <a:pt x="701" y="20547"/>
                    <a:pt x="672" y="19963"/>
                    <a:pt x="614" y="19409"/>
                  </a:cubicBezTo>
                  <a:cubicBezTo>
                    <a:pt x="585" y="19146"/>
                    <a:pt x="555" y="18883"/>
                    <a:pt x="526" y="18621"/>
                  </a:cubicBezTo>
                  <a:cubicBezTo>
                    <a:pt x="322" y="17483"/>
                    <a:pt x="264" y="16315"/>
                    <a:pt x="351" y="15177"/>
                  </a:cubicBezTo>
                  <a:cubicBezTo>
                    <a:pt x="526" y="13601"/>
                    <a:pt x="1198" y="9661"/>
                    <a:pt x="3678" y="7297"/>
                  </a:cubicBezTo>
                  <a:cubicBezTo>
                    <a:pt x="4495" y="6480"/>
                    <a:pt x="5429" y="5779"/>
                    <a:pt x="6451" y="5225"/>
                  </a:cubicBezTo>
                  <a:cubicBezTo>
                    <a:pt x="6772" y="5079"/>
                    <a:pt x="7122" y="4933"/>
                    <a:pt x="7443" y="4816"/>
                  </a:cubicBezTo>
                  <a:cubicBezTo>
                    <a:pt x="8085" y="4583"/>
                    <a:pt x="8727" y="4291"/>
                    <a:pt x="9311" y="3911"/>
                  </a:cubicBezTo>
                  <a:cubicBezTo>
                    <a:pt x="11062" y="2744"/>
                    <a:pt x="13222" y="2219"/>
                    <a:pt x="15323" y="1722"/>
                  </a:cubicBezTo>
                  <a:lnTo>
                    <a:pt x="16286" y="1489"/>
                  </a:lnTo>
                  <a:lnTo>
                    <a:pt x="17016" y="1314"/>
                  </a:lnTo>
                  <a:cubicBezTo>
                    <a:pt x="18154" y="993"/>
                    <a:pt x="19322" y="759"/>
                    <a:pt x="20489" y="613"/>
                  </a:cubicBezTo>
                  <a:cubicBezTo>
                    <a:pt x="20752" y="584"/>
                    <a:pt x="21044" y="584"/>
                    <a:pt x="21365" y="584"/>
                  </a:cubicBezTo>
                  <a:cubicBezTo>
                    <a:pt x="22094" y="555"/>
                    <a:pt x="22824" y="555"/>
                    <a:pt x="23408" y="263"/>
                  </a:cubicBezTo>
                  <a:lnTo>
                    <a:pt x="2329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 name="Google Shape;567;p22"/>
          <p:cNvGrpSpPr/>
          <p:nvPr/>
        </p:nvGrpSpPr>
        <p:grpSpPr>
          <a:xfrm rot="8707354" flipH="1">
            <a:off x="3324195" y="201003"/>
            <a:ext cx="1732547" cy="946452"/>
            <a:chOff x="6928067" y="2555588"/>
            <a:chExt cx="1830919" cy="1000190"/>
          </a:xfrm>
        </p:grpSpPr>
        <p:sp>
          <p:nvSpPr>
            <p:cNvPr id="568" name="Google Shape;568;p22"/>
            <p:cNvSpPr/>
            <p:nvPr/>
          </p:nvSpPr>
          <p:spPr>
            <a:xfrm>
              <a:off x="6928067" y="2555588"/>
              <a:ext cx="1830919" cy="1000190"/>
            </a:xfrm>
            <a:custGeom>
              <a:avLst/>
              <a:gdLst/>
              <a:ahLst/>
              <a:cxnLst/>
              <a:rect l="l" t="t" r="r" b="b"/>
              <a:pathLst>
                <a:path w="29593" h="16166" extrusionOk="0">
                  <a:moveTo>
                    <a:pt x="3585" y="0"/>
                  </a:moveTo>
                  <a:cubicBezTo>
                    <a:pt x="2473" y="0"/>
                    <a:pt x="1362" y="81"/>
                    <a:pt x="263" y="240"/>
                  </a:cubicBezTo>
                  <a:cubicBezTo>
                    <a:pt x="88" y="269"/>
                    <a:pt x="0" y="444"/>
                    <a:pt x="88" y="590"/>
                  </a:cubicBezTo>
                  <a:cubicBezTo>
                    <a:pt x="1927" y="4238"/>
                    <a:pt x="4582" y="7390"/>
                    <a:pt x="7851" y="9813"/>
                  </a:cubicBezTo>
                  <a:cubicBezTo>
                    <a:pt x="11120" y="12235"/>
                    <a:pt x="14914" y="13928"/>
                    <a:pt x="18912" y="14687"/>
                  </a:cubicBezTo>
                  <a:cubicBezTo>
                    <a:pt x="20791" y="14996"/>
                    <a:pt x="22670" y="15138"/>
                    <a:pt x="24561" y="15138"/>
                  </a:cubicBezTo>
                  <a:cubicBezTo>
                    <a:pt x="25167" y="15138"/>
                    <a:pt x="25775" y="15124"/>
                    <a:pt x="26384" y="15095"/>
                  </a:cubicBezTo>
                  <a:cubicBezTo>
                    <a:pt x="26676" y="15241"/>
                    <a:pt x="26967" y="15387"/>
                    <a:pt x="27289" y="15475"/>
                  </a:cubicBezTo>
                  <a:lnTo>
                    <a:pt x="29273" y="16146"/>
                  </a:lnTo>
                  <a:cubicBezTo>
                    <a:pt x="29304" y="16160"/>
                    <a:pt x="29332" y="16166"/>
                    <a:pt x="29357" y="16166"/>
                  </a:cubicBezTo>
                  <a:cubicBezTo>
                    <a:pt x="29551" y="16166"/>
                    <a:pt x="29593" y="15811"/>
                    <a:pt x="29361" y="15708"/>
                  </a:cubicBezTo>
                  <a:lnTo>
                    <a:pt x="27668" y="15125"/>
                  </a:lnTo>
                  <a:cubicBezTo>
                    <a:pt x="27376" y="15037"/>
                    <a:pt x="27084" y="14949"/>
                    <a:pt x="26822" y="14833"/>
                  </a:cubicBezTo>
                  <a:cubicBezTo>
                    <a:pt x="26792" y="14716"/>
                    <a:pt x="26705" y="14628"/>
                    <a:pt x="26588" y="14628"/>
                  </a:cubicBezTo>
                  <a:lnTo>
                    <a:pt x="26501" y="14628"/>
                  </a:lnTo>
                  <a:cubicBezTo>
                    <a:pt x="26325" y="14453"/>
                    <a:pt x="26179" y="14278"/>
                    <a:pt x="26063" y="14074"/>
                  </a:cubicBezTo>
                  <a:cubicBezTo>
                    <a:pt x="25450" y="13140"/>
                    <a:pt x="24779" y="12264"/>
                    <a:pt x="24107" y="11418"/>
                  </a:cubicBezTo>
                  <a:cubicBezTo>
                    <a:pt x="22677" y="9696"/>
                    <a:pt x="21072" y="8120"/>
                    <a:pt x="19350" y="6690"/>
                  </a:cubicBezTo>
                  <a:cubicBezTo>
                    <a:pt x="17687" y="5289"/>
                    <a:pt x="15935" y="4034"/>
                    <a:pt x="14068" y="2925"/>
                  </a:cubicBezTo>
                  <a:cubicBezTo>
                    <a:pt x="12054" y="1699"/>
                    <a:pt x="9865" y="853"/>
                    <a:pt x="7588" y="357"/>
                  </a:cubicBezTo>
                  <a:cubicBezTo>
                    <a:pt x="6265" y="118"/>
                    <a:pt x="4924" y="0"/>
                    <a:pt x="3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9" name="Google Shape;569;p22"/>
            <p:cNvGrpSpPr/>
            <p:nvPr/>
          </p:nvGrpSpPr>
          <p:grpSpPr>
            <a:xfrm>
              <a:off x="7124316" y="2726160"/>
              <a:ext cx="1447758" cy="751473"/>
              <a:chOff x="7124316" y="2726160"/>
              <a:chExt cx="1447758" cy="751473"/>
            </a:xfrm>
          </p:grpSpPr>
          <p:sp>
            <p:nvSpPr>
              <p:cNvPr id="570" name="Google Shape;570;p22"/>
              <p:cNvSpPr/>
              <p:nvPr/>
            </p:nvSpPr>
            <p:spPr>
              <a:xfrm>
                <a:off x="7124316" y="2726160"/>
                <a:ext cx="1447758" cy="751473"/>
              </a:xfrm>
              <a:custGeom>
                <a:avLst/>
                <a:gdLst/>
                <a:ahLst/>
                <a:cxnLst/>
                <a:rect l="l" t="t" r="r" b="b"/>
                <a:pathLst>
                  <a:path w="23400" h="12146" extrusionOk="0">
                    <a:moveTo>
                      <a:pt x="155" y="1"/>
                    </a:moveTo>
                    <a:cubicBezTo>
                      <a:pt x="64" y="1"/>
                      <a:pt x="0" y="149"/>
                      <a:pt x="97" y="197"/>
                    </a:cubicBezTo>
                    <a:cubicBezTo>
                      <a:pt x="7452" y="4809"/>
                      <a:pt x="15157" y="8807"/>
                      <a:pt x="23183" y="12134"/>
                    </a:cubicBezTo>
                    <a:cubicBezTo>
                      <a:pt x="23199" y="12142"/>
                      <a:pt x="23215" y="12146"/>
                      <a:pt x="23231" y="12146"/>
                    </a:cubicBezTo>
                    <a:cubicBezTo>
                      <a:pt x="23327" y="12146"/>
                      <a:pt x="23400" y="12009"/>
                      <a:pt x="23299" y="11959"/>
                    </a:cubicBezTo>
                    <a:cubicBezTo>
                      <a:pt x="15273" y="8632"/>
                      <a:pt x="7539" y="4633"/>
                      <a:pt x="214" y="22"/>
                    </a:cubicBezTo>
                    <a:cubicBezTo>
                      <a:pt x="194" y="7"/>
                      <a:pt x="174"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2"/>
              <p:cNvSpPr/>
              <p:nvPr/>
            </p:nvSpPr>
            <p:spPr>
              <a:xfrm>
                <a:off x="7895699" y="2991702"/>
                <a:ext cx="275012" cy="309907"/>
              </a:xfrm>
              <a:custGeom>
                <a:avLst/>
                <a:gdLst/>
                <a:ahLst/>
                <a:cxnLst/>
                <a:rect l="l" t="t" r="r" b="b"/>
                <a:pathLst>
                  <a:path w="4445" h="5009" extrusionOk="0">
                    <a:moveTo>
                      <a:pt x="144" y="0"/>
                    </a:moveTo>
                    <a:cubicBezTo>
                      <a:pt x="68" y="0"/>
                      <a:pt x="1" y="76"/>
                      <a:pt x="62" y="137"/>
                    </a:cubicBezTo>
                    <a:cubicBezTo>
                      <a:pt x="1288" y="1888"/>
                      <a:pt x="2689" y="3493"/>
                      <a:pt x="4206" y="4982"/>
                    </a:cubicBezTo>
                    <a:cubicBezTo>
                      <a:pt x="4231" y="5001"/>
                      <a:pt x="4257" y="5009"/>
                      <a:pt x="4282" y="5009"/>
                    </a:cubicBezTo>
                    <a:cubicBezTo>
                      <a:pt x="4373" y="5009"/>
                      <a:pt x="4444" y="4899"/>
                      <a:pt x="4352" y="4807"/>
                    </a:cubicBezTo>
                    <a:cubicBezTo>
                      <a:pt x="2835" y="3348"/>
                      <a:pt x="1463" y="1742"/>
                      <a:pt x="237" y="50"/>
                    </a:cubicBezTo>
                    <a:cubicBezTo>
                      <a:pt x="211" y="14"/>
                      <a:pt x="176"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2"/>
              <p:cNvSpPr/>
              <p:nvPr/>
            </p:nvSpPr>
            <p:spPr>
              <a:xfrm>
                <a:off x="7388249" y="2757033"/>
                <a:ext cx="153994" cy="215555"/>
              </a:xfrm>
              <a:custGeom>
                <a:avLst/>
                <a:gdLst/>
                <a:ahLst/>
                <a:cxnLst/>
                <a:rect l="l" t="t" r="r" b="b"/>
                <a:pathLst>
                  <a:path w="2489" h="3484" extrusionOk="0">
                    <a:moveTo>
                      <a:pt x="160" y="0"/>
                    </a:moveTo>
                    <a:cubicBezTo>
                      <a:pt x="85" y="0"/>
                      <a:pt x="1" y="83"/>
                      <a:pt x="63" y="165"/>
                    </a:cubicBezTo>
                    <a:lnTo>
                      <a:pt x="2252" y="3434"/>
                    </a:lnTo>
                    <a:cubicBezTo>
                      <a:pt x="2278" y="3469"/>
                      <a:pt x="2312" y="3483"/>
                      <a:pt x="2345" y="3483"/>
                    </a:cubicBezTo>
                    <a:cubicBezTo>
                      <a:pt x="2421" y="3483"/>
                      <a:pt x="2488" y="3408"/>
                      <a:pt x="2427" y="3346"/>
                    </a:cubicBezTo>
                    <a:lnTo>
                      <a:pt x="238" y="48"/>
                    </a:lnTo>
                    <a:cubicBezTo>
                      <a:pt x="221" y="14"/>
                      <a:pt x="191" y="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2"/>
              <p:cNvSpPr/>
              <p:nvPr/>
            </p:nvSpPr>
            <p:spPr>
              <a:xfrm>
                <a:off x="7633869" y="2868892"/>
                <a:ext cx="152633" cy="235477"/>
              </a:xfrm>
              <a:custGeom>
                <a:avLst/>
                <a:gdLst/>
                <a:ahLst/>
                <a:cxnLst/>
                <a:rect l="l" t="t" r="r" b="b"/>
                <a:pathLst>
                  <a:path w="2467" h="3806" extrusionOk="0">
                    <a:moveTo>
                      <a:pt x="144" y="1"/>
                    </a:moveTo>
                    <a:cubicBezTo>
                      <a:pt x="68" y="1"/>
                      <a:pt x="1" y="76"/>
                      <a:pt x="62" y="138"/>
                    </a:cubicBezTo>
                    <a:cubicBezTo>
                      <a:pt x="821" y="1334"/>
                      <a:pt x="1551" y="2531"/>
                      <a:pt x="2251" y="3757"/>
                    </a:cubicBezTo>
                    <a:cubicBezTo>
                      <a:pt x="2269" y="3792"/>
                      <a:pt x="2297" y="3806"/>
                      <a:pt x="2326" y="3806"/>
                    </a:cubicBezTo>
                    <a:cubicBezTo>
                      <a:pt x="2394" y="3806"/>
                      <a:pt x="2467" y="3730"/>
                      <a:pt x="2426" y="3669"/>
                    </a:cubicBezTo>
                    <a:cubicBezTo>
                      <a:pt x="1726" y="2414"/>
                      <a:pt x="996" y="1217"/>
                      <a:pt x="237" y="50"/>
                    </a:cubicBezTo>
                    <a:cubicBezTo>
                      <a:pt x="211" y="15"/>
                      <a:pt x="177"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2"/>
              <p:cNvSpPr/>
              <p:nvPr/>
            </p:nvSpPr>
            <p:spPr>
              <a:xfrm>
                <a:off x="8269264" y="3259348"/>
                <a:ext cx="138218" cy="158573"/>
              </a:xfrm>
              <a:custGeom>
                <a:avLst/>
                <a:gdLst/>
                <a:ahLst/>
                <a:cxnLst/>
                <a:rect l="l" t="t" r="r" b="b"/>
                <a:pathLst>
                  <a:path w="2234" h="2563" extrusionOk="0">
                    <a:moveTo>
                      <a:pt x="136" y="0"/>
                    </a:moveTo>
                    <a:cubicBezTo>
                      <a:pt x="64" y="0"/>
                      <a:pt x="0" y="102"/>
                      <a:pt x="65" y="189"/>
                    </a:cubicBezTo>
                    <a:lnTo>
                      <a:pt x="2021" y="2524"/>
                    </a:lnTo>
                    <a:cubicBezTo>
                      <a:pt x="2041" y="2551"/>
                      <a:pt x="2065" y="2563"/>
                      <a:pt x="2089" y="2563"/>
                    </a:cubicBezTo>
                    <a:cubicBezTo>
                      <a:pt x="2164" y="2563"/>
                      <a:pt x="2234" y="2445"/>
                      <a:pt x="2167" y="2378"/>
                    </a:cubicBezTo>
                    <a:lnTo>
                      <a:pt x="211" y="43"/>
                    </a:lnTo>
                    <a:cubicBezTo>
                      <a:pt x="188" y="13"/>
                      <a:pt x="162"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2"/>
              <p:cNvSpPr/>
              <p:nvPr/>
            </p:nvSpPr>
            <p:spPr>
              <a:xfrm>
                <a:off x="7737995" y="3189127"/>
                <a:ext cx="214627" cy="88103"/>
              </a:xfrm>
              <a:custGeom>
                <a:avLst/>
                <a:gdLst/>
                <a:ahLst/>
                <a:cxnLst/>
                <a:rect l="l" t="t" r="r" b="b"/>
                <a:pathLst>
                  <a:path w="3469" h="1424" extrusionOk="0">
                    <a:moveTo>
                      <a:pt x="3332" y="0"/>
                    </a:moveTo>
                    <a:cubicBezTo>
                      <a:pt x="3317" y="0"/>
                      <a:pt x="3300" y="3"/>
                      <a:pt x="3282" y="11"/>
                    </a:cubicBezTo>
                    <a:cubicBezTo>
                      <a:pt x="2202" y="332"/>
                      <a:pt x="1152" y="740"/>
                      <a:pt x="101" y="1236"/>
                    </a:cubicBezTo>
                    <a:cubicBezTo>
                      <a:pt x="1" y="1287"/>
                      <a:pt x="73" y="1423"/>
                      <a:pt x="170" y="1423"/>
                    </a:cubicBezTo>
                    <a:cubicBezTo>
                      <a:pt x="185" y="1423"/>
                      <a:pt x="201" y="1420"/>
                      <a:pt x="218" y="1411"/>
                    </a:cubicBezTo>
                    <a:cubicBezTo>
                      <a:pt x="1239" y="945"/>
                      <a:pt x="2290" y="536"/>
                      <a:pt x="3341" y="215"/>
                    </a:cubicBezTo>
                    <a:cubicBezTo>
                      <a:pt x="3469" y="164"/>
                      <a:pt x="3439" y="0"/>
                      <a:pt x="3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2"/>
              <p:cNvSpPr/>
              <p:nvPr/>
            </p:nvSpPr>
            <p:spPr>
              <a:xfrm>
                <a:off x="7447396" y="3017564"/>
                <a:ext cx="192849" cy="77214"/>
              </a:xfrm>
              <a:custGeom>
                <a:avLst/>
                <a:gdLst/>
                <a:ahLst/>
                <a:cxnLst/>
                <a:rect l="l" t="t" r="r" b="b"/>
                <a:pathLst>
                  <a:path w="3117" h="1248" extrusionOk="0">
                    <a:moveTo>
                      <a:pt x="2980" y="1"/>
                    </a:moveTo>
                    <a:cubicBezTo>
                      <a:pt x="2965" y="1"/>
                      <a:pt x="2948" y="4"/>
                      <a:pt x="2930" y="11"/>
                    </a:cubicBezTo>
                    <a:lnTo>
                      <a:pt x="128" y="1032"/>
                    </a:lnTo>
                    <a:cubicBezTo>
                      <a:pt x="0" y="1084"/>
                      <a:pt x="52" y="1247"/>
                      <a:pt x="145" y="1247"/>
                    </a:cubicBezTo>
                    <a:cubicBezTo>
                      <a:pt x="159" y="1247"/>
                      <a:pt x="172" y="1244"/>
                      <a:pt x="187" y="1237"/>
                    </a:cubicBezTo>
                    <a:lnTo>
                      <a:pt x="2989" y="215"/>
                    </a:lnTo>
                    <a:cubicBezTo>
                      <a:pt x="3117" y="164"/>
                      <a:pt x="3087" y="1"/>
                      <a:pt x="2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2"/>
              <p:cNvSpPr/>
              <p:nvPr/>
            </p:nvSpPr>
            <p:spPr>
              <a:xfrm>
                <a:off x="7183153" y="2842907"/>
                <a:ext cx="154242" cy="43742"/>
              </a:xfrm>
              <a:custGeom>
                <a:avLst/>
                <a:gdLst/>
                <a:ahLst/>
                <a:cxnLst/>
                <a:rect l="l" t="t" r="r" b="b"/>
                <a:pathLst>
                  <a:path w="2493" h="707" extrusionOk="0">
                    <a:moveTo>
                      <a:pt x="2326" y="0"/>
                    </a:moveTo>
                    <a:cubicBezTo>
                      <a:pt x="2317" y="0"/>
                      <a:pt x="2308" y="1"/>
                      <a:pt x="2298" y="3"/>
                    </a:cubicBezTo>
                    <a:lnTo>
                      <a:pt x="109" y="499"/>
                    </a:lnTo>
                    <a:cubicBezTo>
                      <a:pt x="0" y="526"/>
                      <a:pt x="44" y="706"/>
                      <a:pt x="145" y="706"/>
                    </a:cubicBezTo>
                    <a:cubicBezTo>
                      <a:pt x="152" y="706"/>
                      <a:pt x="160" y="705"/>
                      <a:pt x="168" y="703"/>
                    </a:cubicBezTo>
                    <a:lnTo>
                      <a:pt x="2356" y="207"/>
                    </a:lnTo>
                    <a:cubicBezTo>
                      <a:pt x="2493" y="180"/>
                      <a:pt x="2451" y="0"/>
                      <a:pt x="2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2"/>
              <p:cNvSpPr/>
              <p:nvPr/>
            </p:nvSpPr>
            <p:spPr>
              <a:xfrm>
                <a:off x="8060828" y="3342005"/>
                <a:ext cx="214503" cy="77276"/>
              </a:xfrm>
              <a:custGeom>
                <a:avLst/>
                <a:gdLst/>
                <a:ahLst/>
                <a:cxnLst/>
                <a:rect l="l" t="t" r="r" b="b"/>
                <a:pathLst>
                  <a:path w="3467" h="1249" extrusionOk="0">
                    <a:moveTo>
                      <a:pt x="3100" y="1"/>
                    </a:moveTo>
                    <a:cubicBezTo>
                      <a:pt x="2842" y="1"/>
                      <a:pt x="2523" y="194"/>
                      <a:pt x="2325" y="254"/>
                    </a:cubicBezTo>
                    <a:lnTo>
                      <a:pt x="136" y="1042"/>
                    </a:lnTo>
                    <a:cubicBezTo>
                      <a:pt x="0" y="1069"/>
                      <a:pt x="42" y="1249"/>
                      <a:pt x="167" y="1249"/>
                    </a:cubicBezTo>
                    <a:cubicBezTo>
                      <a:pt x="176" y="1249"/>
                      <a:pt x="185" y="1248"/>
                      <a:pt x="195" y="1246"/>
                    </a:cubicBezTo>
                    <a:lnTo>
                      <a:pt x="1683" y="692"/>
                    </a:lnTo>
                    <a:cubicBezTo>
                      <a:pt x="1835" y="641"/>
                      <a:pt x="2771" y="220"/>
                      <a:pt x="3117" y="220"/>
                    </a:cubicBezTo>
                    <a:cubicBezTo>
                      <a:pt x="3171" y="220"/>
                      <a:pt x="3210" y="230"/>
                      <a:pt x="3230" y="254"/>
                    </a:cubicBezTo>
                    <a:cubicBezTo>
                      <a:pt x="3248" y="289"/>
                      <a:pt x="3278" y="303"/>
                      <a:pt x="3310" y="303"/>
                    </a:cubicBezTo>
                    <a:cubicBezTo>
                      <a:pt x="3385" y="303"/>
                      <a:pt x="3466" y="227"/>
                      <a:pt x="3405" y="166"/>
                    </a:cubicBezTo>
                    <a:cubicBezTo>
                      <a:pt x="3330" y="44"/>
                      <a:pt x="3222" y="1"/>
                      <a:pt x="3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79" name="Google Shape;579;p22"/>
          <p:cNvSpPr/>
          <p:nvPr/>
        </p:nvSpPr>
        <p:spPr>
          <a:xfrm>
            <a:off x="3179" y="4393688"/>
            <a:ext cx="1719636" cy="1273696"/>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2"/>
          <p:cNvSpPr/>
          <p:nvPr/>
        </p:nvSpPr>
        <p:spPr>
          <a:xfrm rot="6641666">
            <a:off x="-160064" y="4280175"/>
            <a:ext cx="1201163" cy="895955"/>
          </a:xfrm>
          <a:custGeom>
            <a:avLst/>
            <a:gdLst/>
            <a:ahLst/>
            <a:cxnLst/>
            <a:rect l="l" t="t" r="r" b="b"/>
            <a:pathLst>
              <a:path w="21555" h="16078" extrusionOk="0">
                <a:moveTo>
                  <a:pt x="2910" y="857"/>
                </a:moveTo>
                <a:cubicBezTo>
                  <a:pt x="3815" y="886"/>
                  <a:pt x="4691" y="1091"/>
                  <a:pt x="5508" y="1441"/>
                </a:cubicBezTo>
                <a:cubicBezTo>
                  <a:pt x="6821" y="1937"/>
                  <a:pt x="8952" y="2900"/>
                  <a:pt x="8747" y="4622"/>
                </a:cubicBezTo>
                <a:cubicBezTo>
                  <a:pt x="7930" y="4505"/>
                  <a:pt x="7142" y="4564"/>
                  <a:pt x="6325" y="4359"/>
                </a:cubicBezTo>
                <a:cubicBezTo>
                  <a:pt x="5479" y="4126"/>
                  <a:pt x="4662" y="3717"/>
                  <a:pt x="3990" y="3134"/>
                </a:cubicBezTo>
                <a:cubicBezTo>
                  <a:pt x="3144" y="2433"/>
                  <a:pt x="2356" y="1587"/>
                  <a:pt x="1393" y="1062"/>
                </a:cubicBezTo>
                <a:cubicBezTo>
                  <a:pt x="1889" y="945"/>
                  <a:pt x="2414" y="886"/>
                  <a:pt x="2910" y="857"/>
                </a:cubicBezTo>
                <a:close/>
                <a:moveTo>
                  <a:pt x="9886" y="595"/>
                </a:moveTo>
                <a:cubicBezTo>
                  <a:pt x="10411" y="857"/>
                  <a:pt x="10849" y="1207"/>
                  <a:pt x="11257" y="1616"/>
                </a:cubicBezTo>
                <a:cubicBezTo>
                  <a:pt x="11841" y="2112"/>
                  <a:pt x="12308" y="2696"/>
                  <a:pt x="12629" y="3367"/>
                </a:cubicBezTo>
                <a:cubicBezTo>
                  <a:pt x="12921" y="4068"/>
                  <a:pt x="12950" y="4856"/>
                  <a:pt x="12717" y="5585"/>
                </a:cubicBezTo>
                <a:cubicBezTo>
                  <a:pt x="12629" y="5936"/>
                  <a:pt x="12425" y="6227"/>
                  <a:pt x="12133" y="6432"/>
                </a:cubicBezTo>
                <a:cubicBezTo>
                  <a:pt x="11987" y="6548"/>
                  <a:pt x="11870" y="6694"/>
                  <a:pt x="11783" y="6840"/>
                </a:cubicBezTo>
                <a:cubicBezTo>
                  <a:pt x="10790" y="5994"/>
                  <a:pt x="10878" y="4622"/>
                  <a:pt x="10761" y="3455"/>
                </a:cubicBezTo>
                <a:cubicBezTo>
                  <a:pt x="10615" y="2462"/>
                  <a:pt x="10353" y="1499"/>
                  <a:pt x="9886" y="595"/>
                </a:cubicBezTo>
                <a:close/>
                <a:moveTo>
                  <a:pt x="8397" y="7120"/>
                </a:moveTo>
                <a:cubicBezTo>
                  <a:pt x="8640" y="7120"/>
                  <a:pt x="8884" y="7133"/>
                  <a:pt x="9127" y="7161"/>
                </a:cubicBezTo>
                <a:cubicBezTo>
                  <a:pt x="9827" y="7190"/>
                  <a:pt x="10499" y="7307"/>
                  <a:pt x="11170" y="7453"/>
                </a:cubicBezTo>
                <a:cubicBezTo>
                  <a:pt x="10966" y="8183"/>
                  <a:pt x="10207" y="8183"/>
                  <a:pt x="9565" y="8358"/>
                </a:cubicBezTo>
                <a:cubicBezTo>
                  <a:pt x="8923" y="8533"/>
                  <a:pt x="8368" y="8825"/>
                  <a:pt x="7755" y="8971"/>
                </a:cubicBezTo>
                <a:cubicBezTo>
                  <a:pt x="7223" y="9075"/>
                  <a:pt x="6686" y="9126"/>
                  <a:pt x="6150" y="9126"/>
                </a:cubicBezTo>
                <a:cubicBezTo>
                  <a:pt x="5480" y="9126"/>
                  <a:pt x="4814" y="9045"/>
                  <a:pt x="4165" y="8883"/>
                </a:cubicBezTo>
                <a:cubicBezTo>
                  <a:pt x="4486" y="8766"/>
                  <a:pt x="4807" y="8591"/>
                  <a:pt x="5099" y="8416"/>
                </a:cubicBezTo>
                <a:cubicBezTo>
                  <a:pt x="5683" y="8037"/>
                  <a:pt x="6179" y="7482"/>
                  <a:pt x="6850" y="7278"/>
                </a:cubicBezTo>
                <a:cubicBezTo>
                  <a:pt x="7366" y="7179"/>
                  <a:pt x="7882" y="7120"/>
                  <a:pt x="8397" y="7120"/>
                </a:cubicBezTo>
                <a:close/>
                <a:moveTo>
                  <a:pt x="15664" y="3309"/>
                </a:moveTo>
                <a:lnTo>
                  <a:pt x="15664" y="3309"/>
                </a:lnTo>
                <a:cubicBezTo>
                  <a:pt x="16160" y="3688"/>
                  <a:pt x="16598" y="4184"/>
                  <a:pt x="16948" y="4710"/>
                </a:cubicBezTo>
                <a:cubicBezTo>
                  <a:pt x="17328" y="5352"/>
                  <a:pt x="16803" y="6286"/>
                  <a:pt x="16569" y="6899"/>
                </a:cubicBezTo>
                <a:cubicBezTo>
                  <a:pt x="16306" y="7628"/>
                  <a:pt x="16073" y="8241"/>
                  <a:pt x="15431" y="8708"/>
                </a:cubicBezTo>
                <a:cubicBezTo>
                  <a:pt x="15098" y="8946"/>
                  <a:pt x="14572" y="9222"/>
                  <a:pt x="14120" y="9222"/>
                </a:cubicBezTo>
                <a:cubicBezTo>
                  <a:pt x="14017" y="9222"/>
                  <a:pt x="13918" y="9208"/>
                  <a:pt x="13826" y="9175"/>
                </a:cubicBezTo>
                <a:lnTo>
                  <a:pt x="13796" y="9146"/>
                </a:lnTo>
                <a:cubicBezTo>
                  <a:pt x="13826" y="9117"/>
                  <a:pt x="13826" y="9117"/>
                  <a:pt x="13796" y="9088"/>
                </a:cubicBezTo>
                <a:cubicBezTo>
                  <a:pt x="13796" y="7891"/>
                  <a:pt x="15022" y="7220"/>
                  <a:pt x="15460" y="6227"/>
                </a:cubicBezTo>
                <a:cubicBezTo>
                  <a:pt x="15839" y="5293"/>
                  <a:pt x="15489" y="4272"/>
                  <a:pt x="15664" y="3309"/>
                </a:cubicBezTo>
                <a:close/>
                <a:moveTo>
                  <a:pt x="12060" y="9960"/>
                </a:moveTo>
                <a:cubicBezTo>
                  <a:pt x="12232" y="9960"/>
                  <a:pt x="12403" y="9970"/>
                  <a:pt x="12571" y="9992"/>
                </a:cubicBezTo>
                <a:lnTo>
                  <a:pt x="12571" y="9963"/>
                </a:lnTo>
                <a:cubicBezTo>
                  <a:pt x="12863" y="9963"/>
                  <a:pt x="13154" y="9992"/>
                  <a:pt x="13446" y="10021"/>
                </a:cubicBezTo>
                <a:cubicBezTo>
                  <a:pt x="12571" y="11014"/>
                  <a:pt x="11695" y="12035"/>
                  <a:pt x="10382" y="12444"/>
                </a:cubicBezTo>
                <a:cubicBezTo>
                  <a:pt x="9816" y="12605"/>
                  <a:pt x="9238" y="12668"/>
                  <a:pt x="8656" y="12668"/>
                </a:cubicBezTo>
                <a:cubicBezTo>
                  <a:pt x="7977" y="12668"/>
                  <a:pt x="7293" y="12583"/>
                  <a:pt x="6617" y="12473"/>
                </a:cubicBezTo>
                <a:cubicBezTo>
                  <a:pt x="7551" y="12035"/>
                  <a:pt x="8397" y="11364"/>
                  <a:pt x="9273" y="10809"/>
                </a:cubicBezTo>
                <a:cubicBezTo>
                  <a:pt x="9886" y="10401"/>
                  <a:pt x="10528" y="10138"/>
                  <a:pt x="11228" y="10021"/>
                </a:cubicBezTo>
                <a:cubicBezTo>
                  <a:pt x="11499" y="9985"/>
                  <a:pt x="11780" y="9960"/>
                  <a:pt x="12060" y="9960"/>
                </a:cubicBezTo>
                <a:close/>
                <a:moveTo>
                  <a:pt x="20042" y="8037"/>
                </a:moveTo>
                <a:lnTo>
                  <a:pt x="20042" y="8037"/>
                </a:lnTo>
                <a:cubicBezTo>
                  <a:pt x="19721" y="8650"/>
                  <a:pt x="19517" y="9379"/>
                  <a:pt x="19254" y="10021"/>
                </a:cubicBezTo>
                <a:cubicBezTo>
                  <a:pt x="18877" y="10802"/>
                  <a:pt x="17755" y="12899"/>
                  <a:pt x="16622" y="12899"/>
                </a:cubicBezTo>
                <a:cubicBezTo>
                  <a:pt x="16526" y="12899"/>
                  <a:pt x="16431" y="12884"/>
                  <a:pt x="16336" y="12852"/>
                </a:cubicBezTo>
                <a:lnTo>
                  <a:pt x="16306" y="12794"/>
                </a:lnTo>
                <a:cubicBezTo>
                  <a:pt x="16248" y="12152"/>
                  <a:pt x="16394" y="11510"/>
                  <a:pt x="16744" y="10955"/>
                </a:cubicBezTo>
                <a:cubicBezTo>
                  <a:pt x="17153" y="10430"/>
                  <a:pt x="17620" y="9992"/>
                  <a:pt x="18116" y="9584"/>
                </a:cubicBezTo>
                <a:cubicBezTo>
                  <a:pt x="18729" y="9029"/>
                  <a:pt x="19371" y="8504"/>
                  <a:pt x="20042" y="8037"/>
                </a:cubicBezTo>
                <a:close/>
                <a:moveTo>
                  <a:pt x="15437" y="12994"/>
                </a:moveTo>
                <a:cubicBezTo>
                  <a:pt x="15494" y="12994"/>
                  <a:pt x="15550" y="12995"/>
                  <a:pt x="15606" y="12998"/>
                </a:cubicBezTo>
                <a:cubicBezTo>
                  <a:pt x="15635" y="13028"/>
                  <a:pt x="15664" y="13086"/>
                  <a:pt x="15694" y="13086"/>
                </a:cubicBezTo>
                <a:cubicBezTo>
                  <a:pt x="15752" y="14399"/>
                  <a:pt x="14380" y="15246"/>
                  <a:pt x="13213" y="15479"/>
                </a:cubicBezTo>
                <a:cubicBezTo>
                  <a:pt x="12611" y="15593"/>
                  <a:pt x="11991" y="15652"/>
                  <a:pt x="11368" y="15652"/>
                </a:cubicBezTo>
                <a:cubicBezTo>
                  <a:pt x="10873" y="15652"/>
                  <a:pt x="10376" y="15615"/>
                  <a:pt x="9886" y="15537"/>
                </a:cubicBezTo>
                <a:cubicBezTo>
                  <a:pt x="10790" y="15362"/>
                  <a:pt x="11666" y="15012"/>
                  <a:pt x="12425" y="14487"/>
                </a:cubicBezTo>
                <a:cubicBezTo>
                  <a:pt x="12892" y="14020"/>
                  <a:pt x="13388" y="13640"/>
                  <a:pt x="13972" y="13319"/>
                </a:cubicBezTo>
                <a:cubicBezTo>
                  <a:pt x="14418" y="13109"/>
                  <a:pt x="14934" y="12994"/>
                  <a:pt x="15437" y="12994"/>
                </a:cubicBezTo>
                <a:close/>
                <a:moveTo>
                  <a:pt x="9406" y="1"/>
                </a:moveTo>
                <a:cubicBezTo>
                  <a:pt x="9235" y="1"/>
                  <a:pt x="9108" y="181"/>
                  <a:pt x="9185" y="361"/>
                </a:cubicBezTo>
                <a:cubicBezTo>
                  <a:pt x="9856" y="1529"/>
                  <a:pt x="10236" y="2813"/>
                  <a:pt x="10323" y="4155"/>
                </a:cubicBezTo>
                <a:cubicBezTo>
                  <a:pt x="10353" y="4768"/>
                  <a:pt x="10440" y="5381"/>
                  <a:pt x="10615" y="5965"/>
                </a:cubicBezTo>
                <a:cubicBezTo>
                  <a:pt x="10148" y="5527"/>
                  <a:pt x="9652" y="5118"/>
                  <a:pt x="9156" y="4710"/>
                </a:cubicBezTo>
                <a:cubicBezTo>
                  <a:pt x="9360" y="2988"/>
                  <a:pt x="7638" y="1850"/>
                  <a:pt x="6238" y="1266"/>
                </a:cubicBezTo>
                <a:cubicBezTo>
                  <a:pt x="5333" y="857"/>
                  <a:pt x="4340" y="565"/>
                  <a:pt x="3348" y="449"/>
                </a:cubicBezTo>
                <a:cubicBezTo>
                  <a:pt x="3248" y="440"/>
                  <a:pt x="3148" y="436"/>
                  <a:pt x="3048" y="436"/>
                </a:cubicBezTo>
                <a:cubicBezTo>
                  <a:pt x="2260" y="436"/>
                  <a:pt x="1487" y="674"/>
                  <a:pt x="700" y="674"/>
                </a:cubicBezTo>
                <a:cubicBezTo>
                  <a:pt x="571" y="674"/>
                  <a:pt x="442" y="668"/>
                  <a:pt x="313" y="653"/>
                </a:cubicBezTo>
                <a:cubicBezTo>
                  <a:pt x="304" y="652"/>
                  <a:pt x="295" y="651"/>
                  <a:pt x="287" y="651"/>
                </a:cubicBezTo>
                <a:cubicBezTo>
                  <a:pt x="47" y="651"/>
                  <a:pt x="1" y="1035"/>
                  <a:pt x="255" y="1120"/>
                </a:cubicBezTo>
                <a:cubicBezTo>
                  <a:pt x="1772" y="1529"/>
                  <a:pt x="2764" y="2842"/>
                  <a:pt x="3961" y="3776"/>
                </a:cubicBezTo>
                <a:cubicBezTo>
                  <a:pt x="4632" y="4301"/>
                  <a:pt x="5420" y="4651"/>
                  <a:pt x="6238" y="4856"/>
                </a:cubicBezTo>
                <a:cubicBezTo>
                  <a:pt x="7142" y="5089"/>
                  <a:pt x="8076" y="4972"/>
                  <a:pt x="8981" y="5177"/>
                </a:cubicBezTo>
                <a:cubicBezTo>
                  <a:pt x="9681" y="5760"/>
                  <a:pt x="10353" y="6344"/>
                  <a:pt x="10995" y="6957"/>
                </a:cubicBezTo>
                <a:cubicBezTo>
                  <a:pt x="10204" y="6781"/>
                  <a:pt x="9391" y="6690"/>
                  <a:pt x="8577" y="6690"/>
                </a:cubicBezTo>
                <a:cubicBezTo>
                  <a:pt x="8040" y="6690"/>
                  <a:pt x="7501" y="6730"/>
                  <a:pt x="6967" y="6811"/>
                </a:cubicBezTo>
                <a:cubicBezTo>
                  <a:pt x="6325" y="6957"/>
                  <a:pt x="5712" y="7278"/>
                  <a:pt x="5245" y="7716"/>
                </a:cubicBezTo>
                <a:cubicBezTo>
                  <a:pt x="4603" y="8212"/>
                  <a:pt x="3874" y="8562"/>
                  <a:pt x="3086" y="8737"/>
                </a:cubicBezTo>
                <a:cubicBezTo>
                  <a:pt x="2852" y="8796"/>
                  <a:pt x="2852" y="9117"/>
                  <a:pt x="3086" y="9175"/>
                </a:cubicBezTo>
                <a:cubicBezTo>
                  <a:pt x="4137" y="9400"/>
                  <a:pt x="5236" y="9626"/>
                  <a:pt x="6330" y="9626"/>
                </a:cubicBezTo>
                <a:cubicBezTo>
                  <a:pt x="6937" y="9626"/>
                  <a:pt x="7541" y="9556"/>
                  <a:pt x="8135" y="9379"/>
                </a:cubicBezTo>
                <a:cubicBezTo>
                  <a:pt x="8923" y="9146"/>
                  <a:pt x="9623" y="8825"/>
                  <a:pt x="10411" y="8650"/>
                </a:cubicBezTo>
                <a:cubicBezTo>
                  <a:pt x="10995" y="8562"/>
                  <a:pt x="11462" y="8124"/>
                  <a:pt x="11578" y="7570"/>
                </a:cubicBezTo>
                <a:cubicBezTo>
                  <a:pt x="12133" y="8095"/>
                  <a:pt x="12629" y="8650"/>
                  <a:pt x="13125" y="9233"/>
                </a:cubicBezTo>
                <a:cubicBezTo>
                  <a:pt x="13125" y="9292"/>
                  <a:pt x="13154" y="9350"/>
                  <a:pt x="13213" y="9379"/>
                </a:cubicBezTo>
                <a:cubicBezTo>
                  <a:pt x="13242" y="9409"/>
                  <a:pt x="13300" y="9438"/>
                  <a:pt x="13359" y="9496"/>
                </a:cubicBezTo>
                <a:lnTo>
                  <a:pt x="13446" y="9613"/>
                </a:lnTo>
                <a:cubicBezTo>
                  <a:pt x="13300" y="9613"/>
                  <a:pt x="13154" y="9584"/>
                  <a:pt x="13008" y="9584"/>
                </a:cubicBezTo>
                <a:cubicBezTo>
                  <a:pt x="12752" y="9549"/>
                  <a:pt x="12496" y="9535"/>
                  <a:pt x="12233" y="9535"/>
                </a:cubicBezTo>
                <a:cubicBezTo>
                  <a:pt x="12048" y="9535"/>
                  <a:pt x="11859" y="9542"/>
                  <a:pt x="11666" y="9554"/>
                </a:cubicBezTo>
                <a:cubicBezTo>
                  <a:pt x="10936" y="9584"/>
                  <a:pt x="10236" y="9788"/>
                  <a:pt x="9565" y="10109"/>
                </a:cubicBezTo>
                <a:cubicBezTo>
                  <a:pt x="8222" y="10809"/>
                  <a:pt x="7142" y="11948"/>
                  <a:pt x="5654" y="12385"/>
                </a:cubicBezTo>
                <a:cubicBezTo>
                  <a:pt x="5450" y="12444"/>
                  <a:pt x="5420" y="12794"/>
                  <a:pt x="5654" y="12823"/>
                </a:cubicBezTo>
                <a:cubicBezTo>
                  <a:pt x="6631" y="13004"/>
                  <a:pt x="7642" y="13185"/>
                  <a:pt x="8645" y="13185"/>
                </a:cubicBezTo>
                <a:cubicBezTo>
                  <a:pt x="9260" y="13185"/>
                  <a:pt x="9871" y="13117"/>
                  <a:pt x="10469" y="12940"/>
                </a:cubicBezTo>
                <a:cubicBezTo>
                  <a:pt x="11929" y="12473"/>
                  <a:pt x="12892" y="11335"/>
                  <a:pt x="13884" y="10226"/>
                </a:cubicBezTo>
                <a:lnTo>
                  <a:pt x="13942" y="10226"/>
                </a:lnTo>
                <a:cubicBezTo>
                  <a:pt x="14497" y="10985"/>
                  <a:pt x="15051" y="11743"/>
                  <a:pt x="15548" y="12561"/>
                </a:cubicBezTo>
                <a:cubicBezTo>
                  <a:pt x="15510" y="12560"/>
                  <a:pt x="15472" y="12559"/>
                  <a:pt x="15435" y="12559"/>
                </a:cubicBezTo>
                <a:cubicBezTo>
                  <a:pt x="14426" y="12559"/>
                  <a:pt x="13476" y="12936"/>
                  <a:pt x="12717" y="13611"/>
                </a:cubicBezTo>
                <a:cubicBezTo>
                  <a:pt x="12191" y="14107"/>
                  <a:pt x="11549" y="14516"/>
                  <a:pt x="10849" y="14779"/>
                </a:cubicBezTo>
                <a:cubicBezTo>
                  <a:pt x="10178" y="14983"/>
                  <a:pt x="9477" y="15129"/>
                  <a:pt x="8806" y="15333"/>
                </a:cubicBezTo>
                <a:cubicBezTo>
                  <a:pt x="8572" y="15392"/>
                  <a:pt x="8572" y="15713"/>
                  <a:pt x="8806" y="15771"/>
                </a:cubicBezTo>
                <a:cubicBezTo>
                  <a:pt x="9531" y="15964"/>
                  <a:pt x="10277" y="16078"/>
                  <a:pt x="11042" y="16078"/>
                </a:cubicBezTo>
                <a:cubicBezTo>
                  <a:pt x="11200" y="16078"/>
                  <a:pt x="11360" y="16073"/>
                  <a:pt x="11520" y="16063"/>
                </a:cubicBezTo>
                <a:cubicBezTo>
                  <a:pt x="12308" y="16063"/>
                  <a:pt x="13125" y="15975"/>
                  <a:pt x="13913" y="15771"/>
                </a:cubicBezTo>
                <a:cubicBezTo>
                  <a:pt x="14993" y="15421"/>
                  <a:pt x="15956" y="14574"/>
                  <a:pt x="16131" y="13465"/>
                </a:cubicBezTo>
                <a:cubicBezTo>
                  <a:pt x="16452" y="14020"/>
                  <a:pt x="16744" y="14604"/>
                  <a:pt x="17036" y="15216"/>
                </a:cubicBezTo>
                <a:cubicBezTo>
                  <a:pt x="17072" y="15298"/>
                  <a:pt x="17136" y="15332"/>
                  <a:pt x="17204" y="15332"/>
                </a:cubicBezTo>
                <a:cubicBezTo>
                  <a:pt x="17356" y="15332"/>
                  <a:pt x="17525" y="15164"/>
                  <a:pt x="17445" y="14983"/>
                </a:cubicBezTo>
                <a:cubicBezTo>
                  <a:pt x="17182" y="14428"/>
                  <a:pt x="16890" y="13903"/>
                  <a:pt x="16627" y="13378"/>
                </a:cubicBezTo>
                <a:cubicBezTo>
                  <a:pt x="17649" y="13349"/>
                  <a:pt x="18583" y="12035"/>
                  <a:pt x="19079" y="11276"/>
                </a:cubicBezTo>
                <a:cubicBezTo>
                  <a:pt x="19488" y="10576"/>
                  <a:pt x="19809" y="9846"/>
                  <a:pt x="20071" y="9088"/>
                </a:cubicBezTo>
                <a:cubicBezTo>
                  <a:pt x="20334" y="8387"/>
                  <a:pt x="20626" y="7628"/>
                  <a:pt x="21326" y="7278"/>
                </a:cubicBezTo>
                <a:cubicBezTo>
                  <a:pt x="21555" y="7151"/>
                  <a:pt x="21408" y="6847"/>
                  <a:pt x="21193" y="6847"/>
                </a:cubicBezTo>
                <a:cubicBezTo>
                  <a:pt x="21161" y="6847"/>
                  <a:pt x="21127" y="6854"/>
                  <a:pt x="21093" y="6869"/>
                </a:cubicBezTo>
                <a:cubicBezTo>
                  <a:pt x="19779" y="7570"/>
                  <a:pt x="18612" y="8416"/>
                  <a:pt x="17561" y="9467"/>
                </a:cubicBezTo>
                <a:cubicBezTo>
                  <a:pt x="17007" y="9876"/>
                  <a:pt x="16540" y="10372"/>
                  <a:pt x="16160" y="10955"/>
                </a:cubicBezTo>
                <a:cubicBezTo>
                  <a:pt x="15985" y="11306"/>
                  <a:pt x="15869" y="11685"/>
                  <a:pt x="15839" y="12094"/>
                </a:cubicBezTo>
                <a:cubicBezTo>
                  <a:pt x="15314" y="11247"/>
                  <a:pt x="14760" y="10459"/>
                  <a:pt x="14147" y="9700"/>
                </a:cubicBezTo>
                <a:cubicBezTo>
                  <a:pt x="14526" y="9671"/>
                  <a:pt x="14906" y="9554"/>
                  <a:pt x="15256" y="9379"/>
                </a:cubicBezTo>
                <a:cubicBezTo>
                  <a:pt x="16015" y="9000"/>
                  <a:pt x="16598" y="8329"/>
                  <a:pt x="16861" y="7512"/>
                </a:cubicBezTo>
                <a:cubicBezTo>
                  <a:pt x="17065" y="6986"/>
                  <a:pt x="17240" y="6490"/>
                  <a:pt x="17415" y="5965"/>
                </a:cubicBezTo>
                <a:cubicBezTo>
                  <a:pt x="17591" y="5585"/>
                  <a:pt x="17591" y="5148"/>
                  <a:pt x="17474" y="4739"/>
                </a:cubicBezTo>
                <a:cubicBezTo>
                  <a:pt x="17270" y="4359"/>
                  <a:pt x="17007" y="4009"/>
                  <a:pt x="16715" y="3717"/>
                </a:cubicBezTo>
                <a:cubicBezTo>
                  <a:pt x="16394" y="3338"/>
                  <a:pt x="16015" y="3017"/>
                  <a:pt x="15664" y="2725"/>
                </a:cubicBezTo>
                <a:cubicBezTo>
                  <a:pt x="15618" y="2697"/>
                  <a:pt x="15568" y="2684"/>
                  <a:pt x="15521" y="2684"/>
                </a:cubicBezTo>
                <a:cubicBezTo>
                  <a:pt x="15421" y="2684"/>
                  <a:pt x="15334" y="2743"/>
                  <a:pt x="15314" y="2842"/>
                </a:cubicBezTo>
                <a:cubicBezTo>
                  <a:pt x="14935" y="3980"/>
                  <a:pt x="15518" y="5264"/>
                  <a:pt x="14876" y="6344"/>
                </a:cubicBezTo>
                <a:cubicBezTo>
                  <a:pt x="14380" y="7161"/>
                  <a:pt x="13534" y="7803"/>
                  <a:pt x="13359" y="8737"/>
                </a:cubicBezTo>
                <a:cubicBezTo>
                  <a:pt x="12950" y="8241"/>
                  <a:pt x="12512" y="7774"/>
                  <a:pt x="12045" y="7307"/>
                </a:cubicBezTo>
                <a:cubicBezTo>
                  <a:pt x="12045" y="7307"/>
                  <a:pt x="12075" y="7307"/>
                  <a:pt x="12075" y="7278"/>
                </a:cubicBezTo>
                <a:cubicBezTo>
                  <a:pt x="12250" y="6869"/>
                  <a:pt x="12658" y="6753"/>
                  <a:pt x="12892" y="6373"/>
                </a:cubicBezTo>
                <a:cubicBezTo>
                  <a:pt x="13067" y="6052"/>
                  <a:pt x="13184" y="5702"/>
                  <a:pt x="13242" y="5352"/>
                </a:cubicBezTo>
                <a:cubicBezTo>
                  <a:pt x="13388" y="4593"/>
                  <a:pt x="13300" y="3805"/>
                  <a:pt x="12979" y="3134"/>
                </a:cubicBezTo>
                <a:cubicBezTo>
                  <a:pt x="12600" y="2375"/>
                  <a:pt x="12075" y="1704"/>
                  <a:pt x="11403" y="1178"/>
                </a:cubicBezTo>
                <a:cubicBezTo>
                  <a:pt x="10849" y="653"/>
                  <a:pt x="10236" y="157"/>
                  <a:pt x="9477" y="11"/>
                </a:cubicBezTo>
                <a:cubicBezTo>
                  <a:pt x="9453" y="4"/>
                  <a:pt x="9429" y="1"/>
                  <a:pt x="94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2"/>
          <p:cNvSpPr/>
          <p:nvPr/>
        </p:nvSpPr>
        <p:spPr>
          <a:xfrm rot="5400000" flipH="1">
            <a:off x="7825645" y="3391586"/>
            <a:ext cx="1719636" cy="1273696"/>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2"/>
          <p:cNvSpPr/>
          <p:nvPr/>
        </p:nvSpPr>
        <p:spPr>
          <a:xfrm rot="-9000008" flipH="1">
            <a:off x="7822248" y="3263593"/>
            <a:ext cx="1528607" cy="1384058"/>
          </a:xfrm>
          <a:custGeom>
            <a:avLst/>
            <a:gdLst/>
            <a:ahLst/>
            <a:cxnLst/>
            <a:rect l="l" t="t" r="r" b="b"/>
            <a:pathLst>
              <a:path w="25158" h="22779" extrusionOk="0">
                <a:moveTo>
                  <a:pt x="1080" y="2437"/>
                </a:moveTo>
                <a:lnTo>
                  <a:pt x="1080" y="2437"/>
                </a:lnTo>
                <a:cubicBezTo>
                  <a:pt x="2014" y="2554"/>
                  <a:pt x="3035" y="2583"/>
                  <a:pt x="3911" y="2875"/>
                </a:cubicBezTo>
                <a:cubicBezTo>
                  <a:pt x="4699" y="3196"/>
                  <a:pt x="5399" y="3663"/>
                  <a:pt x="5954" y="4305"/>
                </a:cubicBezTo>
                <a:cubicBezTo>
                  <a:pt x="5107" y="4159"/>
                  <a:pt x="4261" y="3896"/>
                  <a:pt x="3473" y="3546"/>
                </a:cubicBezTo>
                <a:cubicBezTo>
                  <a:pt x="2773" y="3283"/>
                  <a:pt x="1576" y="3020"/>
                  <a:pt x="1080" y="2437"/>
                </a:cubicBezTo>
                <a:close/>
                <a:moveTo>
                  <a:pt x="7474" y="5874"/>
                </a:moveTo>
                <a:cubicBezTo>
                  <a:pt x="7999" y="5874"/>
                  <a:pt x="8523" y="5905"/>
                  <a:pt x="9047" y="5997"/>
                </a:cubicBezTo>
                <a:cubicBezTo>
                  <a:pt x="8368" y="6403"/>
                  <a:pt x="7700" y="6562"/>
                  <a:pt x="7036" y="6562"/>
                </a:cubicBezTo>
                <a:cubicBezTo>
                  <a:pt x="6217" y="6562"/>
                  <a:pt x="5404" y="6320"/>
                  <a:pt x="4582" y="5997"/>
                </a:cubicBezTo>
                <a:cubicBezTo>
                  <a:pt x="5546" y="5978"/>
                  <a:pt x="6510" y="5874"/>
                  <a:pt x="7474" y="5874"/>
                </a:cubicBezTo>
                <a:close/>
                <a:moveTo>
                  <a:pt x="7150" y="627"/>
                </a:moveTo>
                <a:cubicBezTo>
                  <a:pt x="9281" y="2028"/>
                  <a:pt x="10711" y="4246"/>
                  <a:pt x="11120" y="6756"/>
                </a:cubicBezTo>
                <a:cubicBezTo>
                  <a:pt x="10186" y="6231"/>
                  <a:pt x="9631" y="4830"/>
                  <a:pt x="9106" y="3925"/>
                </a:cubicBezTo>
                <a:cubicBezTo>
                  <a:pt x="8435" y="2816"/>
                  <a:pt x="7792" y="1707"/>
                  <a:pt x="7150" y="627"/>
                </a:cubicBezTo>
                <a:close/>
                <a:moveTo>
                  <a:pt x="7794" y="7715"/>
                </a:moveTo>
                <a:cubicBezTo>
                  <a:pt x="8742" y="7715"/>
                  <a:pt x="9706" y="7828"/>
                  <a:pt x="10623" y="8011"/>
                </a:cubicBezTo>
                <a:cubicBezTo>
                  <a:pt x="11528" y="8274"/>
                  <a:pt x="12404" y="8653"/>
                  <a:pt x="13221" y="9120"/>
                </a:cubicBezTo>
                <a:cubicBezTo>
                  <a:pt x="13445" y="9245"/>
                  <a:pt x="13605" y="9433"/>
                  <a:pt x="13792" y="9576"/>
                </a:cubicBezTo>
                <a:lnTo>
                  <a:pt x="13792" y="9576"/>
                </a:lnTo>
                <a:cubicBezTo>
                  <a:pt x="12751" y="9261"/>
                  <a:pt x="11659" y="9197"/>
                  <a:pt x="10594" y="8945"/>
                </a:cubicBezTo>
                <a:cubicBezTo>
                  <a:pt x="9631" y="8712"/>
                  <a:pt x="8201" y="8449"/>
                  <a:pt x="7471" y="7719"/>
                </a:cubicBezTo>
                <a:cubicBezTo>
                  <a:pt x="7579" y="7716"/>
                  <a:pt x="7686" y="7715"/>
                  <a:pt x="7794" y="7715"/>
                </a:cubicBezTo>
                <a:close/>
                <a:moveTo>
                  <a:pt x="13133" y="3750"/>
                </a:moveTo>
                <a:cubicBezTo>
                  <a:pt x="13338" y="4071"/>
                  <a:pt x="13834" y="4626"/>
                  <a:pt x="14096" y="5063"/>
                </a:cubicBezTo>
                <a:cubicBezTo>
                  <a:pt x="14476" y="5676"/>
                  <a:pt x="14797" y="6348"/>
                  <a:pt x="15089" y="7019"/>
                </a:cubicBezTo>
                <a:cubicBezTo>
                  <a:pt x="15643" y="8332"/>
                  <a:pt x="16110" y="9675"/>
                  <a:pt x="16490" y="11046"/>
                </a:cubicBezTo>
                <a:cubicBezTo>
                  <a:pt x="14709" y="9033"/>
                  <a:pt x="14009" y="6260"/>
                  <a:pt x="13133" y="3779"/>
                </a:cubicBezTo>
                <a:lnTo>
                  <a:pt x="13133" y="3750"/>
                </a:lnTo>
                <a:close/>
                <a:moveTo>
                  <a:pt x="17025" y="6914"/>
                </a:moveTo>
                <a:cubicBezTo>
                  <a:pt x="17083" y="7091"/>
                  <a:pt x="17318" y="7351"/>
                  <a:pt x="17453" y="7486"/>
                </a:cubicBezTo>
                <a:cubicBezTo>
                  <a:pt x="17686" y="7778"/>
                  <a:pt x="17891" y="8099"/>
                  <a:pt x="18124" y="8420"/>
                </a:cubicBezTo>
                <a:cubicBezTo>
                  <a:pt x="18445" y="8945"/>
                  <a:pt x="18737" y="9500"/>
                  <a:pt x="18970" y="10083"/>
                </a:cubicBezTo>
                <a:cubicBezTo>
                  <a:pt x="19436" y="11217"/>
                  <a:pt x="19756" y="12554"/>
                  <a:pt x="19499" y="13776"/>
                </a:cubicBezTo>
                <a:lnTo>
                  <a:pt x="19499" y="13776"/>
                </a:lnTo>
                <a:cubicBezTo>
                  <a:pt x="19427" y="13607"/>
                  <a:pt x="19349" y="13432"/>
                  <a:pt x="19233" y="13294"/>
                </a:cubicBezTo>
                <a:cubicBezTo>
                  <a:pt x="19116" y="13002"/>
                  <a:pt x="19029" y="12681"/>
                  <a:pt x="18912" y="12389"/>
                </a:cubicBezTo>
                <a:cubicBezTo>
                  <a:pt x="18708" y="11776"/>
                  <a:pt x="18474" y="11163"/>
                  <a:pt x="18270" y="10521"/>
                </a:cubicBezTo>
                <a:lnTo>
                  <a:pt x="17570" y="8537"/>
                </a:lnTo>
                <a:cubicBezTo>
                  <a:pt x="17342" y="8024"/>
                  <a:pt x="17169" y="7483"/>
                  <a:pt x="17025" y="6914"/>
                </a:cubicBezTo>
                <a:close/>
                <a:moveTo>
                  <a:pt x="11703" y="10784"/>
                </a:moveTo>
                <a:cubicBezTo>
                  <a:pt x="13046" y="10784"/>
                  <a:pt x="15556" y="12039"/>
                  <a:pt x="17803" y="13819"/>
                </a:cubicBezTo>
                <a:cubicBezTo>
                  <a:pt x="15643" y="13119"/>
                  <a:pt x="13775" y="11864"/>
                  <a:pt x="11703" y="10784"/>
                </a:cubicBezTo>
                <a:close/>
                <a:moveTo>
                  <a:pt x="20809" y="7398"/>
                </a:moveTo>
                <a:cubicBezTo>
                  <a:pt x="21072" y="10375"/>
                  <a:pt x="21918" y="13440"/>
                  <a:pt x="21685" y="16533"/>
                </a:cubicBezTo>
                <a:cubicBezTo>
                  <a:pt x="21364" y="14986"/>
                  <a:pt x="21218" y="13410"/>
                  <a:pt x="21043" y="11834"/>
                </a:cubicBezTo>
                <a:cubicBezTo>
                  <a:pt x="20867" y="10375"/>
                  <a:pt x="20546" y="8858"/>
                  <a:pt x="20809" y="7398"/>
                </a:cubicBezTo>
                <a:close/>
                <a:moveTo>
                  <a:pt x="14242" y="14140"/>
                </a:moveTo>
                <a:lnTo>
                  <a:pt x="14242" y="14140"/>
                </a:lnTo>
                <a:cubicBezTo>
                  <a:pt x="15322" y="14286"/>
                  <a:pt x="16285" y="14870"/>
                  <a:pt x="17190" y="15453"/>
                </a:cubicBezTo>
                <a:cubicBezTo>
                  <a:pt x="17715" y="15804"/>
                  <a:pt x="18212" y="16125"/>
                  <a:pt x="18737" y="16475"/>
                </a:cubicBezTo>
                <a:cubicBezTo>
                  <a:pt x="18905" y="16568"/>
                  <a:pt x="19191" y="16827"/>
                  <a:pt x="19444" y="17011"/>
                </a:cubicBezTo>
                <a:lnTo>
                  <a:pt x="19444" y="17011"/>
                </a:lnTo>
                <a:cubicBezTo>
                  <a:pt x="18582" y="16680"/>
                  <a:pt x="17743" y="16280"/>
                  <a:pt x="16927" y="15833"/>
                </a:cubicBezTo>
                <a:cubicBezTo>
                  <a:pt x="16023" y="15278"/>
                  <a:pt x="15118" y="14724"/>
                  <a:pt x="14242" y="14140"/>
                </a:cubicBezTo>
                <a:close/>
                <a:moveTo>
                  <a:pt x="24580" y="11219"/>
                </a:moveTo>
                <a:cubicBezTo>
                  <a:pt x="24682" y="11219"/>
                  <a:pt x="24667" y="11390"/>
                  <a:pt x="24691" y="11484"/>
                </a:cubicBezTo>
                <a:cubicBezTo>
                  <a:pt x="24778" y="12155"/>
                  <a:pt x="24807" y="12856"/>
                  <a:pt x="24749" y="13556"/>
                </a:cubicBezTo>
                <a:cubicBezTo>
                  <a:pt x="24778" y="14198"/>
                  <a:pt x="24749" y="14841"/>
                  <a:pt x="24720" y="15483"/>
                </a:cubicBezTo>
                <a:cubicBezTo>
                  <a:pt x="24662" y="16695"/>
                  <a:pt x="24547" y="18051"/>
                  <a:pt x="24008" y="19182"/>
                </a:cubicBezTo>
                <a:lnTo>
                  <a:pt x="24008" y="19182"/>
                </a:lnTo>
                <a:cubicBezTo>
                  <a:pt x="23861" y="18655"/>
                  <a:pt x="23961" y="17890"/>
                  <a:pt x="23961" y="17350"/>
                </a:cubicBezTo>
                <a:cubicBezTo>
                  <a:pt x="23961" y="16621"/>
                  <a:pt x="24019" y="15862"/>
                  <a:pt x="24107" y="15132"/>
                </a:cubicBezTo>
                <a:cubicBezTo>
                  <a:pt x="24165" y="14403"/>
                  <a:pt x="24224" y="13673"/>
                  <a:pt x="24311" y="12943"/>
                </a:cubicBezTo>
                <a:cubicBezTo>
                  <a:pt x="24341" y="12593"/>
                  <a:pt x="24399" y="12214"/>
                  <a:pt x="24428" y="11864"/>
                </a:cubicBezTo>
                <a:cubicBezTo>
                  <a:pt x="24428" y="11776"/>
                  <a:pt x="24428" y="11280"/>
                  <a:pt x="24486" y="11251"/>
                </a:cubicBezTo>
                <a:cubicBezTo>
                  <a:pt x="24525" y="11228"/>
                  <a:pt x="24556" y="11219"/>
                  <a:pt x="24580" y="11219"/>
                </a:cubicBezTo>
                <a:close/>
                <a:moveTo>
                  <a:pt x="15468" y="17642"/>
                </a:moveTo>
                <a:cubicBezTo>
                  <a:pt x="18270" y="17876"/>
                  <a:pt x="20780" y="18810"/>
                  <a:pt x="22969" y="20999"/>
                </a:cubicBezTo>
                <a:cubicBezTo>
                  <a:pt x="20342" y="20181"/>
                  <a:pt x="17832" y="19043"/>
                  <a:pt x="15468" y="17671"/>
                </a:cubicBezTo>
                <a:lnTo>
                  <a:pt x="15468" y="17642"/>
                </a:lnTo>
                <a:close/>
                <a:moveTo>
                  <a:pt x="6743" y="0"/>
                </a:moveTo>
                <a:cubicBezTo>
                  <a:pt x="6402" y="0"/>
                  <a:pt x="6975" y="997"/>
                  <a:pt x="7121" y="1240"/>
                </a:cubicBezTo>
                <a:lnTo>
                  <a:pt x="8639" y="3750"/>
                </a:lnTo>
                <a:cubicBezTo>
                  <a:pt x="9135" y="4480"/>
                  <a:pt x="9573" y="5268"/>
                  <a:pt x="9952" y="6056"/>
                </a:cubicBezTo>
                <a:cubicBezTo>
                  <a:pt x="9077" y="5618"/>
                  <a:pt x="8172" y="5180"/>
                  <a:pt x="7326" y="4772"/>
                </a:cubicBezTo>
                <a:cubicBezTo>
                  <a:pt x="6479" y="4334"/>
                  <a:pt x="5895" y="3663"/>
                  <a:pt x="5137" y="3166"/>
                </a:cubicBezTo>
                <a:cubicBezTo>
                  <a:pt x="4378" y="2670"/>
                  <a:pt x="3502" y="2378"/>
                  <a:pt x="2598" y="2320"/>
                </a:cubicBezTo>
                <a:cubicBezTo>
                  <a:pt x="2059" y="2260"/>
                  <a:pt x="1399" y="2119"/>
                  <a:pt x="792" y="2119"/>
                </a:cubicBezTo>
                <a:cubicBezTo>
                  <a:pt x="510" y="2119"/>
                  <a:pt x="241" y="2149"/>
                  <a:pt x="0" y="2232"/>
                </a:cubicBezTo>
                <a:cubicBezTo>
                  <a:pt x="642" y="2699"/>
                  <a:pt x="1343" y="3050"/>
                  <a:pt x="2072" y="3342"/>
                </a:cubicBezTo>
                <a:cubicBezTo>
                  <a:pt x="2714" y="3633"/>
                  <a:pt x="3386" y="3925"/>
                  <a:pt x="4057" y="4159"/>
                </a:cubicBezTo>
                <a:cubicBezTo>
                  <a:pt x="4699" y="4421"/>
                  <a:pt x="5399" y="4567"/>
                  <a:pt x="6100" y="4596"/>
                </a:cubicBezTo>
                <a:cubicBezTo>
                  <a:pt x="6859" y="4626"/>
                  <a:pt x="7442" y="5063"/>
                  <a:pt x="8114" y="5414"/>
                </a:cubicBezTo>
                <a:cubicBezTo>
                  <a:pt x="7326" y="5530"/>
                  <a:pt x="6538" y="5618"/>
                  <a:pt x="5720" y="5618"/>
                </a:cubicBezTo>
                <a:cubicBezTo>
                  <a:pt x="5577" y="5629"/>
                  <a:pt x="5434" y="5633"/>
                  <a:pt x="5291" y="5633"/>
                </a:cubicBezTo>
                <a:cubicBezTo>
                  <a:pt x="4987" y="5633"/>
                  <a:pt x="4683" y="5616"/>
                  <a:pt x="4379" y="5616"/>
                </a:cubicBezTo>
                <a:cubicBezTo>
                  <a:pt x="4067" y="5616"/>
                  <a:pt x="3756" y="5634"/>
                  <a:pt x="3444" y="5706"/>
                </a:cubicBezTo>
                <a:cubicBezTo>
                  <a:pt x="3969" y="6260"/>
                  <a:pt x="4845" y="6464"/>
                  <a:pt x="5574" y="6639"/>
                </a:cubicBezTo>
                <a:cubicBezTo>
                  <a:pt x="6023" y="6765"/>
                  <a:pt x="6483" y="6824"/>
                  <a:pt x="6940" y="6824"/>
                </a:cubicBezTo>
                <a:cubicBezTo>
                  <a:pt x="7226" y="6824"/>
                  <a:pt x="7511" y="6801"/>
                  <a:pt x="7792" y="6756"/>
                </a:cubicBezTo>
                <a:cubicBezTo>
                  <a:pt x="8230" y="6639"/>
                  <a:pt x="8639" y="6523"/>
                  <a:pt x="9018" y="6348"/>
                </a:cubicBezTo>
                <a:cubicBezTo>
                  <a:pt x="9136" y="6294"/>
                  <a:pt x="9258" y="6268"/>
                  <a:pt x="9376" y="6268"/>
                </a:cubicBezTo>
                <a:cubicBezTo>
                  <a:pt x="9580" y="6268"/>
                  <a:pt x="9775" y="6346"/>
                  <a:pt x="9923" y="6494"/>
                </a:cubicBezTo>
                <a:cubicBezTo>
                  <a:pt x="10886" y="7077"/>
                  <a:pt x="11791" y="7749"/>
                  <a:pt x="12725" y="8361"/>
                </a:cubicBezTo>
                <a:cubicBezTo>
                  <a:pt x="11762" y="7982"/>
                  <a:pt x="10740" y="7690"/>
                  <a:pt x="9719" y="7544"/>
                </a:cubicBezTo>
                <a:cubicBezTo>
                  <a:pt x="9206" y="7495"/>
                  <a:pt x="8553" y="7398"/>
                  <a:pt x="7940" y="7398"/>
                </a:cubicBezTo>
                <a:cubicBezTo>
                  <a:pt x="7471" y="7398"/>
                  <a:pt x="7025" y="7455"/>
                  <a:pt x="6683" y="7632"/>
                </a:cubicBezTo>
                <a:cubicBezTo>
                  <a:pt x="7121" y="8157"/>
                  <a:pt x="7763" y="8303"/>
                  <a:pt x="8405" y="8566"/>
                </a:cubicBezTo>
                <a:cubicBezTo>
                  <a:pt x="8960" y="8770"/>
                  <a:pt x="9544" y="8974"/>
                  <a:pt x="10127" y="9120"/>
                </a:cubicBezTo>
                <a:cubicBezTo>
                  <a:pt x="11181" y="9472"/>
                  <a:pt x="12279" y="9629"/>
                  <a:pt x="13382" y="9629"/>
                </a:cubicBezTo>
                <a:cubicBezTo>
                  <a:pt x="13539" y="9629"/>
                  <a:pt x="13695" y="9626"/>
                  <a:pt x="13852" y="9619"/>
                </a:cubicBezTo>
                <a:lnTo>
                  <a:pt x="13852" y="9619"/>
                </a:lnTo>
                <a:cubicBezTo>
                  <a:pt x="13865" y="9628"/>
                  <a:pt x="13879" y="9637"/>
                  <a:pt x="13892" y="9646"/>
                </a:cubicBezTo>
                <a:cubicBezTo>
                  <a:pt x="14067" y="9733"/>
                  <a:pt x="14301" y="9733"/>
                  <a:pt x="14476" y="9850"/>
                </a:cubicBezTo>
                <a:cubicBezTo>
                  <a:pt x="14914" y="10171"/>
                  <a:pt x="15322" y="10521"/>
                  <a:pt x="15672" y="10930"/>
                </a:cubicBezTo>
                <a:cubicBezTo>
                  <a:pt x="16577" y="11747"/>
                  <a:pt x="17394" y="12593"/>
                  <a:pt x="18241" y="13440"/>
                </a:cubicBezTo>
                <a:cubicBezTo>
                  <a:pt x="16752" y="12914"/>
                  <a:pt x="15585" y="11776"/>
                  <a:pt x="14126" y="11134"/>
                </a:cubicBezTo>
                <a:cubicBezTo>
                  <a:pt x="12847" y="10594"/>
                  <a:pt x="11458" y="10082"/>
                  <a:pt x="10067" y="10082"/>
                </a:cubicBezTo>
                <a:cubicBezTo>
                  <a:pt x="10028" y="10082"/>
                  <a:pt x="9990" y="10083"/>
                  <a:pt x="9952" y="10083"/>
                </a:cubicBezTo>
                <a:cubicBezTo>
                  <a:pt x="10915" y="10784"/>
                  <a:pt x="11937" y="11397"/>
                  <a:pt x="13017" y="11922"/>
                </a:cubicBezTo>
                <a:cubicBezTo>
                  <a:pt x="14067" y="12477"/>
                  <a:pt x="15176" y="13060"/>
                  <a:pt x="16256" y="13586"/>
                </a:cubicBezTo>
                <a:cubicBezTo>
                  <a:pt x="16811" y="13848"/>
                  <a:pt x="17394" y="14053"/>
                  <a:pt x="17978" y="14198"/>
                </a:cubicBezTo>
                <a:cubicBezTo>
                  <a:pt x="18562" y="14344"/>
                  <a:pt x="18941" y="14315"/>
                  <a:pt x="19350" y="14782"/>
                </a:cubicBezTo>
                <a:cubicBezTo>
                  <a:pt x="20167" y="15658"/>
                  <a:pt x="20897" y="16650"/>
                  <a:pt x="21626" y="17613"/>
                </a:cubicBezTo>
                <a:cubicBezTo>
                  <a:pt x="20079" y="17029"/>
                  <a:pt x="18795" y="16154"/>
                  <a:pt x="17424" y="15249"/>
                </a:cubicBezTo>
                <a:cubicBezTo>
                  <a:pt x="16752" y="14811"/>
                  <a:pt x="16023" y="14432"/>
                  <a:pt x="15264" y="14169"/>
                </a:cubicBezTo>
                <a:cubicBezTo>
                  <a:pt x="14729" y="13951"/>
                  <a:pt x="14134" y="13631"/>
                  <a:pt x="13563" y="13631"/>
                </a:cubicBezTo>
                <a:cubicBezTo>
                  <a:pt x="13448" y="13631"/>
                  <a:pt x="13333" y="13644"/>
                  <a:pt x="13221" y="13673"/>
                </a:cubicBezTo>
                <a:cubicBezTo>
                  <a:pt x="13746" y="14490"/>
                  <a:pt x="15060" y="15045"/>
                  <a:pt x="15906" y="15570"/>
                </a:cubicBezTo>
                <a:cubicBezTo>
                  <a:pt x="16723" y="16066"/>
                  <a:pt x="17540" y="16533"/>
                  <a:pt x="18416" y="16942"/>
                </a:cubicBezTo>
                <a:cubicBezTo>
                  <a:pt x="19291" y="17321"/>
                  <a:pt x="20196" y="17613"/>
                  <a:pt x="21130" y="17876"/>
                </a:cubicBezTo>
                <a:cubicBezTo>
                  <a:pt x="22181" y="18197"/>
                  <a:pt x="22531" y="18926"/>
                  <a:pt x="23086" y="19802"/>
                </a:cubicBezTo>
                <a:cubicBezTo>
                  <a:pt x="23202" y="20006"/>
                  <a:pt x="23961" y="21028"/>
                  <a:pt x="23669" y="21115"/>
                </a:cubicBezTo>
                <a:cubicBezTo>
                  <a:pt x="23666" y="21116"/>
                  <a:pt x="23662" y="21116"/>
                  <a:pt x="23658" y="21116"/>
                </a:cubicBezTo>
                <a:cubicBezTo>
                  <a:pt x="23463" y="21116"/>
                  <a:pt x="22732" y="20441"/>
                  <a:pt x="22589" y="20298"/>
                </a:cubicBezTo>
                <a:cubicBezTo>
                  <a:pt x="21860" y="19685"/>
                  <a:pt x="21101" y="19160"/>
                  <a:pt x="20284" y="18693"/>
                </a:cubicBezTo>
                <a:cubicBezTo>
                  <a:pt x="18981" y="18017"/>
                  <a:pt x="17228" y="17383"/>
                  <a:pt x="15668" y="17383"/>
                </a:cubicBezTo>
                <a:cubicBezTo>
                  <a:pt x="15410" y="17383"/>
                  <a:pt x="15158" y="17401"/>
                  <a:pt x="14914" y="17438"/>
                </a:cubicBezTo>
                <a:cubicBezTo>
                  <a:pt x="15176" y="18226"/>
                  <a:pt x="16490" y="18605"/>
                  <a:pt x="17161" y="18956"/>
                </a:cubicBezTo>
                <a:cubicBezTo>
                  <a:pt x="18036" y="19364"/>
                  <a:pt x="18970" y="19773"/>
                  <a:pt x="19875" y="20123"/>
                </a:cubicBezTo>
                <a:cubicBezTo>
                  <a:pt x="20780" y="20532"/>
                  <a:pt x="21685" y="20853"/>
                  <a:pt x="22619" y="21145"/>
                </a:cubicBezTo>
                <a:cubicBezTo>
                  <a:pt x="23027" y="21232"/>
                  <a:pt x="23728" y="21261"/>
                  <a:pt x="24049" y="21524"/>
                </a:cubicBezTo>
                <a:cubicBezTo>
                  <a:pt x="24341" y="21787"/>
                  <a:pt x="24516" y="22399"/>
                  <a:pt x="24691" y="22779"/>
                </a:cubicBezTo>
                <a:cubicBezTo>
                  <a:pt x="24778" y="22399"/>
                  <a:pt x="24428" y="21816"/>
                  <a:pt x="24311" y="21407"/>
                </a:cubicBezTo>
                <a:cubicBezTo>
                  <a:pt x="24165" y="21028"/>
                  <a:pt x="24107" y="20619"/>
                  <a:pt x="24136" y="20240"/>
                </a:cubicBezTo>
                <a:cubicBezTo>
                  <a:pt x="24195" y="19335"/>
                  <a:pt x="24574" y="18459"/>
                  <a:pt x="24749" y="17555"/>
                </a:cubicBezTo>
                <a:cubicBezTo>
                  <a:pt x="25070" y="15629"/>
                  <a:pt x="25158" y="13673"/>
                  <a:pt x="24983" y="11718"/>
                </a:cubicBezTo>
                <a:cubicBezTo>
                  <a:pt x="24983" y="11338"/>
                  <a:pt x="25041" y="10696"/>
                  <a:pt x="24866" y="10346"/>
                </a:cubicBezTo>
                <a:cubicBezTo>
                  <a:pt x="24790" y="10173"/>
                  <a:pt x="24724" y="10105"/>
                  <a:pt x="24666" y="10105"/>
                </a:cubicBezTo>
                <a:cubicBezTo>
                  <a:pt x="24481" y="10105"/>
                  <a:pt x="24385" y="10810"/>
                  <a:pt x="24341" y="10988"/>
                </a:cubicBezTo>
                <a:cubicBezTo>
                  <a:pt x="24165" y="11980"/>
                  <a:pt x="24019" y="12973"/>
                  <a:pt x="23903" y="13994"/>
                </a:cubicBezTo>
                <a:cubicBezTo>
                  <a:pt x="23669" y="16095"/>
                  <a:pt x="23611" y="18197"/>
                  <a:pt x="23786" y="20298"/>
                </a:cubicBezTo>
                <a:cubicBezTo>
                  <a:pt x="23173" y="19335"/>
                  <a:pt x="22385" y="18430"/>
                  <a:pt x="22181" y="17234"/>
                </a:cubicBezTo>
                <a:cubicBezTo>
                  <a:pt x="21977" y="16066"/>
                  <a:pt x="22064" y="14811"/>
                  <a:pt x="21977" y="13586"/>
                </a:cubicBezTo>
                <a:cubicBezTo>
                  <a:pt x="21860" y="12214"/>
                  <a:pt x="21655" y="10842"/>
                  <a:pt x="21451" y="9470"/>
                </a:cubicBezTo>
                <a:cubicBezTo>
                  <a:pt x="21276" y="8303"/>
                  <a:pt x="21276" y="6873"/>
                  <a:pt x="20722" y="5793"/>
                </a:cubicBezTo>
                <a:cubicBezTo>
                  <a:pt x="20050" y="7369"/>
                  <a:pt x="20488" y="9266"/>
                  <a:pt x="20663" y="10901"/>
                </a:cubicBezTo>
                <a:cubicBezTo>
                  <a:pt x="20867" y="12827"/>
                  <a:pt x="21101" y="14724"/>
                  <a:pt x="21305" y="16621"/>
                </a:cubicBezTo>
                <a:cubicBezTo>
                  <a:pt x="20751" y="15950"/>
                  <a:pt x="20050" y="15249"/>
                  <a:pt x="19963" y="14403"/>
                </a:cubicBezTo>
                <a:cubicBezTo>
                  <a:pt x="19875" y="13556"/>
                  <a:pt x="19963" y="12710"/>
                  <a:pt x="19817" y="11834"/>
                </a:cubicBezTo>
                <a:cubicBezTo>
                  <a:pt x="19554" y="10025"/>
                  <a:pt x="18620" y="8566"/>
                  <a:pt x="17628" y="7048"/>
                </a:cubicBezTo>
                <a:cubicBezTo>
                  <a:pt x="17394" y="6610"/>
                  <a:pt x="17132" y="6202"/>
                  <a:pt x="16811" y="5822"/>
                </a:cubicBezTo>
                <a:cubicBezTo>
                  <a:pt x="16691" y="5703"/>
                  <a:pt x="16592" y="5651"/>
                  <a:pt x="16517" y="5651"/>
                </a:cubicBezTo>
                <a:cubicBezTo>
                  <a:pt x="16372" y="5651"/>
                  <a:pt x="16315" y="5845"/>
                  <a:pt x="16373" y="6114"/>
                </a:cubicBezTo>
                <a:cubicBezTo>
                  <a:pt x="16460" y="6494"/>
                  <a:pt x="16606" y="6873"/>
                  <a:pt x="16782" y="7223"/>
                </a:cubicBezTo>
                <a:cubicBezTo>
                  <a:pt x="16957" y="7690"/>
                  <a:pt x="17161" y="8157"/>
                  <a:pt x="17336" y="8624"/>
                </a:cubicBezTo>
                <a:cubicBezTo>
                  <a:pt x="18007" y="10434"/>
                  <a:pt x="18620" y="12301"/>
                  <a:pt x="19262" y="14111"/>
                </a:cubicBezTo>
                <a:cubicBezTo>
                  <a:pt x="18679" y="13469"/>
                  <a:pt x="18007" y="12856"/>
                  <a:pt x="17482" y="12185"/>
                </a:cubicBezTo>
                <a:cubicBezTo>
                  <a:pt x="16869" y="11426"/>
                  <a:pt x="16665" y="10434"/>
                  <a:pt x="16373" y="9529"/>
                </a:cubicBezTo>
                <a:cubicBezTo>
                  <a:pt x="15818" y="7661"/>
                  <a:pt x="15030" y="5881"/>
                  <a:pt x="14038" y="4217"/>
                </a:cubicBezTo>
                <a:cubicBezTo>
                  <a:pt x="13746" y="3808"/>
                  <a:pt x="13484" y="3400"/>
                  <a:pt x="13163" y="3020"/>
                </a:cubicBezTo>
                <a:cubicBezTo>
                  <a:pt x="13075" y="2911"/>
                  <a:pt x="12788" y="2520"/>
                  <a:pt x="12590" y="2520"/>
                </a:cubicBezTo>
                <a:cubicBezTo>
                  <a:pt x="12525" y="2520"/>
                  <a:pt x="12469" y="2562"/>
                  <a:pt x="12433" y="2670"/>
                </a:cubicBezTo>
                <a:cubicBezTo>
                  <a:pt x="12345" y="2933"/>
                  <a:pt x="12696" y="3517"/>
                  <a:pt x="12783" y="3779"/>
                </a:cubicBezTo>
                <a:cubicBezTo>
                  <a:pt x="12958" y="4217"/>
                  <a:pt x="13104" y="4655"/>
                  <a:pt x="13250" y="5093"/>
                </a:cubicBezTo>
                <a:cubicBezTo>
                  <a:pt x="13863" y="6844"/>
                  <a:pt x="14476" y="8595"/>
                  <a:pt x="15497" y="10171"/>
                </a:cubicBezTo>
                <a:lnTo>
                  <a:pt x="13163" y="8361"/>
                </a:lnTo>
                <a:cubicBezTo>
                  <a:pt x="12520" y="7894"/>
                  <a:pt x="11674" y="7457"/>
                  <a:pt x="11411" y="6639"/>
                </a:cubicBezTo>
                <a:cubicBezTo>
                  <a:pt x="11149" y="5851"/>
                  <a:pt x="11032" y="5005"/>
                  <a:pt x="10682" y="4217"/>
                </a:cubicBezTo>
                <a:cubicBezTo>
                  <a:pt x="10332" y="3371"/>
                  <a:pt x="9806" y="2612"/>
                  <a:pt x="9193" y="1970"/>
                </a:cubicBezTo>
                <a:cubicBezTo>
                  <a:pt x="8551" y="1269"/>
                  <a:pt x="7851" y="656"/>
                  <a:pt x="7063" y="131"/>
                </a:cubicBezTo>
                <a:cubicBezTo>
                  <a:pt x="6913" y="40"/>
                  <a:pt x="6810" y="0"/>
                  <a:pt x="67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3" name="Google Shape;583;p22"/>
          <p:cNvGrpSpPr/>
          <p:nvPr/>
        </p:nvGrpSpPr>
        <p:grpSpPr>
          <a:xfrm>
            <a:off x="1331839" y="4281987"/>
            <a:ext cx="1161195" cy="734388"/>
            <a:chOff x="5161625" y="732525"/>
            <a:chExt cx="456050" cy="288425"/>
          </a:xfrm>
        </p:grpSpPr>
        <p:sp>
          <p:nvSpPr>
            <p:cNvPr id="584" name="Google Shape;584;p22"/>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2"/>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2"/>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2"/>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2"/>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2"/>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2"/>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2"/>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2"/>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 name="Google Shape;593;p22"/>
          <p:cNvGrpSpPr/>
          <p:nvPr/>
        </p:nvGrpSpPr>
        <p:grpSpPr>
          <a:xfrm rot="5400000">
            <a:off x="7850126" y="2679112"/>
            <a:ext cx="1161195" cy="734388"/>
            <a:chOff x="5161625" y="732525"/>
            <a:chExt cx="456050" cy="288425"/>
          </a:xfrm>
        </p:grpSpPr>
        <p:sp>
          <p:nvSpPr>
            <p:cNvPr id="594" name="Google Shape;594;p22"/>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2"/>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2"/>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2"/>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2"/>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2"/>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2"/>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2"/>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2"/>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2">
  <p:cSld name="CUSTOM_5_1_1">
    <p:spTree>
      <p:nvGrpSpPr>
        <p:cNvPr id="1" name="Shape 603"/>
        <p:cNvGrpSpPr/>
        <p:nvPr/>
      </p:nvGrpSpPr>
      <p:grpSpPr>
        <a:xfrm>
          <a:off x="0" y="0"/>
          <a:ext cx="0" cy="0"/>
          <a:chOff x="0" y="0"/>
          <a:chExt cx="0" cy="0"/>
        </a:xfrm>
      </p:grpSpPr>
      <p:grpSp>
        <p:nvGrpSpPr>
          <p:cNvPr id="604" name="Google Shape;604;p23"/>
          <p:cNvGrpSpPr/>
          <p:nvPr/>
        </p:nvGrpSpPr>
        <p:grpSpPr>
          <a:xfrm>
            <a:off x="7583829" y="2419228"/>
            <a:ext cx="1842313" cy="860893"/>
            <a:chOff x="2431350" y="1519275"/>
            <a:chExt cx="925925" cy="432675"/>
          </a:xfrm>
        </p:grpSpPr>
        <p:sp>
          <p:nvSpPr>
            <p:cNvPr id="605" name="Google Shape;605;p23"/>
            <p:cNvSpPr/>
            <p:nvPr/>
          </p:nvSpPr>
          <p:spPr>
            <a:xfrm>
              <a:off x="2436450" y="1902400"/>
              <a:ext cx="822325" cy="49550"/>
            </a:xfrm>
            <a:custGeom>
              <a:avLst/>
              <a:gdLst/>
              <a:ahLst/>
              <a:cxnLst/>
              <a:rect l="l" t="t" r="r" b="b"/>
              <a:pathLst>
                <a:path w="32893" h="1982" extrusionOk="0">
                  <a:moveTo>
                    <a:pt x="409" y="1"/>
                  </a:moveTo>
                  <a:cubicBezTo>
                    <a:pt x="1" y="1"/>
                    <a:pt x="1" y="613"/>
                    <a:pt x="322" y="789"/>
                  </a:cubicBezTo>
                  <a:cubicBezTo>
                    <a:pt x="2008" y="1611"/>
                    <a:pt x="3847" y="1626"/>
                    <a:pt x="5683" y="1626"/>
                  </a:cubicBezTo>
                  <a:cubicBezTo>
                    <a:pt x="5754" y="1626"/>
                    <a:pt x="5825" y="1626"/>
                    <a:pt x="5895" y="1626"/>
                  </a:cubicBezTo>
                  <a:cubicBezTo>
                    <a:pt x="6531" y="1626"/>
                    <a:pt x="7166" y="1628"/>
                    <a:pt x="7793" y="1664"/>
                  </a:cubicBezTo>
                  <a:cubicBezTo>
                    <a:pt x="8508" y="1722"/>
                    <a:pt x="9231" y="1752"/>
                    <a:pt x="9953" y="1752"/>
                  </a:cubicBezTo>
                  <a:cubicBezTo>
                    <a:pt x="10675" y="1752"/>
                    <a:pt x="11398" y="1722"/>
                    <a:pt x="12113" y="1664"/>
                  </a:cubicBezTo>
                  <a:cubicBezTo>
                    <a:pt x="12527" y="1639"/>
                    <a:pt x="12941" y="1626"/>
                    <a:pt x="13355" y="1626"/>
                  </a:cubicBezTo>
                  <a:cubicBezTo>
                    <a:pt x="14398" y="1626"/>
                    <a:pt x="15437" y="1709"/>
                    <a:pt x="16461" y="1898"/>
                  </a:cubicBezTo>
                  <a:cubicBezTo>
                    <a:pt x="16869" y="1957"/>
                    <a:pt x="17274" y="1982"/>
                    <a:pt x="17677" y="1982"/>
                  </a:cubicBezTo>
                  <a:cubicBezTo>
                    <a:pt x="19663" y="1982"/>
                    <a:pt x="21593" y="1372"/>
                    <a:pt x="23582" y="1226"/>
                  </a:cubicBezTo>
                  <a:cubicBezTo>
                    <a:pt x="24416" y="1177"/>
                    <a:pt x="25250" y="1160"/>
                    <a:pt x="26084" y="1160"/>
                  </a:cubicBezTo>
                  <a:cubicBezTo>
                    <a:pt x="27855" y="1160"/>
                    <a:pt x="29627" y="1236"/>
                    <a:pt x="31398" y="1236"/>
                  </a:cubicBezTo>
                  <a:cubicBezTo>
                    <a:pt x="31741" y="1236"/>
                    <a:pt x="32083" y="1233"/>
                    <a:pt x="32426" y="1226"/>
                  </a:cubicBezTo>
                  <a:cubicBezTo>
                    <a:pt x="32893" y="1226"/>
                    <a:pt x="32893" y="409"/>
                    <a:pt x="32426" y="409"/>
                  </a:cubicBezTo>
                  <a:cubicBezTo>
                    <a:pt x="31381" y="388"/>
                    <a:pt x="30337" y="379"/>
                    <a:pt x="29293" y="379"/>
                  </a:cubicBezTo>
                  <a:cubicBezTo>
                    <a:pt x="27389" y="379"/>
                    <a:pt x="25486" y="411"/>
                    <a:pt x="23582" y="467"/>
                  </a:cubicBezTo>
                  <a:cubicBezTo>
                    <a:pt x="22042" y="505"/>
                    <a:pt x="20429" y="676"/>
                    <a:pt x="18844" y="676"/>
                  </a:cubicBezTo>
                  <a:cubicBezTo>
                    <a:pt x="17967" y="676"/>
                    <a:pt x="17099" y="623"/>
                    <a:pt x="16257" y="467"/>
                  </a:cubicBezTo>
                  <a:cubicBezTo>
                    <a:pt x="15265" y="295"/>
                    <a:pt x="14273" y="250"/>
                    <a:pt x="13280" y="250"/>
                  </a:cubicBezTo>
                  <a:cubicBezTo>
                    <a:pt x="12193" y="250"/>
                    <a:pt x="11105" y="304"/>
                    <a:pt x="10013" y="304"/>
                  </a:cubicBezTo>
                  <a:cubicBezTo>
                    <a:pt x="9401" y="304"/>
                    <a:pt x="8788" y="287"/>
                    <a:pt x="8173" y="234"/>
                  </a:cubicBezTo>
                  <a:cubicBezTo>
                    <a:pt x="5575" y="1"/>
                    <a:pt x="2978" y="146"/>
                    <a:pt x="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3"/>
            <p:cNvSpPr/>
            <p:nvPr/>
          </p:nvSpPr>
          <p:spPr>
            <a:xfrm>
              <a:off x="2458550" y="1828350"/>
              <a:ext cx="822000" cy="58175"/>
            </a:xfrm>
            <a:custGeom>
              <a:avLst/>
              <a:gdLst/>
              <a:ahLst/>
              <a:cxnLst/>
              <a:rect l="l" t="t" r="r" b="b"/>
              <a:pathLst>
                <a:path w="32880" h="2327" extrusionOk="0">
                  <a:moveTo>
                    <a:pt x="3976" y="0"/>
                  </a:moveTo>
                  <a:cubicBezTo>
                    <a:pt x="2648" y="0"/>
                    <a:pt x="1335" y="132"/>
                    <a:pt x="138" y="599"/>
                  </a:cubicBezTo>
                  <a:cubicBezTo>
                    <a:pt x="0" y="654"/>
                    <a:pt x="19" y="893"/>
                    <a:pt x="146" y="893"/>
                  </a:cubicBezTo>
                  <a:cubicBezTo>
                    <a:pt x="153" y="893"/>
                    <a:pt x="160" y="892"/>
                    <a:pt x="167" y="890"/>
                  </a:cubicBezTo>
                  <a:lnTo>
                    <a:pt x="167" y="920"/>
                  </a:lnTo>
                  <a:cubicBezTo>
                    <a:pt x="346" y="908"/>
                    <a:pt x="526" y="903"/>
                    <a:pt x="707" y="903"/>
                  </a:cubicBezTo>
                  <a:cubicBezTo>
                    <a:pt x="1912" y="903"/>
                    <a:pt x="3152" y="1124"/>
                    <a:pt x="4370" y="1124"/>
                  </a:cubicBezTo>
                  <a:cubicBezTo>
                    <a:pt x="5771" y="1124"/>
                    <a:pt x="7230" y="1270"/>
                    <a:pt x="8660" y="1299"/>
                  </a:cubicBezTo>
                  <a:lnTo>
                    <a:pt x="12980" y="1299"/>
                  </a:lnTo>
                  <a:cubicBezTo>
                    <a:pt x="14410" y="1299"/>
                    <a:pt x="15811" y="1562"/>
                    <a:pt x="17241" y="1649"/>
                  </a:cubicBezTo>
                  <a:cubicBezTo>
                    <a:pt x="18184" y="1717"/>
                    <a:pt x="19131" y="1740"/>
                    <a:pt x="20079" y="1740"/>
                  </a:cubicBezTo>
                  <a:cubicBezTo>
                    <a:pt x="21975" y="1740"/>
                    <a:pt x="23876" y="1649"/>
                    <a:pt x="25763" y="1649"/>
                  </a:cubicBezTo>
                  <a:cubicBezTo>
                    <a:pt x="26156" y="1615"/>
                    <a:pt x="26559" y="1601"/>
                    <a:pt x="26967" y="1601"/>
                  </a:cubicBezTo>
                  <a:cubicBezTo>
                    <a:pt x="27255" y="1601"/>
                    <a:pt x="27545" y="1608"/>
                    <a:pt x="27835" y="1620"/>
                  </a:cubicBezTo>
                  <a:cubicBezTo>
                    <a:pt x="28331" y="1678"/>
                    <a:pt x="28857" y="1853"/>
                    <a:pt x="29382" y="1941"/>
                  </a:cubicBezTo>
                  <a:cubicBezTo>
                    <a:pt x="29954" y="2020"/>
                    <a:pt x="30727" y="2326"/>
                    <a:pt x="31411" y="2326"/>
                  </a:cubicBezTo>
                  <a:cubicBezTo>
                    <a:pt x="31739" y="2326"/>
                    <a:pt x="32045" y="2256"/>
                    <a:pt x="32300" y="2058"/>
                  </a:cubicBezTo>
                  <a:cubicBezTo>
                    <a:pt x="32880" y="1623"/>
                    <a:pt x="32501" y="629"/>
                    <a:pt x="31989" y="629"/>
                  </a:cubicBezTo>
                  <a:cubicBezTo>
                    <a:pt x="31882" y="629"/>
                    <a:pt x="31769" y="673"/>
                    <a:pt x="31658" y="774"/>
                  </a:cubicBezTo>
                  <a:cubicBezTo>
                    <a:pt x="31555" y="853"/>
                    <a:pt x="31415" y="883"/>
                    <a:pt x="31258" y="883"/>
                  </a:cubicBezTo>
                  <a:cubicBezTo>
                    <a:pt x="30837" y="883"/>
                    <a:pt x="30292" y="670"/>
                    <a:pt x="29995" y="628"/>
                  </a:cubicBezTo>
                  <a:cubicBezTo>
                    <a:pt x="29440" y="599"/>
                    <a:pt x="28886" y="569"/>
                    <a:pt x="28360" y="482"/>
                  </a:cubicBezTo>
                  <a:cubicBezTo>
                    <a:pt x="27909" y="407"/>
                    <a:pt x="27453" y="383"/>
                    <a:pt x="26997" y="383"/>
                  </a:cubicBezTo>
                  <a:cubicBezTo>
                    <a:pt x="26214" y="383"/>
                    <a:pt x="25428" y="453"/>
                    <a:pt x="24654" y="453"/>
                  </a:cubicBezTo>
                  <a:cubicBezTo>
                    <a:pt x="22984" y="453"/>
                    <a:pt x="21292" y="528"/>
                    <a:pt x="19612" y="528"/>
                  </a:cubicBezTo>
                  <a:cubicBezTo>
                    <a:pt x="18532" y="528"/>
                    <a:pt x="17457" y="497"/>
                    <a:pt x="16394" y="394"/>
                  </a:cubicBezTo>
                  <a:cubicBezTo>
                    <a:pt x="15081" y="248"/>
                    <a:pt x="13768" y="161"/>
                    <a:pt x="12454" y="132"/>
                  </a:cubicBezTo>
                  <a:cubicBezTo>
                    <a:pt x="11287" y="132"/>
                    <a:pt x="10120" y="218"/>
                    <a:pt x="8952" y="218"/>
                  </a:cubicBezTo>
                  <a:cubicBezTo>
                    <a:pt x="8602" y="218"/>
                    <a:pt x="8252" y="210"/>
                    <a:pt x="7902" y="190"/>
                  </a:cubicBezTo>
                  <a:cubicBezTo>
                    <a:pt x="6647" y="132"/>
                    <a:pt x="5304" y="0"/>
                    <a:pt x="3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3"/>
            <p:cNvSpPr/>
            <p:nvPr/>
          </p:nvSpPr>
          <p:spPr>
            <a:xfrm>
              <a:off x="2431350" y="1738000"/>
              <a:ext cx="883975" cy="71800"/>
            </a:xfrm>
            <a:custGeom>
              <a:avLst/>
              <a:gdLst/>
              <a:ahLst/>
              <a:cxnLst/>
              <a:rect l="l" t="t" r="r" b="b"/>
              <a:pathLst>
                <a:path w="35359" h="2872" extrusionOk="0">
                  <a:moveTo>
                    <a:pt x="21524" y="0"/>
                  </a:moveTo>
                  <a:cubicBezTo>
                    <a:pt x="20534" y="0"/>
                    <a:pt x="19535" y="39"/>
                    <a:pt x="18562" y="39"/>
                  </a:cubicBezTo>
                  <a:cubicBezTo>
                    <a:pt x="15469" y="68"/>
                    <a:pt x="12463" y="506"/>
                    <a:pt x="9398" y="710"/>
                  </a:cubicBezTo>
                  <a:cubicBezTo>
                    <a:pt x="8843" y="744"/>
                    <a:pt x="8288" y="752"/>
                    <a:pt x="7735" y="752"/>
                  </a:cubicBezTo>
                  <a:cubicBezTo>
                    <a:pt x="7286" y="752"/>
                    <a:pt x="6838" y="747"/>
                    <a:pt x="6393" y="747"/>
                  </a:cubicBezTo>
                  <a:cubicBezTo>
                    <a:pt x="5972" y="747"/>
                    <a:pt x="5553" y="751"/>
                    <a:pt x="5137" y="769"/>
                  </a:cubicBezTo>
                  <a:cubicBezTo>
                    <a:pt x="3561" y="856"/>
                    <a:pt x="2014" y="1323"/>
                    <a:pt x="467" y="1586"/>
                  </a:cubicBezTo>
                  <a:cubicBezTo>
                    <a:pt x="1" y="1673"/>
                    <a:pt x="1" y="2345"/>
                    <a:pt x="467" y="2432"/>
                  </a:cubicBezTo>
                  <a:lnTo>
                    <a:pt x="467" y="2461"/>
                  </a:lnTo>
                  <a:cubicBezTo>
                    <a:pt x="734" y="2492"/>
                    <a:pt x="998" y="2505"/>
                    <a:pt x="1261" y="2505"/>
                  </a:cubicBezTo>
                  <a:cubicBezTo>
                    <a:pt x="2499" y="2505"/>
                    <a:pt x="3711" y="2223"/>
                    <a:pt x="4962" y="2199"/>
                  </a:cubicBezTo>
                  <a:cubicBezTo>
                    <a:pt x="5306" y="2186"/>
                    <a:pt x="5647" y="2181"/>
                    <a:pt x="5985" y="2181"/>
                  </a:cubicBezTo>
                  <a:cubicBezTo>
                    <a:pt x="6589" y="2181"/>
                    <a:pt x="7185" y="2195"/>
                    <a:pt x="7778" y="2195"/>
                  </a:cubicBezTo>
                  <a:cubicBezTo>
                    <a:pt x="8320" y="2195"/>
                    <a:pt x="8859" y="2183"/>
                    <a:pt x="9398" y="2140"/>
                  </a:cubicBezTo>
                  <a:cubicBezTo>
                    <a:pt x="12463" y="1965"/>
                    <a:pt x="15498" y="1527"/>
                    <a:pt x="18562" y="1527"/>
                  </a:cubicBezTo>
                  <a:cubicBezTo>
                    <a:pt x="19438" y="1527"/>
                    <a:pt x="20334" y="1496"/>
                    <a:pt x="21233" y="1496"/>
                  </a:cubicBezTo>
                  <a:cubicBezTo>
                    <a:pt x="21832" y="1496"/>
                    <a:pt x="22432" y="1510"/>
                    <a:pt x="23028" y="1557"/>
                  </a:cubicBezTo>
                  <a:cubicBezTo>
                    <a:pt x="24283" y="1644"/>
                    <a:pt x="25538" y="1994"/>
                    <a:pt x="26793" y="2053"/>
                  </a:cubicBezTo>
                  <a:cubicBezTo>
                    <a:pt x="28077" y="2111"/>
                    <a:pt x="29244" y="2315"/>
                    <a:pt x="30441" y="2432"/>
                  </a:cubicBezTo>
                  <a:cubicBezTo>
                    <a:pt x="31730" y="2544"/>
                    <a:pt x="33019" y="2872"/>
                    <a:pt x="34308" y="2872"/>
                  </a:cubicBezTo>
                  <a:cubicBezTo>
                    <a:pt x="34362" y="2872"/>
                    <a:pt x="34415" y="2871"/>
                    <a:pt x="34468" y="2870"/>
                  </a:cubicBezTo>
                  <a:cubicBezTo>
                    <a:pt x="35358" y="2870"/>
                    <a:pt x="35345" y="1176"/>
                    <a:pt x="34511" y="1176"/>
                  </a:cubicBezTo>
                  <a:cubicBezTo>
                    <a:pt x="34497" y="1176"/>
                    <a:pt x="34483" y="1176"/>
                    <a:pt x="34468" y="1177"/>
                  </a:cubicBezTo>
                  <a:cubicBezTo>
                    <a:pt x="34175" y="1201"/>
                    <a:pt x="33881" y="1211"/>
                    <a:pt x="33588" y="1211"/>
                  </a:cubicBezTo>
                  <a:cubicBezTo>
                    <a:pt x="31313" y="1211"/>
                    <a:pt x="29038" y="587"/>
                    <a:pt x="26763" y="535"/>
                  </a:cubicBezTo>
                  <a:cubicBezTo>
                    <a:pt x="25508" y="506"/>
                    <a:pt x="24253" y="127"/>
                    <a:pt x="22998" y="39"/>
                  </a:cubicBezTo>
                  <a:cubicBezTo>
                    <a:pt x="22512" y="10"/>
                    <a:pt x="22019" y="0"/>
                    <a:pt x="215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3"/>
            <p:cNvSpPr/>
            <p:nvPr/>
          </p:nvSpPr>
          <p:spPr>
            <a:xfrm>
              <a:off x="2465650" y="1677525"/>
              <a:ext cx="858050" cy="41800"/>
            </a:xfrm>
            <a:custGeom>
              <a:avLst/>
              <a:gdLst/>
              <a:ahLst/>
              <a:cxnLst/>
              <a:rect l="l" t="t" r="r" b="b"/>
              <a:pathLst>
                <a:path w="34322" h="1672" extrusionOk="0">
                  <a:moveTo>
                    <a:pt x="18410" y="1"/>
                  </a:moveTo>
                  <a:cubicBezTo>
                    <a:pt x="18024" y="1"/>
                    <a:pt x="17636" y="2"/>
                    <a:pt x="17249" y="6"/>
                  </a:cubicBezTo>
                  <a:cubicBezTo>
                    <a:pt x="14505" y="36"/>
                    <a:pt x="11791" y="36"/>
                    <a:pt x="9077" y="182"/>
                  </a:cubicBezTo>
                  <a:cubicBezTo>
                    <a:pt x="6100" y="328"/>
                    <a:pt x="3152" y="707"/>
                    <a:pt x="205" y="911"/>
                  </a:cubicBezTo>
                  <a:cubicBezTo>
                    <a:pt x="0" y="911"/>
                    <a:pt x="0" y="1261"/>
                    <a:pt x="205" y="1291"/>
                  </a:cubicBezTo>
                  <a:lnTo>
                    <a:pt x="175" y="1261"/>
                  </a:lnTo>
                  <a:lnTo>
                    <a:pt x="175" y="1261"/>
                  </a:lnTo>
                  <a:cubicBezTo>
                    <a:pt x="1531" y="1315"/>
                    <a:pt x="2862" y="1440"/>
                    <a:pt x="4235" y="1440"/>
                  </a:cubicBezTo>
                  <a:cubicBezTo>
                    <a:pt x="4370" y="1440"/>
                    <a:pt x="4505" y="1439"/>
                    <a:pt x="4641" y="1437"/>
                  </a:cubicBezTo>
                  <a:cubicBezTo>
                    <a:pt x="6042" y="1407"/>
                    <a:pt x="7442" y="1320"/>
                    <a:pt x="8843" y="1291"/>
                  </a:cubicBezTo>
                  <a:cubicBezTo>
                    <a:pt x="10244" y="1232"/>
                    <a:pt x="11645" y="1218"/>
                    <a:pt x="13042" y="1218"/>
                  </a:cubicBezTo>
                  <a:cubicBezTo>
                    <a:pt x="14440" y="1218"/>
                    <a:pt x="15833" y="1232"/>
                    <a:pt x="17220" y="1232"/>
                  </a:cubicBezTo>
                  <a:cubicBezTo>
                    <a:pt x="19875" y="1232"/>
                    <a:pt x="22502" y="1378"/>
                    <a:pt x="25158" y="1378"/>
                  </a:cubicBezTo>
                  <a:lnTo>
                    <a:pt x="29536" y="1378"/>
                  </a:lnTo>
                  <a:cubicBezTo>
                    <a:pt x="29983" y="1378"/>
                    <a:pt x="30431" y="1352"/>
                    <a:pt x="30870" y="1352"/>
                  </a:cubicBezTo>
                  <a:cubicBezTo>
                    <a:pt x="31089" y="1352"/>
                    <a:pt x="31306" y="1359"/>
                    <a:pt x="31520" y="1378"/>
                  </a:cubicBezTo>
                  <a:cubicBezTo>
                    <a:pt x="32162" y="1407"/>
                    <a:pt x="32863" y="1641"/>
                    <a:pt x="33534" y="1670"/>
                  </a:cubicBezTo>
                  <a:cubicBezTo>
                    <a:pt x="33549" y="1671"/>
                    <a:pt x="33564" y="1672"/>
                    <a:pt x="33579" y="1672"/>
                  </a:cubicBezTo>
                  <a:cubicBezTo>
                    <a:pt x="34322" y="1672"/>
                    <a:pt x="34307" y="240"/>
                    <a:pt x="33534" y="240"/>
                  </a:cubicBezTo>
                  <a:cubicBezTo>
                    <a:pt x="32308" y="240"/>
                    <a:pt x="31082" y="62"/>
                    <a:pt x="29809" y="62"/>
                  </a:cubicBezTo>
                  <a:cubicBezTo>
                    <a:pt x="29718" y="62"/>
                    <a:pt x="29627" y="63"/>
                    <a:pt x="29536" y="65"/>
                  </a:cubicBezTo>
                  <a:lnTo>
                    <a:pt x="25391" y="65"/>
                  </a:lnTo>
                  <a:cubicBezTo>
                    <a:pt x="23040" y="65"/>
                    <a:pt x="20731" y="1"/>
                    <a:pt x="18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3"/>
            <p:cNvSpPr/>
            <p:nvPr/>
          </p:nvSpPr>
          <p:spPr>
            <a:xfrm>
              <a:off x="2461275" y="1595975"/>
              <a:ext cx="869550" cy="44525"/>
            </a:xfrm>
            <a:custGeom>
              <a:avLst/>
              <a:gdLst/>
              <a:ahLst/>
              <a:cxnLst/>
              <a:rect l="l" t="t" r="r" b="b"/>
              <a:pathLst>
                <a:path w="34782" h="1781" extrusionOk="0">
                  <a:moveTo>
                    <a:pt x="28756" y="1"/>
                  </a:moveTo>
                  <a:cubicBezTo>
                    <a:pt x="28433" y="1"/>
                    <a:pt x="28109" y="18"/>
                    <a:pt x="27784" y="58"/>
                  </a:cubicBezTo>
                  <a:cubicBezTo>
                    <a:pt x="26354" y="204"/>
                    <a:pt x="24924" y="233"/>
                    <a:pt x="23494" y="233"/>
                  </a:cubicBezTo>
                  <a:cubicBezTo>
                    <a:pt x="23325" y="236"/>
                    <a:pt x="23155" y="238"/>
                    <a:pt x="22987" y="238"/>
                  </a:cubicBezTo>
                  <a:cubicBezTo>
                    <a:pt x="21614" y="238"/>
                    <a:pt x="20260" y="142"/>
                    <a:pt x="18883" y="116"/>
                  </a:cubicBezTo>
                  <a:cubicBezTo>
                    <a:pt x="18561" y="107"/>
                    <a:pt x="18239" y="103"/>
                    <a:pt x="17917" y="103"/>
                  </a:cubicBezTo>
                  <a:cubicBezTo>
                    <a:pt x="15111" y="103"/>
                    <a:pt x="12286" y="411"/>
                    <a:pt x="9485" y="438"/>
                  </a:cubicBezTo>
                  <a:cubicBezTo>
                    <a:pt x="7997" y="438"/>
                    <a:pt x="6479" y="438"/>
                    <a:pt x="4991" y="525"/>
                  </a:cubicBezTo>
                  <a:cubicBezTo>
                    <a:pt x="3386" y="613"/>
                    <a:pt x="1839" y="1021"/>
                    <a:pt x="263" y="1255"/>
                  </a:cubicBezTo>
                  <a:cubicBezTo>
                    <a:pt x="0" y="1284"/>
                    <a:pt x="0" y="1692"/>
                    <a:pt x="263" y="1722"/>
                  </a:cubicBezTo>
                  <a:lnTo>
                    <a:pt x="234" y="1692"/>
                  </a:lnTo>
                  <a:lnTo>
                    <a:pt x="234" y="1692"/>
                  </a:lnTo>
                  <a:cubicBezTo>
                    <a:pt x="620" y="1722"/>
                    <a:pt x="1003" y="1733"/>
                    <a:pt x="1385" y="1733"/>
                  </a:cubicBezTo>
                  <a:cubicBezTo>
                    <a:pt x="2528" y="1733"/>
                    <a:pt x="3656" y="1634"/>
                    <a:pt x="4816" y="1634"/>
                  </a:cubicBezTo>
                  <a:cubicBezTo>
                    <a:pt x="6333" y="1634"/>
                    <a:pt x="7938" y="1663"/>
                    <a:pt x="9485" y="1663"/>
                  </a:cubicBezTo>
                  <a:cubicBezTo>
                    <a:pt x="12217" y="1663"/>
                    <a:pt x="14927" y="1378"/>
                    <a:pt x="17634" y="1378"/>
                  </a:cubicBezTo>
                  <a:cubicBezTo>
                    <a:pt x="18050" y="1378"/>
                    <a:pt x="18467" y="1385"/>
                    <a:pt x="18883" y="1401"/>
                  </a:cubicBezTo>
                  <a:cubicBezTo>
                    <a:pt x="20634" y="1453"/>
                    <a:pt x="22396" y="1527"/>
                    <a:pt x="24162" y="1527"/>
                  </a:cubicBezTo>
                  <a:cubicBezTo>
                    <a:pt x="25339" y="1527"/>
                    <a:pt x="26518" y="1494"/>
                    <a:pt x="27697" y="1401"/>
                  </a:cubicBezTo>
                  <a:cubicBezTo>
                    <a:pt x="28193" y="1346"/>
                    <a:pt x="28696" y="1316"/>
                    <a:pt x="29202" y="1316"/>
                  </a:cubicBezTo>
                  <a:cubicBezTo>
                    <a:pt x="29767" y="1316"/>
                    <a:pt x="30337" y="1353"/>
                    <a:pt x="30907" y="1430"/>
                  </a:cubicBezTo>
                  <a:cubicBezTo>
                    <a:pt x="31929" y="1634"/>
                    <a:pt x="32979" y="1751"/>
                    <a:pt x="34030" y="1780"/>
                  </a:cubicBezTo>
                  <a:cubicBezTo>
                    <a:pt x="34781" y="1780"/>
                    <a:pt x="34760" y="408"/>
                    <a:pt x="34052" y="408"/>
                  </a:cubicBezTo>
                  <a:cubicBezTo>
                    <a:pt x="34045" y="408"/>
                    <a:pt x="34038" y="408"/>
                    <a:pt x="34030" y="408"/>
                  </a:cubicBezTo>
                  <a:cubicBezTo>
                    <a:pt x="33874" y="417"/>
                    <a:pt x="33719" y="421"/>
                    <a:pt x="33563" y="421"/>
                  </a:cubicBezTo>
                  <a:cubicBezTo>
                    <a:pt x="31967" y="421"/>
                    <a:pt x="30369" y="1"/>
                    <a:pt x="287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3"/>
            <p:cNvSpPr/>
            <p:nvPr/>
          </p:nvSpPr>
          <p:spPr>
            <a:xfrm>
              <a:off x="2476600" y="1519275"/>
              <a:ext cx="880675" cy="52375"/>
            </a:xfrm>
            <a:custGeom>
              <a:avLst/>
              <a:gdLst/>
              <a:ahLst/>
              <a:cxnLst/>
              <a:rect l="l" t="t" r="r" b="b"/>
              <a:pathLst>
                <a:path w="35227" h="2095" extrusionOk="0">
                  <a:moveTo>
                    <a:pt x="23244" y="1"/>
                  </a:moveTo>
                  <a:cubicBezTo>
                    <a:pt x="23162" y="1"/>
                    <a:pt x="23080" y="2"/>
                    <a:pt x="22998" y="3"/>
                  </a:cubicBezTo>
                  <a:cubicBezTo>
                    <a:pt x="21422" y="3"/>
                    <a:pt x="19846" y="149"/>
                    <a:pt x="18270" y="149"/>
                  </a:cubicBezTo>
                  <a:cubicBezTo>
                    <a:pt x="18192" y="148"/>
                    <a:pt x="18115" y="148"/>
                    <a:pt x="18037" y="148"/>
                  </a:cubicBezTo>
                  <a:cubicBezTo>
                    <a:pt x="15082" y="148"/>
                    <a:pt x="12181" y="676"/>
                    <a:pt x="9252" y="733"/>
                  </a:cubicBezTo>
                  <a:cubicBezTo>
                    <a:pt x="7705" y="762"/>
                    <a:pt x="6187" y="733"/>
                    <a:pt x="4640" y="820"/>
                  </a:cubicBezTo>
                  <a:cubicBezTo>
                    <a:pt x="3911" y="850"/>
                    <a:pt x="3152" y="820"/>
                    <a:pt x="2422" y="908"/>
                  </a:cubicBezTo>
                  <a:cubicBezTo>
                    <a:pt x="1664" y="996"/>
                    <a:pt x="992" y="1229"/>
                    <a:pt x="263" y="1317"/>
                  </a:cubicBezTo>
                  <a:cubicBezTo>
                    <a:pt x="0" y="1346"/>
                    <a:pt x="0" y="1725"/>
                    <a:pt x="263" y="1784"/>
                  </a:cubicBezTo>
                  <a:lnTo>
                    <a:pt x="292" y="1784"/>
                  </a:lnTo>
                  <a:cubicBezTo>
                    <a:pt x="1908" y="1998"/>
                    <a:pt x="3572" y="2045"/>
                    <a:pt x="5239" y="2045"/>
                  </a:cubicBezTo>
                  <a:cubicBezTo>
                    <a:pt x="6522" y="2045"/>
                    <a:pt x="7808" y="2017"/>
                    <a:pt x="9077" y="2017"/>
                  </a:cubicBezTo>
                  <a:cubicBezTo>
                    <a:pt x="11988" y="1989"/>
                    <a:pt x="14873" y="1487"/>
                    <a:pt x="17807" y="1487"/>
                  </a:cubicBezTo>
                  <a:cubicBezTo>
                    <a:pt x="17961" y="1487"/>
                    <a:pt x="18115" y="1489"/>
                    <a:pt x="18270" y="1492"/>
                  </a:cubicBezTo>
                  <a:cubicBezTo>
                    <a:pt x="18387" y="1494"/>
                    <a:pt x="18503" y="1495"/>
                    <a:pt x="18620" y="1495"/>
                  </a:cubicBezTo>
                  <a:cubicBezTo>
                    <a:pt x="20021" y="1495"/>
                    <a:pt x="21420" y="1346"/>
                    <a:pt x="22794" y="1346"/>
                  </a:cubicBezTo>
                  <a:cubicBezTo>
                    <a:pt x="24224" y="1346"/>
                    <a:pt x="25595" y="1579"/>
                    <a:pt x="27026" y="1579"/>
                  </a:cubicBezTo>
                  <a:cubicBezTo>
                    <a:pt x="28339" y="1579"/>
                    <a:pt x="29623" y="1871"/>
                    <a:pt x="30936" y="1988"/>
                  </a:cubicBezTo>
                  <a:cubicBezTo>
                    <a:pt x="31054" y="1999"/>
                    <a:pt x="31170" y="2002"/>
                    <a:pt x="31283" y="2002"/>
                  </a:cubicBezTo>
                  <a:cubicBezTo>
                    <a:pt x="31563" y="2002"/>
                    <a:pt x="31833" y="1979"/>
                    <a:pt x="32107" y="1979"/>
                  </a:cubicBezTo>
                  <a:cubicBezTo>
                    <a:pt x="32324" y="1979"/>
                    <a:pt x="32544" y="1994"/>
                    <a:pt x="32775" y="2046"/>
                  </a:cubicBezTo>
                  <a:cubicBezTo>
                    <a:pt x="33117" y="2080"/>
                    <a:pt x="33449" y="2095"/>
                    <a:pt x="33782" y="2095"/>
                  </a:cubicBezTo>
                  <a:cubicBezTo>
                    <a:pt x="34018" y="2095"/>
                    <a:pt x="34255" y="2088"/>
                    <a:pt x="34497" y="2075"/>
                  </a:cubicBezTo>
                  <a:cubicBezTo>
                    <a:pt x="35227" y="2075"/>
                    <a:pt x="35227" y="733"/>
                    <a:pt x="34497" y="733"/>
                  </a:cubicBezTo>
                  <a:cubicBezTo>
                    <a:pt x="34351" y="740"/>
                    <a:pt x="34207" y="744"/>
                    <a:pt x="34064" y="744"/>
                  </a:cubicBezTo>
                  <a:cubicBezTo>
                    <a:pt x="33634" y="744"/>
                    <a:pt x="33213" y="711"/>
                    <a:pt x="32775" y="645"/>
                  </a:cubicBezTo>
                  <a:cubicBezTo>
                    <a:pt x="32614" y="609"/>
                    <a:pt x="32456" y="596"/>
                    <a:pt x="32298" y="596"/>
                  </a:cubicBezTo>
                  <a:cubicBezTo>
                    <a:pt x="31930" y="596"/>
                    <a:pt x="31567" y="666"/>
                    <a:pt x="31197" y="666"/>
                  </a:cubicBezTo>
                  <a:cubicBezTo>
                    <a:pt x="31091" y="666"/>
                    <a:pt x="30985" y="660"/>
                    <a:pt x="30878" y="645"/>
                  </a:cubicBezTo>
                  <a:cubicBezTo>
                    <a:pt x="29652" y="441"/>
                    <a:pt x="28397" y="295"/>
                    <a:pt x="27171" y="237"/>
                  </a:cubicBezTo>
                  <a:cubicBezTo>
                    <a:pt x="25853" y="209"/>
                    <a:pt x="24560" y="1"/>
                    <a:pt x="23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1" name="Google Shape;611;p23"/>
          <p:cNvGrpSpPr/>
          <p:nvPr/>
        </p:nvGrpSpPr>
        <p:grpSpPr>
          <a:xfrm>
            <a:off x="8393397" y="2311894"/>
            <a:ext cx="519497" cy="2872970"/>
            <a:chOff x="5379800" y="2555600"/>
            <a:chExt cx="236425" cy="1307500"/>
          </a:xfrm>
        </p:grpSpPr>
        <p:sp>
          <p:nvSpPr>
            <p:cNvPr id="612" name="Google Shape;612;p23"/>
            <p:cNvSpPr/>
            <p:nvPr/>
          </p:nvSpPr>
          <p:spPr>
            <a:xfrm>
              <a:off x="5379800" y="2555600"/>
              <a:ext cx="106550" cy="325250"/>
            </a:xfrm>
            <a:custGeom>
              <a:avLst/>
              <a:gdLst/>
              <a:ahLst/>
              <a:cxnLst/>
              <a:rect l="l" t="t" r="r" b="b"/>
              <a:pathLst>
                <a:path w="4262" h="13010" extrusionOk="0">
                  <a:moveTo>
                    <a:pt x="1646" y="0"/>
                  </a:moveTo>
                  <a:cubicBezTo>
                    <a:pt x="1085" y="0"/>
                    <a:pt x="528" y="322"/>
                    <a:pt x="321" y="956"/>
                  </a:cubicBezTo>
                  <a:cubicBezTo>
                    <a:pt x="88" y="1540"/>
                    <a:pt x="0" y="2182"/>
                    <a:pt x="58" y="2824"/>
                  </a:cubicBezTo>
                  <a:cubicBezTo>
                    <a:pt x="58" y="3554"/>
                    <a:pt x="175" y="4313"/>
                    <a:pt x="350" y="5013"/>
                  </a:cubicBezTo>
                  <a:cubicBezTo>
                    <a:pt x="759" y="6472"/>
                    <a:pt x="1693" y="7727"/>
                    <a:pt x="2452" y="9041"/>
                  </a:cubicBezTo>
                  <a:cubicBezTo>
                    <a:pt x="3152" y="10237"/>
                    <a:pt x="3765" y="11609"/>
                    <a:pt x="3619" y="13010"/>
                  </a:cubicBezTo>
                  <a:cubicBezTo>
                    <a:pt x="4261" y="9479"/>
                    <a:pt x="3823" y="5918"/>
                    <a:pt x="3327" y="2387"/>
                  </a:cubicBezTo>
                  <a:cubicBezTo>
                    <a:pt x="3298" y="1861"/>
                    <a:pt x="3152" y="1365"/>
                    <a:pt x="2977" y="927"/>
                  </a:cubicBezTo>
                  <a:cubicBezTo>
                    <a:pt x="2746" y="307"/>
                    <a:pt x="2195" y="0"/>
                    <a:pt x="16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3"/>
            <p:cNvSpPr/>
            <p:nvPr/>
          </p:nvSpPr>
          <p:spPr>
            <a:xfrm>
              <a:off x="5484850" y="2738550"/>
              <a:ext cx="120425" cy="245925"/>
            </a:xfrm>
            <a:custGeom>
              <a:avLst/>
              <a:gdLst/>
              <a:ahLst/>
              <a:cxnLst/>
              <a:rect l="l" t="t" r="r" b="b"/>
              <a:pathLst>
                <a:path w="4817" h="9837" extrusionOk="0">
                  <a:moveTo>
                    <a:pt x="4087" y="1"/>
                  </a:moveTo>
                  <a:cubicBezTo>
                    <a:pt x="3766" y="1"/>
                    <a:pt x="3474" y="176"/>
                    <a:pt x="3299" y="439"/>
                  </a:cubicBezTo>
                  <a:cubicBezTo>
                    <a:pt x="2044" y="1956"/>
                    <a:pt x="1489" y="3941"/>
                    <a:pt x="993" y="5867"/>
                  </a:cubicBezTo>
                  <a:cubicBezTo>
                    <a:pt x="672" y="7151"/>
                    <a:pt x="176" y="8494"/>
                    <a:pt x="1" y="9836"/>
                  </a:cubicBezTo>
                  <a:cubicBezTo>
                    <a:pt x="1869" y="8260"/>
                    <a:pt x="2978" y="5458"/>
                    <a:pt x="4028" y="3328"/>
                  </a:cubicBezTo>
                  <a:cubicBezTo>
                    <a:pt x="4408" y="2540"/>
                    <a:pt x="4816" y="1694"/>
                    <a:pt x="4700" y="818"/>
                  </a:cubicBezTo>
                  <a:cubicBezTo>
                    <a:pt x="4641" y="439"/>
                    <a:pt x="4437" y="30"/>
                    <a:pt x="40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3"/>
            <p:cNvSpPr/>
            <p:nvPr/>
          </p:nvSpPr>
          <p:spPr>
            <a:xfrm>
              <a:off x="5379800" y="2998700"/>
              <a:ext cx="85375" cy="238225"/>
            </a:xfrm>
            <a:custGeom>
              <a:avLst/>
              <a:gdLst/>
              <a:ahLst/>
              <a:cxnLst/>
              <a:rect l="l" t="t" r="r" b="b"/>
              <a:pathLst>
                <a:path w="3415" h="9529" extrusionOk="0">
                  <a:moveTo>
                    <a:pt x="435" y="0"/>
                  </a:moveTo>
                  <a:cubicBezTo>
                    <a:pt x="365" y="0"/>
                    <a:pt x="297" y="22"/>
                    <a:pt x="234" y="72"/>
                  </a:cubicBezTo>
                  <a:cubicBezTo>
                    <a:pt x="58" y="247"/>
                    <a:pt x="0" y="481"/>
                    <a:pt x="29" y="744"/>
                  </a:cubicBezTo>
                  <a:cubicBezTo>
                    <a:pt x="146" y="2320"/>
                    <a:pt x="584" y="3896"/>
                    <a:pt x="1255" y="5326"/>
                  </a:cubicBezTo>
                  <a:cubicBezTo>
                    <a:pt x="1926" y="6727"/>
                    <a:pt x="2831" y="8011"/>
                    <a:pt x="3269" y="9528"/>
                  </a:cubicBezTo>
                  <a:cubicBezTo>
                    <a:pt x="3415" y="6668"/>
                    <a:pt x="2627" y="3049"/>
                    <a:pt x="1109" y="539"/>
                  </a:cubicBezTo>
                  <a:cubicBezTo>
                    <a:pt x="972" y="288"/>
                    <a:pt x="691" y="0"/>
                    <a:pt x="4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3"/>
            <p:cNvSpPr/>
            <p:nvPr/>
          </p:nvSpPr>
          <p:spPr>
            <a:xfrm>
              <a:off x="5482675" y="3168100"/>
              <a:ext cx="133550" cy="266550"/>
            </a:xfrm>
            <a:custGeom>
              <a:avLst/>
              <a:gdLst/>
              <a:ahLst/>
              <a:cxnLst/>
              <a:rect l="l" t="t" r="r" b="b"/>
              <a:pathLst>
                <a:path w="5342" h="10662" extrusionOk="0">
                  <a:moveTo>
                    <a:pt x="4710" y="0"/>
                  </a:moveTo>
                  <a:cubicBezTo>
                    <a:pt x="4489" y="0"/>
                    <a:pt x="4244" y="172"/>
                    <a:pt x="4057" y="359"/>
                  </a:cubicBezTo>
                  <a:cubicBezTo>
                    <a:pt x="2247" y="2198"/>
                    <a:pt x="1547" y="4854"/>
                    <a:pt x="905" y="7364"/>
                  </a:cubicBezTo>
                  <a:cubicBezTo>
                    <a:pt x="671" y="8298"/>
                    <a:pt x="0" y="9728"/>
                    <a:pt x="263" y="10662"/>
                  </a:cubicBezTo>
                  <a:cubicBezTo>
                    <a:pt x="1255" y="8940"/>
                    <a:pt x="2101" y="7159"/>
                    <a:pt x="3269" y="5496"/>
                  </a:cubicBezTo>
                  <a:cubicBezTo>
                    <a:pt x="3823" y="4766"/>
                    <a:pt x="4349" y="3978"/>
                    <a:pt x="4757" y="3132"/>
                  </a:cubicBezTo>
                  <a:cubicBezTo>
                    <a:pt x="5195" y="2315"/>
                    <a:pt x="5341" y="1351"/>
                    <a:pt x="5137" y="418"/>
                  </a:cubicBezTo>
                  <a:cubicBezTo>
                    <a:pt x="5108" y="301"/>
                    <a:pt x="5049" y="184"/>
                    <a:pt x="4962" y="96"/>
                  </a:cubicBezTo>
                  <a:cubicBezTo>
                    <a:pt x="4886" y="29"/>
                    <a:pt x="4800" y="0"/>
                    <a:pt x="47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3"/>
            <p:cNvSpPr/>
            <p:nvPr/>
          </p:nvSpPr>
          <p:spPr>
            <a:xfrm>
              <a:off x="5386350" y="3444050"/>
              <a:ext cx="75175" cy="237950"/>
            </a:xfrm>
            <a:custGeom>
              <a:avLst/>
              <a:gdLst/>
              <a:ahLst/>
              <a:cxnLst/>
              <a:rect l="l" t="t" r="r" b="b"/>
              <a:pathLst>
                <a:path w="3007" h="9518" extrusionOk="0">
                  <a:moveTo>
                    <a:pt x="875" y="1"/>
                  </a:moveTo>
                  <a:cubicBezTo>
                    <a:pt x="738" y="1"/>
                    <a:pt x="599" y="30"/>
                    <a:pt x="468" y="90"/>
                  </a:cubicBezTo>
                  <a:cubicBezTo>
                    <a:pt x="59" y="324"/>
                    <a:pt x="1" y="908"/>
                    <a:pt x="1" y="1404"/>
                  </a:cubicBezTo>
                  <a:cubicBezTo>
                    <a:pt x="59" y="3418"/>
                    <a:pt x="643" y="5402"/>
                    <a:pt x="1693" y="7124"/>
                  </a:cubicBezTo>
                  <a:cubicBezTo>
                    <a:pt x="2075" y="7743"/>
                    <a:pt x="2514" y="8343"/>
                    <a:pt x="2821" y="9035"/>
                  </a:cubicBezTo>
                  <a:lnTo>
                    <a:pt x="2821" y="9035"/>
                  </a:lnTo>
                  <a:cubicBezTo>
                    <a:pt x="2008" y="6606"/>
                    <a:pt x="2786" y="3837"/>
                    <a:pt x="2102" y="1375"/>
                  </a:cubicBezTo>
                  <a:cubicBezTo>
                    <a:pt x="2044" y="966"/>
                    <a:pt x="1839" y="587"/>
                    <a:pt x="1577" y="295"/>
                  </a:cubicBezTo>
                  <a:cubicBezTo>
                    <a:pt x="1386" y="104"/>
                    <a:pt x="1133" y="1"/>
                    <a:pt x="875" y="1"/>
                  </a:cubicBezTo>
                  <a:close/>
                  <a:moveTo>
                    <a:pt x="2821" y="9035"/>
                  </a:moveTo>
                  <a:lnTo>
                    <a:pt x="2821" y="9035"/>
                  </a:lnTo>
                  <a:cubicBezTo>
                    <a:pt x="2876" y="9197"/>
                    <a:pt x="2937" y="9358"/>
                    <a:pt x="3007" y="9517"/>
                  </a:cubicBezTo>
                  <a:cubicBezTo>
                    <a:pt x="2953" y="9351"/>
                    <a:pt x="2891" y="9191"/>
                    <a:pt x="2821" y="90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3"/>
            <p:cNvSpPr/>
            <p:nvPr/>
          </p:nvSpPr>
          <p:spPr>
            <a:xfrm>
              <a:off x="5458600" y="2859200"/>
              <a:ext cx="26275" cy="1003900"/>
            </a:xfrm>
            <a:custGeom>
              <a:avLst/>
              <a:gdLst/>
              <a:ahLst/>
              <a:cxnLst/>
              <a:rect l="l" t="t" r="r" b="b"/>
              <a:pathLst>
                <a:path w="1051" h="40156" extrusionOk="0">
                  <a:moveTo>
                    <a:pt x="628" y="1"/>
                  </a:moveTo>
                  <a:cubicBezTo>
                    <a:pt x="584" y="1"/>
                    <a:pt x="539" y="24"/>
                    <a:pt x="525" y="78"/>
                  </a:cubicBezTo>
                  <a:lnTo>
                    <a:pt x="555" y="78"/>
                  </a:lnTo>
                  <a:cubicBezTo>
                    <a:pt x="175" y="1596"/>
                    <a:pt x="263" y="3288"/>
                    <a:pt x="175" y="4835"/>
                  </a:cubicBezTo>
                  <a:cubicBezTo>
                    <a:pt x="117" y="6557"/>
                    <a:pt x="58" y="8250"/>
                    <a:pt x="58" y="9943"/>
                  </a:cubicBezTo>
                  <a:cubicBezTo>
                    <a:pt x="0" y="13357"/>
                    <a:pt x="58" y="16743"/>
                    <a:pt x="58" y="20128"/>
                  </a:cubicBezTo>
                  <a:cubicBezTo>
                    <a:pt x="58" y="23543"/>
                    <a:pt x="88" y="26841"/>
                    <a:pt x="117" y="30226"/>
                  </a:cubicBezTo>
                  <a:cubicBezTo>
                    <a:pt x="117" y="31890"/>
                    <a:pt x="204" y="33583"/>
                    <a:pt x="234" y="35246"/>
                  </a:cubicBezTo>
                  <a:cubicBezTo>
                    <a:pt x="263" y="36822"/>
                    <a:pt x="175" y="38457"/>
                    <a:pt x="409" y="40003"/>
                  </a:cubicBezTo>
                  <a:cubicBezTo>
                    <a:pt x="433" y="40111"/>
                    <a:pt x="506" y="40155"/>
                    <a:pt x="586" y="40155"/>
                  </a:cubicBezTo>
                  <a:cubicBezTo>
                    <a:pt x="701" y="40155"/>
                    <a:pt x="829" y="40065"/>
                    <a:pt x="846" y="39945"/>
                  </a:cubicBezTo>
                  <a:cubicBezTo>
                    <a:pt x="1051" y="38281"/>
                    <a:pt x="934" y="36559"/>
                    <a:pt x="934" y="34896"/>
                  </a:cubicBezTo>
                  <a:cubicBezTo>
                    <a:pt x="934" y="33232"/>
                    <a:pt x="963" y="31540"/>
                    <a:pt x="934" y="29847"/>
                  </a:cubicBezTo>
                  <a:cubicBezTo>
                    <a:pt x="876" y="26607"/>
                    <a:pt x="846" y="23368"/>
                    <a:pt x="817" y="20128"/>
                  </a:cubicBezTo>
                  <a:cubicBezTo>
                    <a:pt x="759" y="16918"/>
                    <a:pt x="700" y="13591"/>
                    <a:pt x="671" y="10322"/>
                  </a:cubicBezTo>
                  <a:cubicBezTo>
                    <a:pt x="671" y="8629"/>
                    <a:pt x="642" y="6907"/>
                    <a:pt x="671" y="5185"/>
                  </a:cubicBezTo>
                  <a:cubicBezTo>
                    <a:pt x="700" y="3493"/>
                    <a:pt x="905" y="1741"/>
                    <a:pt x="730" y="78"/>
                  </a:cubicBezTo>
                  <a:cubicBezTo>
                    <a:pt x="730" y="31"/>
                    <a:pt x="679" y="1"/>
                    <a:pt x="6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3"/>
            <p:cNvSpPr/>
            <p:nvPr/>
          </p:nvSpPr>
          <p:spPr>
            <a:xfrm>
              <a:off x="5468800" y="2962325"/>
              <a:ext cx="32525" cy="84825"/>
            </a:xfrm>
            <a:custGeom>
              <a:avLst/>
              <a:gdLst/>
              <a:ahLst/>
              <a:cxnLst/>
              <a:rect l="l" t="t" r="r" b="b"/>
              <a:pathLst>
                <a:path w="1301" h="3393" extrusionOk="0">
                  <a:moveTo>
                    <a:pt x="1134" y="0"/>
                  </a:moveTo>
                  <a:cubicBezTo>
                    <a:pt x="1107" y="0"/>
                    <a:pt x="1078" y="12"/>
                    <a:pt x="1051" y="39"/>
                  </a:cubicBezTo>
                  <a:cubicBezTo>
                    <a:pt x="351" y="1002"/>
                    <a:pt x="1" y="2140"/>
                    <a:pt x="88" y="3337"/>
                  </a:cubicBezTo>
                  <a:cubicBezTo>
                    <a:pt x="88" y="3369"/>
                    <a:pt x="123" y="3392"/>
                    <a:pt x="155" y="3392"/>
                  </a:cubicBezTo>
                  <a:cubicBezTo>
                    <a:pt x="181" y="3392"/>
                    <a:pt x="205" y="3376"/>
                    <a:pt x="205" y="3337"/>
                  </a:cubicBezTo>
                  <a:cubicBezTo>
                    <a:pt x="292" y="2811"/>
                    <a:pt x="409" y="2315"/>
                    <a:pt x="555" y="1819"/>
                  </a:cubicBezTo>
                  <a:cubicBezTo>
                    <a:pt x="759" y="1265"/>
                    <a:pt x="1022" y="739"/>
                    <a:pt x="1256" y="214"/>
                  </a:cubicBezTo>
                  <a:cubicBezTo>
                    <a:pt x="1300" y="124"/>
                    <a:pt x="1225" y="0"/>
                    <a:pt x="11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3"/>
            <p:cNvSpPr/>
            <p:nvPr/>
          </p:nvSpPr>
          <p:spPr>
            <a:xfrm>
              <a:off x="5463700" y="3405650"/>
              <a:ext cx="39050" cy="79600"/>
            </a:xfrm>
            <a:custGeom>
              <a:avLst/>
              <a:gdLst/>
              <a:ahLst/>
              <a:cxnLst/>
              <a:rect l="l" t="t" r="r" b="b"/>
              <a:pathLst>
                <a:path w="1562" h="3184" extrusionOk="0">
                  <a:moveTo>
                    <a:pt x="1329" y="0"/>
                  </a:moveTo>
                  <a:cubicBezTo>
                    <a:pt x="1305" y="0"/>
                    <a:pt x="1280" y="7"/>
                    <a:pt x="1255" y="21"/>
                  </a:cubicBezTo>
                  <a:cubicBezTo>
                    <a:pt x="380" y="605"/>
                    <a:pt x="0" y="2064"/>
                    <a:pt x="205" y="3057"/>
                  </a:cubicBezTo>
                  <a:cubicBezTo>
                    <a:pt x="217" y="3144"/>
                    <a:pt x="284" y="3184"/>
                    <a:pt x="355" y="3184"/>
                  </a:cubicBezTo>
                  <a:cubicBezTo>
                    <a:pt x="451" y="3184"/>
                    <a:pt x="555" y="3115"/>
                    <a:pt x="555" y="2998"/>
                  </a:cubicBezTo>
                  <a:cubicBezTo>
                    <a:pt x="555" y="2502"/>
                    <a:pt x="613" y="2006"/>
                    <a:pt x="759" y="1539"/>
                  </a:cubicBezTo>
                  <a:cubicBezTo>
                    <a:pt x="963" y="1101"/>
                    <a:pt x="1226" y="663"/>
                    <a:pt x="1489" y="284"/>
                  </a:cubicBezTo>
                  <a:cubicBezTo>
                    <a:pt x="1562" y="162"/>
                    <a:pt x="1452" y="0"/>
                    <a:pt x="13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 name="Google Shape;620;p23"/>
          <p:cNvGrpSpPr/>
          <p:nvPr/>
        </p:nvGrpSpPr>
        <p:grpSpPr>
          <a:xfrm>
            <a:off x="7853081" y="2141548"/>
            <a:ext cx="570804" cy="3078143"/>
            <a:chOff x="5133900" y="2478075"/>
            <a:chExt cx="259775" cy="1400875"/>
          </a:xfrm>
        </p:grpSpPr>
        <p:sp>
          <p:nvSpPr>
            <p:cNvPr id="621" name="Google Shape;621;p23"/>
            <p:cNvSpPr/>
            <p:nvPr/>
          </p:nvSpPr>
          <p:spPr>
            <a:xfrm>
              <a:off x="5133900" y="2647800"/>
              <a:ext cx="102600" cy="175450"/>
            </a:xfrm>
            <a:custGeom>
              <a:avLst/>
              <a:gdLst/>
              <a:ahLst/>
              <a:cxnLst/>
              <a:rect l="l" t="t" r="r" b="b"/>
              <a:pathLst>
                <a:path w="4104" h="7018" extrusionOk="0">
                  <a:moveTo>
                    <a:pt x="828" y="1"/>
                  </a:moveTo>
                  <a:cubicBezTo>
                    <a:pt x="787" y="1"/>
                    <a:pt x="744" y="4"/>
                    <a:pt x="701" y="12"/>
                  </a:cubicBezTo>
                  <a:cubicBezTo>
                    <a:pt x="351" y="99"/>
                    <a:pt x="88" y="391"/>
                    <a:pt x="59" y="771"/>
                  </a:cubicBezTo>
                  <a:cubicBezTo>
                    <a:pt x="1" y="1121"/>
                    <a:pt x="59" y="1471"/>
                    <a:pt x="176" y="1821"/>
                  </a:cubicBezTo>
                  <a:cubicBezTo>
                    <a:pt x="643" y="3368"/>
                    <a:pt x="1401" y="5294"/>
                    <a:pt x="2627" y="6462"/>
                  </a:cubicBezTo>
                  <a:cubicBezTo>
                    <a:pt x="3026" y="6855"/>
                    <a:pt x="3287" y="7018"/>
                    <a:pt x="3447" y="7018"/>
                  </a:cubicBezTo>
                  <a:cubicBezTo>
                    <a:pt x="4104" y="7018"/>
                    <a:pt x="3037" y="4254"/>
                    <a:pt x="2802" y="3456"/>
                  </a:cubicBezTo>
                  <a:cubicBezTo>
                    <a:pt x="2598" y="2551"/>
                    <a:pt x="2277" y="1675"/>
                    <a:pt x="1839" y="829"/>
                  </a:cubicBezTo>
                  <a:cubicBezTo>
                    <a:pt x="1626" y="403"/>
                    <a:pt x="1267" y="1"/>
                    <a:pt x="8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3"/>
            <p:cNvSpPr/>
            <p:nvPr/>
          </p:nvSpPr>
          <p:spPr>
            <a:xfrm>
              <a:off x="5185700" y="2478075"/>
              <a:ext cx="59850" cy="225475"/>
            </a:xfrm>
            <a:custGeom>
              <a:avLst/>
              <a:gdLst/>
              <a:ahLst/>
              <a:cxnLst/>
              <a:rect l="l" t="t" r="r" b="b"/>
              <a:pathLst>
                <a:path w="2394" h="9019" extrusionOk="0">
                  <a:moveTo>
                    <a:pt x="1285" y="1"/>
                  </a:moveTo>
                  <a:cubicBezTo>
                    <a:pt x="1051" y="30"/>
                    <a:pt x="818" y="176"/>
                    <a:pt x="672" y="409"/>
                  </a:cubicBezTo>
                  <a:cubicBezTo>
                    <a:pt x="1" y="1314"/>
                    <a:pt x="59" y="2598"/>
                    <a:pt x="176" y="3736"/>
                  </a:cubicBezTo>
                  <a:cubicBezTo>
                    <a:pt x="351" y="5458"/>
                    <a:pt x="409" y="7414"/>
                    <a:pt x="1081" y="9019"/>
                  </a:cubicBezTo>
                  <a:cubicBezTo>
                    <a:pt x="2248" y="7326"/>
                    <a:pt x="2394" y="3036"/>
                    <a:pt x="2102" y="1051"/>
                  </a:cubicBezTo>
                  <a:cubicBezTo>
                    <a:pt x="2015" y="555"/>
                    <a:pt x="1781" y="1"/>
                    <a:pt x="1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3"/>
            <p:cNvSpPr/>
            <p:nvPr/>
          </p:nvSpPr>
          <p:spPr>
            <a:xfrm>
              <a:off x="5237500" y="2541875"/>
              <a:ext cx="76650" cy="250700"/>
            </a:xfrm>
            <a:custGeom>
              <a:avLst/>
              <a:gdLst/>
              <a:ahLst/>
              <a:cxnLst/>
              <a:rect l="l" t="t" r="r" b="b"/>
              <a:pathLst>
                <a:path w="3066" h="10028" extrusionOk="0">
                  <a:moveTo>
                    <a:pt x="2441" y="1"/>
                  </a:moveTo>
                  <a:cubicBezTo>
                    <a:pt x="2245" y="1"/>
                    <a:pt x="2035" y="184"/>
                    <a:pt x="1898" y="367"/>
                  </a:cubicBezTo>
                  <a:cubicBezTo>
                    <a:pt x="993" y="1651"/>
                    <a:pt x="672" y="3286"/>
                    <a:pt x="439" y="4862"/>
                  </a:cubicBezTo>
                  <a:cubicBezTo>
                    <a:pt x="147" y="6584"/>
                    <a:pt x="1" y="8306"/>
                    <a:pt x="1" y="10028"/>
                  </a:cubicBezTo>
                  <a:cubicBezTo>
                    <a:pt x="1227" y="7897"/>
                    <a:pt x="1898" y="5095"/>
                    <a:pt x="2598" y="2731"/>
                  </a:cubicBezTo>
                  <a:cubicBezTo>
                    <a:pt x="2832" y="1943"/>
                    <a:pt x="3065" y="1038"/>
                    <a:pt x="2744" y="280"/>
                  </a:cubicBezTo>
                  <a:cubicBezTo>
                    <a:pt x="2715" y="192"/>
                    <a:pt x="2657" y="105"/>
                    <a:pt x="2598" y="46"/>
                  </a:cubicBezTo>
                  <a:cubicBezTo>
                    <a:pt x="2548" y="15"/>
                    <a:pt x="2495" y="1"/>
                    <a:pt x="24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3"/>
            <p:cNvSpPr/>
            <p:nvPr/>
          </p:nvSpPr>
          <p:spPr>
            <a:xfrm>
              <a:off x="5268150" y="2833225"/>
              <a:ext cx="62050" cy="241725"/>
            </a:xfrm>
            <a:custGeom>
              <a:avLst/>
              <a:gdLst/>
              <a:ahLst/>
              <a:cxnLst/>
              <a:rect l="l" t="t" r="r" b="b"/>
              <a:pathLst>
                <a:path w="2482" h="9669" extrusionOk="0">
                  <a:moveTo>
                    <a:pt x="1927" y="1"/>
                  </a:moveTo>
                  <a:cubicBezTo>
                    <a:pt x="1782" y="1"/>
                    <a:pt x="1640" y="61"/>
                    <a:pt x="1518" y="183"/>
                  </a:cubicBezTo>
                  <a:cubicBezTo>
                    <a:pt x="468" y="1000"/>
                    <a:pt x="351" y="2489"/>
                    <a:pt x="293" y="3831"/>
                  </a:cubicBezTo>
                  <a:cubicBezTo>
                    <a:pt x="293" y="5757"/>
                    <a:pt x="1" y="7742"/>
                    <a:pt x="59" y="9668"/>
                  </a:cubicBezTo>
                  <a:cubicBezTo>
                    <a:pt x="730" y="7508"/>
                    <a:pt x="1343" y="5320"/>
                    <a:pt x="1985" y="3160"/>
                  </a:cubicBezTo>
                  <a:cubicBezTo>
                    <a:pt x="2248" y="2284"/>
                    <a:pt x="2481" y="1409"/>
                    <a:pt x="2365" y="533"/>
                  </a:cubicBezTo>
                  <a:cubicBezTo>
                    <a:pt x="2335" y="329"/>
                    <a:pt x="2248" y="95"/>
                    <a:pt x="2014" y="8"/>
                  </a:cubicBezTo>
                  <a:cubicBezTo>
                    <a:pt x="1985" y="3"/>
                    <a:pt x="1956" y="1"/>
                    <a:pt x="19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3"/>
            <p:cNvSpPr/>
            <p:nvPr/>
          </p:nvSpPr>
          <p:spPr>
            <a:xfrm>
              <a:off x="5171125" y="3007400"/>
              <a:ext cx="92675" cy="147075"/>
            </a:xfrm>
            <a:custGeom>
              <a:avLst/>
              <a:gdLst/>
              <a:ahLst/>
              <a:cxnLst/>
              <a:rect l="l" t="t" r="r" b="b"/>
              <a:pathLst>
                <a:path w="3707" h="5883" extrusionOk="0">
                  <a:moveTo>
                    <a:pt x="1242" y="1"/>
                  </a:moveTo>
                  <a:cubicBezTo>
                    <a:pt x="1109" y="1"/>
                    <a:pt x="975" y="24"/>
                    <a:pt x="846" y="75"/>
                  </a:cubicBezTo>
                  <a:cubicBezTo>
                    <a:pt x="0" y="454"/>
                    <a:pt x="3444" y="5357"/>
                    <a:pt x="3707" y="5882"/>
                  </a:cubicBezTo>
                  <a:cubicBezTo>
                    <a:pt x="3240" y="4686"/>
                    <a:pt x="2889" y="3431"/>
                    <a:pt x="2714" y="2147"/>
                  </a:cubicBezTo>
                  <a:cubicBezTo>
                    <a:pt x="2685" y="1621"/>
                    <a:pt x="2510" y="1067"/>
                    <a:pt x="2247" y="600"/>
                  </a:cubicBezTo>
                  <a:cubicBezTo>
                    <a:pt x="2049" y="225"/>
                    <a:pt x="1651" y="1"/>
                    <a:pt x="12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3"/>
            <p:cNvSpPr/>
            <p:nvPr/>
          </p:nvSpPr>
          <p:spPr>
            <a:xfrm>
              <a:off x="5283475" y="3176275"/>
              <a:ext cx="97800" cy="339375"/>
            </a:xfrm>
            <a:custGeom>
              <a:avLst/>
              <a:gdLst/>
              <a:ahLst/>
              <a:cxnLst/>
              <a:rect l="l" t="t" r="r" b="b"/>
              <a:pathLst>
                <a:path w="3912" h="13575" extrusionOk="0">
                  <a:moveTo>
                    <a:pt x="2975" y="1"/>
                  </a:moveTo>
                  <a:cubicBezTo>
                    <a:pt x="2671" y="1"/>
                    <a:pt x="2375" y="279"/>
                    <a:pt x="2189" y="557"/>
                  </a:cubicBezTo>
                  <a:cubicBezTo>
                    <a:pt x="1343" y="1812"/>
                    <a:pt x="1197" y="3359"/>
                    <a:pt x="1051" y="4848"/>
                  </a:cubicBezTo>
                  <a:cubicBezTo>
                    <a:pt x="905" y="6424"/>
                    <a:pt x="759" y="8000"/>
                    <a:pt x="613" y="9576"/>
                  </a:cubicBezTo>
                  <a:cubicBezTo>
                    <a:pt x="497" y="10743"/>
                    <a:pt x="1" y="12523"/>
                    <a:pt x="438" y="13574"/>
                  </a:cubicBezTo>
                  <a:cubicBezTo>
                    <a:pt x="1256" y="10801"/>
                    <a:pt x="1868" y="7971"/>
                    <a:pt x="2802" y="5256"/>
                  </a:cubicBezTo>
                  <a:cubicBezTo>
                    <a:pt x="3328" y="3739"/>
                    <a:pt x="3911" y="2163"/>
                    <a:pt x="3532" y="616"/>
                  </a:cubicBezTo>
                  <a:cubicBezTo>
                    <a:pt x="3503" y="412"/>
                    <a:pt x="3386" y="207"/>
                    <a:pt x="3211" y="61"/>
                  </a:cubicBezTo>
                  <a:cubicBezTo>
                    <a:pt x="3133" y="19"/>
                    <a:pt x="3054" y="1"/>
                    <a:pt x="29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3"/>
            <p:cNvSpPr/>
            <p:nvPr/>
          </p:nvSpPr>
          <p:spPr>
            <a:xfrm>
              <a:off x="5182800" y="3282175"/>
              <a:ext cx="98500" cy="251725"/>
            </a:xfrm>
            <a:custGeom>
              <a:avLst/>
              <a:gdLst/>
              <a:ahLst/>
              <a:cxnLst/>
              <a:rect l="l" t="t" r="r" b="b"/>
              <a:pathLst>
                <a:path w="3940" h="10069" extrusionOk="0">
                  <a:moveTo>
                    <a:pt x="1087" y="0"/>
                  </a:moveTo>
                  <a:cubicBezTo>
                    <a:pt x="695" y="0"/>
                    <a:pt x="322" y="244"/>
                    <a:pt x="175" y="612"/>
                  </a:cubicBezTo>
                  <a:cubicBezTo>
                    <a:pt x="29" y="1079"/>
                    <a:pt x="0" y="1546"/>
                    <a:pt x="117" y="2013"/>
                  </a:cubicBezTo>
                  <a:cubicBezTo>
                    <a:pt x="496" y="4056"/>
                    <a:pt x="1197" y="5982"/>
                    <a:pt x="2218" y="7791"/>
                  </a:cubicBezTo>
                  <a:cubicBezTo>
                    <a:pt x="2536" y="8428"/>
                    <a:pt x="3170" y="10068"/>
                    <a:pt x="3920" y="10068"/>
                  </a:cubicBezTo>
                  <a:cubicBezTo>
                    <a:pt x="3927" y="10068"/>
                    <a:pt x="3933" y="10068"/>
                    <a:pt x="3940" y="10068"/>
                  </a:cubicBezTo>
                  <a:cubicBezTo>
                    <a:pt x="3298" y="7062"/>
                    <a:pt x="3152" y="3705"/>
                    <a:pt x="1985" y="845"/>
                  </a:cubicBezTo>
                  <a:cubicBezTo>
                    <a:pt x="1868" y="495"/>
                    <a:pt x="1634" y="203"/>
                    <a:pt x="1313" y="28"/>
                  </a:cubicBezTo>
                  <a:cubicBezTo>
                    <a:pt x="1238" y="9"/>
                    <a:pt x="1162" y="0"/>
                    <a:pt x="10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3"/>
            <p:cNvSpPr/>
            <p:nvPr/>
          </p:nvSpPr>
          <p:spPr>
            <a:xfrm>
              <a:off x="5271075" y="3474025"/>
              <a:ext cx="122600" cy="404925"/>
            </a:xfrm>
            <a:custGeom>
              <a:avLst/>
              <a:gdLst/>
              <a:ahLst/>
              <a:cxnLst/>
              <a:rect l="l" t="t" r="r" b="b"/>
              <a:pathLst>
                <a:path w="4904" h="16197" extrusionOk="0">
                  <a:moveTo>
                    <a:pt x="686" y="1"/>
                  </a:moveTo>
                  <a:cubicBezTo>
                    <a:pt x="628" y="1"/>
                    <a:pt x="570" y="30"/>
                    <a:pt x="555" y="88"/>
                  </a:cubicBezTo>
                  <a:cubicBezTo>
                    <a:pt x="0" y="2598"/>
                    <a:pt x="1343" y="5400"/>
                    <a:pt x="2481" y="7560"/>
                  </a:cubicBezTo>
                  <a:cubicBezTo>
                    <a:pt x="3211" y="8844"/>
                    <a:pt x="3765" y="10215"/>
                    <a:pt x="4086" y="11645"/>
                  </a:cubicBezTo>
                  <a:cubicBezTo>
                    <a:pt x="4261" y="12375"/>
                    <a:pt x="4320" y="13105"/>
                    <a:pt x="4320" y="13834"/>
                  </a:cubicBezTo>
                  <a:cubicBezTo>
                    <a:pt x="4291" y="14564"/>
                    <a:pt x="4086" y="15323"/>
                    <a:pt x="4145" y="16082"/>
                  </a:cubicBezTo>
                  <a:cubicBezTo>
                    <a:pt x="4145" y="16139"/>
                    <a:pt x="4220" y="16196"/>
                    <a:pt x="4288" y="16196"/>
                  </a:cubicBezTo>
                  <a:cubicBezTo>
                    <a:pt x="4324" y="16196"/>
                    <a:pt x="4358" y="16180"/>
                    <a:pt x="4378" y="16140"/>
                  </a:cubicBezTo>
                  <a:cubicBezTo>
                    <a:pt x="4904" y="14973"/>
                    <a:pt x="4670" y="13455"/>
                    <a:pt x="4553" y="12229"/>
                  </a:cubicBezTo>
                  <a:cubicBezTo>
                    <a:pt x="4407" y="11033"/>
                    <a:pt x="4086" y="9836"/>
                    <a:pt x="3619" y="8727"/>
                  </a:cubicBezTo>
                  <a:cubicBezTo>
                    <a:pt x="3036" y="7384"/>
                    <a:pt x="2277" y="6071"/>
                    <a:pt x="1781" y="4670"/>
                  </a:cubicBezTo>
                  <a:cubicBezTo>
                    <a:pt x="1255" y="3182"/>
                    <a:pt x="1226" y="1635"/>
                    <a:pt x="818" y="88"/>
                  </a:cubicBezTo>
                  <a:cubicBezTo>
                    <a:pt x="803" y="30"/>
                    <a:pt x="745" y="1"/>
                    <a:pt x="6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3"/>
            <p:cNvSpPr/>
            <p:nvPr/>
          </p:nvSpPr>
          <p:spPr>
            <a:xfrm>
              <a:off x="5214900" y="2723975"/>
              <a:ext cx="6575" cy="14050"/>
            </a:xfrm>
            <a:custGeom>
              <a:avLst/>
              <a:gdLst/>
              <a:ahLst/>
              <a:cxnLst/>
              <a:rect l="l" t="t" r="r" b="b"/>
              <a:pathLst>
                <a:path w="263" h="562" extrusionOk="0">
                  <a:moveTo>
                    <a:pt x="131" y="0"/>
                  </a:moveTo>
                  <a:cubicBezTo>
                    <a:pt x="73" y="0"/>
                    <a:pt x="15" y="29"/>
                    <a:pt x="0" y="88"/>
                  </a:cubicBezTo>
                  <a:cubicBezTo>
                    <a:pt x="0" y="234"/>
                    <a:pt x="0" y="350"/>
                    <a:pt x="29" y="496"/>
                  </a:cubicBezTo>
                  <a:cubicBezTo>
                    <a:pt x="44" y="540"/>
                    <a:pt x="88" y="562"/>
                    <a:pt x="131" y="562"/>
                  </a:cubicBezTo>
                  <a:cubicBezTo>
                    <a:pt x="175" y="562"/>
                    <a:pt x="219" y="540"/>
                    <a:pt x="234" y="496"/>
                  </a:cubicBezTo>
                  <a:cubicBezTo>
                    <a:pt x="263" y="350"/>
                    <a:pt x="263" y="234"/>
                    <a:pt x="263" y="88"/>
                  </a:cubicBezTo>
                  <a:cubicBezTo>
                    <a:pt x="248" y="29"/>
                    <a:pt x="190" y="0"/>
                    <a:pt x="1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3"/>
            <p:cNvSpPr/>
            <p:nvPr/>
          </p:nvSpPr>
          <p:spPr>
            <a:xfrm>
              <a:off x="5196650" y="2681050"/>
              <a:ext cx="94875" cy="829475"/>
            </a:xfrm>
            <a:custGeom>
              <a:avLst/>
              <a:gdLst/>
              <a:ahLst/>
              <a:cxnLst/>
              <a:rect l="l" t="t" r="r" b="b"/>
              <a:pathLst>
                <a:path w="3795" h="33179" extrusionOk="0">
                  <a:moveTo>
                    <a:pt x="1031" y="1"/>
                  </a:moveTo>
                  <a:cubicBezTo>
                    <a:pt x="1003" y="1"/>
                    <a:pt x="976" y="17"/>
                    <a:pt x="964" y="54"/>
                  </a:cubicBezTo>
                  <a:cubicBezTo>
                    <a:pt x="1" y="5540"/>
                    <a:pt x="2277" y="10794"/>
                    <a:pt x="2540" y="16251"/>
                  </a:cubicBezTo>
                  <a:cubicBezTo>
                    <a:pt x="2656" y="19082"/>
                    <a:pt x="2744" y="21942"/>
                    <a:pt x="2890" y="24803"/>
                  </a:cubicBezTo>
                  <a:cubicBezTo>
                    <a:pt x="3036" y="27575"/>
                    <a:pt x="3007" y="30465"/>
                    <a:pt x="3503" y="33179"/>
                  </a:cubicBezTo>
                  <a:lnTo>
                    <a:pt x="3532" y="33179"/>
                  </a:lnTo>
                  <a:cubicBezTo>
                    <a:pt x="3795" y="30435"/>
                    <a:pt x="3561" y="27546"/>
                    <a:pt x="3474" y="24803"/>
                  </a:cubicBezTo>
                  <a:cubicBezTo>
                    <a:pt x="3386" y="21942"/>
                    <a:pt x="3357" y="19082"/>
                    <a:pt x="3123" y="16251"/>
                  </a:cubicBezTo>
                  <a:cubicBezTo>
                    <a:pt x="2656" y="10852"/>
                    <a:pt x="818" y="5511"/>
                    <a:pt x="1110" y="83"/>
                  </a:cubicBezTo>
                  <a:cubicBezTo>
                    <a:pt x="1110" y="32"/>
                    <a:pt x="1070" y="1"/>
                    <a:pt x="1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1" name="Google Shape;631;p23"/>
          <p:cNvSpPr/>
          <p:nvPr/>
        </p:nvSpPr>
        <p:spPr>
          <a:xfrm>
            <a:off x="-514300" y="-267800"/>
            <a:ext cx="2304211" cy="5814015"/>
          </a:xfrm>
          <a:custGeom>
            <a:avLst/>
            <a:gdLst/>
            <a:ahLst/>
            <a:cxnLst/>
            <a:rect l="l" t="t" r="r" b="b"/>
            <a:pathLst>
              <a:path w="46260" h="141134" extrusionOk="0">
                <a:moveTo>
                  <a:pt x="21790" y="0"/>
                </a:moveTo>
                <a:cubicBezTo>
                  <a:pt x="20371" y="0"/>
                  <a:pt x="18969" y="142"/>
                  <a:pt x="17599" y="460"/>
                </a:cubicBezTo>
                <a:cubicBezTo>
                  <a:pt x="2365" y="4021"/>
                  <a:pt x="5662" y="29908"/>
                  <a:pt x="4962" y="41524"/>
                </a:cubicBezTo>
                <a:cubicBezTo>
                  <a:pt x="3853" y="59706"/>
                  <a:pt x="3503" y="77947"/>
                  <a:pt x="3590" y="96158"/>
                </a:cubicBezTo>
                <a:cubicBezTo>
                  <a:pt x="3649" y="106490"/>
                  <a:pt x="1" y="122921"/>
                  <a:pt x="7764" y="131297"/>
                </a:cubicBezTo>
                <a:cubicBezTo>
                  <a:pt x="13718" y="137718"/>
                  <a:pt x="23874" y="139265"/>
                  <a:pt x="32017" y="140929"/>
                </a:cubicBezTo>
                <a:cubicBezTo>
                  <a:pt x="32701" y="141067"/>
                  <a:pt x="33353" y="141134"/>
                  <a:pt x="33974" y="141134"/>
                </a:cubicBezTo>
                <a:cubicBezTo>
                  <a:pt x="43579" y="141134"/>
                  <a:pt x="45810" y="125173"/>
                  <a:pt x="46084" y="110809"/>
                </a:cubicBezTo>
                <a:cubicBezTo>
                  <a:pt x="46259" y="101499"/>
                  <a:pt x="45617" y="92860"/>
                  <a:pt x="45588" y="89679"/>
                </a:cubicBezTo>
                <a:cubicBezTo>
                  <a:pt x="45500" y="63879"/>
                  <a:pt x="45792" y="38080"/>
                  <a:pt x="46026" y="12280"/>
                </a:cubicBezTo>
                <a:cubicBezTo>
                  <a:pt x="46026" y="10908"/>
                  <a:pt x="46026" y="9420"/>
                  <a:pt x="45267" y="8282"/>
                </a:cubicBezTo>
                <a:cubicBezTo>
                  <a:pt x="44596" y="7289"/>
                  <a:pt x="43457" y="6735"/>
                  <a:pt x="42377" y="6239"/>
                </a:cubicBezTo>
                <a:cubicBezTo>
                  <a:pt x="36304" y="3494"/>
                  <a:pt x="28836" y="0"/>
                  <a:pt x="21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3"/>
          <p:cNvSpPr/>
          <p:nvPr/>
        </p:nvSpPr>
        <p:spPr>
          <a:xfrm rot="-6299968">
            <a:off x="1076464" y="-132387"/>
            <a:ext cx="1201178" cy="895966"/>
          </a:xfrm>
          <a:custGeom>
            <a:avLst/>
            <a:gdLst/>
            <a:ahLst/>
            <a:cxnLst/>
            <a:rect l="l" t="t" r="r" b="b"/>
            <a:pathLst>
              <a:path w="21555" h="16078" extrusionOk="0">
                <a:moveTo>
                  <a:pt x="2910" y="857"/>
                </a:moveTo>
                <a:cubicBezTo>
                  <a:pt x="3815" y="886"/>
                  <a:pt x="4691" y="1091"/>
                  <a:pt x="5508" y="1441"/>
                </a:cubicBezTo>
                <a:cubicBezTo>
                  <a:pt x="6821" y="1937"/>
                  <a:pt x="8952" y="2900"/>
                  <a:pt x="8747" y="4622"/>
                </a:cubicBezTo>
                <a:cubicBezTo>
                  <a:pt x="7930" y="4505"/>
                  <a:pt x="7142" y="4564"/>
                  <a:pt x="6325" y="4359"/>
                </a:cubicBezTo>
                <a:cubicBezTo>
                  <a:pt x="5479" y="4126"/>
                  <a:pt x="4662" y="3717"/>
                  <a:pt x="3990" y="3134"/>
                </a:cubicBezTo>
                <a:cubicBezTo>
                  <a:pt x="3144" y="2433"/>
                  <a:pt x="2356" y="1587"/>
                  <a:pt x="1393" y="1062"/>
                </a:cubicBezTo>
                <a:cubicBezTo>
                  <a:pt x="1889" y="945"/>
                  <a:pt x="2414" y="886"/>
                  <a:pt x="2910" y="857"/>
                </a:cubicBezTo>
                <a:close/>
                <a:moveTo>
                  <a:pt x="9886" y="595"/>
                </a:moveTo>
                <a:cubicBezTo>
                  <a:pt x="10411" y="857"/>
                  <a:pt x="10849" y="1207"/>
                  <a:pt x="11257" y="1616"/>
                </a:cubicBezTo>
                <a:cubicBezTo>
                  <a:pt x="11841" y="2112"/>
                  <a:pt x="12308" y="2696"/>
                  <a:pt x="12629" y="3367"/>
                </a:cubicBezTo>
                <a:cubicBezTo>
                  <a:pt x="12921" y="4068"/>
                  <a:pt x="12950" y="4856"/>
                  <a:pt x="12717" y="5585"/>
                </a:cubicBezTo>
                <a:cubicBezTo>
                  <a:pt x="12629" y="5936"/>
                  <a:pt x="12425" y="6227"/>
                  <a:pt x="12133" y="6432"/>
                </a:cubicBezTo>
                <a:cubicBezTo>
                  <a:pt x="11987" y="6548"/>
                  <a:pt x="11870" y="6694"/>
                  <a:pt x="11783" y="6840"/>
                </a:cubicBezTo>
                <a:cubicBezTo>
                  <a:pt x="10790" y="5994"/>
                  <a:pt x="10878" y="4622"/>
                  <a:pt x="10761" y="3455"/>
                </a:cubicBezTo>
                <a:cubicBezTo>
                  <a:pt x="10615" y="2462"/>
                  <a:pt x="10353" y="1499"/>
                  <a:pt x="9886" y="595"/>
                </a:cubicBezTo>
                <a:close/>
                <a:moveTo>
                  <a:pt x="8397" y="7120"/>
                </a:moveTo>
                <a:cubicBezTo>
                  <a:pt x="8640" y="7120"/>
                  <a:pt x="8884" y="7133"/>
                  <a:pt x="9127" y="7161"/>
                </a:cubicBezTo>
                <a:cubicBezTo>
                  <a:pt x="9827" y="7190"/>
                  <a:pt x="10499" y="7307"/>
                  <a:pt x="11170" y="7453"/>
                </a:cubicBezTo>
                <a:cubicBezTo>
                  <a:pt x="10966" y="8183"/>
                  <a:pt x="10207" y="8183"/>
                  <a:pt x="9565" y="8358"/>
                </a:cubicBezTo>
                <a:cubicBezTo>
                  <a:pt x="8923" y="8533"/>
                  <a:pt x="8368" y="8825"/>
                  <a:pt x="7755" y="8971"/>
                </a:cubicBezTo>
                <a:cubicBezTo>
                  <a:pt x="7223" y="9075"/>
                  <a:pt x="6686" y="9126"/>
                  <a:pt x="6150" y="9126"/>
                </a:cubicBezTo>
                <a:cubicBezTo>
                  <a:pt x="5480" y="9126"/>
                  <a:pt x="4814" y="9045"/>
                  <a:pt x="4165" y="8883"/>
                </a:cubicBezTo>
                <a:cubicBezTo>
                  <a:pt x="4486" y="8766"/>
                  <a:pt x="4807" y="8591"/>
                  <a:pt x="5099" y="8416"/>
                </a:cubicBezTo>
                <a:cubicBezTo>
                  <a:pt x="5683" y="8037"/>
                  <a:pt x="6179" y="7482"/>
                  <a:pt x="6850" y="7278"/>
                </a:cubicBezTo>
                <a:cubicBezTo>
                  <a:pt x="7366" y="7179"/>
                  <a:pt x="7882" y="7120"/>
                  <a:pt x="8397" y="7120"/>
                </a:cubicBezTo>
                <a:close/>
                <a:moveTo>
                  <a:pt x="15664" y="3309"/>
                </a:moveTo>
                <a:lnTo>
                  <a:pt x="15664" y="3309"/>
                </a:lnTo>
                <a:cubicBezTo>
                  <a:pt x="16160" y="3688"/>
                  <a:pt x="16598" y="4184"/>
                  <a:pt x="16948" y="4710"/>
                </a:cubicBezTo>
                <a:cubicBezTo>
                  <a:pt x="17328" y="5352"/>
                  <a:pt x="16803" y="6286"/>
                  <a:pt x="16569" y="6899"/>
                </a:cubicBezTo>
                <a:cubicBezTo>
                  <a:pt x="16306" y="7628"/>
                  <a:pt x="16073" y="8241"/>
                  <a:pt x="15431" y="8708"/>
                </a:cubicBezTo>
                <a:cubicBezTo>
                  <a:pt x="15098" y="8946"/>
                  <a:pt x="14572" y="9222"/>
                  <a:pt x="14120" y="9222"/>
                </a:cubicBezTo>
                <a:cubicBezTo>
                  <a:pt x="14017" y="9222"/>
                  <a:pt x="13918" y="9208"/>
                  <a:pt x="13826" y="9175"/>
                </a:cubicBezTo>
                <a:lnTo>
                  <a:pt x="13796" y="9146"/>
                </a:lnTo>
                <a:cubicBezTo>
                  <a:pt x="13826" y="9117"/>
                  <a:pt x="13826" y="9117"/>
                  <a:pt x="13796" y="9088"/>
                </a:cubicBezTo>
                <a:cubicBezTo>
                  <a:pt x="13796" y="7891"/>
                  <a:pt x="15022" y="7220"/>
                  <a:pt x="15460" y="6227"/>
                </a:cubicBezTo>
                <a:cubicBezTo>
                  <a:pt x="15839" y="5293"/>
                  <a:pt x="15489" y="4272"/>
                  <a:pt x="15664" y="3309"/>
                </a:cubicBezTo>
                <a:close/>
                <a:moveTo>
                  <a:pt x="12060" y="9960"/>
                </a:moveTo>
                <a:cubicBezTo>
                  <a:pt x="12232" y="9960"/>
                  <a:pt x="12403" y="9970"/>
                  <a:pt x="12571" y="9992"/>
                </a:cubicBezTo>
                <a:lnTo>
                  <a:pt x="12571" y="9963"/>
                </a:lnTo>
                <a:cubicBezTo>
                  <a:pt x="12863" y="9963"/>
                  <a:pt x="13154" y="9992"/>
                  <a:pt x="13446" y="10021"/>
                </a:cubicBezTo>
                <a:cubicBezTo>
                  <a:pt x="12571" y="11014"/>
                  <a:pt x="11695" y="12035"/>
                  <a:pt x="10382" y="12444"/>
                </a:cubicBezTo>
                <a:cubicBezTo>
                  <a:pt x="9816" y="12605"/>
                  <a:pt x="9238" y="12668"/>
                  <a:pt x="8656" y="12668"/>
                </a:cubicBezTo>
                <a:cubicBezTo>
                  <a:pt x="7977" y="12668"/>
                  <a:pt x="7293" y="12583"/>
                  <a:pt x="6617" y="12473"/>
                </a:cubicBezTo>
                <a:cubicBezTo>
                  <a:pt x="7551" y="12035"/>
                  <a:pt x="8397" y="11364"/>
                  <a:pt x="9273" y="10809"/>
                </a:cubicBezTo>
                <a:cubicBezTo>
                  <a:pt x="9886" y="10401"/>
                  <a:pt x="10528" y="10138"/>
                  <a:pt x="11228" y="10021"/>
                </a:cubicBezTo>
                <a:cubicBezTo>
                  <a:pt x="11499" y="9985"/>
                  <a:pt x="11780" y="9960"/>
                  <a:pt x="12060" y="9960"/>
                </a:cubicBezTo>
                <a:close/>
                <a:moveTo>
                  <a:pt x="20042" y="8037"/>
                </a:moveTo>
                <a:lnTo>
                  <a:pt x="20042" y="8037"/>
                </a:lnTo>
                <a:cubicBezTo>
                  <a:pt x="19721" y="8650"/>
                  <a:pt x="19517" y="9379"/>
                  <a:pt x="19254" y="10021"/>
                </a:cubicBezTo>
                <a:cubicBezTo>
                  <a:pt x="18877" y="10802"/>
                  <a:pt x="17755" y="12899"/>
                  <a:pt x="16622" y="12899"/>
                </a:cubicBezTo>
                <a:cubicBezTo>
                  <a:pt x="16526" y="12899"/>
                  <a:pt x="16431" y="12884"/>
                  <a:pt x="16336" y="12852"/>
                </a:cubicBezTo>
                <a:lnTo>
                  <a:pt x="16306" y="12794"/>
                </a:lnTo>
                <a:cubicBezTo>
                  <a:pt x="16248" y="12152"/>
                  <a:pt x="16394" y="11510"/>
                  <a:pt x="16744" y="10955"/>
                </a:cubicBezTo>
                <a:cubicBezTo>
                  <a:pt x="17153" y="10430"/>
                  <a:pt x="17620" y="9992"/>
                  <a:pt x="18116" y="9584"/>
                </a:cubicBezTo>
                <a:cubicBezTo>
                  <a:pt x="18729" y="9029"/>
                  <a:pt x="19371" y="8504"/>
                  <a:pt x="20042" y="8037"/>
                </a:cubicBezTo>
                <a:close/>
                <a:moveTo>
                  <a:pt x="15437" y="12994"/>
                </a:moveTo>
                <a:cubicBezTo>
                  <a:pt x="15494" y="12994"/>
                  <a:pt x="15550" y="12995"/>
                  <a:pt x="15606" y="12998"/>
                </a:cubicBezTo>
                <a:cubicBezTo>
                  <a:pt x="15635" y="13028"/>
                  <a:pt x="15664" y="13086"/>
                  <a:pt x="15694" y="13086"/>
                </a:cubicBezTo>
                <a:cubicBezTo>
                  <a:pt x="15752" y="14399"/>
                  <a:pt x="14380" y="15246"/>
                  <a:pt x="13213" y="15479"/>
                </a:cubicBezTo>
                <a:cubicBezTo>
                  <a:pt x="12611" y="15593"/>
                  <a:pt x="11991" y="15652"/>
                  <a:pt x="11368" y="15652"/>
                </a:cubicBezTo>
                <a:cubicBezTo>
                  <a:pt x="10873" y="15652"/>
                  <a:pt x="10376" y="15615"/>
                  <a:pt x="9886" y="15537"/>
                </a:cubicBezTo>
                <a:cubicBezTo>
                  <a:pt x="10790" y="15362"/>
                  <a:pt x="11666" y="15012"/>
                  <a:pt x="12425" y="14487"/>
                </a:cubicBezTo>
                <a:cubicBezTo>
                  <a:pt x="12892" y="14020"/>
                  <a:pt x="13388" y="13640"/>
                  <a:pt x="13972" y="13319"/>
                </a:cubicBezTo>
                <a:cubicBezTo>
                  <a:pt x="14418" y="13109"/>
                  <a:pt x="14934" y="12994"/>
                  <a:pt x="15437" y="12994"/>
                </a:cubicBezTo>
                <a:close/>
                <a:moveTo>
                  <a:pt x="9406" y="1"/>
                </a:moveTo>
                <a:cubicBezTo>
                  <a:pt x="9235" y="1"/>
                  <a:pt x="9108" y="181"/>
                  <a:pt x="9185" y="361"/>
                </a:cubicBezTo>
                <a:cubicBezTo>
                  <a:pt x="9856" y="1529"/>
                  <a:pt x="10236" y="2813"/>
                  <a:pt x="10323" y="4155"/>
                </a:cubicBezTo>
                <a:cubicBezTo>
                  <a:pt x="10353" y="4768"/>
                  <a:pt x="10440" y="5381"/>
                  <a:pt x="10615" y="5965"/>
                </a:cubicBezTo>
                <a:cubicBezTo>
                  <a:pt x="10148" y="5527"/>
                  <a:pt x="9652" y="5118"/>
                  <a:pt x="9156" y="4710"/>
                </a:cubicBezTo>
                <a:cubicBezTo>
                  <a:pt x="9360" y="2988"/>
                  <a:pt x="7638" y="1850"/>
                  <a:pt x="6238" y="1266"/>
                </a:cubicBezTo>
                <a:cubicBezTo>
                  <a:pt x="5333" y="857"/>
                  <a:pt x="4340" y="565"/>
                  <a:pt x="3348" y="449"/>
                </a:cubicBezTo>
                <a:cubicBezTo>
                  <a:pt x="3248" y="440"/>
                  <a:pt x="3148" y="436"/>
                  <a:pt x="3048" y="436"/>
                </a:cubicBezTo>
                <a:cubicBezTo>
                  <a:pt x="2260" y="436"/>
                  <a:pt x="1487" y="674"/>
                  <a:pt x="700" y="674"/>
                </a:cubicBezTo>
                <a:cubicBezTo>
                  <a:pt x="571" y="674"/>
                  <a:pt x="442" y="668"/>
                  <a:pt x="313" y="653"/>
                </a:cubicBezTo>
                <a:cubicBezTo>
                  <a:pt x="304" y="652"/>
                  <a:pt x="295" y="651"/>
                  <a:pt x="287" y="651"/>
                </a:cubicBezTo>
                <a:cubicBezTo>
                  <a:pt x="47" y="651"/>
                  <a:pt x="1" y="1035"/>
                  <a:pt x="255" y="1120"/>
                </a:cubicBezTo>
                <a:cubicBezTo>
                  <a:pt x="1772" y="1529"/>
                  <a:pt x="2764" y="2842"/>
                  <a:pt x="3961" y="3776"/>
                </a:cubicBezTo>
                <a:cubicBezTo>
                  <a:pt x="4632" y="4301"/>
                  <a:pt x="5420" y="4651"/>
                  <a:pt x="6238" y="4856"/>
                </a:cubicBezTo>
                <a:cubicBezTo>
                  <a:pt x="7142" y="5089"/>
                  <a:pt x="8076" y="4972"/>
                  <a:pt x="8981" y="5177"/>
                </a:cubicBezTo>
                <a:cubicBezTo>
                  <a:pt x="9681" y="5760"/>
                  <a:pt x="10353" y="6344"/>
                  <a:pt x="10995" y="6957"/>
                </a:cubicBezTo>
                <a:cubicBezTo>
                  <a:pt x="10204" y="6781"/>
                  <a:pt x="9391" y="6690"/>
                  <a:pt x="8577" y="6690"/>
                </a:cubicBezTo>
                <a:cubicBezTo>
                  <a:pt x="8040" y="6690"/>
                  <a:pt x="7501" y="6730"/>
                  <a:pt x="6967" y="6811"/>
                </a:cubicBezTo>
                <a:cubicBezTo>
                  <a:pt x="6325" y="6957"/>
                  <a:pt x="5712" y="7278"/>
                  <a:pt x="5245" y="7716"/>
                </a:cubicBezTo>
                <a:cubicBezTo>
                  <a:pt x="4603" y="8212"/>
                  <a:pt x="3874" y="8562"/>
                  <a:pt x="3086" y="8737"/>
                </a:cubicBezTo>
                <a:cubicBezTo>
                  <a:pt x="2852" y="8796"/>
                  <a:pt x="2852" y="9117"/>
                  <a:pt x="3086" y="9175"/>
                </a:cubicBezTo>
                <a:cubicBezTo>
                  <a:pt x="4137" y="9400"/>
                  <a:pt x="5236" y="9626"/>
                  <a:pt x="6330" y="9626"/>
                </a:cubicBezTo>
                <a:cubicBezTo>
                  <a:pt x="6937" y="9626"/>
                  <a:pt x="7541" y="9556"/>
                  <a:pt x="8135" y="9379"/>
                </a:cubicBezTo>
                <a:cubicBezTo>
                  <a:pt x="8923" y="9146"/>
                  <a:pt x="9623" y="8825"/>
                  <a:pt x="10411" y="8650"/>
                </a:cubicBezTo>
                <a:cubicBezTo>
                  <a:pt x="10995" y="8562"/>
                  <a:pt x="11462" y="8124"/>
                  <a:pt x="11578" y="7570"/>
                </a:cubicBezTo>
                <a:cubicBezTo>
                  <a:pt x="12133" y="8095"/>
                  <a:pt x="12629" y="8650"/>
                  <a:pt x="13125" y="9233"/>
                </a:cubicBezTo>
                <a:cubicBezTo>
                  <a:pt x="13125" y="9292"/>
                  <a:pt x="13154" y="9350"/>
                  <a:pt x="13213" y="9379"/>
                </a:cubicBezTo>
                <a:cubicBezTo>
                  <a:pt x="13242" y="9409"/>
                  <a:pt x="13300" y="9438"/>
                  <a:pt x="13359" y="9496"/>
                </a:cubicBezTo>
                <a:lnTo>
                  <a:pt x="13446" y="9613"/>
                </a:lnTo>
                <a:cubicBezTo>
                  <a:pt x="13300" y="9613"/>
                  <a:pt x="13154" y="9584"/>
                  <a:pt x="13008" y="9584"/>
                </a:cubicBezTo>
                <a:cubicBezTo>
                  <a:pt x="12752" y="9549"/>
                  <a:pt x="12496" y="9535"/>
                  <a:pt x="12233" y="9535"/>
                </a:cubicBezTo>
                <a:cubicBezTo>
                  <a:pt x="12048" y="9535"/>
                  <a:pt x="11859" y="9542"/>
                  <a:pt x="11666" y="9554"/>
                </a:cubicBezTo>
                <a:cubicBezTo>
                  <a:pt x="10936" y="9584"/>
                  <a:pt x="10236" y="9788"/>
                  <a:pt x="9565" y="10109"/>
                </a:cubicBezTo>
                <a:cubicBezTo>
                  <a:pt x="8222" y="10809"/>
                  <a:pt x="7142" y="11948"/>
                  <a:pt x="5654" y="12385"/>
                </a:cubicBezTo>
                <a:cubicBezTo>
                  <a:pt x="5450" y="12444"/>
                  <a:pt x="5420" y="12794"/>
                  <a:pt x="5654" y="12823"/>
                </a:cubicBezTo>
                <a:cubicBezTo>
                  <a:pt x="6631" y="13004"/>
                  <a:pt x="7642" y="13185"/>
                  <a:pt x="8645" y="13185"/>
                </a:cubicBezTo>
                <a:cubicBezTo>
                  <a:pt x="9260" y="13185"/>
                  <a:pt x="9871" y="13117"/>
                  <a:pt x="10469" y="12940"/>
                </a:cubicBezTo>
                <a:cubicBezTo>
                  <a:pt x="11929" y="12473"/>
                  <a:pt x="12892" y="11335"/>
                  <a:pt x="13884" y="10226"/>
                </a:cubicBezTo>
                <a:lnTo>
                  <a:pt x="13942" y="10226"/>
                </a:lnTo>
                <a:cubicBezTo>
                  <a:pt x="14497" y="10985"/>
                  <a:pt x="15051" y="11743"/>
                  <a:pt x="15548" y="12561"/>
                </a:cubicBezTo>
                <a:cubicBezTo>
                  <a:pt x="15510" y="12560"/>
                  <a:pt x="15472" y="12559"/>
                  <a:pt x="15435" y="12559"/>
                </a:cubicBezTo>
                <a:cubicBezTo>
                  <a:pt x="14426" y="12559"/>
                  <a:pt x="13476" y="12936"/>
                  <a:pt x="12717" y="13611"/>
                </a:cubicBezTo>
                <a:cubicBezTo>
                  <a:pt x="12191" y="14107"/>
                  <a:pt x="11549" y="14516"/>
                  <a:pt x="10849" y="14779"/>
                </a:cubicBezTo>
                <a:cubicBezTo>
                  <a:pt x="10178" y="14983"/>
                  <a:pt x="9477" y="15129"/>
                  <a:pt x="8806" y="15333"/>
                </a:cubicBezTo>
                <a:cubicBezTo>
                  <a:pt x="8572" y="15392"/>
                  <a:pt x="8572" y="15713"/>
                  <a:pt x="8806" y="15771"/>
                </a:cubicBezTo>
                <a:cubicBezTo>
                  <a:pt x="9531" y="15964"/>
                  <a:pt x="10277" y="16078"/>
                  <a:pt x="11042" y="16078"/>
                </a:cubicBezTo>
                <a:cubicBezTo>
                  <a:pt x="11200" y="16078"/>
                  <a:pt x="11360" y="16073"/>
                  <a:pt x="11520" y="16063"/>
                </a:cubicBezTo>
                <a:cubicBezTo>
                  <a:pt x="12308" y="16063"/>
                  <a:pt x="13125" y="15975"/>
                  <a:pt x="13913" y="15771"/>
                </a:cubicBezTo>
                <a:cubicBezTo>
                  <a:pt x="14993" y="15421"/>
                  <a:pt x="15956" y="14574"/>
                  <a:pt x="16131" y="13465"/>
                </a:cubicBezTo>
                <a:cubicBezTo>
                  <a:pt x="16452" y="14020"/>
                  <a:pt x="16744" y="14604"/>
                  <a:pt x="17036" y="15216"/>
                </a:cubicBezTo>
                <a:cubicBezTo>
                  <a:pt x="17072" y="15298"/>
                  <a:pt x="17136" y="15332"/>
                  <a:pt x="17204" y="15332"/>
                </a:cubicBezTo>
                <a:cubicBezTo>
                  <a:pt x="17356" y="15332"/>
                  <a:pt x="17525" y="15164"/>
                  <a:pt x="17445" y="14983"/>
                </a:cubicBezTo>
                <a:cubicBezTo>
                  <a:pt x="17182" y="14428"/>
                  <a:pt x="16890" y="13903"/>
                  <a:pt x="16627" y="13378"/>
                </a:cubicBezTo>
                <a:cubicBezTo>
                  <a:pt x="17649" y="13349"/>
                  <a:pt x="18583" y="12035"/>
                  <a:pt x="19079" y="11276"/>
                </a:cubicBezTo>
                <a:cubicBezTo>
                  <a:pt x="19488" y="10576"/>
                  <a:pt x="19809" y="9846"/>
                  <a:pt x="20071" y="9088"/>
                </a:cubicBezTo>
                <a:cubicBezTo>
                  <a:pt x="20334" y="8387"/>
                  <a:pt x="20626" y="7628"/>
                  <a:pt x="21326" y="7278"/>
                </a:cubicBezTo>
                <a:cubicBezTo>
                  <a:pt x="21555" y="7151"/>
                  <a:pt x="21408" y="6847"/>
                  <a:pt x="21193" y="6847"/>
                </a:cubicBezTo>
                <a:cubicBezTo>
                  <a:pt x="21161" y="6847"/>
                  <a:pt x="21127" y="6854"/>
                  <a:pt x="21093" y="6869"/>
                </a:cubicBezTo>
                <a:cubicBezTo>
                  <a:pt x="19779" y="7570"/>
                  <a:pt x="18612" y="8416"/>
                  <a:pt x="17561" y="9467"/>
                </a:cubicBezTo>
                <a:cubicBezTo>
                  <a:pt x="17007" y="9876"/>
                  <a:pt x="16540" y="10372"/>
                  <a:pt x="16160" y="10955"/>
                </a:cubicBezTo>
                <a:cubicBezTo>
                  <a:pt x="15985" y="11306"/>
                  <a:pt x="15869" y="11685"/>
                  <a:pt x="15839" y="12094"/>
                </a:cubicBezTo>
                <a:cubicBezTo>
                  <a:pt x="15314" y="11247"/>
                  <a:pt x="14760" y="10459"/>
                  <a:pt x="14147" y="9700"/>
                </a:cubicBezTo>
                <a:cubicBezTo>
                  <a:pt x="14526" y="9671"/>
                  <a:pt x="14906" y="9554"/>
                  <a:pt x="15256" y="9379"/>
                </a:cubicBezTo>
                <a:cubicBezTo>
                  <a:pt x="16015" y="9000"/>
                  <a:pt x="16598" y="8329"/>
                  <a:pt x="16861" y="7512"/>
                </a:cubicBezTo>
                <a:cubicBezTo>
                  <a:pt x="17065" y="6986"/>
                  <a:pt x="17240" y="6490"/>
                  <a:pt x="17415" y="5965"/>
                </a:cubicBezTo>
                <a:cubicBezTo>
                  <a:pt x="17591" y="5585"/>
                  <a:pt x="17591" y="5148"/>
                  <a:pt x="17474" y="4739"/>
                </a:cubicBezTo>
                <a:cubicBezTo>
                  <a:pt x="17270" y="4359"/>
                  <a:pt x="17007" y="4009"/>
                  <a:pt x="16715" y="3717"/>
                </a:cubicBezTo>
                <a:cubicBezTo>
                  <a:pt x="16394" y="3338"/>
                  <a:pt x="16015" y="3017"/>
                  <a:pt x="15664" y="2725"/>
                </a:cubicBezTo>
                <a:cubicBezTo>
                  <a:pt x="15618" y="2697"/>
                  <a:pt x="15568" y="2684"/>
                  <a:pt x="15521" y="2684"/>
                </a:cubicBezTo>
                <a:cubicBezTo>
                  <a:pt x="15421" y="2684"/>
                  <a:pt x="15334" y="2743"/>
                  <a:pt x="15314" y="2842"/>
                </a:cubicBezTo>
                <a:cubicBezTo>
                  <a:pt x="14935" y="3980"/>
                  <a:pt x="15518" y="5264"/>
                  <a:pt x="14876" y="6344"/>
                </a:cubicBezTo>
                <a:cubicBezTo>
                  <a:pt x="14380" y="7161"/>
                  <a:pt x="13534" y="7803"/>
                  <a:pt x="13359" y="8737"/>
                </a:cubicBezTo>
                <a:cubicBezTo>
                  <a:pt x="12950" y="8241"/>
                  <a:pt x="12512" y="7774"/>
                  <a:pt x="12045" y="7307"/>
                </a:cubicBezTo>
                <a:cubicBezTo>
                  <a:pt x="12045" y="7307"/>
                  <a:pt x="12075" y="7307"/>
                  <a:pt x="12075" y="7278"/>
                </a:cubicBezTo>
                <a:cubicBezTo>
                  <a:pt x="12250" y="6869"/>
                  <a:pt x="12658" y="6753"/>
                  <a:pt x="12892" y="6373"/>
                </a:cubicBezTo>
                <a:cubicBezTo>
                  <a:pt x="13067" y="6052"/>
                  <a:pt x="13184" y="5702"/>
                  <a:pt x="13242" y="5352"/>
                </a:cubicBezTo>
                <a:cubicBezTo>
                  <a:pt x="13388" y="4593"/>
                  <a:pt x="13300" y="3805"/>
                  <a:pt x="12979" y="3134"/>
                </a:cubicBezTo>
                <a:cubicBezTo>
                  <a:pt x="12600" y="2375"/>
                  <a:pt x="12075" y="1704"/>
                  <a:pt x="11403" y="1178"/>
                </a:cubicBezTo>
                <a:cubicBezTo>
                  <a:pt x="10849" y="653"/>
                  <a:pt x="10236" y="157"/>
                  <a:pt x="9477" y="11"/>
                </a:cubicBezTo>
                <a:cubicBezTo>
                  <a:pt x="9453" y="4"/>
                  <a:pt x="9429" y="1"/>
                  <a:pt x="94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3" name="Google Shape;633;p23"/>
          <p:cNvGrpSpPr/>
          <p:nvPr/>
        </p:nvGrpSpPr>
        <p:grpSpPr>
          <a:xfrm rot="5400000">
            <a:off x="1224989" y="3450037"/>
            <a:ext cx="1161195" cy="734388"/>
            <a:chOff x="5161625" y="732525"/>
            <a:chExt cx="456050" cy="288425"/>
          </a:xfrm>
        </p:grpSpPr>
        <p:sp>
          <p:nvSpPr>
            <p:cNvPr id="634" name="Google Shape;634;p23"/>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3"/>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3"/>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3"/>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3"/>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3"/>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3"/>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3"/>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3"/>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10" name="Google Shape;10;p2"/>
          <p:cNvSpPr txBox="1">
            <a:spLocks noGrp="1"/>
          </p:cNvSpPr>
          <p:nvPr>
            <p:ph type="ctrTitle"/>
          </p:nvPr>
        </p:nvSpPr>
        <p:spPr>
          <a:xfrm>
            <a:off x="4815827" y="911250"/>
            <a:ext cx="3176400" cy="2726100"/>
          </a:xfrm>
          <a:prstGeom prst="rect">
            <a:avLst/>
          </a:prstGeom>
        </p:spPr>
        <p:txBody>
          <a:bodyPr spcFirstLastPara="1" wrap="square" lIns="91425" tIns="91425" rIns="91425" bIns="91425" anchor="b" anchorCtr="0">
            <a:noAutofit/>
          </a:bodyPr>
          <a:lstStyle>
            <a:lvl1pPr lvl="0" algn="l">
              <a:lnSpc>
                <a:spcPct val="80000"/>
              </a:lnSpc>
              <a:spcBef>
                <a:spcPts val="0"/>
              </a:spcBef>
              <a:spcAft>
                <a:spcPts val="0"/>
              </a:spcAft>
              <a:buSzPts val="7200"/>
              <a:buNone/>
              <a:defRPr sz="5000"/>
            </a:lvl1pPr>
            <a:lvl2pPr lvl="1" algn="ctr">
              <a:lnSpc>
                <a:spcPct val="80000"/>
              </a:lnSpc>
              <a:spcBef>
                <a:spcPts val="0"/>
              </a:spcBef>
              <a:spcAft>
                <a:spcPts val="0"/>
              </a:spcAft>
              <a:buSzPts val="7200"/>
              <a:buNone/>
              <a:defRPr sz="7200"/>
            </a:lvl2pPr>
            <a:lvl3pPr lvl="2" algn="ctr">
              <a:lnSpc>
                <a:spcPct val="80000"/>
              </a:lnSpc>
              <a:spcBef>
                <a:spcPts val="0"/>
              </a:spcBef>
              <a:spcAft>
                <a:spcPts val="0"/>
              </a:spcAft>
              <a:buSzPts val="7200"/>
              <a:buNone/>
              <a:defRPr sz="7200"/>
            </a:lvl3pPr>
            <a:lvl4pPr lvl="3" algn="ctr">
              <a:lnSpc>
                <a:spcPct val="80000"/>
              </a:lnSpc>
              <a:spcBef>
                <a:spcPts val="0"/>
              </a:spcBef>
              <a:spcAft>
                <a:spcPts val="0"/>
              </a:spcAft>
              <a:buSzPts val="7200"/>
              <a:buNone/>
              <a:defRPr sz="7200"/>
            </a:lvl4pPr>
            <a:lvl5pPr lvl="4" algn="ctr">
              <a:lnSpc>
                <a:spcPct val="80000"/>
              </a:lnSpc>
              <a:spcBef>
                <a:spcPts val="0"/>
              </a:spcBef>
              <a:spcAft>
                <a:spcPts val="0"/>
              </a:spcAft>
              <a:buSzPts val="7200"/>
              <a:buNone/>
              <a:defRPr sz="7200"/>
            </a:lvl5pPr>
            <a:lvl6pPr lvl="5" algn="ctr">
              <a:lnSpc>
                <a:spcPct val="80000"/>
              </a:lnSpc>
              <a:spcBef>
                <a:spcPts val="0"/>
              </a:spcBef>
              <a:spcAft>
                <a:spcPts val="0"/>
              </a:spcAft>
              <a:buSzPts val="7200"/>
              <a:buNone/>
              <a:defRPr sz="7200"/>
            </a:lvl6pPr>
            <a:lvl7pPr lvl="6" algn="ctr">
              <a:lnSpc>
                <a:spcPct val="80000"/>
              </a:lnSpc>
              <a:spcBef>
                <a:spcPts val="0"/>
              </a:spcBef>
              <a:spcAft>
                <a:spcPts val="0"/>
              </a:spcAft>
              <a:buSzPts val="7200"/>
              <a:buNone/>
              <a:defRPr sz="7200"/>
            </a:lvl7pPr>
            <a:lvl8pPr lvl="7" algn="ctr">
              <a:lnSpc>
                <a:spcPct val="80000"/>
              </a:lnSpc>
              <a:spcBef>
                <a:spcPts val="0"/>
              </a:spcBef>
              <a:spcAft>
                <a:spcPts val="0"/>
              </a:spcAft>
              <a:buSzPts val="7200"/>
              <a:buNone/>
              <a:defRPr sz="7200"/>
            </a:lvl8pPr>
            <a:lvl9pPr lvl="8" algn="ctr">
              <a:lnSpc>
                <a:spcPct val="80000"/>
              </a:lnSpc>
              <a:spcBef>
                <a:spcPts val="0"/>
              </a:spcBef>
              <a:spcAft>
                <a:spcPts val="0"/>
              </a:spcAft>
              <a:buSzPts val="7200"/>
              <a:buNone/>
              <a:defRPr sz="7200"/>
            </a:lvl9pPr>
          </a:lstStyle>
          <a:p>
            <a:endParaRPr/>
          </a:p>
        </p:txBody>
      </p:sp>
      <p:sp>
        <p:nvSpPr>
          <p:cNvPr id="11" name="Google Shape;11;p2"/>
          <p:cNvSpPr txBox="1">
            <a:spLocks noGrp="1"/>
          </p:cNvSpPr>
          <p:nvPr>
            <p:ph type="subTitle" idx="1"/>
          </p:nvPr>
        </p:nvSpPr>
        <p:spPr>
          <a:xfrm>
            <a:off x="4815827" y="3637350"/>
            <a:ext cx="3176400" cy="5949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accent1"/>
              </a:buClr>
              <a:buSzPts val="2400"/>
              <a:buNone/>
              <a:defRPr sz="1900">
                <a:solidFill>
                  <a:schemeClr val="dk2"/>
                </a:solidFill>
              </a:defRPr>
            </a:lvl1pPr>
            <a:lvl2pPr lvl="1" algn="ctr">
              <a:lnSpc>
                <a:spcPct val="100000"/>
              </a:lnSpc>
              <a:spcBef>
                <a:spcPts val="0"/>
              </a:spcBef>
              <a:spcAft>
                <a:spcPts val="0"/>
              </a:spcAft>
              <a:buClr>
                <a:schemeClr val="accent1"/>
              </a:buClr>
              <a:buSzPts val="2400"/>
              <a:buNone/>
              <a:defRPr sz="2400">
                <a:solidFill>
                  <a:schemeClr val="accent1"/>
                </a:solidFill>
              </a:defRPr>
            </a:lvl2pPr>
            <a:lvl3pPr lvl="2" algn="ctr">
              <a:lnSpc>
                <a:spcPct val="100000"/>
              </a:lnSpc>
              <a:spcBef>
                <a:spcPts val="0"/>
              </a:spcBef>
              <a:spcAft>
                <a:spcPts val="0"/>
              </a:spcAft>
              <a:buClr>
                <a:schemeClr val="accent1"/>
              </a:buClr>
              <a:buSzPts val="2400"/>
              <a:buNone/>
              <a:defRPr sz="2400">
                <a:solidFill>
                  <a:schemeClr val="accent1"/>
                </a:solidFill>
              </a:defRPr>
            </a:lvl3pPr>
            <a:lvl4pPr lvl="3" algn="ctr">
              <a:lnSpc>
                <a:spcPct val="100000"/>
              </a:lnSpc>
              <a:spcBef>
                <a:spcPts val="0"/>
              </a:spcBef>
              <a:spcAft>
                <a:spcPts val="0"/>
              </a:spcAft>
              <a:buClr>
                <a:schemeClr val="accent1"/>
              </a:buClr>
              <a:buSzPts val="2400"/>
              <a:buNone/>
              <a:defRPr sz="2400">
                <a:solidFill>
                  <a:schemeClr val="accent1"/>
                </a:solidFill>
              </a:defRPr>
            </a:lvl4pPr>
            <a:lvl5pPr lvl="4" algn="ctr">
              <a:lnSpc>
                <a:spcPct val="100000"/>
              </a:lnSpc>
              <a:spcBef>
                <a:spcPts val="0"/>
              </a:spcBef>
              <a:spcAft>
                <a:spcPts val="0"/>
              </a:spcAft>
              <a:buClr>
                <a:schemeClr val="accent1"/>
              </a:buClr>
              <a:buSzPts val="2400"/>
              <a:buNone/>
              <a:defRPr sz="2400">
                <a:solidFill>
                  <a:schemeClr val="accent1"/>
                </a:solidFill>
              </a:defRPr>
            </a:lvl5pPr>
            <a:lvl6pPr lvl="5" algn="ctr">
              <a:lnSpc>
                <a:spcPct val="100000"/>
              </a:lnSpc>
              <a:spcBef>
                <a:spcPts val="0"/>
              </a:spcBef>
              <a:spcAft>
                <a:spcPts val="0"/>
              </a:spcAft>
              <a:buClr>
                <a:schemeClr val="accent1"/>
              </a:buClr>
              <a:buSzPts val="2400"/>
              <a:buNone/>
              <a:defRPr sz="2400">
                <a:solidFill>
                  <a:schemeClr val="accent1"/>
                </a:solidFill>
              </a:defRPr>
            </a:lvl6pPr>
            <a:lvl7pPr lvl="6" algn="ctr">
              <a:lnSpc>
                <a:spcPct val="100000"/>
              </a:lnSpc>
              <a:spcBef>
                <a:spcPts val="0"/>
              </a:spcBef>
              <a:spcAft>
                <a:spcPts val="0"/>
              </a:spcAft>
              <a:buClr>
                <a:schemeClr val="accent1"/>
              </a:buClr>
              <a:buSzPts val="2400"/>
              <a:buNone/>
              <a:defRPr sz="2400">
                <a:solidFill>
                  <a:schemeClr val="accent1"/>
                </a:solidFill>
              </a:defRPr>
            </a:lvl7pPr>
            <a:lvl8pPr lvl="7" algn="ctr">
              <a:lnSpc>
                <a:spcPct val="100000"/>
              </a:lnSpc>
              <a:spcBef>
                <a:spcPts val="0"/>
              </a:spcBef>
              <a:spcAft>
                <a:spcPts val="0"/>
              </a:spcAft>
              <a:buClr>
                <a:schemeClr val="accent1"/>
              </a:buClr>
              <a:buSzPts val="2400"/>
              <a:buNone/>
              <a:defRPr sz="2400">
                <a:solidFill>
                  <a:schemeClr val="accent1"/>
                </a:solidFill>
              </a:defRPr>
            </a:lvl8pPr>
            <a:lvl9pPr lvl="8" algn="ctr">
              <a:lnSpc>
                <a:spcPct val="100000"/>
              </a:lnSpc>
              <a:spcBef>
                <a:spcPts val="0"/>
              </a:spcBef>
              <a:spcAft>
                <a:spcPts val="0"/>
              </a:spcAft>
              <a:buClr>
                <a:schemeClr val="accent1"/>
              </a:buClr>
              <a:buSzPts val="2400"/>
              <a:buNone/>
              <a:defRPr sz="2400">
                <a:solidFill>
                  <a:schemeClr val="accent1"/>
                </a:solidFill>
              </a:defRPr>
            </a:lvl9pPr>
          </a:lstStyle>
          <a:p>
            <a:endParaRPr/>
          </a:p>
        </p:txBody>
      </p:sp>
    </p:spTree>
    <p:extLst>
      <p:ext uri="{BB962C8B-B14F-4D97-AF65-F5344CB8AC3E}">
        <p14:creationId xmlns:p14="http://schemas.microsoft.com/office/powerpoint/2010/main" val="3348587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4784275" y="1804667"/>
            <a:ext cx="3501600" cy="2083800"/>
          </a:xfrm>
          <a:prstGeom prst="rect">
            <a:avLst/>
          </a:prstGeom>
        </p:spPr>
        <p:txBody>
          <a:bodyPr spcFirstLastPara="1" wrap="square" lIns="91425" tIns="91425" rIns="91425" bIns="91425" anchor="ctr" anchorCtr="0">
            <a:noAutofit/>
          </a:bodyPr>
          <a:lstStyle>
            <a:lvl1pPr lvl="0" algn="l">
              <a:spcBef>
                <a:spcPts val="0"/>
              </a:spcBef>
              <a:spcAft>
                <a:spcPts val="0"/>
              </a:spcAft>
              <a:buSzPts val="6000"/>
              <a:buNone/>
              <a:defRPr sz="63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19" name="Google Shape;19;p3"/>
          <p:cNvSpPr txBox="1">
            <a:spLocks noGrp="1"/>
          </p:cNvSpPr>
          <p:nvPr>
            <p:ph type="subTitle" idx="1"/>
          </p:nvPr>
        </p:nvSpPr>
        <p:spPr>
          <a:xfrm>
            <a:off x="4784275" y="3942867"/>
            <a:ext cx="3501600" cy="589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Tree>
    <p:extLst>
      <p:ext uri="{BB962C8B-B14F-4D97-AF65-F5344CB8AC3E}">
        <p14:creationId xmlns:p14="http://schemas.microsoft.com/office/powerpoint/2010/main" val="3433893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0"/>
        <p:cNvGrpSpPr/>
        <p:nvPr/>
      </p:nvGrpSpPr>
      <p:grpSpPr>
        <a:xfrm>
          <a:off x="0" y="0"/>
          <a:ext cx="0" cy="0"/>
          <a:chOff x="0" y="0"/>
          <a:chExt cx="0" cy="0"/>
        </a:xfrm>
      </p:grpSpPr>
      <p:sp>
        <p:nvSpPr>
          <p:cNvPr id="83" name="Google Shape;83;p8"/>
          <p:cNvSpPr txBox="1">
            <a:spLocks noGrp="1"/>
          </p:cNvSpPr>
          <p:nvPr>
            <p:ph type="title"/>
          </p:nvPr>
        </p:nvSpPr>
        <p:spPr>
          <a:xfrm>
            <a:off x="713225" y="3521975"/>
            <a:ext cx="7717500" cy="1050000"/>
          </a:xfrm>
          <a:prstGeom prst="rect">
            <a:avLst/>
          </a:prstGeom>
        </p:spPr>
        <p:txBody>
          <a:bodyPr spcFirstLastPara="1" wrap="square" lIns="91425" tIns="91425" rIns="91425" bIns="91425" anchor="ctr" anchorCtr="0">
            <a:noAutofit/>
          </a:bodyPr>
          <a:lstStyle>
            <a:lvl1pPr lvl="0" algn="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403563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fld id="{560F3861-3FE7-4880-8C8B-7C2E8EB3DEBD}" type="datetimeFigureOut">
              <a:rPr lang="zh-CN" altLang="en-US" smtClean="0"/>
              <a:t>2024/10/30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5AF81A-74A3-477D-A1A0-0AB5B5F8E671}" type="slidenum">
              <a:rPr lang="zh-CN" altLang="en-US" smtClean="0"/>
              <a:t>‹#›</a:t>
            </a:fld>
            <a:endParaRPr lang="zh-CN" altLang="en-US"/>
          </a:p>
        </p:txBody>
      </p:sp>
    </p:spTree>
    <p:extLst>
      <p:ext uri="{BB962C8B-B14F-4D97-AF65-F5344CB8AC3E}">
        <p14:creationId xmlns:p14="http://schemas.microsoft.com/office/powerpoint/2010/main" val="856547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60F3861-3FE7-4880-8C8B-7C2E8EB3DEBD}" type="datetimeFigureOut">
              <a:rPr lang="zh-CN" altLang="en-US" smtClean="0"/>
              <a:t>2024/10/30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5AF81A-74A3-477D-A1A0-0AB5B5F8E671}" type="slidenum">
              <a:rPr lang="zh-CN" altLang="en-US" smtClean="0"/>
              <a:t>‹#›</a:t>
            </a:fld>
            <a:endParaRPr lang="zh-CN" altLang="en-US"/>
          </a:p>
        </p:txBody>
      </p:sp>
    </p:spTree>
    <p:extLst>
      <p:ext uri="{BB962C8B-B14F-4D97-AF65-F5344CB8AC3E}">
        <p14:creationId xmlns:p14="http://schemas.microsoft.com/office/powerpoint/2010/main" val="3600922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560F3861-3FE7-4880-8C8B-7C2E8EB3DEBD}" type="datetimeFigureOut">
              <a:rPr lang="zh-CN" altLang="en-US" smtClean="0"/>
              <a:t>2024/10/30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5AF81A-74A3-477D-A1A0-0AB5B5F8E671}" type="slidenum">
              <a:rPr lang="zh-CN" altLang="en-US" smtClean="0"/>
              <a:t>‹#›</a:t>
            </a:fld>
            <a:endParaRPr lang="zh-CN" altLang="en-US"/>
          </a:p>
        </p:txBody>
      </p:sp>
    </p:spTree>
    <p:extLst>
      <p:ext uri="{BB962C8B-B14F-4D97-AF65-F5344CB8AC3E}">
        <p14:creationId xmlns:p14="http://schemas.microsoft.com/office/powerpoint/2010/main" val="16985035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1pPr>
            <a:lvl2pPr lvl="1"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2pPr>
            <a:lvl3pPr lvl="2"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3pPr>
            <a:lvl4pPr lvl="3"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4pPr>
            <a:lvl5pPr lvl="4"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5pPr>
            <a:lvl6pPr lvl="5"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6pPr>
            <a:lvl7pPr lvl="6"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7pPr>
            <a:lvl8pPr lvl="7"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8pPr>
            <a:lvl9pPr lvl="8" algn="ctr">
              <a:spcBef>
                <a:spcPts val="0"/>
              </a:spcBef>
              <a:spcAft>
                <a:spcPts val="0"/>
              </a:spcAft>
              <a:buClr>
                <a:schemeClr val="dk1"/>
              </a:buClr>
              <a:buSzPts val="3200"/>
              <a:buFont typeface="Caveat Brush"/>
              <a:buNone/>
              <a:defRPr sz="3200" b="1">
                <a:solidFill>
                  <a:schemeClr val="dk1"/>
                </a:solidFill>
                <a:latin typeface="Caveat Brush"/>
                <a:ea typeface="Caveat Brush"/>
                <a:cs typeface="Caveat Brush"/>
                <a:sym typeface="Caveat Brush"/>
              </a:defRPr>
            </a:lvl9pPr>
          </a:lstStyle>
          <a:p>
            <a:endParaRPr/>
          </a:p>
        </p:txBody>
      </p:sp>
      <p:sp>
        <p:nvSpPr>
          <p:cNvPr id="7" name="Google Shape;7;p1"/>
          <p:cNvSpPr txBox="1">
            <a:spLocks noGrp="1"/>
          </p:cNvSpPr>
          <p:nvPr>
            <p:ph type="body" idx="1"/>
          </p:nvPr>
        </p:nvSpPr>
        <p:spPr>
          <a:xfrm>
            <a:off x="713225" y="1187600"/>
            <a:ext cx="77175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1pPr>
            <a:lvl2pPr marL="914400" lvl="1"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2pPr>
            <a:lvl3pPr marL="1371600" lvl="2"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3pPr>
            <a:lvl4pPr marL="1828800" lvl="3"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4pPr>
            <a:lvl5pPr marL="2286000" lvl="4"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5pPr>
            <a:lvl6pPr marL="2743200" lvl="5"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6pPr>
            <a:lvl7pPr marL="3200400" lvl="6"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7pPr>
            <a:lvl8pPr marL="3657600" lvl="7"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8pPr>
            <a:lvl9pPr marL="4114800" lvl="8" indent="-330200">
              <a:lnSpc>
                <a:spcPct val="100000"/>
              </a:lnSpc>
              <a:spcBef>
                <a:spcPts val="0"/>
              </a:spcBef>
              <a:spcAft>
                <a:spcPts val="0"/>
              </a:spcAft>
              <a:buClr>
                <a:schemeClr val="dk1"/>
              </a:buClr>
              <a:buSzPts val="1600"/>
              <a:buFont typeface="Poppins"/>
              <a:buChar char="■"/>
              <a:defRPr sz="1600">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8" r:id="rId1"/>
    <p:sldLayoutId id="2147483668" r:id="rId2"/>
    <p:sldLayoutId id="2147483669" r:id="rId3"/>
    <p:sldLayoutId id="2147483783" r:id="rId4"/>
    <p:sldLayoutId id="2147483784" r:id="rId5"/>
    <p:sldLayoutId id="214748378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60F3861-3FE7-4880-8C8B-7C2E8EB3DEBD}" type="datetimeFigureOut">
              <a:rPr lang="zh-CN" altLang="en-US" smtClean="0"/>
              <a:t>2024/10/30</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95AF81A-74A3-477D-A1A0-0AB5B5F8E671}" type="slidenum">
              <a:rPr lang="zh-CN" altLang="en-US" smtClean="0"/>
              <a:t>‹#›</a:t>
            </a:fld>
            <a:endParaRPr lang="zh-CN" altLang="en-US"/>
          </a:p>
        </p:txBody>
      </p:sp>
    </p:spTree>
    <p:extLst>
      <p:ext uri="{BB962C8B-B14F-4D97-AF65-F5344CB8AC3E}">
        <p14:creationId xmlns:p14="http://schemas.microsoft.com/office/powerpoint/2010/main" val="287424514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3" Type="http://schemas.openxmlformats.org/officeDocument/2006/relationships/image" Target="../media/image5.png"/><Relationship Id="rId3" Type="http://schemas.openxmlformats.org/officeDocument/2006/relationships/image" Target="../media/image2.png"/><Relationship Id="rId12" Type="http://schemas.openxmlformats.org/officeDocument/2006/relationships/image" Target="../media/image4.png"/><Relationship Id="rId7" Type="http://schemas.openxmlformats.org/officeDocument/2006/relationships/image" Target="NULL"/><Relationship Id="rId17" Type="http://schemas.openxmlformats.org/officeDocument/2006/relationships/image" Target="NULL"/><Relationship Id="rId2" Type="http://schemas.openxmlformats.org/officeDocument/2006/relationships/notesSlide" Target="../notesSlides/notesSlide2.xml"/><Relationship Id="rId16"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3.png"/><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9" Type="http://schemas.openxmlformats.org/officeDocument/2006/relationships/image" Target="NULL"/><Relationship Id="rId1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15" Type="http://schemas.openxmlformats.org/officeDocument/2006/relationships/image" Target="NUL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sv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4.png"/><Relationship Id="rId17" Type="http://schemas.openxmlformats.org/officeDocument/2006/relationships/image" Target="../media/image16.svg"/><Relationship Id="rId2" Type="http://schemas.openxmlformats.org/officeDocument/2006/relationships/image" Target="../media/image8.jpeg"/><Relationship Id="rId16"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10.png"/><Relationship Id="rId15" Type="http://schemas.openxmlformats.org/officeDocument/2006/relationships/image" Target="../media/image14.svg"/><Relationship Id="rId10" Type="http://schemas.openxmlformats.org/officeDocument/2006/relationships/image" Target="../media/image13.png"/><Relationship Id="rId4" Type="http://schemas.openxmlformats.org/officeDocument/2006/relationships/image" Target="../media/image3.svg"/><Relationship Id="rId9" Type="http://schemas.openxmlformats.org/officeDocument/2006/relationships/image" Target="../media/image12.png"/><Relationship Id="rId1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26"/>
          <p:cNvSpPr txBox="1">
            <a:spLocks noGrp="1"/>
          </p:cNvSpPr>
          <p:nvPr>
            <p:ph type="ctrTitle"/>
          </p:nvPr>
        </p:nvSpPr>
        <p:spPr>
          <a:xfrm>
            <a:off x="0" y="384607"/>
            <a:ext cx="9143999" cy="3158360"/>
          </a:xfrm>
          <a:prstGeom prst="rect">
            <a:avLst/>
          </a:prstGeom>
          <a:solidFill>
            <a:schemeClr val="accent2">
              <a:lumMod val="20000"/>
              <a:lumOff val="80000"/>
            </a:schemeClr>
          </a:solidFill>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3200" dirty="0" smtClean="0">
                <a:latin typeface="Times New Roman" panose="02020603050405020304" pitchFamily="18" charset="0"/>
                <a:cs typeface="Times New Roman" panose="02020603050405020304" pitchFamily="18" charset="0"/>
              </a:rPr>
              <a:t>CHÀO MỪNG QUÝ THẦY, CÔ GIÁO VỀ DỰ </a:t>
            </a:r>
            <a:r>
              <a:rPr lang="en" sz="3000" dirty="0" smtClean="0">
                <a:latin typeface="Times New Roman" panose="02020603050405020304" pitchFamily="18" charset="0"/>
                <a:cs typeface="Times New Roman" panose="02020603050405020304" pitchFamily="18" charset="0"/>
              </a:rPr>
              <a:t>GIỜ HỘI THI GIÁO VIÊN THPT GIỎI CẤP TỈNH</a:t>
            </a:r>
            <a:br>
              <a:rPr lang="en" sz="3000" dirty="0" smtClean="0">
                <a:latin typeface="Times New Roman" panose="02020603050405020304" pitchFamily="18" charset="0"/>
                <a:cs typeface="Times New Roman" panose="02020603050405020304" pitchFamily="18" charset="0"/>
              </a:rPr>
            </a:br>
            <a:r>
              <a:rPr lang="en" sz="2400" dirty="0" smtClean="0">
                <a:latin typeface="Times New Roman" panose="02020603050405020304" pitchFamily="18" charset="0"/>
                <a:cs typeface="Times New Roman" panose="02020603050405020304" pitchFamily="18" charset="0"/>
              </a:rPr>
              <a:t>NĂM HỌC 2024 - 2025</a:t>
            </a:r>
            <a:r>
              <a:rPr lang="en" sz="3200" dirty="0" smtClean="0">
                <a:latin typeface="Times New Roman" panose="02020603050405020304" pitchFamily="18" charset="0"/>
                <a:cs typeface="Times New Roman" panose="02020603050405020304" pitchFamily="18" charset="0"/>
              </a:rPr>
              <a:t/>
            </a:r>
            <a:br>
              <a:rPr lang="en" sz="3200" dirty="0" smtClean="0">
                <a:latin typeface="Times New Roman" panose="02020603050405020304" pitchFamily="18" charset="0"/>
                <a:cs typeface="Times New Roman" panose="02020603050405020304" pitchFamily="18" charset="0"/>
              </a:rPr>
            </a:br>
            <a:endParaRPr sz="9600" dirty="0">
              <a:latin typeface="Times New Roman" panose="02020603050405020304" pitchFamily="18" charset="0"/>
              <a:cs typeface="Times New Roman" panose="02020603050405020304" pitchFamily="18" charset="0"/>
            </a:endParaRPr>
          </a:p>
        </p:txBody>
      </p:sp>
      <p:sp>
        <p:nvSpPr>
          <p:cNvPr id="652" name="Google Shape;652;p26"/>
          <p:cNvSpPr txBox="1">
            <a:spLocks noGrp="1"/>
          </p:cNvSpPr>
          <p:nvPr>
            <p:ph type="subTitle" idx="1"/>
          </p:nvPr>
        </p:nvSpPr>
        <p:spPr>
          <a:xfrm>
            <a:off x="0" y="0"/>
            <a:ext cx="9144000" cy="384606"/>
          </a:xfrm>
          <a:prstGeom prst="rect">
            <a:avLst/>
          </a:prstGeom>
          <a:solidFill>
            <a:schemeClr val="tx2">
              <a:lumMod val="20000"/>
              <a:lumOff val="80000"/>
            </a:schemeClr>
          </a:solidFill>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err="1" smtClean="0">
                <a:latin typeface="Times New Roman" panose="02020603050405020304" pitchFamily="18" charset="0"/>
                <a:cs typeface="Times New Roman" panose="02020603050405020304" pitchFamily="18" charset="0"/>
              </a:rPr>
              <a:t>Trường</a:t>
            </a:r>
            <a:r>
              <a:rPr lang="en-US" sz="3200" dirty="0" smtClean="0">
                <a:latin typeface="Times New Roman" panose="02020603050405020304" pitchFamily="18" charset="0"/>
                <a:cs typeface="Times New Roman" panose="02020603050405020304" pitchFamily="18" charset="0"/>
              </a:rPr>
              <a:t>: THPT </a:t>
            </a:r>
            <a:r>
              <a:rPr lang="en-US" sz="3200" dirty="0" err="1" smtClean="0">
                <a:latin typeface="Times New Roman" panose="02020603050405020304" pitchFamily="18" charset="0"/>
                <a:cs typeface="Times New Roman" panose="02020603050405020304" pitchFamily="18" charset="0"/>
              </a:rPr>
              <a:t>số</a:t>
            </a:r>
            <a:r>
              <a:rPr lang="en-US" sz="3200" dirty="0" smtClean="0">
                <a:latin typeface="Times New Roman" panose="02020603050405020304" pitchFamily="18" charset="0"/>
                <a:cs typeface="Times New Roman" panose="02020603050405020304" pitchFamily="18" charset="0"/>
              </a:rPr>
              <a:t> 3 </a:t>
            </a:r>
            <a:r>
              <a:rPr lang="en-US" sz="3200" dirty="0" err="1" smtClean="0">
                <a:latin typeface="Times New Roman" panose="02020603050405020304" pitchFamily="18" charset="0"/>
                <a:cs typeface="Times New Roman" panose="02020603050405020304" pitchFamily="18" charset="0"/>
              </a:rPr>
              <a:t>Lào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Cai</a:t>
            </a:r>
            <a:endParaRPr sz="3200" dirty="0">
              <a:latin typeface="Times New Roman" panose="02020603050405020304" pitchFamily="18" charset="0"/>
              <a:cs typeface="Times New Roman" panose="02020603050405020304" pitchFamily="18" charset="0"/>
            </a:endParaRPr>
          </a:p>
        </p:txBody>
      </p:sp>
      <p:cxnSp>
        <p:nvCxnSpPr>
          <p:cNvPr id="653" name="Google Shape;653;p26"/>
          <p:cNvCxnSpPr/>
          <p:nvPr/>
        </p:nvCxnSpPr>
        <p:spPr>
          <a:xfrm>
            <a:off x="3099756" y="3617035"/>
            <a:ext cx="3681900" cy="0"/>
          </a:xfrm>
          <a:prstGeom prst="straightConnector1">
            <a:avLst/>
          </a:prstGeom>
          <a:noFill/>
          <a:ln w="19050" cap="flat" cmpd="sng">
            <a:solidFill>
              <a:schemeClr val="dk2"/>
            </a:solidFill>
            <a:prstDash val="solid"/>
            <a:round/>
            <a:headEnd type="none" w="med" len="med"/>
            <a:tailEnd type="none" w="med" len="med"/>
          </a:ln>
        </p:spPr>
      </p:cxnSp>
      <p:sp>
        <p:nvSpPr>
          <p:cNvPr id="2" name="Google Shape;652;p26">
            <a:extLst>
              <a:ext uri="{FF2B5EF4-FFF2-40B4-BE49-F238E27FC236}">
                <a16:creationId xmlns:a16="http://schemas.microsoft.com/office/drawing/2014/main" id="{0D55DFCA-DCCC-F050-776E-C28C8C839DE8}"/>
              </a:ext>
            </a:extLst>
          </p:cNvPr>
          <p:cNvSpPr txBox="1">
            <a:spLocks/>
          </p:cNvSpPr>
          <p:nvPr/>
        </p:nvSpPr>
        <p:spPr>
          <a:xfrm>
            <a:off x="0" y="3542965"/>
            <a:ext cx="9143999" cy="1520648"/>
          </a:xfrm>
          <a:prstGeom prst="rect">
            <a:avLst/>
          </a:prstGeom>
          <a:solidFill>
            <a:schemeClr val="accent2">
              <a:lumMod val="20000"/>
              <a:lumOff val="80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800"/>
              <a:buFont typeface="Poppins"/>
              <a:buNone/>
              <a:defRPr sz="1600" b="0" i="0" u="none" strike="noStrike" cap="none">
                <a:solidFill>
                  <a:schemeClr val="dk1"/>
                </a:solidFill>
                <a:latin typeface="Poppins"/>
                <a:ea typeface="Poppins"/>
                <a:cs typeface="Poppins"/>
                <a:sym typeface="Poppins"/>
              </a:defRPr>
            </a:lvl1pPr>
            <a:lvl2pPr marL="914400" marR="0" lvl="1" indent="-330200" algn="ctr"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2pPr>
            <a:lvl3pPr marL="1371600" marR="0" lvl="2" indent="-330200" algn="ctr"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3pPr>
            <a:lvl4pPr marL="1828800" marR="0" lvl="3" indent="-330200" algn="ctr"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4pPr>
            <a:lvl5pPr marL="2286000" marR="0" lvl="4" indent="-330200" algn="ctr"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5pPr>
            <a:lvl6pPr marL="2743200" marR="0" lvl="5" indent="-330200" algn="ctr"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6pPr>
            <a:lvl7pPr marL="3200400" marR="0" lvl="6" indent="-330200" algn="ctr"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7pPr>
            <a:lvl8pPr marL="3657600" marR="0" lvl="7" indent="-330200" algn="ctr"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8pPr>
            <a:lvl9pPr marL="4114800" marR="0" lvl="8" indent="-330200" algn="ctr"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9pPr>
          </a:lstStyle>
          <a:p>
            <a:pPr marL="0" indent="0"/>
            <a:r>
              <a:rPr lang="en-GB" sz="2800" dirty="0" err="1" smtClean="0">
                <a:latin typeface="Times New Roman" panose="02020603050405020304" pitchFamily="18" charset="0"/>
                <a:cs typeface="Times New Roman" panose="02020603050405020304" pitchFamily="18" charset="0"/>
              </a:rPr>
              <a:t>Giáo</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viên</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Nguyễn</a:t>
            </a:r>
            <a:r>
              <a:rPr lang="en-GB" sz="2800" dirty="0" smtClean="0">
                <a:latin typeface="Times New Roman" panose="02020603050405020304" pitchFamily="18" charset="0"/>
                <a:cs typeface="Times New Roman" panose="02020603050405020304" pitchFamily="18" charset="0"/>
              </a:rPr>
              <a:t> Thu </a:t>
            </a:r>
            <a:r>
              <a:rPr lang="en-GB" sz="2800" dirty="0" err="1" smtClean="0">
                <a:latin typeface="Times New Roman" panose="02020603050405020304" pitchFamily="18" charset="0"/>
                <a:cs typeface="Times New Roman" panose="02020603050405020304" pitchFamily="18" charset="0"/>
              </a:rPr>
              <a:t>Hà</a:t>
            </a:r>
            <a:endParaRPr lang="en-GB" sz="2800" dirty="0" smtClean="0">
              <a:latin typeface="Times New Roman" panose="02020603050405020304" pitchFamily="18" charset="0"/>
              <a:cs typeface="Times New Roman" panose="02020603050405020304" pitchFamily="18" charset="0"/>
            </a:endParaRPr>
          </a:p>
          <a:p>
            <a:pPr marL="0" indent="0"/>
            <a:r>
              <a:rPr lang="en-GB" sz="2800" dirty="0" err="1" smtClean="0">
                <a:latin typeface="Times New Roman" panose="02020603050405020304" pitchFamily="18" charset="0"/>
                <a:cs typeface="Times New Roman" panose="02020603050405020304" pitchFamily="18" charset="0"/>
              </a:rPr>
              <a:t>Trường</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THPTDTNT</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Tỉnh</a:t>
            </a:r>
            <a:endParaRPr lang="en-GB"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44176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descr="e7d195523061f1c0deeec63e560781cfd59afb0ea006f2a87ABB68BF51EA6619813959095094C18C62A12F549504892A4AAA8C1554C6663626E05CA27F281A14E6983772AFC3FB97135759321DEA3D7004FB075A8443E283A7673BBBDBFD88DFA513D62253E27B7E9FFF4379D8121322A85C7E16198ADF129F152EEF5340DE1ED504E252F53EAD1F847BC471C6326134"/>
          <p:cNvSpPr txBox="1"/>
          <p:nvPr/>
        </p:nvSpPr>
        <p:spPr>
          <a:xfrm flipH="1">
            <a:off x="-87791" y="-43326"/>
            <a:ext cx="2811327" cy="400110"/>
          </a:xfrm>
          <a:prstGeom prst="rect">
            <a:avLst/>
          </a:prstGeom>
          <a:noFill/>
        </p:spPr>
        <p:txBody>
          <a:bodyPr wrap="square" rtlCol="0">
            <a:spAutoFit/>
          </a:bodyPr>
          <a:lstStyle/>
          <a:p>
            <a:pPr algn="ctr" defTabSz="685800">
              <a:buClrTx/>
            </a:pPr>
            <a:r>
              <a:rPr lang="en-US" altLang="zh-CN" sz="2000" b="1" kern="1200" dirty="0" err="1" smtClean="0">
                <a:gradFill>
                  <a:gsLst>
                    <a:gs pos="0">
                      <a:srgbClr val="51C7F3"/>
                    </a:gs>
                    <a:gs pos="100000">
                      <a:srgbClr val="084B9D"/>
                    </a:gs>
                  </a:gsLst>
                  <a:lin ang="5400000" scaled="1"/>
                </a:gradFill>
                <a:latin typeface="Times New Roman" panose="02020603050405020304" pitchFamily="18" charset="0"/>
                <a:ea typeface="张海山锐线体2.0" panose="02000000000000000000" pitchFamily="2" charset="-122"/>
                <a:cs typeface="Times New Roman" panose="02020603050405020304" pitchFamily="18" charset="0"/>
              </a:rPr>
              <a:t>Hoạt</a:t>
            </a:r>
            <a:r>
              <a:rPr lang="en-US" altLang="zh-CN" sz="2000" b="1" kern="1200" dirty="0" smtClean="0">
                <a:gradFill>
                  <a:gsLst>
                    <a:gs pos="0">
                      <a:srgbClr val="51C7F3"/>
                    </a:gs>
                    <a:gs pos="100000">
                      <a:srgbClr val="084B9D"/>
                    </a:gs>
                  </a:gsLst>
                  <a:lin ang="5400000" scaled="1"/>
                </a:gradFill>
                <a:latin typeface="Times New Roman" panose="02020603050405020304" pitchFamily="18" charset="0"/>
                <a:ea typeface="张海山锐线体2.0" panose="02000000000000000000" pitchFamily="2" charset="-122"/>
                <a:cs typeface="Times New Roman" panose="02020603050405020304" pitchFamily="18" charset="0"/>
              </a:rPr>
              <a:t> </a:t>
            </a:r>
            <a:r>
              <a:rPr lang="en-US" altLang="zh-CN" sz="2000" b="1" kern="1200" dirty="0" err="1" smtClean="0">
                <a:gradFill>
                  <a:gsLst>
                    <a:gs pos="0">
                      <a:srgbClr val="51C7F3"/>
                    </a:gs>
                    <a:gs pos="100000">
                      <a:srgbClr val="084B9D"/>
                    </a:gs>
                  </a:gsLst>
                  <a:lin ang="5400000" scaled="1"/>
                </a:gradFill>
                <a:latin typeface="Times New Roman" panose="02020603050405020304" pitchFamily="18" charset="0"/>
                <a:ea typeface="张海山锐线体2.0" panose="02000000000000000000" pitchFamily="2" charset="-122"/>
                <a:cs typeface="Times New Roman" panose="02020603050405020304" pitchFamily="18" charset="0"/>
              </a:rPr>
              <a:t>động</a:t>
            </a:r>
            <a:r>
              <a:rPr lang="en-US" altLang="zh-CN" sz="2000" b="1" kern="1200" dirty="0" smtClean="0">
                <a:gradFill>
                  <a:gsLst>
                    <a:gs pos="0">
                      <a:srgbClr val="51C7F3"/>
                    </a:gs>
                    <a:gs pos="100000">
                      <a:srgbClr val="084B9D"/>
                    </a:gs>
                  </a:gsLst>
                  <a:lin ang="5400000" scaled="1"/>
                </a:gradFill>
                <a:latin typeface="Times New Roman" panose="02020603050405020304" pitchFamily="18" charset="0"/>
                <a:ea typeface="张海山锐线体2.0" panose="02000000000000000000" pitchFamily="2" charset="-122"/>
                <a:cs typeface="Times New Roman" panose="02020603050405020304" pitchFamily="18" charset="0"/>
              </a:rPr>
              <a:t> </a:t>
            </a:r>
            <a:r>
              <a:rPr lang="en-US" altLang="zh-CN" sz="2000" b="1" kern="1200" dirty="0" err="1" smtClean="0">
                <a:gradFill>
                  <a:gsLst>
                    <a:gs pos="0">
                      <a:srgbClr val="51C7F3"/>
                    </a:gs>
                    <a:gs pos="100000">
                      <a:srgbClr val="084B9D"/>
                    </a:gs>
                  </a:gsLst>
                  <a:lin ang="5400000" scaled="1"/>
                </a:gradFill>
                <a:latin typeface="Times New Roman" panose="02020603050405020304" pitchFamily="18" charset="0"/>
                <a:ea typeface="张海山锐线体2.0" panose="02000000000000000000" pitchFamily="2" charset="-122"/>
                <a:cs typeface="Times New Roman" panose="02020603050405020304" pitchFamily="18" charset="0"/>
              </a:rPr>
              <a:t>vận</a:t>
            </a:r>
            <a:r>
              <a:rPr lang="en-US" altLang="zh-CN" sz="2000" b="1" kern="1200" dirty="0" smtClean="0">
                <a:gradFill>
                  <a:gsLst>
                    <a:gs pos="0">
                      <a:srgbClr val="51C7F3"/>
                    </a:gs>
                    <a:gs pos="100000">
                      <a:srgbClr val="084B9D"/>
                    </a:gs>
                  </a:gsLst>
                  <a:lin ang="5400000" scaled="1"/>
                </a:gradFill>
                <a:latin typeface="Times New Roman" panose="02020603050405020304" pitchFamily="18" charset="0"/>
                <a:ea typeface="张海山锐线体2.0" panose="02000000000000000000" pitchFamily="2" charset="-122"/>
                <a:cs typeface="Times New Roman" panose="02020603050405020304" pitchFamily="18" charset="0"/>
              </a:rPr>
              <a:t> </a:t>
            </a:r>
            <a:r>
              <a:rPr lang="en-US" altLang="zh-CN" sz="2000" b="1" kern="1200" dirty="0" err="1" smtClean="0">
                <a:gradFill>
                  <a:gsLst>
                    <a:gs pos="0">
                      <a:srgbClr val="51C7F3"/>
                    </a:gs>
                    <a:gs pos="100000">
                      <a:srgbClr val="084B9D"/>
                    </a:gs>
                  </a:gsLst>
                  <a:lin ang="5400000" scaled="1"/>
                </a:gradFill>
                <a:latin typeface="Times New Roman" panose="02020603050405020304" pitchFamily="18" charset="0"/>
                <a:ea typeface="张海山锐线体2.0" panose="02000000000000000000" pitchFamily="2" charset="-122"/>
                <a:cs typeface="Times New Roman" panose="02020603050405020304" pitchFamily="18" charset="0"/>
              </a:rPr>
              <a:t>dụng</a:t>
            </a:r>
            <a:endParaRPr lang="en-US" altLang="zh-CN" sz="2000" b="1" kern="1200" dirty="0">
              <a:gradFill>
                <a:gsLst>
                  <a:gs pos="0">
                    <a:srgbClr val="51C7F3"/>
                  </a:gs>
                  <a:gs pos="100000">
                    <a:srgbClr val="084B9D"/>
                  </a:gs>
                </a:gsLst>
                <a:lin ang="5400000" scaled="1"/>
              </a:gradFill>
              <a:latin typeface="Times New Roman" panose="02020603050405020304" pitchFamily="18" charset="0"/>
              <a:ea typeface="张海山锐线体2.0" panose="02000000000000000000" pitchFamily="2" charset="-122"/>
              <a:cs typeface="Times New Roman" panose="02020603050405020304" pitchFamily="18" charset="0"/>
            </a:endParaRPr>
          </a:p>
        </p:txBody>
      </p:sp>
      <p:sp>
        <p:nvSpPr>
          <p:cNvPr id="3" name="TextBox 2">
            <a:extLst>
              <a:ext uri="{FF2B5EF4-FFF2-40B4-BE49-F238E27FC236}">
                <a16:creationId xmlns:a16="http://schemas.microsoft.com/office/drawing/2014/main" id="{0A13D191-B297-CE6B-53DB-6C7FFAA0AFEE}"/>
              </a:ext>
            </a:extLst>
          </p:cNvPr>
          <p:cNvSpPr txBox="1"/>
          <p:nvPr/>
        </p:nvSpPr>
        <p:spPr>
          <a:xfrm>
            <a:off x="2500741" y="-43326"/>
            <a:ext cx="6407285" cy="385362"/>
          </a:xfrm>
          <a:prstGeom prst="rect">
            <a:avLst/>
          </a:prstGeom>
          <a:noFill/>
        </p:spPr>
        <p:txBody>
          <a:bodyPr wrap="square">
            <a:spAutoFit/>
          </a:bodyPr>
          <a:lstStyle/>
          <a:p>
            <a:pPr marR="0" lvl="0" algn="just">
              <a:lnSpc>
                <a:spcPct val="115000"/>
              </a:lnSpc>
              <a:spcBef>
                <a:spcPts val="0"/>
              </a:spcBef>
              <a:spcAft>
                <a:spcPts val="0"/>
              </a:spcAft>
              <a:buClr>
                <a:srgbClr val="000000"/>
              </a:buClr>
              <a:buSzPts val="1000"/>
              <a:tabLst>
                <a:tab pos="221615" algn="l"/>
              </a:tabLst>
            </a:pPr>
            <a:r>
              <a:rPr lang="en-US" sz="1800" b="1" u="none" strike="noStrike" spc="0" dirty="0" err="1">
                <a:solidFill>
                  <a:srgbClr val="002060"/>
                </a:solidFill>
                <a:effectLst/>
                <a:latin typeface="Times New Roman" panose="02020603050405020304" pitchFamily="18" charset="0"/>
                <a:ea typeface="Batang" panose="02030600000101010101" pitchFamily="18" charset="-127"/>
                <a:cs typeface="Arial" panose="020B0604020202020204" pitchFamily="34" charset="0"/>
              </a:rPr>
              <a:t>Bài</a:t>
            </a:r>
            <a:r>
              <a:rPr lang="en-US" sz="1800" b="1" u="none" strike="noStrike" spc="0" dirty="0">
                <a:solidFill>
                  <a:srgbClr val="002060"/>
                </a:solidFill>
                <a:effectLst/>
                <a:latin typeface="Times New Roman" panose="02020603050405020304" pitchFamily="18" charset="0"/>
                <a:ea typeface="Batang" panose="02030600000101010101" pitchFamily="18" charset="-127"/>
                <a:cs typeface="Arial" panose="020B0604020202020204" pitchFamily="34" charset="0"/>
              </a:rPr>
              <a:t> </a:t>
            </a:r>
            <a:r>
              <a:rPr lang="en-US" sz="1800" b="1" u="none" strike="noStrike" spc="0" dirty="0" err="1">
                <a:solidFill>
                  <a:srgbClr val="002060"/>
                </a:solidFill>
                <a:effectLst/>
                <a:latin typeface="Times New Roman" panose="02020603050405020304" pitchFamily="18" charset="0"/>
                <a:ea typeface="Batang" panose="02030600000101010101" pitchFamily="18" charset="-127"/>
                <a:cs typeface="Arial" panose="020B0604020202020204" pitchFamily="34" charset="0"/>
              </a:rPr>
              <a:t>tập</a:t>
            </a:r>
            <a:r>
              <a:rPr lang="en-US" sz="1800" b="1" u="none" strike="noStrike" spc="0" dirty="0">
                <a:solidFill>
                  <a:srgbClr val="002060"/>
                </a:solidFill>
                <a:effectLst/>
                <a:latin typeface="Times New Roman" panose="02020603050405020304" pitchFamily="18" charset="0"/>
                <a:ea typeface="Batang" panose="02030600000101010101" pitchFamily="18" charset="-127"/>
                <a:cs typeface="Arial" panose="020B0604020202020204" pitchFamily="34" charset="0"/>
              </a:rPr>
              <a:t> 1: </a:t>
            </a:r>
            <a:r>
              <a:rPr lang="en-US" sz="1800" b="1" u="none" strike="noStrike" spc="0" dirty="0" err="1">
                <a:solidFill>
                  <a:srgbClr val="002060"/>
                </a:solidFill>
                <a:effectLst/>
                <a:latin typeface="Times New Roman" panose="02020603050405020304" pitchFamily="18" charset="0"/>
                <a:ea typeface="Batang" panose="02030600000101010101" pitchFamily="18" charset="-127"/>
                <a:cs typeface="Arial" panose="020B0604020202020204" pitchFamily="34" charset="0"/>
              </a:rPr>
              <a:t>Hãy</a:t>
            </a:r>
            <a:r>
              <a:rPr lang="en-US" sz="1800" b="1" u="none" strike="noStrike" spc="0" dirty="0">
                <a:solidFill>
                  <a:srgbClr val="002060"/>
                </a:solidFill>
                <a:effectLst/>
                <a:latin typeface="Times New Roman" panose="02020603050405020304" pitchFamily="18" charset="0"/>
                <a:ea typeface="Batang" panose="02030600000101010101" pitchFamily="18" charset="-127"/>
                <a:cs typeface="Arial" panose="020B0604020202020204" pitchFamily="34" charset="0"/>
              </a:rPr>
              <a:t> </a:t>
            </a:r>
            <a:r>
              <a:rPr lang="en-US" sz="1800" b="1" u="none" strike="noStrike" spc="0" dirty="0" err="1">
                <a:solidFill>
                  <a:srgbClr val="002060"/>
                </a:solidFill>
                <a:effectLst/>
                <a:latin typeface="Times New Roman" panose="02020603050405020304" pitchFamily="18" charset="0"/>
                <a:ea typeface="Batang" panose="02030600000101010101" pitchFamily="18" charset="-127"/>
                <a:cs typeface="Arial" panose="020B0604020202020204" pitchFamily="34" charset="0"/>
              </a:rPr>
              <a:t>viết</a:t>
            </a:r>
            <a:r>
              <a:rPr lang="en-US" sz="1800" b="1" u="none" strike="noStrike" spc="0" dirty="0">
                <a:solidFill>
                  <a:srgbClr val="002060"/>
                </a:solidFill>
                <a:effectLst/>
                <a:latin typeface="Times New Roman" panose="02020603050405020304" pitchFamily="18" charset="0"/>
                <a:ea typeface="Batang" panose="02030600000101010101" pitchFamily="18" charset="-127"/>
                <a:cs typeface="Arial" panose="020B0604020202020204" pitchFamily="34" charset="0"/>
              </a:rPr>
              <a:t> </a:t>
            </a:r>
            <a:r>
              <a:rPr lang="en-US" sz="1800" b="1" u="none" strike="noStrike" spc="0" dirty="0" err="1">
                <a:solidFill>
                  <a:srgbClr val="002060"/>
                </a:solidFill>
                <a:effectLst/>
                <a:latin typeface="Times New Roman" panose="02020603050405020304" pitchFamily="18" charset="0"/>
                <a:ea typeface="Batang" panose="02030600000101010101" pitchFamily="18" charset="-127"/>
                <a:cs typeface="Arial" panose="020B0604020202020204" pitchFamily="34" charset="0"/>
              </a:rPr>
              <a:t>một</a:t>
            </a:r>
            <a:r>
              <a:rPr lang="en-US" sz="1800" b="1" u="none" strike="noStrike" spc="0" dirty="0">
                <a:solidFill>
                  <a:srgbClr val="002060"/>
                </a:solidFill>
                <a:effectLst/>
                <a:latin typeface="Times New Roman" panose="02020603050405020304" pitchFamily="18" charset="0"/>
                <a:ea typeface="Batang" panose="02030600000101010101" pitchFamily="18" charset="-127"/>
                <a:cs typeface="Arial" panose="020B0604020202020204" pitchFamily="34" charset="0"/>
              </a:rPr>
              <a:t> </a:t>
            </a:r>
            <a:r>
              <a:rPr lang="en-US" sz="1800" b="1" u="none" strike="noStrike" spc="0" dirty="0" err="1">
                <a:solidFill>
                  <a:srgbClr val="002060"/>
                </a:solidFill>
                <a:effectLst/>
                <a:latin typeface="Times New Roman" panose="02020603050405020304" pitchFamily="18" charset="0"/>
                <a:ea typeface="Batang" panose="02030600000101010101" pitchFamily="18" charset="-127"/>
                <a:cs typeface="Arial" panose="020B0604020202020204" pitchFamily="34" charset="0"/>
              </a:rPr>
              <a:t>bài</a:t>
            </a:r>
            <a:r>
              <a:rPr lang="en-US" sz="1800" b="1" u="none" strike="noStrike" spc="0" dirty="0">
                <a:solidFill>
                  <a:srgbClr val="002060"/>
                </a:solidFill>
                <a:effectLst/>
                <a:latin typeface="Times New Roman" panose="02020603050405020304" pitchFamily="18" charset="0"/>
                <a:ea typeface="Batang" panose="02030600000101010101" pitchFamily="18" charset="-127"/>
                <a:cs typeface="Arial" panose="020B0604020202020204" pitchFamily="34" charset="0"/>
              </a:rPr>
              <a:t> </a:t>
            </a:r>
            <a:r>
              <a:rPr lang="en-US" sz="1800" b="1" u="none" strike="noStrike" spc="0" dirty="0" err="1">
                <a:solidFill>
                  <a:srgbClr val="002060"/>
                </a:solidFill>
                <a:effectLst/>
                <a:latin typeface="Times New Roman" panose="02020603050405020304" pitchFamily="18" charset="0"/>
                <a:ea typeface="Batang" panose="02030600000101010101" pitchFamily="18" charset="-127"/>
                <a:cs typeface="Arial" panose="020B0604020202020204" pitchFamily="34" charset="0"/>
              </a:rPr>
              <a:t>tuyên</a:t>
            </a:r>
            <a:r>
              <a:rPr lang="en-US" sz="1800" b="1" u="none" strike="noStrike" spc="0" dirty="0">
                <a:solidFill>
                  <a:srgbClr val="002060"/>
                </a:solidFill>
                <a:effectLst/>
                <a:latin typeface="Times New Roman" panose="02020603050405020304" pitchFamily="18" charset="0"/>
                <a:ea typeface="Batang" panose="02030600000101010101" pitchFamily="18" charset="-127"/>
                <a:cs typeface="Arial" panose="020B0604020202020204" pitchFamily="34" charset="0"/>
              </a:rPr>
              <a:t> </a:t>
            </a:r>
            <a:r>
              <a:rPr lang="en-US" sz="1800" b="1" u="none" strike="noStrike" spc="0" dirty="0" err="1">
                <a:solidFill>
                  <a:srgbClr val="002060"/>
                </a:solidFill>
                <a:effectLst/>
                <a:latin typeface="Times New Roman" panose="02020603050405020304" pitchFamily="18" charset="0"/>
                <a:ea typeface="Batang" panose="02030600000101010101" pitchFamily="18" charset="-127"/>
                <a:cs typeface="Arial" panose="020B0604020202020204" pitchFamily="34" charset="0"/>
              </a:rPr>
              <a:t>truyền</a:t>
            </a:r>
            <a:r>
              <a:rPr lang="en-US" sz="1800" b="1" u="none" strike="noStrike" spc="0" dirty="0">
                <a:solidFill>
                  <a:srgbClr val="002060"/>
                </a:solidFill>
                <a:effectLst/>
                <a:latin typeface="Times New Roman" panose="02020603050405020304" pitchFamily="18" charset="0"/>
                <a:ea typeface="Batang" panose="02030600000101010101" pitchFamily="18" charset="-127"/>
                <a:cs typeface="Arial" panose="020B0604020202020204" pitchFamily="34" charset="0"/>
              </a:rPr>
              <a:t> </a:t>
            </a:r>
            <a:r>
              <a:rPr lang="en-US" sz="1800" b="1" u="none" strike="noStrike" spc="0" dirty="0" err="1">
                <a:solidFill>
                  <a:srgbClr val="002060"/>
                </a:solidFill>
                <a:effectLst/>
                <a:latin typeface="Times New Roman" panose="02020603050405020304" pitchFamily="18" charset="0"/>
                <a:ea typeface="Batang" panose="02030600000101010101" pitchFamily="18" charset="-127"/>
                <a:cs typeface="Arial" panose="020B0604020202020204" pitchFamily="34" charset="0"/>
              </a:rPr>
              <a:t>về</a:t>
            </a:r>
            <a:r>
              <a:rPr lang="en-US" sz="1800" b="1" u="none" strike="noStrike" spc="0" dirty="0">
                <a:solidFill>
                  <a:srgbClr val="002060"/>
                </a:solidFill>
                <a:effectLst/>
                <a:latin typeface="Times New Roman" panose="02020603050405020304" pitchFamily="18" charset="0"/>
                <a:ea typeface="Batang" panose="02030600000101010101" pitchFamily="18" charset="-127"/>
                <a:cs typeface="Arial" panose="020B0604020202020204" pitchFamily="34" charset="0"/>
              </a:rPr>
              <a:t> </a:t>
            </a:r>
            <a:r>
              <a:rPr lang="vi-VN" sz="1800" b="1" u="none" strike="noStrike" spc="0" dirty="0" smtClean="0">
                <a:solidFill>
                  <a:srgbClr val="002060"/>
                </a:solidFill>
                <a:effectLst/>
                <a:latin typeface="Times New Roman" panose="02020603050405020304" pitchFamily="18" charset="0"/>
                <a:ea typeface="Batang" panose="02030600000101010101" pitchFamily="18" charset="-127"/>
                <a:cs typeface="Arial" panose="020B0604020202020204" pitchFamily="34" charset="0"/>
              </a:rPr>
              <a:t>các loại thuế</a:t>
            </a:r>
            <a:endParaRPr lang="en-US" sz="1800" b="1" u="none" strike="noStrike" spc="0" dirty="0">
              <a:solidFill>
                <a:srgbClr val="002060"/>
              </a:solidFill>
              <a:effectLst/>
              <a:latin typeface="Times New Roman" panose="02020603050405020304" pitchFamily="18" charset="0"/>
              <a:ea typeface="Batang" panose="02030600000101010101" pitchFamily="18" charset="-127"/>
              <a:cs typeface="Arial" panose="020B0604020202020204" pitchFamily="34" charset="0"/>
            </a:endParaRPr>
          </a:p>
        </p:txBody>
      </p:sp>
      <p:sp>
        <p:nvSpPr>
          <p:cNvPr id="2" name="TextBox 1"/>
          <p:cNvSpPr txBox="1"/>
          <p:nvPr/>
        </p:nvSpPr>
        <p:spPr>
          <a:xfrm>
            <a:off x="3795250" y="2880850"/>
            <a:ext cx="5001343" cy="1631216"/>
          </a:xfrm>
          <a:prstGeom prst="rect">
            <a:avLst/>
          </a:prstGeom>
          <a:noFill/>
        </p:spPr>
        <p:txBody>
          <a:bodyPr wrap="square" rtlCol="0">
            <a:spAutoFit/>
          </a:bodyPr>
          <a:lstStyle/>
          <a:p>
            <a:r>
              <a:rPr lang="vi-VN" sz="2000" dirty="0">
                <a:latin typeface="+mj-lt"/>
              </a:rPr>
              <a:t>Nhóm 1,2,3 thiết kế video giới thiệu về một số loại thuế trực thu. </a:t>
            </a:r>
            <a:endParaRPr lang="vi-VN" sz="2000" dirty="0" smtClean="0">
              <a:latin typeface="+mj-lt"/>
            </a:endParaRPr>
          </a:p>
          <a:p>
            <a:endParaRPr lang="vi-VN" sz="2000" dirty="0">
              <a:latin typeface="+mj-lt"/>
            </a:endParaRPr>
          </a:p>
          <a:p>
            <a:r>
              <a:rPr lang="vi-VN" sz="2000" dirty="0">
                <a:latin typeface="+mj-lt"/>
              </a:rPr>
              <a:t>Nhóm 4,5,6. Thiết kế video giới thiệu về thuế gián thu tuyên truyền mọi người thực hiện.</a:t>
            </a:r>
            <a:endParaRPr lang="en-US" sz="2000" dirty="0">
              <a:latin typeface="+mj-lt"/>
            </a:endParaRPr>
          </a:p>
        </p:txBody>
      </p:sp>
      <p:pic>
        <p:nvPicPr>
          <p:cNvPr id="4" name="Picture 3"/>
          <p:cNvPicPr>
            <a:picLocks noChangeAspect="1"/>
          </p:cNvPicPr>
          <p:nvPr/>
        </p:nvPicPr>
        <p:blipFill>
          <a:blip r:embed="rId2"/>
          <a:stretch>
            <a:fillRect/>
          </a:stretch>
        </p:blipFill>
        <p:spPr>
          <a:xfrm>
            <a:off x="196644" y="523316"/>
            <a:ext cx="3411795" cy="2111729"/>
          </a:xfrm>
          <a:prstGeom prst="rect">
            <a:avLst/>
          </a:prstGeom>
        </p:spPr>
      </p:pic>
      <p:pic>
        <p:nvPicPr>
          <p:cNvPr id="7" name="Picture 6"/>
          <p:cNvPicPr>
            <a:picLocks noChangeAspect="1"/>
          </p:cNvPicPr>
          <p:nvPr/>
        </p:nvPicPr>
        <p:blipFill>
          <a:blip r:embed="rId3"/>
          <a:stretch>
            <a:fillRect/>
          </a:stretch>
        </p:blipFill>
        <p:spPr>
          <a:xfrm>
            <a:off x="4296696" y="442452"/>
            <a:ext cx="4395019" cy="2192592"/>
          </a:xfrm>
          <a:prstGeom prst="rect">
            <a:avLst/>
          </a:prstGeom>
        </p:spPr>
      </p:pic>
      <p:pic>
        <p:nvPicPr>
          <p:cNvPr id="9" name="Picture 8"/>
          <p:cNvPicPr>
            <a:picLocks noChangeAspect="1"/>
          </p:cNvPicPr>
          <p:nvPr/>
        </p:nvPicPr>
        <p:blipFill>
          <a:blip r:embed="rId4"/>
          <a:stretch>
            <a:fillRect/>
          </a:stretch>
        </p:blipFill>
        <p:spPr>
          <a:xfrm>
            <a:off x="196644" y="2780729"/>
            <a:ext cx="3480621" cy="23637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Factory of 3D Animations_fre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287108"/>
          </a:xfrm>
          <a:prstGeom prst="rect">
            <a:avLst/>
          </a:prstGeom>
        </p:spPr>
      </p:pic>
      <p:sp>
        <p:nvSpPr>
          <p:cNvPr id="5" name="TextBox 4"/>
          <p:cNvSpPr txBox="1"/>
          <p:nvPr/>
        </p:nvSpPr>
        <p:spPr>
          <a:xfrm>
            <a:off x="196645" y="117987"/>
            <a:ext cx="2821858" cy="400110"/>
          </a:xfrm>
          <a:prstGeom prst="rect">
            <a:avLst/>
          </a:prstGeom>
          <a:noFill/>
        </p:spPr>
        <p:txBody>
          <a:bodyPr wrap="square" rtlCol="0">
            <a:spAutoFit/>
          </a:bodyPr>
          <a:lstStyle/>
          <a:p>
            <a:r>
              <a:rPr lang="en-US" sz="2000" b="1" dirty="0" err="1" smtClean="0">
                <a:solidFill>
                  <a:schemeClr val="accent2"/>
                </a:solidFill>
                <a:latin typeface="Times New Roman" panose="02020603050405020304" pitchFamily="18" charset="0"/>
                <a:cs typeface="Times New Roman" panose="02020603050405020304" pitchFamily="18" charset="0"/>
              </a:rPr>
              <a:t>Hoạt</a:t>
            </a:r>
            <a:r>
              <a:rPr lang="en-US" sz="2000" b="1" dirty="0" smtClean="0">
                <a:solidFill>
                  <a:schemeClr val="accent2"/>
                </a:solidFill>
                <a:latin typeface="Times New Roman" panose="02020603050405020304" pitchFamily="18" charset="0"/>
                <a:cs typeface="Times New Roman" panose="02020603050405020304" pitchFamily="18" charset="0"/>
              </a:rPr>
              <a:t> </a:t>
            </a:r>
            <a:r>
              <a:rPr lang="en-US" sz="2000" b="1" dirty="0" err="1" smtClean="0">
                <a:solidFill>
                  <a:schemeClr val="accent2"/>
                </a:solidFill>
                <a:latin typeface="Times New Roman" panose="02020603050405020304" pitchFamily="18" charset="0"/>
                <a:cs typeface="Times New Roman" panose="02020603050405020304" pitchFamily="18" charset="0"/>
              </a:rPr>
              <a:t>động</a:t>
            </a:r>
            <a:r>
              <a:rPr lang="en-US" sz="2000" b="1" dirty="0" smtClean="0">
                <a:solidFill>
                  <a:schemeClr val="accent2"/>
                </a:solidFill>
                <a:latin typeface="Times New Roman" panose="02020603050405020304" pitchFamily="18" charset="0"/>
                <a:cs typeface="Times New Roman" panose="02020603050405020304" pitchFamily="18" charset="0"/>
              </a:rPr>
              <a:t> </a:t>
            </a:r>
            <a:r>
              <a:rPr lang="en-US" sz="2000" b="1" dirty="0" err="1" smtClean="0">
                <a:solidFill>
                  <a:schemeClr val="accent2"/>
                </a:solidFill>
                <a:latin typeface="Times New Roman" panose="02020603050405020304" pitchFamily="18" charset="0"/>
                <a:cs typeface="Times New Roman" panose="02020603050405020304" pitchFamily="18" charset="0"/>
              </a:rPr>
              <a:t>khởi</a:t>
            </a:r>
            <a:r>
              <a:rPr lang="en-US" sz="2000" b="1" dirty="0" smtClean="0">
                <a:solidFill>
                  <a:schemeClr val="accent2"/>
                </a:solidFill>
                <a:latin typeface="Times New Roman" panose="02020603050405020304" pitchFamily="18" charset="0"/>
                <a:cs typeface="Times New Roman" panose="02020603050405020304" pitchFamily="18" charset="0"/>
              </a:rPr>
              <a:t> </a:t>
            </a:r>
            <a:r>
              <a:rPr lang="en-US" sz="2000" b="1" dirty="0" err="1" smtClean="0">
                <a:solidFill>
                  <a:schemeClr val="accent2"/>
                </a:solidFill>
                <a:latin typeface="Times New Roman" panose="02020603050405020304" pitchFamily="18" charset="0"/>
                <a:cs typeface="Times New Roman" panose="02020603050405020304" pitchFamily="18" charset="0"/>
              </a:rPr>
              <a:t>động</a:t>
            </a:r>
            <a:endParaRPr lang="en-US" sz="2000" b="1" dirty="0">
              <a:solidFill>
                <a:schemeClr val="accent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48651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21"/>
        <p:cNvGrpSpPr/>
        <p:nvPr/>
      </p:nvGrpSpPr>
      <p:grpSpPr>
        <a:xfrm>
          <a:off x="0" y="0"/>
          <a:ext cx="0" cy="0"/>
          <a:chOff x="0" y="0"/>
          <a:chExt cx="0" cy="0"/>
        </a:xfrm>
      </p:grpSpPr>
      <p:sp>
        <p:nvSpPr>
          <p:cNvPr id="96" name="Freeform 95"/>
          <p:cNvSpPr/>
          <p:nvPr/>
        </p:nvSpPr>
        <p:spPr>
          <a:xfrm rot="1307636">
            <a:off x="5735772" y="1689815"/>
            <a:ext cx="3139319" cy="2249643"/>
          </a:xfrm>
          <a:custGeom>
            <a:avLst/>
            <a:gdLst/>
            <a:ahLst/>
            <a:cxnLst/>
            <a:rect l="l" t="t" r="r" b="b"/>
            <a:pathLst>
              <a:path w="5202621" h="4114800">
                <a:moveTo>
                  <a:pt x="0" y="0"/>
                </a:moveTo>
                <a:lnTo>
                  <a:pt x="5202620" y="0"/>
                </a:lnTo>
                <a:lnTo>
                  <a:pt x="5202620" y="4114800"/>
                </a:lnTo>
                <a:lnTo>
                  <a:pt x="0" y="4114800"/>
                </a:lnTo>
                <a:lnTo>
                  <a:pt x="0" y="0"/>
                </a:lnTo>
                <a:close/>
              </a:path>
            </a:pathLst>
          </a:custGeom>
          <a:blipFill>
            <a:blip r:embed="rId3">
              <a:extLst>
                <a:ext uri="{96DAC541-7B7A-43D3-8B79-37D633B846F1}">
                  <asvg:svgBlip xmlns="" xmlns:asvg="http://schemas.microsoft.com/office/drawing/2016/SVG/main" xmlns:lc="http://schemas.openxmlformats.org/drawingml/2006/lockedCanvas" r:embed="rId5"/>
                </a:ext>
              </a:extLst>
            </a:blip>
            <a:stretch>
              <a:fillRect/>
            </a:stretch>
          </a:blipFill>
        </p:spPr>
        <p:txBody>
          <a:bodyPr/>
          <a:lstStyle/>
          <a:p>
            <a:endParaRPr lang="vi-VN"/>
          </a:p>
        </p:txBody>
      </p:sp>
      <p:sp>
        <p:nvSpPr>
          <p:cNvPr id="97" name="Freeform 96"/>
          <p:cNvSpPr/>
          <p:nvPr/>
        </p:nvSpPr>
        <p:spPr>
          <a:xfrm rot="20299070" flipH="1">
            <a:off x="380707" y="1915641"/>
            <a:ext cx="3288565" cy="2108712"/>
          </a:xfrm>
          <a:custGeom>
            <a:avLst/>
            <a:gdLst/>
            <a:ahLst/>
            <a:cxnLst/>
            <a:rect l="l" t="t" r="r" b="b"/>
            <a:pathLst>
              <a:path w="5202621" h="4114800">
                <a:moveTo>
                  <a:pt x="0" y="0"/>
                </a:moveTo>
                <a:lnTo>
                  <a:pt x="5202620" y="0"/>
                </a:lnTo>
                <a:lnTo>
                  <a:pt x="5202620" y="4114800"/>
                </a:lnTo>
                <a:lnTo>
                  <a:pt x="0" y="4114800"/>
                </a:lnTo>
                <a:lnTo>
                  <a:pt x="0" y="0"/>
                </a:lnTo>
                <a:close/>
              </a:path>
            </a:pathLst>
          </a:custGeom>
          <a:blipFill>
            <a:blip r:embed="rId3">
              <a:extLst>
                <a:ext uri="{96DAC541-7B7A-43D3-8B79-37D633B846F1}">
                  <asvg:svgBlip xmlns="" xmlns:asvg="http://schemas.microsoft.com/office/drawing/2016/SVG/main" xmlns:lc="http://schemas.openxmlformats.org/drawingml/2006/lockedCanvas" r:embed="rId5"/>
                </a:ext>
              </a:extLst>
            </a:blip>
            <a:stretch>
              <a:fillRect/>
            </a:stretch>
          </a:blipFill>
        </p:spPr>
        <p:txBody>
          <a:bodyPr/>
          <a:lstStyle/>
          <a:p>
            <a:endParaRPr lang="vi-VN"/>
          </a:p>
        </p:txBody>
      </p:sp>
      <p:sp>
        <p:nvSpPr>
          <p:cNvPr id="98" name="Freeform 97"/>
          <p:cNvSpPr/>
          <p:nvPr/>
        </p:nvSpPr>
        <p:spPr>
          <a:xfrm>
            <a:off x="3831550" y="2719189"/>
            <a:ext cx="1676554" cy="2606642"/>
          </a:xfrm>
          <a:custGeom>
            <a:avLst/>
            <a:gdLst/>
            <a:ahLst/>
            <a:cxnLst/>
            <a:rect l="l" t="t" r="r" b="b"/>
            <a:pathLst>
              <a:path w="2476361" h="4114800">
                <a:moveTo>
                  <a:pt x="0" y="0"/>
                </a:moveTo>
                <a:lnTo>
                  <a:pt x="2476362" y="0"/>
                </a:lnTo>
                <a:lnTo>
                  <a:pt x="2476362" y="4114800"/>
                </a:lnTo>
                <a:lnTo>
                  <a:pt x="0" y="4114800"/>
                </a:lnTo>
                <a:lnTo>
                  <a:pt x="0" y="0"/>
                </a:lnTo>
                <a:close/>
              </a:path>
            </a:pathLst>
          </a:custGeom>
          <a:blipFill>
            <a:blip r:embed="rId6">
              <a:extLst>
                <a:ext uri="{96DAC541-7B7A-43D3-8B79-37D633B846F1}">
                  <asvg:svgBlip xmlns="" xmlns:asvg="http://schemas.microsoft.com/office/drawing/2016/SVG/main" xmlns:lc="http://schemas.openxmlformats.org/drawingml/2006/lockedCanvas" r:embed="rId11"/>
                </a:ext>
              </a:extLst>
            </a:blip>
            <a:stretch>
              <a:fillRect/>
            </a:stretch>
          </a:blipFill>
        </p:spPr>
        <p:txBody>
          <a:bodyPr/>
          <a:lstStyle/>
          <a:p>
            <a:endParaRPr lang="vi-VN"/>
          </a:p>
        </p:txBody>
      </p:sp>
      <p:sp>
        <p:nvSpPr>
          <p:cNvPr id="99" name="Freeform 98"/>
          <p:cNvSpPr/>
          <p:nvPr/>
        </p:nvSpPr>
        <p:spPr>
          <a:xfrm rot="598540">
            <a:off x="3896601" y="1913373"/>
            <a:ext cx="1468700" cy="879212"/>
          </a:xfrm>
          <a:custGeom>
            <a:avLst/>
            <a:gdLst/>
            <a:ahLst/>
            <a:cxnLst/>
            <a:rect l="l" t="t" r="r" b="b"/>
            <a:pathLst>
              <a:path w="7276977" h="4114800">
                <a:moveTo>
                  <a:pt x="0" y="0"/>
                </a:moveTo>
                <a:lnTo>
                  <a:pt x="7276978" y="0"/>
                </a:lnTo>
                <a:lnTo>
                  <a:pt x="7276978" y="4114800"/>
                </a:lnTo>
                <a:lnTo>
                  <a:pt x="0" y="4114800"/>
                </a:lnTo>
                <a:lnTo>
                  <a:pt x="0" y="0"/>
                </a:lnTo>
                <a:close/>
              </a:path>
            </a:pathLst>
          </a:custGeom>
          <a:blipFill>
            <a:blip r:embed="rId12">
              <a:extLst>
                <a:ext uri="{96DAC541-7B7A-43D3-8B79-37D633B846F1}">
                  <asvg:svgBlip xmlns="" xmlns:asvg="http://schemas.microsoft.com/office/drawing/2016/SVG/main" xmlns:lc="http://schemas.openxmlformats.org/drawingml/2006/lockedCanvas" r:embed="rId7"/>
                </a:ext>
              </a:extLst>
            </a:blip>
            <a:stretch>
              <a:fillRect/>
            </a:stretch>
          </a:blipFill>
        </p:spPr>
        <p:txBody>
          <a:bodyPr/>
          <a:lstStyle/>
          <a:p>
            <a:endParaRPr lang="vi-VN"/>
          </a:p>
        </p:txBody>
      </p:sp>
      <p:sp>
        <p:nvSpPr>
          <p:cNvPr id="102" name="Freeform 101"/>
          <p:cNvSpPr/>
          <p:nvPr/>
        </p:nvSpPr>
        <p:spPr>
          <a:xfrm>
            <a:off x="2555776" y="123478"/>
            <a:ext cx="3744416" cy="1872208"/>
          </a:xfrm>
          <a:custGeom>
            <a:avLst/>
            <a:gdLst/>
            <a:ahLst/>
            <a:cxnLst/>
            <a:rect l="l" t="t" r="r" b="b"/>
            <a:pathLst>
              <a:path w="6152972" h="4114800">
                <a:moveTo>
                  <a:pt x="0" y="0"/>
                </a:moveTo>
                <a:lnTo>
                  <a:pt x="6152972" y="0"/>
                </a:lnTo>
                <a:lnTo>
                  <a:pt x="6152972" y="4114800"/>
                </a:lnTo>
                <a:lnTo>
                  <a:pt x="0" y="4114800"/>
                </a:lnTo>
                <a:lnTo>
                  <a:pt x="0" y="0"/>
                </a:lnTo>
                <a:close/>
              </a:path>
            </a:pathLst>
          </a:custGeom>
          <a:blipFill>
            <a:blip r:embed="rId13">
              <a:extLst>
                <a:ext uri="{96DAC541-7B7A-43D3-8B79-37D633B846F1}">
                  <asvg:svgBlip xmlns="" xmlns:asvg="http://schemas.microsoft.com/office/drawing/2016/SVG/main" xmlns:lc="http://schemas.openxmlformats.org/drawingml/2006/lockedCanvas" r:embed="rId9"/>
                </a:ext>
              </a:extLst>
            </a:blip>
            <a:stretch>
              <a:fillRect/>
            </a:stretch>
          </a:blipFill>
        </p:spPr>
        <p:txBody>
          <a:bodyPr/>
          <a:lstStyle/>
          <a:p>
            <a:endParaRPr lang="vi-VN"/>
          </a:p>
        </p:txBody>
      </p:sp>
      <p:sp>
        <p:nvSpPr>
          <p:cNvPr id="103" name="Freeform 102"/>
          <p:cNvSpPr/>
          <p:nvPr/>
        </p:nvSpPr>
        <p:spPr>
          <a:xfrm>
            <a:off x="7162060" y="3923472"/>
            <a:ext cx="1972166" cy="1220028"/>
          </a:xfrm>
          <a:custGeom>
            <a:avLst/>
            <a:gdLst/>
            <a:ahLst/>
            <a:cxnLst/>
            <a:rect l="l" t="t" r="r" b="b"/>
            <a:pathLst>
              <a:path w="3112452" h="2300299">
                <a:moveTo>
                  <a:pt x="0" y="0"/>
                </a:moveTo>
                <a:lnTo>
                  <a:pt x="3112452" y="0"/>
                </a:lnTo>
                <a:lnTo>
                  <a:pt x="3112452" y="2300300"/>
                </a:lnTo>
                <a:lnTo>
                  <a:pt x="0" y="2300300"/>
                </a:lnTo>
                <a:lnTo>
                  <a:pt x="0" y="0"/>
                </a:lnTo>
                <a:close/>
              </a:path>
            </a:pathLst>
          </a:custGeom>
          <a:blipFill>
            <a:blip r:embed="rId14">
              <a:extLst>
                <a:ext uri="{96DAC541-7B7A-43D3-8B79-37D633B846F1}">
                  <asvg:svgBlip xmlns="" xmlns:asvg="http://schemas.microsoft.com/office/drawing/2016/SVG/main" xmlns:lc="http://schemas.openxmlformats.org/drawingml/2006/lockedCanvas" r:embed="rId15"/>
                </a:ext>
              </a:extLst>
            </a:blip>
            <a:stretch>
              <a:fillRect/>
            </a:stretch>
          </a:blipFill>
        </p:spPr>
        <p:txBody>
          <a:bodyPr/>
          <a:lstStyle/>
          <a:p>
            <a:endParaRPr lang="vi-VN"/>
          </a:p>
        </p:txBody>
      </p:sp>
      <p:sp>
        <p:nvSpPr>
          <p:cNvPr id="104" name="Freeform 103"/>
          <p:cNvSpPr/>
          <p:nvPr/>
        </p:nvSpPr>
        <p:spPr>
          <a:xfrm>
            <a:off x="399229" y="411510"/>
            <a:ext cx="1341719" cy="1080120"/>
          </a:xfrm>
          <a:custGeom>
            <a:avLst/>
            <a:gdLst/>
            <a:ahLst/>
            <a:cxnLst/>
            <a:rect l="l" t="t" r="r" b="b"/>
            <a:pathLst>
              <a:path w="2583521" h="1963476">
                <a:moveTo>
                  <a:pt x="0" y="0"/>
                </a:moveTo>
                <a:lnTo>
                  <a:pt x="2583520" y="0"/>
                </a:lnTo>
                <a:lnTo>
                  <a:pt x="2583520" y="1963476"/>
                </a:lnTo>
                <a:lnTo>
                  <a:pt x="0" y="1963476"/>
                </a:lnTo>
                <a:lnTo>
                  <a:pt x="0" y="0"/>
                </a:lnTo>
                <a:close/>
              </a:path>
            </a:pathLst>
          </a:custGeom>
          <a:blipFill>
            <a:blip r:embed="rId16">
              <a:extLst>
                <a:ext uri="{96DAC541-7B7A-43D3-8B79-37D633B846F1}">
                  <asvg:svgBlip xmlns="" xmlns:asvg="http://schemas.microsoft.com/office/drawing/2016/SVG/main" xmlns:lc="http://schemas.openxmlformats.org/drawingml/2006/lockedCanvas" r:embed="rId17"/>
                </a:ext>
              </a:extLst>
            </a:blip>
            <a:stretch>
              <a:fillRect/>
            </a:stretch>
          </a:blipFill>
        </p:spPr>
        <p:txBody>
          <a:bodyPr/>
          <a:lstStyle/>
          <a:p>
            <a:endParaRPr lang="vi-VN"/>
          </a:p>
        </p:txBody>
      </p:sp>
      <p:sp>
        <p:nvSpPr>
          <p:cNvPr id="3" name="Rectangle 2"/>
          <p:cNvSpPr/>
          <p:nvPr/>
        </p:nvSpPr>
        <p:spPr>
          <a:xfrm>
            <a:off x="3275856" y="797972"/>
            <a:ext cx="2664296" cy="1015663"/>
          </a:xfrm>
          <a:prstGeom prst="rect">
            <a:avLst/>
          </a:prstGeom>
        </p:spPr>
        <p:txBody>
          <a:bodyPr wrap="square">
            <a:spAutoFit/>
          </a:bodyPr>
          <a:lstStyle/>
          <a:p>
            <a:r>
              <a:rPr lang="vi-VN" sz="2000" dirty="0">
                <a:latin typeface="+mj-lt"/>
              </a:rPr>
              <a:t>Các loại thuế phổ biến ở nước ta là những loại thuế nào?</a:t>
            </a:r>
          </a:p>
        </p:txBody>
      </p:sp>
      <p:sp>
        <p:nvSpPr>
          <p:cNvPr id="4" name="Rectangle 3"/>
          <p:cNvSpPr/>
          <p:nvPr/>
        </p:nvSpPr>
        <p:spPr>
          <a:xfrm rot="20491575">
            <a:off x="1016028" y="2108362"/>
            <a:ext cx="2306263" cy="1323439"/>
          </a:xfrm>
          <a:prstGeom prst="rect">
            <a:avLst/>
          </a:prstGeom>
        </p:spPr>
        <p:txBody>
          <a:bodyPr wrap="square">
            <a:spAutoFit/>
          </a:bodyPr>
          <a:lstStyle/>
          <a:p>
            <a:r>
              <a:rPr lang="en-US" sz="2000" dirty="0" smtClean="0">
                <a:latin typeface="Times New Roman" panose="02020603050405020304" pitchFamily="18" charset="0"/>
                <a:cs typeface="Times New Roman" panose="02020603050405020304" pitchFamily="18" charset="0"/>
              </a:rPr>
              <a:t>So </a:t>
            </a:r>
            <a:r>
              <a:rPr lang="en-US" sz="2000" dirty="0" err="1" smtClean="0">
                <a:latin typeface="Times New Roman" panose="02020603050405020304" pitchFamily="18" charset="0"/>
                <a:cs typeface="Times New Roman" panose="02020603050405020304" pitchFamily="18" charset="0"/>
              </a:rPr>
              <a:t>sánh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sự</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nhau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giữa</a:t>
            </a:r>
            <a:r>
              <a:rPr lang="en-US" sz="2000" dirty="0" smtClean="0">
                <a:latin typeface="Times New Roman" panose="02020603050405020304" pitchFamily="18" charset="0"/>
                <a:cs typeface="Times New Roman" panose="02020603050405020304" pitchFamily="18" charset="0"/>
              </a:rPr>
              <a:t> t</a:t>
            </a:r>
            <a:r>
              <a:rPr lang="vi-VN" sz="2000" dirty="0" smtClean="0">
                <a:latin typeface="Times New Roman" panose="02020603050405020304" pitchFamily="18" charset="0"/>
                <a:cs typeface="Times New Roman" panose="02020603050405020304" pitchFamily="18" charset="0"/>
              </a:rPr>
              <a:t>huế </a:t>
            </a:r>
            <a:r>
              <a:rPr lang="vi-VN" sz="2000" dirty="0">
                <a:latin typeface="Times New Roman" panose="02020603050405020304" pitchFamily="18" charset="0"/>
                <a:cs typeface="Times New Roman" panose="02020603050405020304" pitchFamily="18" charset="0"/>
              </a:rPr>
              <a:t>trực thu và thuế gián thu là gì? </a:t>
            </a:r>
          </a:p>
        </p:txBody>
      </p:sp>
      <p:sp>
        <p:nvSpPr>
          <p:cNvPr id="5" name="Rectangle 4"/>
          <p:cNvSpPr/>
          <p:nvPr/>
        </p:nvSpPr>
        <p:spPr>
          <a:xfrm rot="1297860">
            <a:off x="6112745" y="2416140"/>
            <a:ext cx="2571644" cy="707886"/>
          </a:xfrm>
          <a:prstGeom prst="rect">
            <a:avLst/>
          </a:prstGeom>
        </p:spPr>
        <p:txBody>
          <a:bodyPr wrap="square">
            <a:spAutoFit/>
          </a:bodyPr>
          <a:lstStyle/>
          <a:p>
            <a:r>
              <a:rPr lang="vi-VN" sz="2000" dirty="0">
                <a:latin typeface="+mj-lt"/>
              </a:rPr>
              <a:t>T</a:t>
            </a:r>
            <a:r>
              <a:rPr lang="vi-VN" sz="2000" dirty="0" smtClean="0">
                <a:latin typeface="+mj-lt"/>
              </a:rPr>
              <a:t>ại </a:t>
            </a:r>
            <a:r>
              <a:rPr lang="vi-VN" sz="2000" dirty="0">
                <a:latin typeface="+mj-lt"/>
              </a:rPr>
              <a:t>sao nhà nước phải thu thuế gián thu? </a:t>
            </a:r>
          </a:p>
        </p:txBody>
      </p:sp>
    </p:spTree>
    <p:extLst>
      <p:ext uri="{BB962C8B-B14F-4D97-AF65-F5344CB8AC3E}">
        <p14:creationId xmlns:p14="http://schemas.microsoft.com/office/powerpoint/2010/main" val="33488813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1"/>
        <p:cNvGrpSpPr/>
        <p:nvPr/>
      </p:nvGrpSpPr>
      <p:grpSpPr>
        <a:xfrm>
          <a:off x="0" y="0"/>
          <a:ext cx="0" cy="0"/>
          <a:chOff x="0" y="0"/>
          <a:chExt cx="0" cy="0"/>
        </a:xfrm>
      </p:grpSpPr>
      <p:sp>
        <p:nvSpPr>
          <p:cNvPr id="103" name="Freeform 102"/>
          <p:cNvSpPr/>
          <p:nvPr/>
        </p:nvSpPr>
        <p:spPr>
          <a:xfrm>
            <a:off x="7162060" y="3923472"/>
            <a:ext cx="1972166" cy="1220028"/>
          </a:xfrm>
          <a:custGeom>
            <a:avLst/>
            <a:gdLst/>
            <a:ahLst/>
            <a:cxnLst/>
            <a:rect l="l" t="t" r="r" b="b"/>
            <a:pathLst>
              <a:path w="3112452" h="2300299">
                <a:moveTo>
                  <a:pt x="0" y="0"/>
                </a:moveTo>
                <a:lnTo>
                  <a:pt x="3112452" y="0"/>
                </a:lnTo>
                <a:lnTo>
                  <a:pt x="3112452" y="2300300"/>
                </a:lnTo>
                <a:lnTo>
                  <a:pt x="0" y="2300300"/>
                </a:lnTo>
                <a:lnTo>
                  <a:pt x="0" y="0"/>
                </a:lnTo>
                <a:close/>
              </a:path>
            </a:pathLst>
          </a:custGeom>
          <a:blipFill>
            <a:blip r:embed="rId3">
              <a:extLst>
                <a:ext uri="{96DAC541-7B7A-43D3-8B79-37D633B846F1}">
                  <asvg:svgBlip xmlns="" xmlns:asvg="http://schemas.microsoft.com/office/drawing/2016/SVG/main" xmlns:lc="http://schemas.openxmlformats.org/drawingml/2006/lockedCanvas" r:embed="rId15"/>
                </a:ext>
              </a:extLst>
            </a:blip>
            <a:stretch>
              <a:fillRect/>
            </a:stretch>
          </a:blipFill>
        </p:spPr>
        <p:txBody>
          <a:bodyPr/>
          <a:lstStyle/>
          <a:p>
            <a:endParaRPr lang="vi-VN"/>
          </a:p>
        </p:txBody>
      </p:sp>
      <p:sp>
        <p:nvSpPr>
          <p:cNvPr id="3" name="Rectangle 2"/>
          <p:cNvSpPr/>
          <p:nvPr/>
        </p:nvSpPr>
        <p:spPr>
          <a:xfrm>
            <a:off x="926786" y="958751"/>
            <a:ext cx="7810870" cy="400110"/>
          </a:xfrm>
          <a:prstGeom prst="rect">
            <a:avLst/>
          </a:prstGeom>
        </p:spPr>
        <p:txBody>
          <a:bodyPr wrap="square">
            <a:spAutoFit/>
          </a:bodyPr>
          <a:lstStyle/>
          <a:p>
            <a:r>
              <a:rPr lang="en-US" sz="2000" b="1" dirty="0" err="1" smtClean="0">
                <a:latin typeface="Times New Roman" panose="02020603050405020304" pitchFamily="18" charset="0"/>
                <a:cs typeface="Times New Roman" panose="02020603050405020304" pitchFamily="18" charset="0"/>
              </a:rPr>
              <a:t>Nhóm</a:t>
            </a:r>
            <a:r>
              <a:rPr lang="en-US" sz="2000" b="1" dirty="0" smtClean="0">
                <a:latin typeface="Times New Roman" panose="02020603050405020304" pitchFamily="18" charset="0"/>
                <a:cs typeface="Times New Roman" panose="02020603050405020304" pitchFamily="18" charset="0"/>
              </a:rPr>
              <a:t> 1,2: </a:t>
            </a:r>
            <a:r>
              <a:rPr lang="en-US" sz="2000" dirty="0" err="1" smtClean="0">
                <a:latin typeface="Times New Roman" panose="02020603050405020304" pitchFamily="18" charset="0"/>
                <a:cs typeface="Times New Roman" panose="02020603050405020304" pitchFamily="18" charset="0"/>
              </a:rPr>
              <a:t>Tổ</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chức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trò</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chơi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tìm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hiểu</a:t>
            </a:r>
            <a:r>
              <a:rPr lang="en-US" sz="2000" dirty="0" smtClean="0">
                <a:latin typeface="Times New Roman" panose="02020603050405020304" pitchFamily="18" charset="0"/>
                <a:cs typeface="Times New Roman" panose="02020603050405020304" pitchFamily="18" charset="0"/>
              </a:rPr>
              <a:t> c</a:t>
            </a:r>
            <a:r>
              <a:rPr lang="vi-VN" sz="2000" dirty="0" smtClean="0">
                <a:latin typeface="Times New Roman" panose="02020603050405020304" pitchFamily="18" charset="0"/>
                <a:cs typeface="Times New Roman" panose="02020603050405020304" pitchFamily="18" charset="0"/>
              </a:rPr>
              <a:t>ác </a:t>
            </a:r>
            <a:r>
              <a:rPr lang="vi-VN" sz="2000" dirty="0">
                <a:latin typeface="Times New Roman" panose="02020603050405020304" pitchFamily="18" charset="0"/>
                <a:cs typeface="Times New Roman" panose="02020603050405020304" pitchFamily="18" charset="0"/>
              </a:rPr>
              <a:t>loại thuế phổ biến ở nước </a:t>
            </a:r>
            <a:r>
              <a:rPr lang="vi-VN" sz="2000" dirty="0" smtClean="0">
                <a:latin typeface="Times New Roman" panose="02020603050405020304" pitchFamily="18" charset="0"/>
                <a:cs typeface="Times New Roman" panose="02020603050405020304" pitchFamily="18" charset="0"/>
              </a:rPr>
              <a:t>ta</a:t>
            </a:r>
            <a:r>
              <a:rPr lang="en-US" sz="2000" dirty="0" smtClean="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
        <p:nvSpPr>
          <p:cNvPr id="4" name="Rectangle 3"/>
          <p:cNvSpPr/>
          <p:nvPr/>
        </p:nvSpPr>
        <p:spPr>
          <a:xfrm>
            <a:off x="955096" y="1549562"/>
            <a:ext cx="7254212" cy="1323439"/>
          </a:xfrm>
          <a:prstGeom prst="rect">
            <a:avLst/>
          </a:prstGeom>
        </p:spPr>
        <p:txBody>
          <a:bodyPr wrap="square">
            <a:spAutoFit/>
          </a:bodyPr>
          <a:lstStyle/>
          <a:p>
            <a:r>
              <a:rPr lang="en-US" sz="2000" b="1" dirty="0" err="1" smtClean="0">
                <a:latin typeface="Times New Roman" panose="02020603050405020304" pitchFamily="18" charset="0"/>
                <a:cs typeface="Times New Roman" panose="02020603050405020304" pitchFamily="18" charset="0"/>
              </a:rPr>
              <a:t>Nhóm</a:t>
            </a:r>
            <a:r>
              <a:rPr lang="en-US" sz="2000" b="1" dirty="0" smtClean="0">
                <a:latin typeface="Times New Roman" panose="02020603050405020304" pitchFamily="18" charset="0"/>
                <a:cs typeface="Times New Roman" panose="02020603050405020304" pitchFamily="18" charset="0"/>
              </a:rPr>
              <a:t> 3,4: </a:t>
            </a:r>
            <a:r>
              <a:rPr lang="en-US" sz="2000" dirty="0" smtClean="0">
                <a:latin typeface="Times New Roman" panose="02020603050405020304" pitchFamily="18" charset="0"/>
                <a:cs typeface="Times New Roman" panose="02020603050405020304" pitchFamily="18" charset="0"/>
              </a:rPr>
              <a:t>So </a:t>
            </a:r>
            <a:r>
              <a:rPr lang="en-US" sz="2000" dirty="0" err="1" smtClean="0">
                <a:latin typeface="Times New Roman" panose="02020603050405020304" pitchFamily="18" charset="0"/>
                <a:cs typeface="Times New Roman" panose="02020603050405020304" pitchFamily="18" charset="0"/>
              </a:rPr>
              <a:t>sánh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sự</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nhau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giữa</a:t>
            </a:r>
            <a:r>
              <a:rPr lang="en-US" sz="2000" dirty="0" smtClean="0">
                <a:latin typeface="Times New Roman" panose="02020603050405020304" pitchFamily="18" charset="0"/>
                <a:cs typeface="Times New Roman" panose="02020603050405020304" pitchFamily="18" charset="0"/>
              </a:rPr>
              <a:t> t</a:t>
            </a:r>
            <a:r>
              <a:rPr lang="vi-VN" sz="2000" dirty="0" smtClean="0">
                <a:latin typeface="Times New Roman" panose="02020603050405020304" pitchFamily="18" charset="0"/>
                <a:cs typeface="Times New Roman" panose="02020603050405020304" pitchFamily="18" charset="0"/>
              </a:rPr>
              <a:t>huế </a:t>
            </a:r>
            <a:r>
              <a:rPr lang="vi-VN" sz="2000" dirty="0">
                <a:latin typeface="Times New Roman" panose="02020603050405020304" pitchFamily="18" charset="0"/>
                <a:cs typeface="Times New Roman" panose="02020603050405020304" pitchFamily="18" charset="0"/>
              </a:rPr>
              <a:t>trực thu và thuế gián </a:t>
            </a:r>
            <a:r>
              <a:rPr lang="vi-VN" sz="2000" dirty="0" smtClean="0">
                <a:latin typeface="Times New Roman" panose="02020603050405020304" pitchFamily="18" charset="0"/>
                <a:cs typeface="Times New Roman" panose="02020603050405020304" pitchFamily="18" charset="0"/>
              </a:rPr>
              <a:t>thu</a:t>
            </a:r>
            <a:r>
              <a:rPr lang="en-US" sz="2000" dirty="0" smtClean="0">
                <a:latin typeface="Times New Roman" panose="02020603050405020304" pitchFamily="18" charset="0"/>
                <a:cs typeface="Times New Roman" panose="02020603050405020304" pitchFamily="18" charset="0"/>
              </a:rPr>
              <a:t>.</a:t>
            </a:r>
          </a:p>
          <a:p>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Khái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niệm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động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nền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mức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độ</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quản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lý</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Ưu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điểm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Nhược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điểm</a:t>
            </a:r>
            <a:r>
              <a:rPr lang="en-US" sz="2000" dirty="0" smtClean="0">
                <a:latin typeface="Times New Roman" panose="02020603050405020304" pitchFamily="18" charset="0"/>
                <a:cs typeface="Times New Roman" panose="02020603050405020304" pitchFamily="18" charset="0"/>
              </a:rPr>
              <a:t>) </a:t>
            </a:r>
          </a:p>
          <a:p>
            <a:endParaRPr lang="vi-VN" sz="2000" dirty="0">
              <a:latin typeface="Times New Roman" panose="02020603050405020304" pitchFamily="18" charset="0"/>
              <a:cs typeface="Times New Roman" panose="02020603050405020304" pitchFamily="18" charset="0"/>
            </a:endParaRPr>
          </a:p>
        </p:txBody>
      </p:sp>
      <p:sp>
        <p:nvSpPr>
          <p:cNvPr id="5" name="Rectangle 4"/>
          <p:cNvSpPr/>
          <p:nvPr/>
        </p:nvSpPr>
        <p:spPr>
          <a:xfrm>
            <a:off x="967305" y="2663592"/>
            <a:ext cx="7183064" cy="400110"/>
          </a:xfrm>
          <a:prstGeom prst="rect">
            <a:avLst/>
          </a:prstGeom>
        </p:spPr>
        <p:txBody>
          <a:bodyPr wrap="square">
            <a:spAutoFit/>
          </a:bodyPr>
          <a:lstStyle/>
          <a:p>
            <a:r>
              <a:rPr lang="en-US" sz="2000" b="1" dirty="0" err="1" smtClean="0">
                <a:latin typeface="Times New Roman" panose="02020603050405020304" pitchFamily="18" charset="0"/>
                <a:cs typeface="Times New Roman" panose="02020603050405020304" pitchFamily="18" charset="0"/>
              </a:rPr>
              <a:t>Nhóm</a:t>
            </a:r>
            <a:r>
              <a:rPr lang="en-US" sz="2000" b="1" dirty="0" smtClean="0">
                <a:latin typeface="Times New Roman" panose="02020603050405020304" pitchFamily="18" charset="0"/>
                <a:cs typeface="Times New Roman" panose="02020603050405020304" pitchFamily="18" charset="0"/>
              </a:rPr>
              <a:t> 5,6: </a:t>
            </a:r>
            <a:r>
              <a:rPr lang="vi-VN" sz="2000" dirty="0" smtClean="0">
                <a:latin typeface="Times New Roman" panose="02020603050405020304" pitchFamily="18" charset="0"/>
                <a:cs typeface="Times New Roman" panose="02020603050405020304" pitchFamily="18" charset="0"/>
              </a:rPr>
              <a:t>Tại </a:t>
            </a:r>
            <a:r>
              <a:rPr lang="vi-VN" sz="2000" dirty="0">
                <a:latin typeface="Times New Roman" panose="02020603050405020304" pitchFamily="18" charset="0"/>
                <a:cs typeface="Times New Roman" panose="02020603050405020304" pitchFamily="18" charset="0"/>
              </a:rPr>
              <a:t>sao nhà nước phải thu thuế gián thu? </a:t>
            </a:r>
          </a:p>
        </p:txBody>
      </p:sp>
      <p:sp>
        <p:nvSpPr>
          <p:cNvPr id="6" name="TextBox 5"/>
          <p:cNvSpPr txBox="1"/>
          <p:nvPr/>
        </p:nvSpPr>
        <p:spPr>
          <a:xfrm>
            <a:off x="172720" y="203200"/>
            <a:ext cx="4572000" cy="523220"/>
          </a:xfrm>
          <a:prstGeom prst="rect">
            <a:avLst/>
          </a:prstGeom>
          <a:solidFill>
            <a:schemeClr val="accent2"/>
          </a:solid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Giao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nhiệm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vụ</a:t>
            </a:r>
            <a:r>
              <a:rPr lang="en-US" sz="2800" b="1" dirty="0" smtClean="0">
                <a:latin typeface="Times New Roman" panose="02020603050405020304" pitchFamily="18" charset="0"/>
                <a:cs typeface="Times New Roman" panose="02020603050405020304" pitchFamily="18" charset="0"/>
              </a:rPr>
              <a:t> 6 </a:t>
            </a:r>
            <a:r>
              <a:rPr lang="en-US" sz="2800" b="1" dirty="0" err="1" smtClean="0">
                <a:latin typeface="Times New Roman" panose="02020603050405020304" pitchFamily="18" charset="0"/>
                <a:cs typeface="Times New Roman" panose="02020603050405020304" pitchFamily="18" charset="0"/>
              </a:rPr>
              <a:t>nhóm</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44363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3"/>
          <p:cNvSpPr>
            <a:spLocks noChangeArrowheads="1"/>
          </p:cNvSpPr>
          <p:nvPr/>
        </p:nvSpPr>
        <p:spPr bwMode="gray">
          <a:xfrm>
            <a:off x="0" y="11307"/>
            <a:ext cx="9065342" cy="619125"/>
          </a:xfrm>
          <a:prstGeom prst="rect">
            <a:avLst/>
          </a:prstGeom>
          <a:solidFill>
            <a:schemeClr val="fo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1300">
                <a:solidFill>
                  <a:schemeClr val="tx1"/>
                </a:solidFill>
                <a:latin typeface="Arial" panose="020B0604020202020204" pitchFamily="34" charset="0"/>
                <a:cs typeface="Arial" panose="020B0604020202020204" pitchFamily="34" charset="0"/>
              </a:defRPr>
            </a:lvl1pPr>
            <a:lvl2pPr marL="742950" indent="-285750">
              <a:defRPr sz="1300">
                <a:solidFill>
                  <a:schemeClr val="tx1"/>
                </a:solidFill>
                <a:latin typeface="Arial" panose="020B0604020202020204" pitchFamily="34" charset="0"/>
                <a:cs typeface="Arial" panose="020B0604020202020204" pitchFamily="34" charset="0"/>
              </a:defRPr>
            </a:lvl2pPr>
            <a:lvl3pPr marL="1143000" indent="-228600">
              <a:defRPr sz="1300">
                <a:solidFill>
                  <a:schemeClr val="tx1"/>
                </a:solidFill>
                <a:latin typeface="Arial" panose="020B0604020202020204" pitchFamily="34" charset="0"/>
                <a:cs typeface="Arial" panose="020B0604020202020204" pitchFamily="34" charset="0"/>
              </a:defRPr>
            </a:lvl3pPr>
            <a:lvl4pPr marL="1600200" indent="-228600">
              <a:defRPr sz="1300">
                <a:solidFill>
                  <a:schemeClr val="tx1"/>
                </a:solidFill>
                <a:latin typeface="Arial" panose="020B0604020202020204" pitchFamily="34" charset="0"/>
                <a:cs typeface="Arial" panose="020B0604020202020204" pitchFamily="34" charset="0"/>
              </a:defRPr>
            </a:lvl4pPr>
            <a:lvl5pPr marL="2057400" indent="-228600">
              <a:defRPr sz="1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defTabSz="914400" eaLnBrk="1" hangingPunct="1"/>
            <a:endParaRPr lang="vi-VN" altLang="en-US" sz="1800">
              <a:solidFill>
                <a:srgbClr val="000000"/>
              </a:solidFill>
            </a:endParaRPr>
          </a:p>
        </p:txBody>
      </p:sp>
      <p:sp>
        <p:nvSpPr>
          <p:cNvPr id="103430" name="Text Box 7"/>
          <p:cNvSpPr txBox="1">
            <a:spLocks noChangeArrowheads="1"/>
          </p:cNvSpPr>
          <p:nvPr/>
        </p:nvSpPr>
        <p:spPr bwMode="black">
          <a:xfrm>
            <a:off x="1829593" y="-5567"/>
            <a:ext cx="5411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Arial" panose="020B0604020202020204" pitchFamily="34" charset="0"/>
                <a:cs typeface="Arial" panose="020B0604020202020204" pitchFamily="34" charset="0"/>
              </a:defRPr>
            </a:lvl1pPr>
            <a:lvl2pPr marL="742950" indent="-285750">
              <a:defRPr sz="1300">
                <a:solidFill>
                  <a:schemeClr val="tx1"/>
                </a:solidFill>
                <a:latin typeface="Arial" panose="020B0604020202020204" pitchFamily="34" charset="0"/>
                <a:cs typeface="Arial" panose="020B0604020202020204" pitchFamily="34" charset="0"/>
              </a:defRPr>
            </a:lvl2pPr>
            <a:lvl3pPr marL="1143000" indent="-228600">
              <a:defRPr sz="1300">
                <a:solidFill>
                  <a:schemeClr val="tx1"/>
                </a:solidFill>
                <a:latin typeface="Arial" panose="020B0604020202020204" pitchFamily="34" charset="0"/>
                <a:cs typeface="Arial" panose="020B0604020202020204" pitchFamily="34" charset="0"/>
              </a:defRPr>
            </a:lvl3pPr>
            <a:lvl4pPr marL="1600200" indent="-228600">
              <a:defRPr sz="1300">
                <a:solidFill>
                  <a:schemeClr val="tx1"/>
                </a:solidFill>
                <a:latin typeface="Arial" panose="020B0604020202020204" pitchFamily="34" charset="0"/>
                <a:cs typeface="Arial" panose="020B0604020202020204" pitchFamily="34" charset="0"/>
              </a:defRPr>
            </a:lvl4pPr>
            <a:lvl5pPr marL="2057400" indent="-228600">
              <a:defRPr sz="1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ctr" defTabSz="914400" eaLnBrk="1" hangingPunct="1">
              <a:spcBef>
                <a:spcPct val="50000"/>
              </a:spcBef>
            </a:pPr>
            <a:r>
              <a:rPr lang="en-US" altLang="en-US" sz="2000" b="1" dirty="0">
                <a:solidFill>
                  <a:srgbClr val="FFFFFF"/>
                </a:solidFill>
              </a:rPr>
              <a:t>2. </a:t>
            </a:r>
            <a:r>
              <a:rPr lang="en-US" altLang="en-US" sz="2000" b="1" dirty="0" err="1">
                <a:solidFill>
                  <a:srgbClr val="FFFFFF"/>
                </a:solidFill>
              </a:rPr>
              <a:t>Một</a:t>
            </a:r>
            <a:r>
              <a:rPr lang="en-US" altLang="en-US" sz="2000" b="1" dirty="0">
                <a:solidFill>
                  <a:srgbClr val="FFFFFF"/>
                </a:solidFill>
              </a:rPr>
              <a:t> </a:t>
            </a:r>
            <a:r>
              <a:rPr lang="en-US" altLang="en-US" sz="2000" b="1" dirty="0" err="1">
                <a:solidFill>
                  <a:srgbClr val="FFFFFF"/>
                </a:solidFill>
              </a:rPr>
              <a:t>số</a:t>
            </a:r>
            <a:r>
              <a:rPr lang="en-US" altLang="en-US" sz="2000" b="1" dirty="0">
                <a:solidFill>
                  <a:srgbClr val="FFFFFF"/>
                </a:solidFill>
              </a:rPr>
              <a:t> </a:t>
            </a:r>
            <a:r>
              <a:rPr lang="en-US" altLang="en-US" sz="2000" b="1" dirty="0" err="1">
                <a:solidFill>
                  <a:srgbClr val="FFFFFF"/>
                </a:solidFill>
              </a:rPr>
              <a:t>loại</a:t>
            </a:r>
            <a:r>
              <a:rPr lang="en-US" altLang="en-US" sz="2000" b="1" dirty="0">
                <a:solidFill>
                  <a:srgbClr val="FFFFFF"/>
                </a:solidFill>
              </a:rPr>
              <a:t> </a:t>
            </a:r>
            <a:r>
              <a:rPr lang="en-US" altLang="en-US" sz="2000" b="1" dirty="0" err="1">
                <a:solidFill>
                  <a:srgbClr val="FFFFFF"/>
                </a:solidFill>
              </a:rPr>
              <a:t>thuế</a:t>
            </a:r>
            <a:r>
              <a:rPr lang="en-US" altLang="en-US" sz="2000" b="1" dirty="0">
                <a:solidFill>
                  <a:srgbClr val="FFFFFF"/>
                </a:solidFill>
              </a:rPr>
              <a:t> </a:t>
            </a:r>
            <a:r>
              <a:rPr lang="en-US" altLang="en-US" sz="2000" b="1" dirty="0" err="1">
                <a:solidFill>
                  <a:srgbClr val="FFFFFF"/>
                </a:solidFill>
              </a:rPr>
              <a:t>phổ</a:t>
            </a:r>
            <a:r>
              <a:rPr lang="en-US" altLang="en-US" sz="2000" b="1" dirty="0">
                <a:solidFill>
                  <a:srgbClr val="FFFFFF"/>
                </a:solidFill>
              </a:rPr>
              <a:t> </a:t>
            </a:r>
            <a:r>
              <a:rPr lang="en-US" altLang="en-US" sz="2000" b="1" dirty="0" err="1">
                <a:solidFill>
                  <a:srgbClr val="FFFFFF"/>
                </a:solidFill>
              </a:rPr>
              <a:t>biến</a:t>
            </a:r>
            <a:endParaRPr lang="en-US" altLang="en-US" sz="2000" b="1" dirty="0">
              <a:solidFill>
                <a:srgbClr val="FFFFFF"/>
              </a:solidFill>
            </a:endParaRPr>
          </a:p>
        </p:txBody>
      </p:sp>
      <p:sp>
        <p:nvSpPr>
          <p:cNvPr id="29704" name="Rectangle 8"/>
          <p:cNvSpPr>
            <a:spLocks noChangeArrowheads="1"/>
          </p:cNvSpPr>
          <p:nvPr/>
        </p:nvSpPr>
        <p:spPr bwMode="gray">
          <a:xfrm>
            <a:off x="-58994" y="-27100"/>
            <a:ext cx="2046287" cy="707886"/>
          </a:xfrm>
          <a:prstGeom prst="rect">
            <a:avLst/>
          </a:prstGeom>
          <a:noFill/>
          <a:ln>
            <a:noFill/>
          </a:ln>
          <a:effectLst>
            <a:outerShdw dist="17961" dir="2700000" algn="ctr" rotWithShape="0">
              <a:srgbClr val="0033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1300">
                <a:solidFill>
                  <a:schemeClr val="tx1"/>
                </a:solidFill>
                <a:latin typeface="Arial" panose="020B0604020202020204" pitchFamily="34" charset="0"/>
                <a:cs typeface="Arial" panose="020B0604020202020204" pitchFamily="34" charset="0"/>
              </a:defRPr>
            </a:lvl1pPr>
            <a:lvl2pPr marL="742950" indent="-285750">
              <a:defRPr sz="1300">
                <a:solidFill>
                  <a:schemeClr val="tx1"/>
                </a:solidFill>
                <a:latin typeface="Arial" panose="020B0604020202020204" pitchFamily="34" charset="0"/>
                <a:cs typeface="Arial" panose="020B0604020202020204" pitchFamily="34" charset="0"/>
              </a:defRPr>
            </a:lvl2pPr>
            <a:lvl3pPr marL="1143000" indent="-228600">
              <a:defRPr sz="1300">
                <a:solidFill>
                  <a:schemeClr val="tx1"/>
                </a:solidFill>
                <a:latin typeface="Arial" panose="020B0604020202020204" pitchFamily="34" charset="0"/>
                <a:cs typeface="Arial" panose="020B0604020202020204" pitchFamily="34" charset="0"/>
              </a:defRPr>
            </a:lvl3pPr>
            <a:lvl4pPr marL="1600200" indent="-228600">
              <a:defRPr sz="1300">
                <a:solidFill>
                  <a:schemeClr val="tx1"/>
                </a:solidFill>
                <a:latin typeface="Arial" panose="020B0604020202020204" pitchFamily="34" charset="0"/>
                <a:cs typeface="Arial" panose="020B0604020202020204" pitchFamily="34" charset="0"/>
              </a:defRPr>
            </a:lvl4pPr>
            <a:lvl5pPr marL="2057400" indent="-228600">
              <a:defRPr sz="1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ctr" defTabSz="914400"/>
            <a:r>
              <a:rPr lang="en-US" altLang="en-US" sz="2000" b="1" dirty="0" err="1" smtClean="0">
                <a:solidFill>
                  <a:schemeClr val="bg1"/>
                </a:solidFill>
                <a:latin typeface="Times New Roman" panose="02020603050405020304" pitchFamily="18" charset="0"/>
                <a:cs typeface="Times New Roman" panose="02020603050405020304" pitchFamily="18" charset="0"/>
              </a:rPr>
              <a:t>Hoạt</a:t>
            </a:r>
            <a:r>
              <a:rPr lang="en-US" altLang="en-US" sz="2000" b="1" dirty="0" smtClean="0">
                <a:solidFill>
                  <a:schemeClr val="bg1"/>
                </a:solidFill>
                <a:latin typeface="Times New Roman" panose="02020603050405020304" pitchFamily="18" charset="0"/>
                <a:cs typeface="Times New Roman" panose="02020603050405020304" pitchFamily="18" charset="0"/>
              </a:rPr>
              <a:t> </a:t>
            </a:r>
            <a:r>
              <a:rPr lang="en-US" altLang="en-US" sz="2000" b="1" dirty="0" err="1" smtClean="0">
                <a:solidFill>
                  <a:schemeClr val="bg1"/>
                </a:solidFill>
                <a:latin typeface="Times New Roman" panose="02020603050405020304" pitchFamily="18" charset="0"/>
                <a:cs typeface="Times New Roman" panose="02020603050405020304" pitchFamily="18" charset="0"/>
              </a:rPr>
              <a:t>động</a:t>
            </a:r>
            <a:r>
              <a:rPr lang="en-US" altLang="en-US" sz="2000" b="1" dirty="0" smtClean="0">
                <a:solidFill>
                  <a:schemeClr val="bg1"/>
                </a:solidFill>
                <a:latin typeface="Times New Roman" panose="02020603050405020304" pitchFamily="18" charset="0"/>
                <a:cs typeface="Times New Roman" panose="02020603050405020304" pitchFamily="18" charset="0"/>
              </a:rPr>
              <a:t> </a:t>
            </a:r>
            <a:r>
              <a:rPr lang="en-US" altLang="en-US" sz="2000" b="1" dirty="0" err="1" smtClean="0">
                <a:solidFill>
                  <a:schemeClr val="bg1"/>
                </a:solidFill>
                <a:latin typeface="Times New Roman" panose="02020603050405020304" pitchFamily="18" charset="0"/>
                <a:cs typeface="Times New Roman" panose="02020603050405020304" pitchFamily="18" charset="0"/>
              </a:rPr>
              <a:t>hình</a:t>
            </a:r>
            <a:r>
              <a:rPr lang="en-US" altLang="en-US" sz="2000" b="1" dirty="0" smtClean="0">
                <a:solidFill>
                  <a:schemeClr val="bg1"/>
                </a:solidFill>
                <a:latin typeface="Times New Roman" panose="02020603050405020304" pitchFamily="18" charset="0"/>
                <a:cs typeface="Times New Roman" panose="02020603050405020304" pitchFamily="18" charset="0"/>
              </a:rPr>
              <a:t> </a:t>
            </a:r>
            <a:r>
              <a:rPr lang="en-US" altLang="en-US" sz="2000" b="1" dirty="0" err="1" smtClean="0">
                <a:solidFill>
                  <a:schemeClr val="bg1"/>
                </a:solidFill>
                <a:latin typeface="Times New Roman" panose="02020603050405020304" pitchFamily="18" charset="0"/>
                <a:cs typeface="Times New Roman" panose="02020603050405020304" pitchFamily="18" charset="0"/>
              </a:rPr>
              <a:t>thành</a:t>
            </a:r>
            <a:r>
              <a:rPr lang="en-US" altLang="en-US" sz="2000" b="1" dirty="0" smtClean="0">
                <a:solidFill>
                  <a:schemeClr val="bg1"/>
                </a:solidFill>
                <a:latin typeface="Times New Roman" panose="02020603050405020304" pitchFamily="18" charset="0"/>
                <a:cs typeface="Times New Roman" panose="02020603050405020304" pitchFamily="18" charset="0"/>
              </a:rPr>
              <a:t> </a:t>
            </a:r>
            <a:r>
              <a:rPr lang="en-US" altLang="en-US" sz="2000" b="1" dirty="0" err="1" smtClean="0">
                <a:solidFill>
                  <a:schemeClr val="bg1"/>
                </a:solidFill>
                <a:latin typeface="Times New Roman" panose="02020603050405020304" pitchFamily="18" charset="0"/>
                <a:cs typeface="Times New Roman" panose="02020603050405020304" pitchFamily="18" charset="0"/>
              </a:rPr>
              <a:t>kiến</a:t>
            </a:r>
            <a:r>
              <a:rPr lang="en-US" altLang="en-US" sz="2000" b="1" dirty="0" smtClean="0">
                <a:solidFill>
                  <a:schemeClr val="bg1"/>
                </a:solidFill>
                <a:latin typeface="Times New Roman" panose="02020603050405020304" pitchFamily="18" charset="0"/>
                <a:cs typeface="Times New Roman" panose="02020603050405020304" pitchFamily="18" charset="0"/>
              </a:rPr>
              <a:t> </a:t>
            </a:r>
            <a:r>
              <a:rPr lang="en-US" altLang="en-US" sz="2000" b="1" dirty="0" err="1" smtClean="0">
                <a:solidFill>
                  <a:schemeClr val="bg1"/>
                </a:solidFill>
                <a:latin typeface="Times New Roman" panose="02020603050405020304" pitchFamily="18" charset="0"/>
                <a:cs typeface="Times New Roman" panose="02020603050405020304" pitchFamily="18" charset="0"/>
              </a:rPr>
              <a:t>thức</a:t>
            </a:r>
            <a:r>
              <a:rPr lang="en-US" altLang="en-US" sz="2000" b="1" dirty="0" smtClean="0">
                <a:latin typeface="Times New Roman" panose="02020603050405020304" pitchFamily="18" charset="0"/>
                <a:cs typeface="Times New Roman" panose="02020603050405020304" pitchFamily="18" charset="0"/>
              </a:rPr>
              <a:t>.</a:t>
            </a:r>
            <a:endParaRPr lang="en-US" altLang="en-US" sz="2000" b="1" dirty="0">
              <a:latin typeface="Times New Roman" panose="02020603050405020304" pitchFamily="18" charset="0"/>
              <a:cs typeface="Times New Roman" panose="02020603050405020304" pitchFamily="18" charset="0"/>
            </a:endParaRPr>
          </a:p>
        </p:txBody>
      </p:sp>
      <p:sp>
        <p:nvSpPr>
          <p:cNvPr id="43010" name="AutoShape 2"/>
          <p:cNvSpPr>
            <a:spLocks noChangeArrowheads="1"/>
          </p:cNvSpPr>
          <p:nvPr/>
        </p:nvSpPr>
        <p:spPr bwMode="gray">
          <a:xfrm flipV="1">
            <a:off x="1868487" y="2494756"/>
            <a:ext cx="2655888" cy="1830387"/>
          </a:xfrm>
          <a:prstGeom prst="triangle">
            <a:avLst>
              <a:gd name="adj" fmla="val 50000"/>
            </a:avLst>
          </a:prstGeom>
          <a:gradFill rotWithShape="1">
            <a:gsLst>
              <a:gs pos="0">
                <a:schemeClr val="folHlink"/>
              </a:gs>
              <a:gs pos="100000">
                <a:srgbClr val="734D1B"/>
              </a:gs>
            </a:gsLst>
            <a:lin ang="18900000" scaled="1"/>
          </a:gradFill>
          <a:ln w="28575" algn="ctr">
            <a:solidFill>
              <a:srgbClr val="FFFFFF"/>
            </a:solidFill>
            <a:miter lim="800000"/>
            <a:headEnd/>
            <a:tailEnd/>
          </a:ln>
          <a:effectLst>
            <a:outerShdw dist="35921" dir="2700000" algn="ctr" rotWithShape="0">
              <a:schemeClr val="bg2"/>
            </a:outerShdw>
          </a:effectLst>
        </p:spPr>
        <p:txBody>
          <a:bodyPr rot="10800000" wrap="none" anchor="ctr"/>
          <a:lstStyle>
            <a:lvl1pPr>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2284413" indent="1588"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741613" indent="1588"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3198813" indent="1588"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656013" indent="1588"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defTabSz="914400" eaLnBrk="1" hangingPunct="1"/>
            <a:endParaRPr lang="en-US" altLang="en-US" sz="1800">
              <a:solidFill>
                <a:srgbClr val="000000"/>
              </a:solidFill>
            </a:endParaRPr>
          </a:p>
        </p:txBody>
      </p:sp>
      <p:sp>
        <p:nvSpPr>
          <p:cNvPr id="43011" name="AutoShape 3"/>
          <p:cNvSpPr>
            <a:spLocks noChangeArrowheads="1"/>
          </p:cNvSpPr>
          <p:nvPr/>
        </p:nvSpPr>
        <p:spPr bwMode="ltGray">
          <a:xfrm>
            <a:off x="4225131" y="1379537"/>
            <a:ext cx="2655888" cy="1830388"/>
          </a:xfrm>
          <a:prstGeom prst="triangle">
            <a:avLst>
              <a:gd name="adj" fmla="val 50000"/>
            </a:avLst>
          </a:prstGeom>
          <a:gradFill rotWithShape="1">
            <a:gsLst>
              <a:gs pos="0">
                <a:schemeClr val="accent2">
                  <a:gamma/>
                  <a:shade val="82353"/>
                  <a:invGamma/>
                </a:schemeClr>
              </a:gs>
              <a:gs pos="100000">
                <a:schemeClr val="accent2"/>
              </a:gs>
            </a:gsLst>
            <a:lin ang="18900000" scaled="1"/>
          </a:gradFill>
          <a:ln w="28575" algn="ctr">
            <a:solidFill>
              <a:srgbClr val="FFFFFF"/>
            </a:solidFill>
            <a:miter lim="800000"/>
            <a:headEnd/>
            <a:tailEnd/>
          </a:ln>
          <a:effectLst>
            <a:outerShdw dist="35921" dir="2700000" algn="ctr" rotWithShape="0">
              <a:schemeClr val="bg2"/>
            </a:outerShdw>
          </a:effectLst>
        </p:spPr>
        <p:txBody>
          <a:bodyPr wrap="none" anchor="ctr"/>
          <a:lstStyle/>
          <a:p>
            <a:pPr defTabSz="914400" eaLnBrk="1" hangingPunct="1">
              <a:defRPr/>
            </a:pPr>
            <a:endParaRPr lang="en-US" sz="1800">
              <a:solidFill>
                <a:prstClr val="black"/>
              </a:solidFill>
              <a:latin typeface="Arial" charset="0"/>
              <a:cs typeface="Arial" charset="0"/>
            </a:endParaRPr>
          </a:p>
        </p:txBody>
      </p:sp>
      <p:sp>
        <p:nvSpPr>
          <p:cNvPr id="43014" name="AutoShape 6"/>
          <p:cNvSpPr>
            <a:spLocks noChangeArrowheads="1"/>
          </p:cNvSpPr>
          <p:nvPr/>
        </p:nvSpPr>
        <p:spPr bwMode="gray">
          <a:xfrm>
            <a:off x="2846387" y="3124994"/>
            <a:ext cx="2655888" cy="1830388"/>
          </a:xfrm>
          <a:prstGeom prst="triangle">
            <a:avLst>
              <a:gd name="adj" fmla="val 50000"/>
            </a:avLst>
          </a:prstGeom>
          <a:gradFill rotWithShape="1">
            <a:gsLst>
              <a:gs pos="0">
                <a:schemeClr val="folHlink">
                  <a:gamma/>
                  <a:shade val="76078"/>
                  <a:invGamma/>
                </a:schemeClr>
              </a:gs>
              <a:gs pos="100000">
                <a:schemeClr val="folHlink"/>
              </a:gs>
            </a:gsLst>
            <a:lin ang="5400000" scaled="1"/>
          </a:gradFill>
          <a:ln w="28575" algn="ctr">
            <a:solidFill>
              <a:srgbClr val="FFFFFF"/>
            </a:solidFill>
            <a:miter lim="800000"/>
            <a:headEnd/>
            <a:tailEnd/>
          </a:ln>
          <a:effectLst>
            <a:outerShdw dist="35921" dir="2700000" algn="ctr" rotWithShape="0">
              <a:schemeClr val="bg2"/>
            </a:outerShdw>
          </a:effectLst>
        </p:spPr>
        <p:txBody>
          <a:bodyPr wrap="none" anchor="ctr"/>
          <a:lstStyle/>
          <a:p>
            <a:pPr defTabSz="914400" eaLnBrk="1" hangingPunct="1">
              <a:defRPr/>
            </a:pPr>
            <a:endParaRPr lang="en-US" sz="1800">
              <a:solidFill>
                <a:prstClr val="black"/>
              </a:solidFill>
              <a:latin typeface="Arial" charset="0"/>
              <a:cs typeface="Arial" charset="0"/>
            </a:endParaRPr>
          </a:p>
        </p:txBody>
      </p:sp>
      <p:sp>
        <p:nvSpPr>
          <p:cNvPr id="43015" name="AutoShape 7"/>
          <p:cNvSpPr>
            <a:spLocks noChangeArrowheads="1"/>
          </p:cNvSpPr>
          <p:nvPr/>
        </p:nvSpPr>
        <p:spPr bwMode="gray">
          <a:xfrm flipV="1">
            <a:off x="4344988" y="3225007"/>
            <a:ext cx="2654300" cy="1830387"/>
          </a:xfrm>
          <a:prstGeom prst="triangle">
            <a:avLst>
              <a:gd name="adj" fmla="val 50000"/>
            </a:avLst>
          </a:prstGeom>
          <a:gradFill rotWithShape="1">
            <a:gsLst>
              <a:gs pos="0">
                <a:srgbClr val="A56E26"/>
              </a:gs>
              <a:gs pos="100000">
                <a:schemeClr val="folHlink"/>
              </a:gs>
            </a:gsLst>
            <a:lin ang="2700000" scaled="1"/>
          </a:gradFill>
          <a:ln w="28575" algn="ctr">
            <a:solidFill>
              <a:srgbClr val="FFFFFF"/>
            </a:solidFill>
            <a:miter lim="800000"/>
            <a:headEnd/>
            <a:tailEnd/>
          </a:ln>
          <a:effectLst>
            <a:outerShdw dist="35921" dir="2700000" algn="ctr" rotWithShape="0">
              <a:schemeClr val="bg2"/>
            </a:outerShdw>
          </a:effectLst>
        </p:spPr>
        <p:txBody>
          <a:bodyPr rot="10800000" wrap="none" anchor="ctr"/>
          <a:lstStyle>
            <a:lvl1pPr>
              <a:defRPr sz="1300">
                <a:solidFill>
                  <a:schemeClr val="tx1"/>
                </a:solidFill>
                <a:latin typeface="Arial" panose="020B0604020202020204" pitchFamily="34" charset="0"/>
                <a:cs typeface="Arial" panose="020B0604020202020204" pitchFamily="34" charset="0"/>
              </a:defRPr>
            </a:lvl1pPr>
            <a:lvl2pPr>
              <a:defRPr sz="1300">
                <a:solidFill>
                  <a:schemeClr val="tx1"/>
                </a:solidFill>
                <a:latin typeface="Arial" panose="020B0604020202020204" pitchFamily="34" charset="0"/>
                <a:cs typeface="Arial" panose="020B0604020202020204" pitchFamily="34" charset="0"/>
              </a:defRPr>
            </a:lvl2pPr>
            <a:lvl3pPr>
              <a:defRPr sz="1300">
                <a:solidFill>
                  <a:schemeClr val="tx1"/>
                </a:solidFill>
                <a:latin typeface="Arial" panose="020B0604020202020204" pitchFamily="34" charset="0"/>
                <a:cs typeface="Arial" panose="020B0604020202020204" pitchFamily="34" charset="0"/>
              </a:defRPr>
            </a:lvl3pPr>
            <a:lvl4pPr>
              <a:defRPr sz="1300">
                <a:solidFill>
                  <a:schemeClr val="tx1"/>
                </a:solidFill>
                <a:latin typeface="Arial" panose="020B0604020202020204" pitchFamily="34" charset="0"/>
                <a:cs typeface="Arial" panose="020B0604020202020204" pitchFamily="34" charset="0"/>
              </a:defRPr>
            </a:lvl4pPr>
            <a:lvl5pPr>
              <a:defRPr sz="1300">
                <a:solidFill>
                  <a:schemeClr val="tx1"/>
                </a:solidFill>
                <a:latin typeface="Arial" panose="020B0604020202020204" pitchFamily="34" charset="0"/>
                <a:cs typeface="Arial" panose="020B0604020202020204" pitchFamily="34" charset="0"/>
              </a:defRPr>
            </a:lvl5pPr>
            <a:lvl6pPr marL="2284413" indent="1588"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741613" indent="1588"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3198813" indent="1588"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656013" indent="1588"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defTabSz="914400" eaLnBrk="1" hangingPunct="1"/>
            <a:endParaRPr lang="en-US" altLang="en-US" sz="1800">
              <a:solidFill>
                <a:srgbClr val="000000"/>
              </a:solidFill>
            </a:endParaRPr>
          </a:p>
        </p:txBody>
      </p:sp>
      <p:sp>
        <p:nvSpPr>
          <p:cNvPr id="103465" name="Rectangle 9"/>
          <p:cNvSpPr>
            <a:spLocks noChangeArrowheads="1"/>
          </p:cNvSpPr>
          <p:nvPr/>
        </p:nvSpPr>
        <p:spPr bwMode="white">
          <a:xfrm rot="21403821">
            <a:off x="2296563" y="2526110"/>
            <a:ext cx="14319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1300">
                <a:solidFill>
                  <a:schemeClr val="tx1"/>
                </a:solidFill>
                <a:latin typeface="Arial" panose="020B0604020202020204" pitchFamily="34" charset="0"/>
                <a:cs typeface="Arial" panose="020B0604020202020204" pitchFamily="34" charset="0"/>
              </a:defRPr>
            </a:lvl1pPr>
            <a:lvl2pPr marL="742950" indent="-285750">
              <a:defRPr sz="1300">
                <a:solidFill>
                  <a:schemeClr val="tx1"/>
                </a:solidFill>
                <a:latin typeface="Arial" panose="020B0604020202020204" pitchFamily="34" charset="0"/>
                <a:cs typeface="Arial" panose="020B0604020202020204" pitchFamily="34" charset="0"/>
              </a:defRPr>
            </a:lvl2pPr>
            <a:lvl3pPr marL="1143000" indent="-228600">
              <a:defRPr sz="1300">
                <a:solidFill>
                  <a:schemeClr val="tx1"/>
                </a:solidFill>
                <a:latin typeface="Arial" panose="020B0604020202020204" pitchFamily="34" charset="0"/>
                <a:cs typeface="Arial" panose="020B0604020202020204" pitchFamily="34" charset="0"/>
              </a:defRPr>
            </a:lvl3pPr>
            <a:lvl4pPr marL="1600200" indent="-228600">
              <a:defRPr sz="1300">
                <a:solidFill>
                  <a:schemeClr val="tx1"/>
                </a:solidFill>
                <a:latin typeface="Arial" panose="020B0604020202020204" pitchFamily="34" charset="0"/>
                <a:cs typeface="Arial" panose="020B0604020202020204" pitchFamily="34" charset="0"/>
              </a:defRPr>
            </a:lvl4pPr>
            <a:lvl5pPr marL="2057400" indent="-228600">
              <a:defRPr sz="1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ctr" defTabSz="914400"/>
            <a:r>
              <a:rPr lang="en-US" altLang="en-US" sz="2000" b="1" dirty="0" err="1">
                <a:solidFill>
                  <a:srgbClr val="FFFFFF"/>
                </a:solidFill>
              </a:rPr>
              <a:t>Thuế</a:t>
            </a:r>
            <a:r>
              <a:rPr lang="en-US" altLang="en-US" sz="2000" b="1" dirty="0">
                <a:solidFill>
                  <a:srgbClr val="FFFFFF"/>
                </a:solidFill>
              </a:rPr>
              <a:t> </a:t>
            </a:r>
            <a:r>
              <a:rPr lang="en-US" altLang="en-US" sz="2000" b="1" dirty="0" err="1">
                <a:solidFill>
                  <a:srgbClr val="FFFFFF"/>
                </a:solidFill>
              </a:rPr>
              <a:t>bảo</a:t>
            </a:r>
            <a:r>
              <a:rPr lang="en-US" altLang="en-US" sz="2000" b="1" dirty="0">
                <a:solidFill>
                  <a:srgbClr val="FFFFFF"/>
                </a:solidFill>
              </a:rPr>
              <a:t> </a:t>
            </a:r>
            <a:r>
              <a:rPr lang="en-US" altLang="en-US" sz="2000" b="1" dirty="0" err="1">
                <a:solidFill>
                  <a:srgbClr val="FFFFFF"/>
                </a:solidFill>
              </a:rPr>
              <a:t>vệ</a:t>
            </a:r>
            <a:r>
              <a:rPr lang="en-US" altLang="en-US" sz="2000" b="1" dirty="0">
                <a:solidFill>
                  <a:srgbClr val="FFFFFF"/>
                </a:solidFill>
              </a:rPr>
              <a:t> </a:t>
            </a:r>
            <a:r>
              <a:rPr lang="en-US" altLang="en-US" sz="2000" b="1" dirty="0" err="1">
                <a:solidFill>
                  <a:srgbClr val="FFFFFF"/>
                </a:solidFill>
              </a:rPr>
              <a:t>môi</a:t>
            </a:r>
            <a:r>
              <a:rPr lang="en-US" altLang="en-US" sz="2000" b="1" dirty="0">
                <a:solidFill>
                  <a:srgbClr val="FFFFFF"/>
                </a:solidFill>
              </a:rPr>
              <a:t> </a:t>
            </a:r>
            <a:r>
              <a:rPr lang="en-US" altLang="en-US" sz="2000" b="1" dirty="0" err="1">
                <a:solidFill>
                  <a:srgbClr val="FFFFFF"/>
                </a:solidFill>
              </a:rPr>
              <a:t>trường</a:t>
            </a:r>
            <a:endParaRPr lang="en-US" altLang="en-US" sz="2000" b="1" dirty="0">
              <a:solidFill>
                <a:srgbClr val="FFFFFF"/>
              </a:solidFill>
            </a:endParaRPr>
          </a:p>
        </p:txBody>
      </p:sp>
      <p:sp>
        <p:nvSpPr>
          <p:cNvPr id="103466" name="Rectangle 10"/>
          <p:cNvSpPr>
            <a:spLocks noChangeArrowheads="1"/>
          </p:cNvSpPr>
          <p:nvPr/>
        </p:nvSpPr>
        <p:spPr bwMode="white">
          <a:xfrm>
            <a:off x="5168901" y="3332954"/>
            <a:ext cx="15509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1300">
                <a:solidFill>
                  <a:schemeClr val="tx1"/>
                </a:solidFill>
                <a:latin typeface="Arial" panose="020B0604020202020204" pitchFamily="34" charset="0"/>
                <a:cs typeface="Arial" panose="020B0604020202020204" pitchFamily="34" charset="0"/>
              </a:defRPr>
            </a:lvl1pPr>
            <a:lvl2pPr marL="742950" indent="-285750">
              <a:defRPr sz="1300">
                <a:solidFill>
                  <a:schemeClr val="tx1"/>
                </a:solidFill>
                <a:latin typeface="Arial" panose="020B0604020202020204" pitchFamily="34" charset="0"/>
                <a:cs typeface="Arial" panose="020B0604020202020204" pitchFamily="34" charset="0"/>
              </a:defRPr>
            </a:lvl2pPr>
            <a:lvl3pPr marL="1143000" indent="-228600">
              <a:defRPr sz="1300">
                <a:solidFill>
                  <a:schemeClr val="tx1"/>
                </a:solidFill>
                <a:latin typeface="Arial" panose="020B0604020202020204" pitchFamily="34" charset="0"/>
                <a:cs typeface="Arial" panose="020B0604020202020204" pitchFamily="34" charset="0"/>
              </a:defRPr>
            </a:lvl3pPr>
            <a:lvl4pPr marL="1600200" indent="-228600">
              <a:defRPr sz="1300">
                <a:solidFill>
                  <a:schemeClr val="tx1"/>
                </a:solidFill>
                <a:latin typeface="Arial" panose="020B0604020202020204" pitchFamily="34" charset="0"/>
                <a:cs typeface="Arial" panose="020B0604020202020204" pitchFamily="34" charset="0"/>
              </a:defRPr>
            </a:lvl4pPr>
            <a:lvl5pPr marL="2057400" indent="-228600">
              <a:defRPr sz="1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ctr" defTabSz="914400"/>
            <a:r>
              <a:rPr lang="en-US" altLang="en-US" sz="2000" b="1" dirty="0" err="1" smtClean="0">
                <a:solidFill>
                  <a:srgbClr val="FFFFFF"/>
                </a:solidFill>
              </a:rPr>
              <a:t>Thuế</a:t>
            </a:r>
            <a:r>
              <a:rPr lang="en-US" altLang="en-US" sz="2000" b="1" dirty="0" smtClean="0">
                <a:solidFill>
                  <a:srgbClr val="FFFFFF"/>
                </a:solidFill>
              </a:rPr>
              <a:t> </a:t>
            </a:r>
            <a:r>
              <a:rPr lang="en-US" altLang="en-US" sz="2000" b="1" dirty="0" err="1" smtClean="0">
                <a:solidFill>
                  <a:srgbClr val="FFFFFF"/>
                </a:solidFill>
              </a:rPr>
              <a:t>xuất</a:t>
            </a:r>
            <a:r>
              <a:rPr lang="en-US" altLang="en-US" sz="2000" b="1" dirty="0" smtClean="0">
                <a:solidFill>
                  <a:srgbClr val="FFFFFF"/>
                </a:solidFill>
              </a:rPr>
              <a:t>, </a:t>
            </a:r>
            <a:r>
              <a:rPr lang="en-US" altLang="en-US" sz="2000" b="1" dirty="0" err="1">
                <a:solidFill>
                  <a:srgbClr val="FFFFFF"/>
                </a:solidFill>
              </a:rPr>
              <a:t>nhập</a:t>
            </a:r>
            <a:r>
              <a:rPr lang="en-US" altLang="en-US" sz="2000" b="1" dirty="0">
                <a:solidFill>
                  <a:srgbClr val="FFFFFF"/>
                </a:solidFill>
              </a:rPr>
              <a:t> </a:t>
            </a:r>
            <a:r>
              <a:rPr lang="en-US" altLang="en-US" sz="2000" b="1" dirty="0" err="1">
                <a:solidFill>
                  <a:srgbClr val="FFFFFF"/>
                </a:solidFill>
              </a:rPr>
              <a:t>khẩu</a:t>
            </a:r>
            <a:endParaRPr lang="en-US" altLang="en-US" sz="2000" b="1" dirty="0">
              <a:solidFill>
                <a:srgbClr val="FFFFFF"/>
              </a:solidFill>
            </a:endParaRPr>
          </a:p>
        </p:txBody>
      </p:sp>
      <p:sp>
        <p:nvSpPr>
          <p:cNvPr id="103467" name="Rectangle 11"/>
          <p:cNvSpPr>
            <a:spLocks noChangeArrowheads="1"/>
          </p:cNvSpPr>
          <p:nvPr/>
        </p:nvSpPr>
        <p:spPr bwMode="white">
          <a:xfrm>
            <a:off x="3787775" y="4137025"/>
            <a:ext cx="14319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1300">
                <a:solidFill>
                  <a:schemeClr val="tx1"/>
                </a:solidFill>
                <a:latin typeface="Arial" panose="020B0604020202020204" pitchFamily="34" charset="0"/>
                <a:cs typeface="Arial" panose="020B0604020202020204" pitchFamily="34" charset="0"/>
              </a:defRPr>
            </a:lvl1pPr>
            <a:lvl2pPr marL="742950" indent="-285750">
              <a:defRPr sz="1300">
                <a:solidFill>
                  <a:schemeClr val="tx1"/>
                </a:solidFill>
                <a:latin typeface="Arial" panose="020B0604020202020204" pitchFamily="34" charset="0"/>
                <a:cs typeface="Arial" panose="020B0604020202020204" pitchFamily="34" charset="0"/>
              </a:defRPr>
            </a:lvl2pPr>
            <a:lvl3pPr marL="1143000" indent="-228600">
              <a:defRPr sz="1300">
                <a:solidFill>
                  <a:schemeClr val="tx1"/>
                </a:solidFill>
                <a:latin typeface="Arial" panose="020B0604020202020204" pitchFamily="34" charset="0"/>
                <a:cs typeface="Arial" panose="020B0604020202020204" pitchFamily="34" charset="0"/>
              </a:defRPr>
            </a:lvl3pPr>
            <a:lvl4pPr marL="1600200" indent="-228600">
              <a:defRPr sz="1300">
                <a:solidFill>
                  <a:schemeClr val="tx1"/>
                </a:solidFill>
                <a:latin typeface="Arial" panose="020B0604020202020204" pitchFamily="34" charset="0"/>
                <a:cs typeface="Arial" panose="020B0604020202020204" pitchFamily="34" charset="0"/>
              </a:defRPr>
            </a:lvl4pPr>
            <a:lvl5pPr marL="2057400" indent="-228600">
              <a:defRPr sz="1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ctr" defTabSz="914400"/>
            <a:r>
              <a:rPr lang="en-US" altLang="en-US" sz="2000" b="1">
                <a:solidFill>
                  <a:srgbClr val="FFFFFF"/>
                </a:solidFill>
              </a:rPr>
              <a:t>Thuế tiêu thụ đặc biệt</a:t>
            </a:r>
          </a:p>
        </p:txBody>
      </p:sp>
      <p:sp>
        <p:nvSpPr>
          <p:cNvPr id="103468" name="Rectangle 12"/>
          <p:cNvSpPr>
            <a:spLocks noChangeArrowheads="1"/>
          </p:cNvSpPr>
          <p:nvPr/>
        </p:nvSpPr>
        <p:spPr bwMode="black">
          <a:xfrm>
            <a:off x="2985217" y="1127243"/>
            <a:ext cx="25170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1300">
                <a:solidFill>
                  <a:schemeClr val="tx1"/>
                </a:solidFill>
                <a:latin typeface="Arial" panose="020B0604020202020204" pitchFamily="34" charset="0"/>
                <a:cs typeface="Arial" panose="020B0604020202020204" pitchFamily="34" charset="0"/>
              </a:defRPr>
            </a:lvl1pPr>
            <a:lvl2pPr marL="742950" indent="-285750">
              <a:defRPr sz="1300">
                <a:solidFill>
                  <a:schemeClr val="tx1"/>
                </a:solidFill>
                <a:latin typeface="Arial" panose="020B0604020202020204" pitchFamily="34" charset="0"/>
                <a:cs typeface="Arial" panose="020B0604020202020204" pitchFamily="34" charset="0"/>
              </a:defRPr>
            </a:lvl2pPr>
            <a:lvl3pPr marL="1143000" indent="-228600">
              <a:defRPr sz="1300">
                <a:solidFill>
                  <a:schemeClr val="tx1"/>
                </a:solidFill>
                <a:latin typeface="Arial" panose="020B0604020202020204" pitchFamily="34" charset="0"/>
                <a:cs typeface="Arial" panose="020B0604020202020204" pitchFamily="34" charset="0"/>
              </a:defRPr>
            </a:lvl3pPr>
            <a:lvl4pPr marL="1600200" indent="-228600">
              <a:defRPr sz="1300">
                <a:solidFill>
                  <a:schemeClr val="tx1"/>
                </a:solidFill>
                <a:latin typeface="Arial" panose="020B0604020202020204" pitchFamily="34" charset="0"/>
                <a:cs typeface="Arial" panose="020B0604020202020204" pitchFamily="34" charset="0"/>
              </a:defRPr>
            </a:lvl4pPr>
            <a:lvl5pPr marL="2057400" indent="-228600">
              <a:defRPr sz="1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ctr" defTabSz="914400" eaLnBrk="1" hangingPunct="1"/>
            <a:r>
              <a:rPr lang="en-US" altLang="en-US" sz="1800" dirty="0" err="1">
                <a:solidFill>
                  <a:srgbClr val="0000CC"/>
                </a:solidFill>
              </a:rPr>
              <a:t>Thuế</a:t>
            </a:r>
            <a:r>
              <a:rPr lang="en-US" altLang="en-US" sz="1800" dirty="0">
                <a:solidFill>
                  <a:srgbClr val="0000CC"/>
                </a:solidFill>
              </a:rPr>
              <a:t> </a:t>
            </a:r>
            <a:r>
              <a:rPr lang="en-US" altLang="en-US" sz="1800" dirty="0" err="1" smtClean="0">
                <a:solidFill>
                  <a:srgbClr val="0000CC"/>
                </a:solidFill>
              </a:rPr>
              <a:t>sử</a:t>
            </a:r>
            <a:r>
              <a:rPr lang="en-US" altLang="en-US" sz="1800" dirty="0" smtClean="0">
                <a:solidFill>
                  <a:srgbClr val="0000CC"/>
                </a:solidFill>
              </a:rPr>
              <a:t> </a:t>
            </a:r>
            <a:r>
              <a:rPr lang="en-US" altLang="en-US" sz="1800" dirty="0" err="1" smtClean="0">
                <a:solidFill>
                  <a:srgbClr val="0000CC"/>
                </a:solidFill>
              </a:rPr>
              <a:t>dụng</a:t>
            </a:r>
            <a:r>
              <a:rPr lang="en-US" altLang="en-US" sz="1800" dirty="0" smtClean="0">
                <a:solidFill>
                  <a:srgbClr val="0000CC"/>
                </a:solidFill>
              </a:rPr>
              <a:t> </a:t>
            </a:r>
            <a:r>
              <a:rPr lang="en-US" altLang="en-US" sz="1800" dirty="0" err="1" smtClean="0">
                <a:solidFill>
                  <a:srgbClr val="0000CC"/>
                </a:solidFill>
              </a:rPr>
              <a:t>đất</a:t>
            </a:r>
            <a:r>
              <a:rPr lang="en-US" altLang="en-US" sz="1800" dirty="0" smtClean="0">
                <a:solidFill>
                  <a:srgbClr val="0000CC"/>
                </a:solidFill>
              </a:rPr>
              <a:t> phi </a:t>
            </a:r>
            <a:r>
              <a:rPr lang="en-US" altLang="en-US" sz="1800" dirty="0" err="1" smtClean="0">
                <a:solidFill>
                  <a:srgbClr val="0000CC"/>
                </a:solidFill>
              </a:rPr>
              <a:t>nông</a:t>
            </a:r>
            <a:r>
              <a:rPr lang="en-US" altLang="en-US" sz="1800" dirty="0" smtClean="0">
                <a:solidFill>
                  <a:srgbClr val="0000CC"/>
                </a:solidFill>
              </a:rPr>
              <a:t> </a:t>
            </a:r>
            <a:r>
              <a:rPr lang="en-US" altLang="en-US" sz="1800" dirty="0" err="1" smtClean="0">
                <a:solidFill>
                  <a:srgbClr val="0000CC"/>
                </a:solidFill>
              </a:rPr>
              <a:t>nghiệp</a:t>
            </a:r>
            <a:endParaRPr lang="en-US" altLang="en-US" sz="1800" dirty="0">
              <a:solidFill>
                <a:srgbClr val="0000CC"/>
              </a:solidFill>
            </a:endParaRPr>
          </a:p>
        </p:txBody>
      </p:sp>
      <p:sp>
        <p:nvSpPr>
          <p:cNvPr id="103469" name="Rectangle 13"/>
          <p:cNvSpPr>
            <a:spLocks noChangeArrowheads="1"/>
          </p:cNvSpPr>
          <p:nvPr/>
        </p:nvSpPr>
        <p:spPr bwMode="black">
          <a:xfrm>
            <a:off x="852563" y="1645228"/>
            <a:ext cx="166211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1300">
                <a:solidFill>
                  <a:schemeClr val="tx1"/>
                </a:solidFill>
                <a:latin typeface="Arial" panose="020B0604020202020204" pitchFamily="34" charset="0"/>
                <a:cs typeface="Arial" panose="020B0604020202020204" pitchFamily="34" charset="0"/>
              </a:defRPr>
            </a:lvl1pPr>
            <a:lvl2pPr marL="742950" indent="-285750">
              <a:defRPr sz="1300">
                <a:solidFill>
                  <a:schemeClr val="tx1"/>
                </a:solidFill>
                <a:latin typeface="Arial" panose="020B0604020202020204" pitchFamily="34" charset="0"/>
                <a:cs typeface="Arial" panose="020B0604020202020204" pitchFamily="34" charset="0"/>
              </a:defRPr>
            </a:lvl2pPr>
            <a:lvl3pPr marL="1143000" indent="-228600">
              <a:defRPr sz="1300">
                <a:solidFill>
                  <a:schemeClr val="tx1"/>
                </a:solidFill>
                <a:latin typeface="Arial" panose="020B0604020202020204" pitchFamily="34" charset="0"/>
                <a:cs typeface="Arial" panose="020B0604020202020204" pitchFamily="34" charset="0"/>
              </a:defRPr>
            </a:lvl3pPr>
            <a:lvl4pPr marL="1600200" indent="-228600">
              <a:defRPr sz="1300">
                <a:solidFill>
                  <a:schemeClr val="tx1"/>
                </a:solidFill>
                <a:latin typeface="Arial" panose="020B0604020202020204" pitchFamily="34" charset="0"/>
                <a:cs typeface="Arial" panose="020B0604020202020204" pitchFamily="34" charset="0"/>
              </a:defRPr>
            </a:lvl4pPr>
            <a:lvl5pPr marL="2057400" indent="-228600">
              <a:defRPr sz="1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ctr" defTabSz="914400" eaLnBrk="1" hangingPunct="1"/>
            <a:r>
              <a:rPr lang="en-US" altLang="en-US" sz="1800" dirty="0" err="1">
                <a:solidFill>
                  <a:srgbClr val="0000CC"/>
                </a:solidFill>
              </a:rPr>
              <a:t>Thuế</a:t>
            </a:r>
            <a:r>
              <a:rPr lang="en-US" altLang="en-US" sz="1800" dirty="0">
                <a:solidFill>
                  <a:srgbClr val="0000CC"/>
                </a:solidFill>
              </a:rPr>
              <a:t> </a:t>
            </a:r>
            <a:r>
              <a:rPr lang="en-US" altLang="en-US" sz="1800" dirty="0" err="1">
                <a:solidFill>
                  <a:srgbClr val="0000CC"/>
                </a:solidFill>
              </a:rPr>
              <a:t>sử</a:t>
            </a:r>
            <a:r>
              <a:rPr lang="en-US" altLang="en-US" sz="1800" dirty="0">
                <a:solidFill>
                  <a:srgbClr val="0000CC"/>
                </a:solidFill>
              </a:rPr>
              <a:t> </a:t>
            </a:r>
            <a:r>
              <a:rPr lang="en-US" altLang="en-US" sz="1800" dirty="0" err="1">
                <a:solidFill>
                  <a:srgbClr val="0000CC"/>
                </a:solidFill>
              </a:rPr>
              <a:t>dụng</a:t>
            </a:r>
            <a:r>
              <a:rPr lang="en-US" altLang="en-US" sz="1800" dirty="0">
                <a:solidFill>
                  <a:srgbClr val="0000CC"/>
                </a:solidFill>
              </a:rPr>
              <a:t> </a:t>
            </a:r>
            <a:r>
              <a:rPr lang="en-US" altLang="en-US" sz="1800" dirty="0" err="1">
                <a:solidFill>
                  <a:srgbClr val="0000CC"/>
                </a:solidFill>
              </a:rPr>
              <a:t>đất</a:t>
            </a:r>
            <a:r>
              <a:rPr lang="en-US" altLang="en-US" sz="1800" dirty="0">
                <a:solidFill>
                  <a:srgbClr val="0000CC"/>
                </a:solidFill>
              </a:rPr>
              <a:t> </a:t>
            </a:r>
            <a:r>
              <a:rPr lang="en-US" altLang="en-US" sz="1800" dirty="0" err="1" smtClean="0">
                <a:solidFill>
                  <a:srgbClr val="0000CC"/>
                </a:solidFill>
              </a:rPr>
              <a:t>nông</a:t>
            </a:r>
            <a:r>
              <a:rPr lang="en-US" altLang="en-US" sz="1800" dirty="0" smtClean="0">
                <a:solidFill>
                  <a:srgbClr val="0000CC"/>
                </a:solidFill>
              </a:rPr>
              <a:t> </a:t>
            </a:r>
            <a:r>
              <a:rPr lang="en-US" altLang="en-US" sz="1800" dirty="0" err="1">
                <a:solidFill>
                  <a:srgbClr val="0000CC"/>
                </a:solidFill>
              </a:rPr>
              <a:t>nghiệp</a:t>
            </a:r>
            <a:endParaRPr lang="en-US" altLang="en-US" sz="1800" dirty="0">
              <a:solidFill>
                <a:srgbClr val="0000CC"/>
              </a:solidFill>
            </a:endParaRPr>
          </a:p>
        </p:txBody>
      </p:sp>
      <p:sp>
        <p:nvSpPr>
          <p:cNvPr id="103470" name="Rectangle 14"/>
          <p:cNvSpPr>
            <a:spLocks noChangeArrowheads="1"/>
          </p:cNvSpPr>
          <p:nvPr/>
        </p:nvSpPr>
        <p:spPr bwMode="black">
          <a:xfrm>
            <a:off x="828675" y="4019550"/>
            <a:ext cx="16621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1300">
                <a:solidFill>
                  <a:schemeClr val="tx1"/>
                </a:solidFill>
                <a:latin typeface="Arial" panose="020B0604020202020204" pitchFamily="34" charset="0"/>
                <a:cs typeface="Arial" panose="020B0604020202020204" pitchFamily="34" charset="0"/>
              </a:defRPr>
            </a:lvl1pPr>
            <a:lvl2pPr marL="742950" indent="-285750">
              <a:defRPr sz="1300">
                <a:solidFill>
                  <a:schemeClr val="tx1"/>
                </a:solidFill>
                <a:latin typeface="Arial" panose="020B0604020202020204" pitchFamily="34" charset="0"/>
                <a:cs typeface="Arial" panose="020B0604020202020204" pitchFamily="34" charset="0"/>
              </a:defRPr>
            </a:lvl2pPr>
            <a:lvl3pPr marL="1143000" indent="-228600">
              <a:defRPr sz="1300">
                <a:solidFill>
                  <a:schemeClr val="tx1"/>
                </a:solidFill>
                <a:latin typeface="Arial" panose="020B0604020202020204" pitchFamily="34" charset="0"/>
                <a:cs typeface="Arial" panose="020B0604020202020204" pitchFamily="34" charset="0"/>
              </a:defRPr>
            </a:lvl3pPr>
            <a:lvl4pPr marL="1600200" indent="-228600">
              <a:defRPr sz="1300">
                <a:solidFill>
                  <a:schemeClr val="tx1"/>
                </a:solidFill>
                <a:latin typeface="Arial" panose="020B0604020202020204" pitchFamily="34" charset="0"/>
                <a:cs typeface="Arial" panose="020B0604020202020204" pitchFamily="34" charset="0"/>
              </a:defRPr>
            </a:lvl4pPr>
            <a:lvl5pPr marL="2057400" indent="-228600">
              <a:defRPr sz="1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ctr" defTabSz="914400" eaLnBrk="1" hangingPunct="1"/>
            <a:r>
              <a:rPr lang="en-US" altLang="en-US" sz="1800" dirty="0" err="1">
                <a:solidFill>
                  <a:srgbClr val="0000CC"/>
                </a:solidFill>
              </a:rPr>
              <a:t>Thuế</a:t>
            </a:r>
            <a:r>
              <a:rPr lang="en-US" altLang="en-US" sz="1800" dirty="0">
                <a:solidFill>
                  <a:srgbClr val="0000CC"/>
                </a:solidFill>
              </a:rPr>
              <a:t> </a:t>
            </a:r>
            <a:r>
              <a:rPr lang="en-US" altLang="en-US" sz="1800" dirty="0" err="1" smtClean="0">
                <a:solidFill>
                  <a:srgbClr val="0000CC"/>
                </a:solidFill>
              </a:rPr>
              <a:t>thu</a:t>
            </a:r>
            <a:r>
              <a:rPr lang="en-US" altLang="en-US" sz="1800" dirty="0" smtClean="0">
                <a:solidFill>
                  <a:srgbClr val="0000CC"/>
                </a:solidFill>
              </a:rPr>
              <a:t> </a:t>
            </a:r>
            <a:r>
              <a:rPr lang="en-US" altLang="en-US" sz="1800" dirty="0" err="1" smtClean="0">
                <a:solidFill>
                  <a:srgbClr val="0000CC"/>
                </a:solidFill>
              </a:rPr>
              <a:t>nhập</a:t>
            </a:r>
            <a:r>
              <a:rPr lang="en-US" altLang="en-US" sz="1800" dirty="0" smtClean="0">
                <a:solidFill>
                  <a:srgbClr val="0000CC"/>
                </a:solidFill>
              </a:rPr>
              <a:t> </a:t>
            </a:r>
            <a:r>
              <a:rPr lang="en-US" altLang="en-US" sz="1800" dirty="0" err="1" smtClean="0">
                <a:solidFill>
                  <a:srgbClr val="0000CC"/>
                </a:solidFill>
              </a:rPr>
              <a:t>cá</a:t>
            </a:r>
            <a:r>
              <a:rPr lang="en-US" altLang="en-US" sz="1800" dirty="0" smtClean="0">
                <a:solidFill>
                  <a:srgbClr val="0000CC"/>
                </a:solidFill>
              </a:rPr>
              <a:t> </a:t>
            </a:r>
            <a:r>
              <a:rPr lang="en-US" altLang="en-US" sz="1800" dirty="0" err="1" smtClean="0">
                <a:solidFill>
                  <a:srgbClr val="0000CC"/>
                </a:solidFill>
              </a:rPr>
              <a:t>nhân</a:t>
            </a:r>
            <a:r>
              <a:rPr lang="en-US" altLang="en-US" sz="1800" dirty="0" smtClean="0">
                <a:solidFill>
                  <a:srgbClr val="0000CC"/>
                </a:solidFill>
              </a:rPr>
              <a:t>.</a:t>
            </a:r>
            <a:endParaRPr lang="en-US" altLang="en-US" sz="1800" dirty="0">
              <a:solidFill>
                <a:srgbClr val="0000CC"/>
              </a:solidFill>
            </a:endParaRPr>
          </a:p>
        </p:txBody>
      </p:sp>
      <p:sp>
        <p:nvSpPr>
          <p:cNvPr id="103471" name="Rectangle 15"/>
          <p:cNvSpPr>
            <a:spLocks noChangeArrowheads="1"/>
          </p:cNvSpPr>
          <p:nvPr/>
        </p:nvSpPr>
        <p:spPr bwMode="black">
          <a:xfrm>
            <a:off x="6784975" y="4019550"/>
            <a:ext cx="16621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1300">
                <a:solidFill>
                  <a:schemeClr val="tx1"/>
                </a:solidFill>
                <a:latin typeface="Arial" panose="020B0604020202020204" pitchFamily="34" charset="0"/>
                <a:cs typeface="Arial" panose="020B0604020202020204" pitchFamily="34" charset="0"/>
              </a:defRPr>
            </a:lvl1pPr>
            <a:lvl2pPr marL="742950" indent="-285750">
              <a:defRPr sz="1300">
                <a:solidFill>
                  <a:schemeClr val="tx1"/>
                </a:solidFill>
                <a:latin typeface="Arial" panose="020B0604020202020204" pitchFamily="34" charset="0"/>
                <a:cs typeface="Arial" panose="020B0604020202020204" pitchFamily="34" charset="0"/>
              </a:defRPr>
            </a:lvl2pPr>
            <a:lvl3pPr marL="1143000" indent="-228600">
              <a:defRPr sz="1300">
                <a:solidFill>
                  <a:schemeClr val="tx1"/>
                </a:solidFill>
                <a:latin typeface="Arial" panose="020B0604020202020204" pitchFamily="34" charset="0"/>
                <a:cs typeface="Arial" panose="020B0604020202020204" pitchFamily="34" charset="0"/>
              </a:defRPr>
            </a:lvl3pPr>
            <a:lvl4pPr marL="1600200" indent="-228600">
              <a:defRPr sz="1300">
                <a:solidFill>
                  <a:schemeClr val="tx1"/>
                </a:solidFill>
                <a:latin typeface="Arial" panose="020B0604020202020204" pitchFamily="34" charset="0"/>
                <a:cs typeface="Arial" panose="020B0604020202020204" pitchFamily="34" charset="0"/>
              </a:defRPr>
            </a:lvl4pPr>
            <a:lvl5pPr marL="2057400" indent="-228600">
              <a:defRPr sz="1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ctr" defTabSz="914400" eaLnBrk="1" hangingPunct="1"/>
            <a:r>
              <a:rPr lang="en-US" altLang="en-US" sz="1800">
                <a:solidFill>
                  <a:srgbClr val="0000CC"/>
                </a:solidFill>
              </a:rPr>
              <a:t>Thuế thu nhập doanh nghiệp</a:t>
            </a:r>
          </a:p>
        </p:txBody>
      </p:sp>
      <p:sp>
        <p:nvSpPr>
          <p:cNvPr id="103472" name="Rectangle 16"/>
          <p:cNvSpPr>
            <a:spLocks noChangeArrowheads="1"/>
          </p:cNvSpPr>
          <p:nvPr/>
        </p:nvSpPr>
        <p:spPr bwMode="black">
          <a:xfrm>
            <a:off x="6562623" y="1836737"/>
            <a:ext cx="2006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1300">
                <a:solidFill>
                  <a:schemeClr val="tx1"/>
                </a:solidFill>
                <a:latin typeface="Arial" panose="020B0604020202020204" pitchFamily="34" charset="0"/>
                <a:cs typeface="Arial" panose="020B0604020202020204" pitchFamily="34" charset="0"/>
              </a:defRPr>
            </a:lvl1pPr>
            <a:lvl2pPr marL="742950" indent="-285750">
              <a:defRPr sz="1300">
                <a:solidFill>
                  <a:schemeClr val="tx1"/>
                </a:solidFill>
                <a:latin typeface="Arial" panose="020B0604020202020204" pitchFamily="34" charset="0"/>
                <a:cs typeface="Arial" panose="020B0604020202020204" pitchFamily="34" charset="0"/>
              </a:defRPr>
            </a:lvl2pPr>
            <a:lvl3pPr marL="1143000" indent="-228600">
              <a:defRPr sz="1300">
                <a:solidFill>
                  <a:schemeClr val="tx1"/>
                </a:solidFill>
                <a:latin typeface="Arial" panose="020B0604020202020204" pitchFamily="34" charset="0"/>
                <a:cs typeface="Arial" panose="020B0604020202020204" pitchFamily="34" charset="0"/>
              </a:defRPr>
            </a:lvl3pPr>
            <a:lvl4pPr marL="1600200" indent="-228600">
              <a:defRPr sz="1300">
                <a:solidFill>
                  <a:schemeClr val="tx1"/>
                </a:solidFill>
                <a:latin typeface="Arial" panose="020B0604020202020204" pitchFamily="34" charset="0"/>
                <a:cs typeface="Arial" panose="020B0604020202020204" pitchFamily="34" charset="0"/>
              </a:defRPr>
            </a:lvl4pPr>
            <a:lvl5pPr marL="2057400" indent="-228600">
              <a:defRPr sz="1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ctr" defTabSz="914400" eaLnBrk="1" hangingPunct="1"/>
            <a:r>
              <a:rPr lang="en-US" altLang="en-US" sz="2000" dirty="0" err="1">
                <a:solidFill>
                  <a:srgbClr val="0000CC"/>
                </a:solidFill>
              </a:rPr>
              <a:t>Thuế</a:t>
            </a:r>
            <a:r>
              <a:rPr lang="en-US" altLang="en-US" sz="2000" dirty="0">
                <a:solidFill>
                  <a:srgbClr val="0000CC"/>
                </a:solidFill>
              </a:rPr>
              <a:t> </a:t>
            </a:r>
            <a:r>
              <a:rPr lang="en-US" altLang="en-US" sz="2000" dirty="0" err="1">
                <a:solidFill>
                  <a:srgbClr val="0000CC"/>
                </a:solidFill>
              </a:rPr>
              <a:t>tài</a:t>
            </a:r>
            <a:r>
              <a:rPr lang="en-US" altLang="en-US" sz="2000" dirty="0">
                <a:solidFill>
                  <a:srgbClr val="0000CC"/>
                </a:solidFill>
              </a:rPr>
              <a:t> </a:t>
            </a:r>
            <a:r>
              <a:rPr lang="en-US" altLang="en-US" sz="2000" dirty="0" err="1">
                <a:solidFill>
                  <a:srgbClr val="0000CC"/>
                </a:solidFill>
              </a:rPr>
              <a:t>nguyên</a:t>
            </a:r>
            <a:endParaRPr lang="en-US" altLang="en-US" sz="2000" dirty="0">
              <a:solidFill>
                <a:srgbClr val="0000CC"/>
              </a:solidFill>
            </a:endParaRPr>
          </a:p>
        </p:txBody>
      </p:sp>
      <p:sp>
        <p:nvSpPr>
          <p:cNvPr id="109589" name="Rectangle 17"/>
          <p:cNvSpPr>
            <a:spLocks noChangeArrowheads="1"/>
          </p:cNvSpPr>
          <p:nvPr/>
        </p:nvSpPr>
        <p:spPr bwMode="black">
          <a:xfrm>
            <a:off x="3565525" y="5246688"/>
            <a:ext cx="2006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1300">
                <a:solidFill>
                  <a:schemeClr val="tx1"/>
                </a:solidFill>
                <a:latin typeface="Arial" panose="020B0604020202020204" pitchFamily="34" charset="0"/>
                <a:cs typeface="Arial" panose="020B0604020202020204" pitchFamily="34" charset="0"/>
              </a:defRPr>
            </a:lvl1pPr>
            <a:lvl2pPr marL="742950" indent="-285750">
              <a:defRPr sz="1300">
                <a:solidFill>
                  <a:schemeClr val="tx1"/>
                </a:solidFill>
                <a:latin typeface="Arial" panose="020B0604020202020204" pitchFamily="34" charset="0"/>
                <a:cs typeface="Arial" panose="020B0604020202020204" pitchFamily="34" charset="0"/>
              </a:defRPr>
            </a:lvl2pPr>
            <a:lvl3pPr marL="1143000" indent="-228600">
              <a:defRPr sz="1300">
                <a:solidFill>
                  <a:schemeClr val="tx1"/>
                </a:solidFill>
                <a:latin typeface="Arial" panose="020B0604020202020204" pitchFamily="34" charset="0"/>
                <a:cs typeface="Arial" panose="020B0604020202020204" pitchFamily="34" charset="0"/>
              </a:defRPr>
            </a:lvl3pPr>
            <a:lvl4pPr marL="1600200" indent="-228600">
              <a:defRPr sz="1300">
                <a:solidFill>
                  <a:schemeClr val="tx1"/>
                </a:solidFill>
                <a:latin typeface="Arial" panose="020B0604020202020204" pitchFamily="34" charset="0"/>
                <a:cs typeface="Arial" panose="020B0604020202020204" pitchFamily="34" charset="0"/>
              </a:defRPr>
            </a:lvl4pPr>
            <a:lvl5pPr marL="2057400" indent="-228600">
              <a:defRPr sz="1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ctr" defTabSz="914400" eaLnBrk="1" hangingPunct="1"/>
            <a:r>
              <a:rPr lang="en-US" altLang="en-US" sz="1800">
                <a:solidFill>
                  <a:srgbClr val="000000"/>
                </a:solidFill>
              </a:rPr>
              <a:t>Description of</a:t>
            </a:r>
          </a:p>
          <a:p>
            <a:pPr algn="ctr" defTabSz="914400" eaLnBrk="1" hangingPunct="1"/>
            <a:r>
              <a:rPr lang="en-US" altLang="en-US" sz="1800">
                <a:solidFill>
                  <a:srgbClr val="000000"/>
                </a:solidFill>
              </a:rPr>
              <a:t>the contents</a:t>
            </a:r>
          </a:p>
        </p:txBody>
      </p:sp>
      <p:sp>
        <p:nvSpPr>
          <p:cNvPr id="103475" name="Rectangle 19"/>
          <p:cNvSpPr>
            <a:spLocks noChangeArrowheads="1"/>
          </p:cNvSpPr>
          <p:nvPr/>
        </p:nvSpPr>
        <p:spPr bwMode="black">
          <a:xfrm>
            <a:off x="4816066" y="2035173"/>
            <a:ext cx="14319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1300">
                <a:solidFill>
                  <a:schemeClr val="tx1"/>
                </a:solidFill>
                <a:latin typeface="Arial" panose="020B0604020202020204" pitchFamily="34" charset="0"/>
                <a:cs typeface="Arial" panose="020B0604020202020204" pitchFamily="34" charset="0"/>
              </a:defRPr>
            </a:lvl1pPr>
            <a:lvl2pPr marL="742950" indent="-285750">
              <a:defRPr sz="1300">
                <a:solidFill>
                  <a:schemeClr val="tx1"/>
                </a:solidFill>
                <a:latin typeface="Arial" panose="020B0604020202020204" pitchFamily="34" charset="0"/>
                <a:cs typeface="Arial" panose="020B0604020202020204" pitchFamily="34" charset="0"/>
              </a:defRPr>
            </a:lvl2pPr>
            <a:lvl3pPr marL="1143000" indent="-228600">
              <a:defRPr sz="1300">
                <a:solidFill>
                  <a:schemeClr val="tx1"/>
                </a:solidFill>
                <a:latin typeface="Arial" panose="020B0604020202020204" pitchFamily="34" charset="0"/>
                <a:cs typeface="Arial" panose="020B0604020202020204" pitchFamily="34" charset="0"/>
              </a:defRPr>
            </a:lvl3pPr>
            <a:lvl4pPr marL="1600200" indent="-228600">
              <a:defRPr sz="1300">
                <a:solidFill>
                  <a:schemeClr val="tx1"/>
                </a:solidFill>
                <a:latin typeface="Arial" panose="020B0604020202020204" pitchFamily="34" charset="0"/>
                <a:cs typeface="Arial" panose="020B0604020202020204" pitchFamily="34" charset="0"/>
              </a:defRPr>
            </a:lvl4pPr>
            <a:lvl5pPr marL="2057400" indent="-228600">
              <a:defRPr sz="1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algn="ctr" defTabSz="914400"/>
            <a:r>
              <a:rPr lang="en-US" altLang="en-US" sz="2000" b="1" dirty="0" err="1">
                <a:solidFill>
                  <a:srgbClr val="FFFFFF"/>
                </a:solidFill>
              </a:rPr>
              <a:t>Thuế</a:t>
            </a:r>
            <a:r>
              <a:rPr lang="en-US" altLang="en-US" sz="2000" b="1" dirty="0">
                <a:solidFill>
                  <a:srgbClr val="FFFFFF"/>
                </a:solidFill>
              </a:rPr>
              <a:t> </a:t>
            </a:r>
            <a:r>
              <a:rPr lang="en-US" altLang="en-US" sz="2000" b="1" dirty="0" err="1">
                <a:solidFill>
                  <a:srgbClr val="FFFFFF"/>
                </a:solidFill>
              </a:rPr>
              <a:t>giá</a:t>
            </a:r>
            <a:r>
              <a:rPr lang="en-US" altLang="en-US" sz="2000" b="1" dirty="0">
                <a:solidFill>
                  <a:srgbClr val="FFFFFF"/>
                </a:solidFill>
              </a:rPr>
              <a:t> </a:t>
            </a:r>
            <a:r>
              <a:rPr lang="en-US" altLang="en-US" sz="2000" b="1" dirty="0" err="1">
                <a:solidFill>
                  <a:srgbClr val="FFFFFF"/>
                </a:solidFill>
              </a:rPr>
              <a:t>trị</a:t>
            </a:r>
            <a:r>
              <a:rPr lang="en-US" altLang="en-US" sz="2000" b="1" dirty="0">
                <a:solidFill>
                  <a:srgbClr val="FFFFFF"/>
                </a:solidFill>
              </a:rPr>
              <a:t> </a:t>
            </a:r>
            <a:r>
              <a:rPr lang="en-US" altLang="en-US" sz="2000" b="1" dirty="0" err="1">
                <a:solidFill>
                  <a:srgbClr val="FFFFFF"/>
                </a:solidFill>
              </a:rPr>
              <a:t>gia</a:t>
            </a:r>
            <a:r>
              <a:rPr lang="en-US" altLang="en-US" sz="2000" b="1" dirty="0">
                <a:solidFill>
                  <a:srgbClr val="FFFFFF"/>
                </a:solidFill>
              </a:rPr>
              <a:t> </a:t>
            </a:r>
            <a:r>
              <a:rPr lang="en-US" altLang="en-US" sz="2000" b="1" dirty="0" err="1">
                <a:solidFill>
                  <a:srgbClr val="FFFFFF"/>
                </a:solidFill>
              </a:rPr>
              <a:t>tăng</a:t>
            </a:r>
            <a:endParaRPr lang="en-US" altLang="en-US" sz="2000" b="1" dirty="0">
              <a:solidFill>
                <a:srgbClr val="FFFFFF"/>
              </a:solidFill>
            </a:endParaRPr>
          </a:p>
        </p:txBody>
      </p:sp>
      <p:grpSp>
        <p:nvGrpSpPr>
          <p:cNvPr id="103476" name="Group 20"/>
          <p:cNvGrpSpPr>
            <a:grpSpLocks/>
          </p:cNvGrpSpPr>
          <p:nvPr/>
        </p:nvGrpSpPr>
        <p:grpSpPr bwMode="auto">
          <a:xfrm>
            <a:off x="3581400" y="2647950"/>
            <a:ext cx="1920875" cy="1289050"/>
            <a:chOff x="2363" y="2075"/>
            <a:chExt cx="1210" cy="812"/>
          </a:xfrm>
        </p:grpSpPr>
        <p:sp>
          <p:nvSpPr>
            <p:cNvPr id="109594" name="AutoShape 21"/>
            <p:cNvSpPr>
              <a:spLocks noChangeArrowheads="1"/>
            </p:cNvSpPr>
            <p:nvPr/>
          </p:nvSpPr>
          <p:spPr bwMode="gray">
            <a:xfrm>
              <a:off x="2363" y="2075"/>
              <a:ext cx="1210" cy="812"/>
            </a:xfrm>
            <a:prstGeom prst="hexagon">
              <a:avLst>
                <a:gd name="adj" fmla="val 37254"/>
                <a:gd name="vf" fmla="val 115470"/>
              </a:avLst>
            </a:prstGeom>
            <a:solidFill>
              <a:srgbClr val="F8F8F8">
                <a:alpha val="50195"/>
              </a:srgbClr>
            </a:solidFill>
            <a:ln w="19050" algn="ctr">
              <a:solidFill>
                <a:srgbClr val="F8F8F8"/>
              </a:solidFill>
              <a:miter lim="800000"/>
              <a:headEnd/>
              <a:tailEnd/>
            </a:ln>
          </p:spPr>
          <p:txBody>
            <a:bodyPr wrap="none" anchor="ctr"/>
            <a:lstStyle>
              <a:lvl1pPr>
                <a:defRPr sz="1300">
                  <a:solidFill>
                    <a:schemeClr val="tx1"/>
                  </a:solidFill>
                  <a:latin typeface="Arial" panose="020B0604020202020204" pitchFamily="34" charset="0"/>
                  <a:cs typeface="Arial" panose="020B0604020202020204" pitchFamily="34" charset="0"/>
                </a:defRPr>
              </a:lvl1pPr>
              <a:lvl2pPr marL="742950" indent="-285750">
                <a:defRPr sz="1300">
                  <a:solidFill>
                    <a:schemeClr val="tx1"/>
                  </a:solidFill>
                  <a:latin typeface="Arial" panose="020B0604020202020204" pitchFamily="34" charset="0"/>
                  <a:cs typeface="Arial" panose="020B0604020202020204" pitchFamily="34" charset="0"/>
                </a:defRPr>
              </a:lvl2pPr>
              <a:lvl3pPr marL="1143000" indent="-228600">
                <a:defRPr sz="1300">
                  <a:solidFill>
                    <a:schemeClr val="tx1"/>
                  </a:solidFill>
                  <a:latin typeface="Arial" panose="020B0604020202020204" pitchFamily="34" charset="0"/>
                  <a:cs typeface="Arial" panose="020B0604020202020204" pitchFamily="34" charset="0"/>
                </a:defRPr>
              </a:lvl3pPr>
              <a:lvl4pPr marL="1600200" indent="-228600">
                <a:defRPr sz="1300">
                  <a:solidFill>
                    <a:schemeClr val="tx1"/>
                  </a:solidFill>
                  <a:latin typeface="Arial" panose="020B0604020202020204" pitchFamily="34" charset="0"/>
                  <a:cs typeface="Arial" panose="020B0604020202020204" pitchFamily="34" charset="0"/>
                </a:defRPr>
              </a:lvl4pPr>
              <a:lvl5pPr marL="2057400" indent="-228600">
                <a:defRPr sz="1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defTabSz="914400" eaLnBrk="1" hangingPunct="1"/>
              <a:endParaRPr lang="vi-VN" altLang="en-US" sz="1800">
                <a:solidFill>
                  <a:srgbClr val="000000"/>
                </a:solidFill>
              </a:endParaRPr>
            </a:p>
          </p:txBody>
        </p:sp>
        <p:sp>
          <p:nvSpPr>
            <p:cNvPr id="109595" name="AutoShape 22"/>
            <p:cNvSpPr>
              <a:spLocks noChangeArrowheads="1"/>
            </p:cNvSpPr>
            <p:nvPr/>
          </p:nvSpPr>
          <p:spPr bwMode="gray">
            <a:xfrm>
              <a:off x="2395" y="2095"/>
              <a:ext cx="1138" cy="764"/>
            </a:xfrm>
            <a:prstGeom prst="hexagon">
              <a:avLst>
                <a:gd name="adj" fmla="val 37238"/>
                <a:gd name="vf" fmla="val 115470"/>
              </a:avLst>
            </a:prstGeom>
            <a:solidFill>
              <a:srgbClr val="F8F8F8"/>
            </a:solidFill>
            <a:ln w="19050" algn="ctr">
              <a:solidFill>
                <a:srgbClr val="F8F8F8"/>
              </a:solidFill>
              <a:miter lim="800000"/>
              <a:headEnd/>
              <a:tailEnd/>
            </a:ln>
          </p:spPr>
          <p:txBody>
            <a:bodyPr wrap="none" anchor="ctr"/>
            <a:lstStyle>
              <a:lvl1pPr>
                <a:defRPr sz="1300">
                  <a:solidFill>
                    <a:schemeClr val="tx1"/>
                  </a:solidFill>
                  <a:latin typeface="Arial" panose="020B0604020202020204" pitchFamily="34" charset="0"/>
                  <a:cs typeface="Arial" panose="020B0604020202020204" pitchFamily="34" charset="0"/>
                </a:defRPr>
              </a:lvl1pPr>
              <a:lvl2pPr marL="742950" indent="-285750">
                <a:defRPr sz="1300">
                  <a:solidFill>
                    <a:schemeClr val="tx1"/>
                  </a:solidFill>
                  <a:latin typeface="Arial" panose="020B0604020202020204" pitchFamily="34" charset="0"/>
                  <a:cs typeface="Arial" panose="020B0604020202020204" pitchFamily="34" charset="0"/>
                </a:defRPr>
              </a:lvl2pPr>
              <a:lvl3pPr marL="1143000" indent="-228600">
                <a:defRPr sz="1300">
                  <a:solidFill>
                    <a:schemeClr val="tx1"/>
                  </a:solidFill>
                  <a:latin typeface="Arial" panose="020B0604020202020204" pitchFamily="34" charset="0"/>
                  <a:cs typeface="Arial" panose="020B0604020202020204" pitchFamily="34" charset="0"/>
                </a:defRPr>
              </a:lvl3pPr>
              <a:lvl4pPr marL="1600200" indent="-228600">
                <a:defRPr sz="1300">
                  <a:solidFill>
                    <a:schemeClr val="tx1"/>
                  </a:solidFill>
                  <a:latin typeface="Arial" panose="020B0604020202020204" pitchFamily="34" charset="0"/>
                  <a:cs typeface="Arial" panose="020B0604020202020204" pitchFamily="34" charset="0"/>
                </a:defRPr>
              </a:lvl4pPr>
              <a:lvl5pPr marL="2057400" indent="-228600">
                <a:defRPr sz="13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300">
                  <a:solidFill>
                    <a:schemeClr val="tx1"/>
                  </a:solidFill>
                  <a:latin typeface="Arial" panose="020B0604020202020204" pitchFamily="34" charset="0"/>
                  <a:cs typeface="Arial" panose="020B0604020202020204" pitchFamily="34" charset="0"/>
                </a:defRPr>
              </a:lvl9pPr>
            </a:lstStyle>
            <a:p>
              <a:pPr defTabSz="914400" eaLnBrk="1" hangingPunct="1"/>
              <a:endParaRPr lang="vi-VN" altLang="en-US" sz="1800">
                <a:solidFill>
                  <a:srgbClr val="000000"/>
                </a:solidFill>
              </a:endParaRPr>
            </a:p>
          </p:txBody>
        </p:sp>
      </p:grpSp>
      <p:sp>
        <p:nvSpPr>
          <p:cNvPr id="43031" name="Rectangle 23"/>
          <p:cNvSpPr>
            <a:spLocks noChangeArrowheads="1"/>
          </p:cNvSpPr>
          <p:nvPr/>
        </p:nvSpPr>
        <p:spPr bwMode="auto">
          <a:xfrm>
            <a:off x="3879850" y="2859088"/>
            <a:ext cx="1289050" cy="701675"/>
          </a:xfrm>
          <a:prstGeom prst="rect">
            <a:avLst/>
          </a:prstGeom>
          <a:noFill/>
          <a:ln w="9525">
            <a:noFill/>
            <a:miter lim="800000"/>
            <a:headEnd/>
            <a:tailEnd/>
          </a:ln>
          <a:effec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914400" eaLnBrk="1" hangingPunct="1">
              <a:defRPr/>
            </a:pPr>
            <a:r>
              <a:rPr lang="en-US" sz="2000" b="1" smtClean="0">
                <a:solidFill>
                  <a:srgbClr val="000000"/>
                </a:solidFill>
                <a:effectLst>
                  <a:outerShdw blurRad="38100" dist="38100" dir="2700000" algn="tl">
                    <a:srgbClr val="C0C0C0"/>
                  </a:outerShdw>
                </a:effectLst>
                <a:latin typeface="Arial" panose="020B0604020202020204" pitchFamily="34" charset="0"/>
              </a:rPr>
              <a:t>Một số loại thuế</a:t>
            </a:r>
          </a:p>
        </p:txBody>
      </p:sp>
    </p:spTree>
    <p:extLst>
      <p:ext uri="{BB962C8B-B14F-4D97-AF65-F5344CB8AC3E}">
        <p14:creationId xmlns:p14="http://schemas.microsoft.com/office/powerpoint/2010/main" val="2177459481"/>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3426"/>
                                        </p:tgtEl>
                                        <p:attrNameLst>
                                          <p:attrName>style.visibility</p:attrName>
                                        </p:attrNameLst>
                                      </p:cBhvr>
                                      <p:to>
                                        <p:strVal val="visible"/>
                                      </p:to>
                                    </p:set>
                                    <p:animEffect transition="in" filter="blinds(horizontal)">
                                      <p:cBhvr>
                                        <p:cTn id="7" dur="500"/>
                                        <p:tgtEl>
                                          <p:spTgt spid="10342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3430"/>
                                        </p:tgtEl>
                                        <p:attrNameLst>
                                          <p:attrName>style.visibility</p:attrName>
                                        </p:attrNameLst>
                                      </p:cBhvr>
                                      <p:to>
                                        <p:strVal val="visible"/>
                                      </p:to>
                                    </p:set>
                                    <p:animEffect transition="in" filter="blinds(horizontal)">
                                      <p:cBhvr>
                                        <p:cTn id="10" dur="500"/>
                                        <p:tgtEl>
                                          <p:spTgt spid="10343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9704"/>
                                        </p:tgtEl>
                                        <p:attrNameLst>
                                          <p:attrName>style.visibility</p:attrName>
                                        </p:attrNameLst>
                                      </p:cBhvr>
                                      <p:to>
                                        <p:strVal val="visible"/>
                                      </p:to>
                                    </p:set>
                                    <p:animEffect transition="in" filter="blinds(horizontal)">
                                      <p:cBhvr>
                                        <p:cTn id="13" dur="500"/>
                                        <p:tgtEl>
                                          <p:spTgt spid="2970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43031"/>
                                        </p:tgtEl>
                                        <p:attrNameLst>
                                          <p:attrName>style.visibility</p:attrName>
                                        </p:attrNameLst>
                                      </p:cBhvr>
                                      <p:to>
                                        <p:strVal val="visible"/>
                                      </p:to>
                                    </p:set>
                                    <p:animEffect transition="in" filter="blinds(horizontal)">
                                      <p:cBhvr>
                                        <p:cTn id="18" dur="500"/>
                                        <p:tgtEl>
                                          <p:spTgt spid="43031"/>
                                        </p:tgtEl>
                                      </p:cBhvr>
                                    </p:animEffect>
                                  </p:childTnLst>
                                </p:cTn>
                              </p:par>
                              <p:par>
                                <p:cTn id="19" presetID="3" presetClass="entr" presetSubtype="10" fill="hold" nodeType="withEffect">
                                  <p:stCondLst>
                                    <p:cond delay="0"/>
                                  </p:stCondLst>
                                  <p:childTnLst>
                                    <p:set>
                                      <p:cBhvr>
                                        <p:cTn id="20" dur="1" fill="hold">
                                          <p:stCondLst>
                                            <p:cond delay="0"/>
                                          </p:stCondLst>
                                        </p:cTn>
                                        <p:tgtEl>
                                          <p:spTgt spid="103476"/>
                                        </p:tgtEl>
                                        <p:attrNameLst>
                                          <p:attrName>style.visibility</p:attrName>
                                        </p:attrNameLst>
                                      </p:cBhvr>
                                      <p:to>
                                        <p:strVal val="visible"/>
                                      </p:to>
                                    </p:set>
                                    <p:animEffect transition="in" filter="blinds(horizontal)">
                                      <p:cBhvr>
                                        <p:cTn id="21" dur="500"/>
                                        <p:tgtEl>
                                          <p:spTgt spid="10347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3475"/>
                                        </p:tgtEl>
                                        <p:attrNameLst>
                                          <p:attrName>style.visibility</p:attrName>
                                        </p:attrNameLst>
                                      </p:cBhvr>
                                      <p:to>
                                        <p:strVal val="visible"/>
                                      </p:to>
                                    </p:set>
                                    <p:animEffect transition="in" filter="blinds(horizontal)">
                                      <p:cBhvr>
                                        <p:cTn id="26" dur="500"/>
                                        <p:tgtEl>
                                          <p:spTgt spid="103475"/>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43011"/>
                                        </p:tgtEl>
                                        <p:attrNameLst>
                                          <p:attrName>style.visibility</p:attrName>
                                        </p:attrNameLst>
                                      </p:cBhvr>
                                      <p:to>
                                        <p:strVal val="visible"/>
                                      </p:to>
                                    </p:set>
                                    <p:animEffect transition="in" filter="blinds(horizontal)">
                                      <p:cBhvr>
                                        <p:cTn id="29" dur="500"/>
                                        <p:tgtEl>
                                          <p:spTgt spid="4301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03466"/>
                                        </p:tgtEl>
                                        <p:attrNameLst>
                                          <p:attrName>style.visibility</p:attrName>
                                        </p:attrNameLst>
                                      </p:cBhvr>
                                      <p:to>
                                        <p:strVal val="visible"/>
                                      </p:to>
                                    </p:set>
                                    <p:animEffect transition="in" filter="blinds(horizontal)">
                                      <p:cBhvr>
                                        <p:cTn id="34" dur="500"/>
                                        <p:tgtEl>
                                          <p:spTgt spid="103466"/>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43015"/>
                                        </p:tgtEl>
                                        <p:attrNameLst>
                                          <p:attrName>style.visibility</p:attrName>
                                        </p:attrNameLst>
                                      </p:cBhvr>
                                      <p:to>
                                        <p:strVal val="visible"/>
                                      </p:to>
                                    </p:set>
                                    <p:animEffect transition="in" filter="blinds(horizontal)">
                                      <p:cBhvr>
                                        <p:cTn id="37" dur="500"/>
                                        <p:tgtEl>
                                          <p:spTgt spid="4301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03467"/>
                                        </p:tgtEl>
                                        <p:attrNameLst>
                                          <p:attrName>style.visibility</p:attrName>
                                        </p:attrNameLst>
                                      </p:cBhvr>
                                      <p:to>
                                        <p:strVal val="visible"/>
                                      </p:to>
                                    </p:set>
                                    <p:animEffect transition="in" filter="blinds(horizontal)">
                                      <p:cBhvr>
                                        <p:cTn id="42" dur="500"/>
                                        <p:tgtEl>
                                          <p:spTgt spid="103467"/>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3014"/>
                                        </p:tgtEl>
                                        <p:attrNameLst>
                                          <p:attrName>style.visibility</p:attrName>
                                        </p:attrNameLst>
                                      </p:cBhvr>
                                      <p:to>
                                        <p:strVal val="visible"/>
                                      </p:to>
                                    </p:set>
                                    <p:animEffect transition="in" filter="blinds(horizontal)">
                                      <p:cBhvr>
                                        <p:cTn id="45" dur="500"/>
                                        <p:tgtEl>
                                          <p:spTgt spid="43014"/>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3465"/>
                                        </p:tgtEl>
                                        <p:attrNameLst>
                                          <p:attrName>style.visibility</p:attrName>
                                        </p:attrNameLst>
                                      </p:cBhvr>
                                      <p:to>
                                        <p:strVal val="visible"/>
                                      </p:to>
                                    </p:set>
                                    <p:animEffect transition="in" filter="blinds(horizontal)">
                                      <p:cBhvr>
                                        <p:cTn id="50" dur="500"/>
                                        <p:tgtEl>
                                          <p:spTgt spid="103465"/>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43010"/>
                                        </p:tgtEl>
                                        <p:attrNameLst>
                                          <p:attrName>style.visibility</p:attrName>
                                        </p:attrNameLst>
                                      </p:cBhvr>
                                      <p:to>
                                        <p:strVal val="visible"/>
                                      </p:to>
                                    </p:set>
                                    <p:animEffect transition="in" filter="blinds(horizontal)">
                                      <p:cBhvr>
                                        <p:cTn id="53" dur="500"/>
                                        <p:tgtEl>
                                          <p:spTgt spid="43010"/>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103472"/>
                                        </p:tgtEl>
                                        <p:attrNameLst>
                                          <p:attrName>style.visibility</p:attrName>
                                        </p:attrNameLst>
                                      </p:cBhvr>
                                      <p:to>
                                        <p:strVal val="visible"/>
                                      </p:to>
                                    </p:set>
                                    <p:animEffect transition="in" filter="blinds(horizontal)">
                                      <p:cBhvr>
                                        <p:cTn id="58" dur="500"/>
                                        <p:tgtEl>
                                          <p:spTgt spid="103472"/>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103469"/>
                                        </p:tgtEl>
                                        <p:attrNameLst>
                                          <p:attrName>style.visibility</p:attrName>
                                        </p:attrNameLst>
                                      </p:cBhvr>
                                      <p:to>
                                        <p:strVal val="visible"/>
                                      </p:to>
                                    </p:set>
                                    <p:animEffect transition="in" filter="blinds(horizontal)">
                                      <p:cBhvr>
                                        <p:cTn id="61" dur="500"/>
                                        <p:tgtEl>
                                          <p:spTgt spid="103469"/>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103471"/>
                                        </p:tgtEl>
                                        <p:attrNameLst>
                                          <p:attrName>style.visibility</p:attrName>
                                        </p:attrNameLst>
                                      </p:cBhvr>
                                      <p:to>
                                        <p:strVal val="visible"/>
                                      </p:to>
                                    </p:set>
                                    <p:animEffect transition="in" filter="blinds(horizontal)">
                                      <p:cBhvr>
                                        <p:cTn id="64" dur="500"/>
                                        <p:tgtEl>
                                          <p:spTgt spid="103471"/>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103470"/>
                                        </p:tgtEl>
                                        <p:attrNameLst>
                                          <p:attrName>style.visibility</p:attrName>
                                        </p:attrNameLst>
                                      </p:cBhvr>
                                      <p:to>
                                        <p:strVal val="visible"/>
                                      </p:to>
                                    </p:set>
                                    <p:animEffect transition="in" filter="blinds(horizontal)">
                                      <p:cBhvr>
                                        <p:cTn id="67" dur="500"/>
                                        <p:tgtEl>
                                          <p:spTgt spid="103470"/>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103468"/>
                                        </p:tgtEl>
                                        <p:attrNameLst>
                                          <p:attrName>style.visibility</p:attrName>
                                        </p:attrNameLst>
                                      </p:cBhvr>
                                      <p:to>
                                        <p:strVal val="visible"/>
                                      </p:to>
                                    </p:set>
                                    <p:animEffect transition="in" filter="blinds(horizontal)">
                                      <p:cBhvr>
                                        <p:cTn id="70" dur="500"/>
                                        <p:tgtEl>
                                          <p:spTgt spid="103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animBg="1"/>
      <p:bldP spid="103430" grpId="0"/>
      <p:bldP spid="29704" grpId="0"/>
      <p:bldP spid="43010" grpId="0" animBg="1"/>
      <p:bldP spid="43011" grpId="0" animBg="1"/>
      <p:bldP spid="43014" grpId="0" animBg="1"/>
      <p:bldP spid="43015" grpId="0" animBg="1"/>
      <p:bldP spid="103465" grpId="0"/>
      <p:bldP spid="103466" grpId="0"/>
      <p:bldP spid="103467" grpId="0"/>
      <p:bldP spid="103468" grpId="0"/>
      <p:bldP spid="103469" grpId="0"/>
      <p:bldP spid="103470" grpId="0"/>
      <p:bldP spid="103471" grpId="0"/>
      <p:bldP spid="103472" grpId="0"/>
      <p:bldP spid="103475" grpId="0"/>
      <p:bldP spid="430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564886967"/>
              </p:ext>
            </p:extLst>
          </p:nvPr>
        </p:nvGraphicFramePr>
        <p:xfrm>
          <a:off x="44450" y="1"/>
          <a:ext cx="9099550" cy="5143500"/>
        </p:xfrm>
        <a:graphic>
          <a:graphicData uri="http://schemas.openxmlformats.org/drawingml/2006/table">
            <a:tbl>
              <a:tblPr firstRow="1" bandRow="1"/>
              <a:tblGrid>
                <a:gridCol w="1558208">
                  <a:extLst>
                    <a:ext uri="{9D8B030D-6E8A-4147-A177-3AD203B41FA5}">
                      <a16:colId xmlns:a16="http://schemas.microsoft.com/office/drawing/2014/main" val="20000"/>
                    </a:ext>
                  </a:extLst>
                </a:gridCol>
                <a:gridCol w="3008671">
                  <a:extLst>
                    <a:ext uri="{9D8B030D-6E8A-4147-A177-3AD203B41FA5}">
                      <a16:colId xmlns:a16="http://schemas.microsoft.com/office/drawing/2014/main" val="20001"/>
                    </a:ext>
                  </a:extLst>
                </a:gridCol>
                <a:gridCol w="4532671">
                  <a:extLst>
                    <a:ext uri="{9D8B030D-6E8A-4147-A177-3AD203B41FA5}">
                      <a16:colId xmlns:a16="http://schemas.microsoft.com/office/drawing/2014/main" val="20002"/>
                    </a:ext>
                  </a:extLst>
                </a:gridCol>
              </a:tblGrid>
              <a:tr h="302558">
                <a:tc>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algn="ctr"/>
                      <a:r>
                        <a:rPr lang="en-US" sz="1800">
                          <a:effectLst/>
                          <a:latin typeface="Arial" panose="020B0604020202020204" pitchFamily="34" charset="0"/>
                          <a:cs typeface="Arial" panose="020B0604020202020204" pitchFamily="34" charset="0"/>
                        </a:rPr>
                        <a:t>So sánh</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algn="ctr"/>
                      <a:r>
                        <a:rPr lang="en-US" sz="1800">
                          <a:effectLst/>
                          <a:latin typeface="Arial" panose="020B0604020202020204" pitchFamily="34" charset="0"/>
                          <a:cs typeface="Arial" panose="020B0604020202020204" pitchFamily="34" charset="0"/>
                        </a:rPr>
                        <a:t>Thuế trực thu</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685800" rtl="0" eaLnBrk="1" latinLnBrk="0" hangingPunct="1">
                        <a:defRPr sz="1350" b="1" kern="1200">
                          <a:solidFill>
                            <a:schemeClr val="lt1"/>
                          </a:solidFill>
                          <a:latin typeface="Calibri"/>
                          <a:ea typeface=""/>
                          <a:cs typeface=""/>
                        </a:defRPr>
                      </a:lvl1pPr>
                      <a:lvl2pPr marL="342900" algn="l" defTabSz="685800" rtl="0" eaLnBrk="1" latinLnBrk="0" hangingPunct="1">
                        <a:defRPr sz="1350" b="1" kern="1200">
                          <a:solidFill>
                            <a:schemeClr val="lt1"/>
                          </a:solidFill>
                          <a:latin typeface="Calibri"/>
                          <a:ea typeface=""/>
                          <a:cs typeface=""/>
                        </a:defRPr>
                      </a:lvl2pPr>
                      <a:lvl3pPr marL="685800" algn="l" defTabSz="685800" rtl="0" eaLnBrk="1" latinLnBrk="0" hangingPunct="1">
                        <a:defRPr sz="1350" b="1" kern="1200">
                          <a:solidFill>
                            <a:schemeClr val="lt1"/>
                          </a:solidFill>
                          <a:latin typeface="Calibri"/>
                          <a:ea typeface=""/>
                          <a:cs typeface=""/>
                        </a:defRPr>
                      </a:lvl3pPr>
                      <a:lvl4pPr marL="1028700" algn="l" defTabSz="685800" rtl="0" eaLnBrk="1" latinLnBrk="0" hangingPunct="1">
                        <a:defRPr sz="1350" b="1" kern="1200">
                          <a:solidFill>
                            <a:schemeClr val="lt1"/>
                          </a:solidFill>
                          <a:latin typeface="Calibri"/>
                          <a:ea typeface=""/>
                          <a:cs typeface=""/>
                        </a:defRPr>
                      </a:lvl4pPr>
                      <a:lvl5pPr marL="1371600" algn="l" defTabSz="685800" rtl="0" eaLnBrk="1" latinLnBrk="0" hangingPunct="1">
                        <a:defRPr sz="1350" b="1" kern="1200">
                          <a:solidFill>
                            <a:schemeClr val="lt1"/>
                          </a:solidFill>
                          <a:latin typeface="Calibri"/>
                          <a:ea typeface=""/>
                          <a:cs typeface=""/>
                        </a:defRPr>
                      </a:lvl5pPr>
                      <a:lvl6pPr marL="1714500" algn="l" defTabSz="685800" rtl="0" eaLnBrk="1" latinLnBrk="0" hangingPunct="1">
                        <a:defRPr sz="1350" b="1" kern="1200">
                          <a:solidFill>
                            <a:schemeClr val="lt1"/>
                          </a:solidFill>
                          <a:latin typeface="Calibri"/>
                          <a:ea typeface=""/>
                          <a:cs typeface=""/>
                        </a:defRPr>
                      </a:lvl6pPr>
                      <a:lvl7pPr marL="2057400" algn="l" defTabSz="685800" rtl="0" eaLnBrk="1" latinLnBrk="0" hangingPunct="1">
                        <a:defRPr sz="1350" b="1" kern="1200">
                          <a:solidFill>
                            <a:schemeClr val="lt1"/>
                          </a:solidFill>
                          <a:latin typeface="Calibri"/>
                          <a:ea typeface=""/>
                          <a:cs typeface=""/>
                        </a:defRPr>
                      </a:lvl7pPr>
                      <a:lvl8pPr marL="2400300" algn="l" defTabSz="685800" rtl="0" eaLnBrk="1" latinLnBrk="0" hangingPunct="1">
                        <a:defRPr sz="1350" b="1" kern="1200">
                          <a:solidFill>
                            <a:schemeClr val="lt1"/>
                          </a:solidFill>
                          <a:latin typeface="Calibri"/>
                          <a:ea typeface=""/>
                          <a:cs typeface=""/>
                        </a:defRPr>
                      </a:lvl8pPr>
                      <a:lvl9pPr marL="2743200" algn="l" defTabSz="685800" rtl="0" eaLnBrk="1" latinLnBrk="0" hangingPunct="1">
                        <a:defRPr sz="1350" b="1" kern="1200">
                          <a:solidFill>
                            <a:schemeClr val="lt1"/>
                          </a:solidFill>
                          <a:latin typeface="Calibri"/>
                          <a:ea typeface=""/>
                          <a:cs typeface=""/>
                        </a:defRPr>
                      </a:lvl9pPr>
                    </a:lstStyle>
                    <a:p>
                      <a:pPr algn="ctr"/>
                      <a:r>
                        <a:rPr lang="en-US" sz="1800">
                          <a:effectLst/>
                          <a:latin typeface="Arial" panose="020B0604020202020204" pitchFamily="34" charset="0"/>
                          <a:cs typeface="Arial" panose="020B0604020202020204" pitchFamily="34" charset="0"/>
                        </a:rPr>
                        <a:t>Thuế gián thu</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1344707">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just"/>
                      <a:r>
                        <a:rPr lang="en-US" sz="1600" dirty="0" err="1">
                          <a:effectLst/>
                          <a:latin typeface="Times New Roman" panose="02020603050405020304" pitchFamily="18" charset="0"/>
                          <a:cs typeface="Times New Roman" panose="02020603050405020304" pitchFamily="18" charset="0"/>
                        </a:rPr>
                        <a:t>Khái</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niệm</a:t>
                      </a:r>
                      <a:endParaRPr lang="en-US" sz="1600" dirty="0">
                        <a:effectLst/>
                        <a:latin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just"/>
                      <a:r>
                        <a:rPr lang="en-US" sz="1600" dirty="0" smtClean="0">
                          <a:effectLst/>
                          <a:latin typeface="Times New Roman" panose="02020603050405020304" pitchFamily="18" charset="0"/>
                          <a:cs typeface="Times New Roman" panose="02020603050405020304" pitchFamily="18" charset="0"/>
                        </a:rPr>
                        <a:t>L</a:t>
                      </a:r>
                      <a:r>
                        <a:rPr lang="vi-VN" sz="1600" dirty="0" smtClean="0">
                          <a:effectLst/>
                          <a:latin typeface="Times New Roman" panose="02020603050405020304" pitchFamily="18" charset="0"/>
                          <a:cs typeface="Times New Roman" panose="02020603050405020304" pitchFamily="18" charset="0"/>
                        </a:rPr>
                        <a:t>à </a:t>
                      </a:r>
                      <a:r>
                        <a:rPr lang="vi-VN" sz="1600" dirty="0">
                          <a:effectLst/>
                          <a:latin typeface="Times New Roman" panose="02020603050405020304" pitchFamily="18" charset="0"/>
                          <a:cs typeface="Times New Roman" panose="02020603050405020304" pitchFamily="18" charset="0"/>
                        </a:rPr>
                        <a:t>thuế điều tiết trực tiếp vào thu nhập hoặc tài sản của ngưới nộp thuế, người nộp thuế và người chịu thuế là một.</a:t>
                      </a: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just"/>
                      <a:r>
                        <a:rPr lang="en-US" sz="1600" dirty="0" smtClean="0">
                          <a:effectLst/>
                          <a:latin typeface="Times New Roman" panose="02020603050405020304" pitchFamily="18" charset="0"/>
                          <a:cs typeface="Times New Roman" panose="02020603050405020304" pitchFamily="18" charset="0"/>
                        </a:rPr>
                        <a:t>L</a:t>
                      </a:r>
                      <a:r>
                        <a:rPr lang="vi-VN" sz="1600" dirty="0" smtClean="0">
                          <a:effectLst/>
                          <a:latin typeface="Times New Roman" panose="02020603050405020304" pitchFamily="18" charset="0"/>
                          <a:cs typeface="Times New Roman" panose="02020603050405020304" pitchFamily="18" charset="0"/>
                        </a:rPr>
                        <a:t>à </a:t>
                      </a:r>
                      <a:r>
                        <a:rPr lang="vi-VN" sz="1600" dirty="0">
                          <a:effectLst/>
                          <a:latin typeface="Times New Roman" panose="02020603050405020304" pitchFamily="18" charset="0"/>
                          <a:cs typeface="Times New Roman" panose="02020603050405020304" pitchFamily="18" charset="0"/>
                        </a:rPr>
                        <a:t>thuế điều tiết gián tiếp thông qua giá cả hàng hóa dịch vụ, người nộp thuế không là người chịu thuế.</a:t>
                      </a:r>
                    </a:p>
                  </a:txBody>
                  <a:tcPr marL="0" marR="0" marT="0"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537882">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just"/>
                      <a:r>
                        <a:rPr lang="en-US" sz="1600">
                          <a:effectLst/>
                          <a:latin typeface="Times New Roman" panose="02020603050405020304" pitchFamily="18" charset="0"/>
                          <a:cs typeface="Times New Roman" panose="02020603050405020304" pitchFamily="18" charset="0"/>
                        </a:rPr>
                        <a:t>Tác động vào nền kinh tế</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just"/>
                      <a:r>
                        <a:rPr lang="en-US" sz="1600" dirty="0" smtClean="0">
                          <a:effectLst/>
                          <a:latin typeface="Times New Roman" panose="02020603050405020304" pitchFamily="18" charset="0"/>
                          <a:cs typeface="Times New Roman" panose="02020603050405020304" pitchFamily="18" charset="0"/>
                        </a:rPr>
                        <a:t>                  </a:t>
                      </a:r>
                      <a:r>
                        <a:rPr lang="en-US" sz="1600" dirty="0" err="1" smtClean="0">
                          <a:effectLst/>
                          <a:latin typeface="Times New Roman" panose="02020603050405020304" pitchFamily="18" charset="0"/>
                          <a:cs typeface="Times New Roman" panose="02020603050405020304" pitchFamily="18" charset="0"/>
                        </a:rPr>
                        <a:t>Ít</a:t>
                      </a:r>
                      <a:r>
                        <a:rPr lang="en-US" sz="1600" dirty="0" smtClean="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tác</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động</a:t>
                      </a:r>
                      <a:endParaRPr lang="en-US" sz="1600" dirty="0">
                        <a:effectLst/>
                        <a:latin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just"/>
                      <a:r>
                        <a:rPr lang="en-US" sz="1600" baseline="0" dirty="0" smtClean="0">
                          <a:effectLst/>
                          <a:latin typeface="Times New Roman" panose="02020603050405020304" pitchFamily="18" charset="0"/>
                          <a:cs typeface="Times New Roman" panose="02020603050405020304" pitchFamily="18" charset="0"/>
                        </a:rPr>
                        <a:t>   </a:t>
                      </a:r>
                      <a:r>
                        <a:rPr lang="en-US" sz="1600" dirty="0" smtClean="0">
                          <a:effectLst/>
                          <a:latin typeface="Times New Roman" panose="02020603050405020304" pitchFamily="18" charset="0"/>
                          <a:cs typeface="Times New Roman" panose="02020603050405020304" pitchFamily="18" charset="0"/>
                        </a:rPr>
                        <a:t>Ả</a:t>
                      </a:r>
                      <a:r>
                        <a:rPr lang="vi-VN" sz="1600" dirty="0" smtClean="0">
                          <a:effectLst/>
                          <a:latin typeface="Times New Roman" panose="02020603050405020304" pitchFamily="18" charset="0"/>
                          <a:cs typeface="Times New Roman" panose="02020603050405020304" pitchFamily="18" charset="0"/>
                        </a:rPr>
                        <a:t>nh </a:t>
                      </a:r>
                      <a:r>
                        <a:rPr lang="vi-VN" sz="1600" dirty="0">
                          <a:effectLst/>
                          <a:latin typeface="Times New Roman" panose="02020603050405020304" pitchFamily="18" charset="0"/>
                          <a:cs typeface="Times New Roman" panose="02020603050405020304" pitchFamily="18" charset="0"/>
                        </a:rPr>
                        <a:t>hưởng trực tiếp đến giá cả thị trường.</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1882589">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just"/>
                      <a:r>
                        <a:rPr lang="en-US" sz="1600">
                          <a:effectLst/>
                          <a:latin typeface="Times New Roman" panose="02020603050405020304" pitchFamily="18" charset="0"/>
                          <a:cs typeface="Times New Roman" panose="02020603050405020304" pitchFamily="18" charset="0"/>
                        </a:rPr>
                        <a:t>Mức độ quản lý</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just"/>
                      <a:r>
                        <a:rPr lang="vi-VN" sz="1600" dirty="0">
                          <a:effectLst/>
                          <a:latin typeface="Times New Roman" panose="02020603050405020304" pitchFamily="18" charset="0"/>
                          <a:cs typeface="Times New Roman" panose="02020603050405020304" pitchFamily="18" charset="0"/>
                        </a:rPr>
                        <a:t>Khó thu, dễ trốn thuế nhất là đối với các nước đang phát triển như Việt Nam, việc thanh toán chủ yếu bằng tiền mặt; nhà nước không kiểm soát được thu nhập thực tế của người nộp thuế</a:t>
                      </a:r>
                      <a:r>
                        <a:rPr lang="vi-VN" sz="1600" dirty="0" smtClean="0">
                          <a:effectLst/>
                          <a:latin typeface="Times New Roman" panose="02020603050405020304" pitchFamily="18" charset="0"/>
                          <a:cs typeface="Times New Roman" panose="02020603050405020304" pitchFamily="18" charset="0"/>
                        </a:rPr>
                        <a:t>.</a:t>
                      </a:r>
                      <a:r>
                        <a:rPr lang="vi-VN" sz="1600" dirty="0">
                          <a:effectLst/>
                          <a:latin typeface="Times New Roman" panose="02020603050405020304" pitchFamily="18" charset="0"/>
                          <a:cs typeface="Times New Roman" panose="02020603050405020304" pitchFamily="18" charset="0"/>
                        </a:rPr>
                        <a:t> </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just"/>
                      <a:r>
                        <a:rPr lang="vi-VN" sz="1600" dirty="0">
                          <a:effectLst/>
                          <a:latin typeface="Times New Roman" panose="02020603050405020304" pitchFamily="18" charset="0"/>
                          <a:cs typeface="Times New Roman" panose="02020603050405020304" pitchFamily="18" charset="0"/>
                        </a:rPr>
                        <a:t>Dễ thu thuế vì được cầu thành giá bán hàng hóa, dịch vụ; người tiêu dùng nếu trình độ dân trí chưa cao thì không thấy được. Vì vậy hầu hất các nước nghèo, chậm phát triển thường coi thuế gián thu là nguồn thu chủ yếu; Trong lúc các nước phát triển lại lấy thuế trực thu là nguồn thu chính của ngân sách.</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537882">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just"/>
                      <a:r>
                        <a:rPr lang="vi-VN" sz="1600">
                          <a:effectLst/>
                          <a:latin typeface="Times New Roman" panose="02020603050405020304" pitchFamily="18" charset="0"/>
                          <a:cs typeface="Times New Roman" panose="02020603050405020304" pitchFamily="18" charset="0"/>
                        </a:rPr>
                        <a:t>Ưu điểm</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just"/>
                      <a:r>
                        <a:rPr lang="en-US" sz="1600" dirty="0" err="1" smtClean="0">
                          <a:effectLst/>
                          <a:latin typeface="Times New Roman" panose="02020603050405020304" pitchFamily="18" charset="0"/>
                          <a:cs typeface="Times New Roman" panose="02020603050405020304" pitchFamily="18" charset="0"/>
                        </a:rPr>
                        <a:t>Kiềm</a:t>
                      </a:r>
                      <a:r>
                        <a:rPr lang="en-US" sz="1600" baseline="0" dirty="0" smtClean="0">
                          <a:effectLst/>
                          <a:latin typeface="Times New Roman" panose="02020603050405020304" pitchFamily="18" charset="0"/>
                          <a:cs typeface="Times New Roman" panose="02020603050405020304" pitchFamily="18" charset="0"/>
                        </a:rPr>
                        <a:t> </a:t>
                      </a:r>
                      <a:r>
                        <a:rPr lang="en-US" sz="1600" baseline="0" dirty="0" err="1" smtClean="0">
                          <a:effectLst/>
                          <a:latin typeface="Times New Roman" panose="02020603050405020304" pitchFamily="18" charset="0"/>
                          <a:cs typeface="Times New Roman" panose="02020603050405020304" pitchFamily="18" charset="0"/>
                        </a:rPr>
                        <a:t>chế</a:t>
                      </a:r>
                      <a:r>
                        <a:rPr lang="en-US" sz="1600" baseline="0" dirty="0" smtClean="0">
                          <a:effectLst/>
                          <a:latin typeface="Times New Roman" panose="02020603050405020304" pitchFamily="18" charset="0"/>
                          <a:cs typeface="Times New Roman" panose="02020603050405020304" pitchFamily="18" charset="0"/>
                        </a:rPr>
                        <a:t> </a:t>
                      </a:r>
                      <a:r>
                        <a:rPr lang="en-US" sz="1600" baseline="0" dirty="0" err="1" smtClean="0">
                          <a:effectLst/>
                          <a:latin typeface="Times New Roman" panose="02020603050405020304" pitchFamily="18" charset="0"/>
                          <a:cs typeface="Times New Roman" panose="02020603050405020304" pitchFamily="18" charset="0"/>
                        </a:rPr>
                        <a:t>làm</a:t>
                      </a:r>
                      <a:r>
                        <a:rPr lang="en-US" sz="1600" baseline="0" dirty="0" smtClean="0">
                          <a:effectLst/>
                          <a:latin typeface="Times New Roman" panose="02020603050405020304" pitchFamily="18" charset="0"/>
                          <a:cs typeface="Times New Roman" panose="02020603050405020304" pitchFamily="18" charset="0"/>
                        </a:rPr>
                        <a:t> </a:t>
                      </a:r>
                      <a:r>
                        <a:rPr lang="en-US" sz="1600" baseline="0" dirty="0" err="1" smtClean="0">
                          <a:effectLst/>
                          <a:latin typeface="Times New Roman" panose="02020603050405020304" pitchFamily="18" charset="0"/>
                          <a:cs typeface="Times New Roman" panose="02020603050405020304" pitchFamily="18" charset="0"/>
                        </a:rPr>
                        <a:t>phát</a:t>
                      </a:r>
                      <a:r>
                        <a:rPr lang="en-US" sz="1600" baseline="0" dirty="0" smtClean="0">
                          <a:effectLst/>
                          <a:latin typeface="Times New Roman" panose="02020603050405020304" pitchFamily="18" charset="0"/>
                          <a:cs typeface="Times New Roman" panose="02020603050405020304" pitchFamily="18" charset="0"/>
                        </a:rPr>
                        <a:t> đ</a:t>
                      </a:r>
                      <a:r>
                        <a:rPr lang="vi-VN" sz="1600" dirty="0" smtClean="0">
                          <a:effectLst/>
                          <a:latin typeface="Times New Roman" panose="02020603050405020304" pitchFamily="18" charset="0"/>
                          <a:cs typeface="Times New Roman" panose="02020603050405020304" pitchFamily="18" charset="0"/>
                        </a:rPr>
                        <a:t>ảm </a:t>
                      </a:r>
                      <a:r>
                        <a:rPr lang="vi-VN" sz="1600" dirty="0">
                          <a:effectLst/>
                          <a:latin typeface="Times New Roman" panose="02020603050405020304" pitchFamily="18" charset="0"/>
                          <a:cs typeface="Times New Roman" panose="02020603050405020304" pitchFamily="18" charset="0"/>
                        </a:rPr>
                        <a:t>bảo công bằng giữa những người chịu thuế</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just"/>
                      <a:r>
                        <a:rPr lang="en-US" sz="1600" dirty="0" smtClean="0">
                          <a:effectLst/>
                          <a:latin typeface="Times New Roman" panose="02020603050405020304" pitchFamily="18" charset="0"/>
                          <a:cs typeface="Times New Roman" panose="02020603050405020304" pitchFamily="18" charset="0"/>
                        </a:rPr>
                        <a:t>D</a:t>
                      </a:r>
                      <a:r>
                        <a:rPr lang="vi-VN" sz="1600" dirty="0" smtClean="0">
                          <a:effectLst/>
                          <a:latin typeface="Times New Roman" panose="02020603050405020304" pitchFamily="18" charset="0"/>
                          <a:cs typeface="Times New Roman" panose="02020603050405020304" pitchFamily="18" charset="0"/>
                        </a:rPr>
                        <a:t>ễ </a:t>
                      </a:r>
                      <a:r>
                        <a:rPr lang="vi-VN" sz="1600" dirty="0">
                          <a:effectLst/>
                          <a:latin typeface="Times New Roman" panose="02020603050405020304" pitchFamily="18" charset="0"/>
                          <a:cs typeface="Times New Roman" panose="02020603050405020304" pitchFamily="18" charset="0"/>
                        </a:rPr>
                        <a:t>dàng cho cơ quan thuế thu thuế</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537882">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just"/>
                      <a:r>
                        <a:rPr lang="vi-VN" sz="1600" dirty="0">
                          <a:effectLst/>
                          <a:latin typeface="Times New Roman" panose="02020603050405020304" pitchFamily="18" charset="0"/>
                          <a:cs typeface="Times New Roman" panose="02020603050405020304" pitchFamily="18" charset="0"/>
                        </a:rPr>
                        <a:t>Nhược điểm</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just"/>
                      <a:r>
                        <a:rPr lang="en-US" sz="1600" dirty="0" err="1">
                          <a:effectLst/>
                          <a:latin typeface="Times New Roman" panose="02020603050405020304" pitchFamily="18" charset="0"/>
                          <a:cs typeface="Times New Roman" panose="02020603050405020304" pitchFamily="18" charset="0"/>
                        </a:rPr>
                        <a:t>K</a:t>
                      </a:r>
                      <a:r>
                        <a:rPr lang="en-US" sz="1600" dirty="0" err="1" smtClean="0">
                          <a:effectLst/>
                          <a:latin typeface="Times New Roman" panose="02020603050405020304" pitchFamily="18" charset="0"/>
                          <a:cs typeface="Times New Roman" panose="02020603050405020304" pitchFamily="18" charset="0"/>
                        </a:rPr>
                        <a:t>hó</a:t>
                      </a:r>
                      <a:r>
                        <a:rPr lang="en-US" sz="1600" dirty="0" smtClean="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thu</a:t>
                      </a:r>
                      <a:r>
                        <a:rPr lang="en-US" sz="1600" dirty="0">
                          <a:effectLst/>
                          <a:latin typeface="Times New Roman" panose="02020603050405020304" pitchFamily="18" charset="0"/>
                          <a:cs typeface="Times New Roman" panose="02020603050405020304" pitchFamily="18" charset="0"/>
                        </a:rPr>
                        <a:t> </a:t>
                      </a:r>
                      <a:r>
                        <a:rPr lang="en-US" sz="1600" dirty="0" err="1">
                          <a:effectLst/>
                          <a:latin typeface="Times New Roman" panose="02020603050405020304" pitchFamily="18" charset="0"/>
                          <a:cs typeface="Times New Roman" panose="02020603050405020304" pitchFamily="18" charset="0"/>
                        </a:rPr>
                        <a:t>thuế</a:t>
                      </a:r>
                      <a:endParaRPr lang="en-US" sz="1600" dirty="0">
                        <a:effectLst/>
                        <a:latin typeface="Times New Roman" panose="02020603050405020304" pitchFamily="18" charset="0"/>
                        <a:cs typeface="Times New Roman"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685800" rtl="0" eaLnBrk="1" latinLnBrk="0" hangingPunct="1">
                        <a:defRPr sz="1350" kern="1200">
                          <a:solidFill>
                            <a:schemeClr val="dk1"/>
                          </a:solidFill>
                          <a:latin typeface="Calibri"/>
                          <a:ea typeface=""/>
                          <a:cs typeface=""/>
                        </a:defRPr>
                      </a:lvl1pPr>
                      <a:lvl2pPr marL="342900" algn="l" defTabSz="685800" rtl="0" eaLnBrk="1" latinLnBrk="0" hangingPunct="1">
                        <a:defRPr sz="1350" kern="1200">
                          <a:solidFill>
                            <a:schemeClr val="dk1"/>
                          </a:solidFill>
                          <a:latin typeface="Calibri"/>
                          <a:ea typeface=""/>
                          <a:cs typeface=""/>
                        </a:defRPr>
                      </a:lvl2pPr>
                      <a:lvl3pPr marL="685800" algn="l" defTabSz="685800" rtl="0" eaLnBrk="1" latinLnBrk="0" hangingPunct="1">
                        <a:defRPr sz="1350" kern="1200">
                          <a:solidFill>
                            <a:schemeClr val="dk1"/>
                          </a:solidFill>
                          <a:latin typeface="Calibri"/>
                          <a:ea typeface=""/>
                          <a:cs typeface=""/>
                        </a:defRPr>
                      </a:lvl3pPr>
                      <a:lvl4pPr marL="1028700" algn="l" defTabSz="685800" rtl="0" eaLnBrk="1" latinLnBrk="0" hangingPunct="1">
                        <a:defRPr sz="1350" kern="1200">
                          <a:solidFill>
                            <a:schemeClr val="dk1"/>
                          </a:solidFill>
                          <a:latin typeface="Calibri"/>
                          <a:ea typeface=""/>
                          <a:cs typeface=""/>
                        </a:defRPr>
                      </a:lvl4pPr>
                      <a:lvl5pPr marL="1371600" algn="l" defTabSz="685800" rtl="0" eaLnBrk="1" latinLnBrk="0" hangingPunct="1">
                        <a:defRPr sz="1350" kern="1200">
                          <a:solidFill>
                            <a:schemeClr val="dk1"/>
                          </a:solidFill>
                          <a:latin typeface="Calibri"/>
                          <a:ea typeface=""/>
                          <a:cs typeface=""/>
                        </a:defRPr>
                      </a:lvl5pPr>
                      <a:lvl6pPr marL="1714500" algn="l" defTabSz="685800" rtl="0" eaLnBrk="1" latinLnBrk="0" hangingPunct="1">
                        <a:defRPr sz="1350" kern="1200">
                          <a:solidFill>
                            <a:schemeClr val="dk1"/>
                          </a:solidFill>
                          <a:latin typeface="Calibri"/>
                          <a:ea typeface=""/>
                          <a:cs typeface=""/>
                        </a:defRPr>
                      </a:lvl6pPr>
                      <a:lvl7pPr marL="2057400" algn="l" defTabSz="685800" rtl="0" eaLnBrk="1" latinLnBrk="0" hangingPunct="1">
                        <a:defRPr sz="1350" kern="1200">
                          <a:solidFill>
                            <a:schemeClr val="dk1"/>
                          </a:solidFill>
                          <a:latin typeface="Calibri"/>
                          <a:ea typeface=""/>
                          <a:cs typeface=""/>
                        </a:defRPr>
                      </a:lvl7pPr>
                      <a:lvl8pPr marL="2400300" algn="l" defTabSz="685800" rtl="0" eaLnBrk="1" latinLnBrk="0" hangingPunct="1">
                        <a:defRPr sz="1350" kern="1200">
                          <a:solidFill>
                            <a:schemeClr val="dk1"/>
                          </a:solidFill>
                          <a:latin typeface="Calibri"/>
                          <a:ea typeface=""/>
                          <a:cs typeface=""/>
                        </a:defRPr>
                      </a:lvl8pPr>
                      <a:lvl9pPr marL="2743200" algn="l" defTabSz="685800" rtl="0" eaLnBrk="1" latinLnBrk="0" hangingPunct="1">
                        <a:defRPr sz="1350" kern="1200">
                          <a:solidFill>
                            <a:schemeClr val="dk1"/>
                          </a:solidFill>
                          <a:latin typeface="Calibri"/>
                          <a:ea typeface=""/>
                          <a:cs typeface=""/>
                        </a:defRPr>
                      </a:lvl9pPr>
                    </a:lstStyle>
                    <a:p>
                      <a:pPr algn="just"/>
                      <a:r>
                        <a:rPr lang="en-US" sz="1600" dirty="0" smtClean="0">
                          <a:effectLst/>
                          <a:latin typeface="Times New Roman" panose="02020603050405020304" pitchFamily="18" charset="0"/>
                          <a:cs typeface="Times New Roman" panose="02020603050405020304" pitchFamily="18" charset="0"/>
                        </a:rPr>
                        <a:t>K</a:t>
                      </a:r>
                      <a:r>
                        <a:rPr lang="vi-VN" sz="1600" dirty="0" smtClean="0">
                          <a:effectLst/>
                          <a:latin typeface="Times New Roman" panose="02020603050405020304" pitchFamily="18" charset="0"/>
                          <a:cs typeface="Times New Roman" panose="02020603050405020304" pitchFamily="18" charset="0"/>
                        </a:rPr>
                        <a:t>hó </a:t>
                      </a:r>
                      <a:r>
                        <a:rPr lang="vi-VN" sz="1600" dirty="0">
                          <a:effectLst/>
                          <a:latin typeface="Times New Roman" panose="02020603050405020304" pitchFamily="18" charset="0"/>
                          <a:cs typeface="Times New Roman" panose="02020603050405020304" pitchFamily="18" charset="0"/>
                        </a:rPr>
                        <a:t>bảo đảm công bằng giữa những người nộp thuế.</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386854299"/>
      </p:ext>
    </p:extLst>
  </p:cSld>
  <p:clrMapOvr>
    <a:masterClrMapping/>
  </p:clrMapOvr>
  <p:transition spd="slow">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 y="21273"/>
            <a:ext cx="1081913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rot="-1730076" flipH="1">
            <a:off x="2441009" y="1228637"/>
            <a:ext cx="933497" cy="467915"/>
          </a:xfrm>
          <a:custGeom>
            <a:avLst/>
            <a:gdLst/>
            <a:ahLst/>
            <a:cxnLst/>
            <a:rect l="l" t="t" r="r" b="b"/>
            <a:pathLst>
              <a:path w="1866993" h="935830">
                <a:moveTo>
                  <a:pt x="1866993" y="0"/>
                </a:moveTo>
                <a:lnTo>
                  <a:pt x="0" y="0"/>
                </a:lnTo>
                <a:lnTo>
                  <a:pt x="0" y="935830"/>
                </a:lnTo>
                <a:lnTo>
                  <a:pt x="1866993" y="935830"/>
                </a:lnTo>
                <a:lnTo>
                  <a:pt x="1866993"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1845092">
            <a:off x="5755989" y="1576214"/>
            <a:ext cx="933497" cy="467915"/>
          </a:xfrm>
          <a:custGeom>
            <a:avLst/>
            <a:gdLst/>
            <a:ahLst/>
            <a:cxnLst/>
            <a:rect l="l" t="t" r="r" b="b"/>
            <a:pathLst>
              <a:path w="1866993" h="935830">
                <a:moveTo>
                  <a:pt x="0" y="0"/>
                </a:moveTo>
                <a:lnTo>
                  <a:pt x="1866993" y="0"/>
                </a:lnTo>
                <a:lnTo>
                  <a:pt x="1866993" y="935831"/>
                </a:lnTo>
                <a:lnTo>
                  <a:pt x="0" y="93583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rot="1531574">
            <a:off x="5043578" y="1980324"/>
            <a:ext cx="426329" cy="413006"/>
          </a:xfrm>
          <a:custGeom>
            <a:avLst/>
            <a:gdLst/>
            <a:ahLst/>
            <a:cxnLst/>
            <a:rect l="l" t="t" r="r" b="b"/>
            <a:pathLst>
              <a:path w="852657" h="826011">
                <a:moveTo>
                  <a:pt x="0" y="0"/>
                </a:moveTo>
                <a:lnTo>
                  <a:pt x="852657" y="0"/>
                </a:lnTo>
                <a:lnTo>
                  <a:pt x="852657" y="826012"/>
                </a:lnTo>
                <a:lnTo>
                  <a:pt x="0" y="82601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rot="-1209131">
            <a:off x="3771252" y="1726639"/>
            <a:ext cx="426329" cy="413006"/>
          </a:xfrm>
          <a:custGeom>
            <a:avLst/>
            <a:gdLst/>
            <a:ahLst/>
            <a:cxnLst/>
            <a:rect l="l" t="t" r="r" b="b"/>
            <a:pathLst>
              <a:path w="852657" h="826011">
                <a:moveTo>
                  <a:pt x="0" y="0"/>
                </a:moveTo>
                <a:lnTo>
                  <a:pt x="852657" y="0"/>
                </a:lnTo>
                <a:lnTo>
                  <a:pt x="852657" y="826011"/>
                </a:lnTo>
                <a:lnTo>
                  <a:pt x="0" y="82601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7"/>
          <p:cNvSpPr/>
          <p:nvPr/>
        </p:nvSpPr>
        <p:spPr>
          <a:xfrm>
            <a:off x="5738277" y="44355"/>
            <a:ext cx="1041617" cy="905260"/>
          </a:xfrm>
          <a:custGeom>
            <a:avLst/>
            <a:gdLst/>
            <a:ahLst/>
            <a:cxnLst/>
            <a:rect l="l" t="t" r="r" b="b"/>
            <a:pathLst>
              <a:path w="2083233" h="1810519">
                <a:moveTo>
                  <a:pt x="0" y="0"/>
                </a:moveTo>
                <a:lnTo>
                  <a:pt x="2083233" y="0"/>
                </a:lnTo>
                <a:lnTo>
                  <a:pt x="2083233" y="1810519"/>
                </a:lnTo>
                <a:lnTo>
                  <a:pt x="0" y="181051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flipH="1">
            <a:off x="2942800" y="21298"/>
            <a:ext cx="1041617" cy="905260"/>
          </a:xfrm>
          <a:custGeom>
            <a:avLst/>
            <a:gdLst/>
            <a:ahLst/>
            <a:cxnLst/>
            <a:rect l="l" t="t" r="r" b="b"/>
            <a:pathLst>
              <a:path w="2083233" h="1810519">
                <a:moveTo>
                  <a:pt x="2083233" y="0"/>
                </a:moveTo>
                <a:lnTo>
                  <a:pt x="0" y="0"/>
                </a:lnTo>
                <a:lnTo>
                  <a:pt x="0" y="1810519"/>
                </a:lnTo>
                <a:lnTo>
                  <a:pt x="2083233" y="1810519"/>
                </a:lnTo>
                <a:lnTo>
                  <a:pt x="2083233"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Freeform 9"/>
          <p:cNvSpPr/>
          <p:nvPr/>
        </p:nvSpPr>
        <p:spPr>
          <a:xfrm>
            <a:off x="3172924" y="949615"/>
            <a:ext cx="2666901" cy="2010177"/>
          </a:xfrm>
          <a:custGeom>
            <a:avLst/>
            <a:gdLst/>
            <a:ahLst/>
            <a:cxnLst/>
            <a:rect l="l" t="t" r="r" b="b"/>
            <a:pathLst>
              <a:path w="5333801" h="4020353">
                <a:moveTo>
                  <a:pt x="0" y="0"/>
                </a:moveTo>
                <a:lnTo>
                  <a:pt x="5333801" y="0"/>
                </a:lnTo>
                <a:lnTo>
                  <a:pt x="5333801" y="4020353"/>
                </a:lnTo>
                <a:lnTo>
                  <a:pt x="0" y="4020353"/>
                </a:lnTo>
                <a:lnTo>
                  <a:pt x="0" y="0"/>
                </a:lnTo>
                <a:close/>
              </a:path>
            </a:pathLst>
          </a:custGeom>
          <a:blipFill>
            <a:blip r:embed="rId9"/>
            <a:stretch>
              <a:fillRect/>
            </a:stretch>
          </a:blipFill>
        </p:spPr>
      </p:sp>
      <p:sp>
        <p:nvSpPr>
          <p:cNvPr id="10" name="Freeform 10"/>
          <p:cNvSpPr/>
          <p:nvPr/>
        </p:nvSpPr>
        <p:spPr>
          <a:xfrm>
            <a:off x="8420091" y="-1276040"/>
            <a:ext cx="2497947" cy="2057400"/>
          </a:xfrm>
          <a:custGeom>
            <a:avLst/>
            <a:gdLst/>
            <a:ahLst/>
            <a:cxnLst/>
            <a:rect l="l" t="t" r="r" b="b"/>
            <a:pathLst>
              <a:path w="4995894" h="4114800">
                <a:moveTo>
                  <a:pt x="0" y="0"/>
                </a:moveTo>
                <a:lnTo>
                  <a:pt x="4995894" y="0"/>
                </a:lnTo>
                <a:lnTo>
                  <a:pt x="4995894"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Freeform 11"/>
          <p:cNvSpPr/>
          <p:nvPr/>
        </p:nvSpPr>
        <p:spPr>
          <a:xfrm>
            <a:off x="331470" y="170498"/>
            <a:ext cx="2016443" cy="969963"/>
          </a:xfrm>
          <a:custGeom>
            <a:avLst/>
            <a:gdLst/>
            <a:ahLst/>
            <a:cxnLst/>
            <a:rect l="l" t="t" r="r" b="b"/>
            <a:pathLst>
              <a:path w="4032891" h="4032891">
                <a:moveTo>
                  <a:pt x="0" y="0"/>
                </a:moveTo>
                <a:lnTo>
                  <a:pt x="4032892" y="0"/>
                </a:lnTo>
                <a:lnTo>
                  <a:pt x="4032892" y="4032891"/>
                </a:lnTo>
                <a:lnTo>
                  <a:pt x="0" y="403289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2" name="Freeform 12"/>
          <p:cNvSpPr/>
          <p:nvPr/>
        </p:nvSpPr>
        <p:spPr>
          <a:xfrm rot="4980000">
            <a:off x="1063308" y="1168083"/>
            <a:ext cx="490220" cy="374333"/>
          </a:xfrm>
          <a:custGeom>
            <a:avLst/>
            <a:gdLst/>
            <a:ahLst/>
            <a:cxnLst/>
            <a:rect l="l" t="t" r="r" b="b"/>
            <a:pathLst>
              <a:path w="7315200" h="2212848">
                <a:moveTo>
                  <a:pt x="0" y="0"/>
                </a:moveTo>
                <a:lnTo>
                  <a:pt x="7315200" y="0"/>
                </a:lnTo>
                <a:lnTo>
                  <a:pt x="7315200" y="2212848"/>
                </a:lnTo>
                <a:lnTo>
                  <a:pt x="0" y="221284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3" name="Freeform 13"/>
          <p:cNvSpPr/>
          <p:nvPr/>
        </p:nvSpPr>
        <p:spPr>
          <a:xfrm>
            <a:off x="427355" y="1657350"/>
            <a:ext cx="1963738" cy="565150"/>
          </a:xfrm>
          <a:custGeom>
            <a:avLst/>
            <a:gdLst/>
            <a:ahLst/>
            <a:cxnLst/>
            <a:rect l="l" t="t" r="r" b="b"/>
            <a:pathLst>
              <a:path w="7315200" h="1130531">
                <a:moveTo>
                  <a:pt x="0" y="0"/>
                </a:moveTo>
                <a:lnTo>
                  <a:pt x="7315200" y="0"/>
                </a:lnTo>
                <a:lnTo>
                  <a:pt x="7315200" y="1130530"/>
                </a:lnTo>
                <a:lnTo>
                  <a:pt x="0" y="113053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5" name="TextBox 15"/>
          <p:cNvSpPr txBox="1"/>
          <p:nvPr/>
        </p:nvSpPr>
        <p:spPr>
          <a:xfrm>
            <a:off x="419071" y="469555"/>
            <a:ext cx="1827460" cy="743793"/>
          </a:xfrm>
          <a:prstGeom prst="rect">
            <a:avLst/>
          </a:prstGeom>
        </p:spPr>
        <p:txBody>
          <a:bodyPr lIns="0" tIns="0" rIns="0" bIns="0" rtlCol="0" anchor="t">
            <a:spAutoFit/>
          </a:bodyPr>
          <a:lstStyle/>
          <a:p>
            <a:pPr algn="ctr">
              <a:lnSpc>
                <a:spcPts val="2945"/>
              </a:lnSpc>
              <a:spcBef>
                <a:spcPct val="0"/>
              </a:spcBef>
            </a:pPr>
            <a:r>
              <a:rPr lang="en-US" sz="2453">
                <a:solidFill>
                  <a:srgbClr val="001439"/>
                </a:solidFill>
                <a:latin typeface="Dancing Script"/>
                <a:ea typeface="Dancing Script"/>
                <a:cs typeface="Dancing Script"/>
                <a:sym typeface="Dancing Script"/>
              </a:rPr>
              <a:t>Thuế trực thu</a:t>
            </a:r>
          </a:p>
        </p:txBody>
      </p:sp>
      <p:sp>
        <p:nvSpPr>
          <p:cNvPr id="16" name="TextBox 16"/>
          <p:cNvSpPr txBox="1"/>
          <p:nvPr/>
        </p:nvSpPr>
        <p:spPr>
          <a:xfrm>
            <a:off x="384332" y="1733550"/>
            <a:ext cx="2006793" cy="384721"/>
          </a:xfrm>
          <a:prstGeom prst="rect">
            <a:avLst/>
          </a:prstGeom>
        </p:spPr>
        <p:txBody>
          <a:bodyPr lIns="0" tIns="0" rIns="0" bIns="0" rtlCol="0" anchor="t">
            <a:spAutoFit/>
          </a:bodyPr>
          <a:lstStyle/>
          <a:p>
            <a:pPr algn="ctr">
              <a:lnSpc>
                <a:spcPts val="1508"/>
              </a:lnSpc>
            </a:pPr>
            <a:r>
              <a:rPr lang="en-US" sz="1278">
                <a:latin typeface="DM Sans"/>
                <a:ea typeface="DM Sans"/>
                <a:cs typeface="DM Sans"/>
                <a:sym typeface="DM Sans"/>
              </a:rPr>
              <a:t>Thuế thu nhập doanh nghiệp</a:t>
            </a:r>
          </a:p>
        </p:txBody>
      </p:sp>
      <p:sp>
        <p:nvSpPr>
          <p:cNvPr id="18" name="TextBox 18"/>
          <p:cNvSpPr txBox="1"/>
          <p:nvPr/>
        </p:nvSpPr>
        <p:spPr>
          <a:xfrm>
            <a:off x="3150431" y="3066541"/>
            <a:ext cx="2843138" cy="1102866"/>
          </a:xfrm>
          <a:prstGeom prst="rect">
            <a:avLst/>
          </a:prstGeom>
        </p:spPr>
        <p:txBody>
          <a:bodyPr lIns="0" tIns="0" rIns="0" bIns="0" rtlCol="0" anchor="t">
            <a:spAutoFit/>
          </a:bodyPr>
          <a:lstStyle/>
          <a:p>
            <a:pPr algn="ctr">
              <a:lnSpc>
                <a:spcPts val="4255"/>
              </a:lnSpc>
              <a:spcBef>
                <a:spcPct val="0"/>
              </a:spcBef>
            </a:pPr>
            <a:r>
              <a:rPr lang="en-US" sz="3545">
                <a:solidFill>
                  <a:srgbClr val="001439"/>
                </a:solidFill>
                <a:latin typeface="ไอติม" panose="00000500000000000000"/>
                <a:ea typeface="ไอติม" panose="00000500000000000000"/>
                <a:cs typeface="ไอติม" panose="00000500000000000000"/>
                <a:sym typeface="ไอติม" panose="00000500000000000000"/>
              </a:rPr>
              <a:t>Một số loại thuế phổ biến</a:t>
            </a:r>
          </a:p>
        </p:txBody>
      </p:sp>
      <p:sp>
        <p:nvSpPr>
          <p:cNvPr id="27" name="Freeform 11"/>
          <p:cNvSpPr/>
          <p:nvPr/>
        </p:nvSpPr>
        <p:spPr>
          <a:xfrm>
            <a:off x="6840855" y="192088"/>
            <a:ext cx="2016443" cy="969963"/>
          </a:xfrm>
          <a:custGeom>
            <a:avLst/>
            <a:gdLst/>
            <a:ahLst/>
            <a:cxnLst/>
            <a:rect l="l" t="t" r="r" b="b"/>
            <a:pathLst>
              <a:path w="4032891" h="4032891">
                <a:moveTo>
                  <a:pt x="0" y="0"/>
                </a:moveTo>
                <a:lnTo>
                  <a:pt x="4032892" y="0"/>
                </a:lnTo>
                <a:lnTo>
                  <a:pt x="4032892" y="4032891"/>
                </a:lnTo>
                <a:lnTo>
                  <a:pt x="0" y="403289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8" name="TextBox 15"/>
          <p:cNvSpPr txBox="1"/>
          <p:nvPr/>
        </p:nvSpPr>
        <p:spPr>
          <a:xfrm>
            <a:off x="6907501" y="514322"/>
            <a:ext cx="1827460" cy="743793"/>
          </a:xfrm>
          <a:prstGeom prst="rect">
            <a:avLst/>
          </a:prstGeom>
        </p:spPr>
        <p:txBody>
          <a:bodyPr lIns="0" tIns="0" rIns="0" bIns="0" rtlCol="0" anchor="t">
            <a:spAutoFit/>
          </a:bodyPr>
          <a:lstStyle/>
          <a:p>
            <a:pPr algn="ctr">
              <a:lnSpc>
                <a:spcPts val="2945"/>
              </a:lnSpc>
              <a:spcBef>
                <a:spcPct val="0"/>
              </a:spcBef>
            </a:pPr>
            <a:r>
              <a:rPr lang="en-US" sz="2453">
                <a:solidFill>
                  <a:srgbClr val="001439"/>
                </a:solidFill>
                <a:latin typeface="Dancing Script"/>
                <a:ea typeface="Dancing Script"/>
                <a:cs typeface="Dancing Script"/>
                <a:sym typeface="Dancing Script"/>
              </a:rPr>
              <a:t>Thuế</a:t>
            </a:r>
            <a:r>
              <a:rPr lang="vi-VN" altLang="en-US" sz="2453">
                <a:solidFill>
                  <a:srgbClr val="001439"/>
                </a:solidFill>
                <a:latin typeface="Dancing Script"/>
                <a:ea typeface="Dancing Script"/>
                <a:cs typeface="Dancing Script"/>
                <a:sym typeface="Dancing Script"/>
              </a:rPr>
              <a:t> gián thu</a:t>
            </a:r>
          </a:p>
        </p:txBody>
      </p:sp>
      <p:sp>
        <p:nvSpPr>
          <p:cNvPr id="29" name="Freeform 13"/>
          <p:cNvSpPr/>
          <p:nvPr/>
        </p:nvSpPr>
        <p:spPr>
          <a:xfrm>
            <a:off x="6858000" y="1733550"/>
            <a:ext cx="1963738" cy="565150"/>
          </a:xfrm>
          <a:custGeom>
            <a:avLst/>
            <a:gdLst/>
            <a:ahLst/>
            <a:cxnLst/>
            <a:rect l="l" t="t" r="r" b="b"/>
            <a:pathLst>
              <a:path w="7315200" h="1130531">
                <a:moveTo>
                  <a:pt x="0" y="0"/>
                </a:moveTo>
                <a:lnTo>
                  <a:pt x="7315200" y="0"/>
                </a:lnTo>
                <a:lnTo>
                  <a:pt x="7315200" y="1130530"/>
                </a:lnTo>
                <a:lnTo>
                  <a:pt x="0" y="113053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30" name="Freeform 13"/>
          <p:cNvSpPr/>
          <p:nvPr/>
        </p:nvSpPr>
        <p:spPr>
          <a:xfrm>
            <a:off x="6867843" y="3107690"/>
            <a:ext cx="1963738" cy="565150"/>
          </a:xfrm>
          <a:custGeom>
            <a:avLst/>
            <a:gdLst/>
            <a:ahLst/>
            <a:cxnLst/>
            <a:rect l="l" t="t" r="r" b="b"/>
            <a:pathLst>
              <a:path w="7315200" h="1130531">
                <a:moveTo>
                  <a:pt x="0" y="0"/>
                </a:moveTo>
                <a:lnTo>
                  <a:pt x="7315200" y="0"/>
                </a:lnTo>
                <a:lnTo>
                  <a:pt x="7315200" y="1130530"/>
                </a:lnTo>
                <a:lnTo>
                  <a:pt x="0" y="113053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31" name="Freeform 13"/>
          <p:cNvSpPr/>
          <p:nvPr/>
        </p:nvSpPr>
        <p:spPr>
          <a:xfrm>
            <a:off x="6858000" y="2394585"/>
            <a:ext cx="1963738" cy="565150"/>
          </a:xfrm>
          <a:custGeom>
            <a:avLst/>
            <a:gdLst/>
            <a:ahLst/>
            <a:cxnLst/>
            <a:rect l="l" t="t" r="r" b="b"/>
            <a:pathLst>
              <a:path w="7315200" h="1130531">
                <a:moveTo>
                  <a:pt x="0" y="0"/>
                </a:moveTo>
                <a:lnTo>
                  <a:pt x="7315200" y="0"/>
                </a:lnTo>
                <a:lnTo>
                  <a:pt x="7315200" y="1130530"/>
                </a:lnTo>
                <a:lnTo>
                  <a:pt x="0" y="113053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32" name="Freeform 13"/>
          <p:cNvSpPr/>
          <p:nvPr/>
        </p:nvSpPr>
        <p:spPr>
          <a:xfrm>
            <a:off x="6907530" y="4481830"/>
            <a:ext cx="1963738" cy="565150"/>
          </a:xfrm>
          <a:custGeom>
            <a:avLst/>
            <a:gdLst/>
            <a:ahLst/>
            <a:cxnLst/>
            <a:rect l="l" t="t" r="r" b="b"/>
            <a:pathLst>
              <a:path w="7315200" h="1130531">
                <a:moveTo>
                  <a:pt x="0" y="0"/>
                </a:moveTo>
                <a:lnTo>
                  <a:pt x="7315200" y="0"/>
                </a:lnTo>
                <a:lnTo>
                  <a:pt x="7315200" y="1130530"/>
                </a:lnTo>
                <a:lnTo>
                  <a:pt x="0" y="113053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33" name="Freeform 13"/>
          <p:cNvSpPr/>
          <p:nvPr/>
        </p:nvSpPr>
        <p:spPr>
          <a:xfrm>
            <a:off x="6884035" y="3829050"/>
            <a:ext cx="1963738" cy="565150"/>
          </a:xfrm>
          <a:custGeom>
            <a:avLst/>
            <a:gdLst/>
            <a:ahLst/>
            <a:cxnLst/>
            <a:rect l="l" t="t" r="r" b="b"/>
            <a:pathLst>
              <a:path w="7315200" h="1130531">
                <a:moveTo>
                  <a:pt x="0" y="0"/>
                </a:moveTo>
                <a:lnTo>
                  <a:pt x="7315200" y="0"/>
                </a:lnTo>
                <a:lnTo>
                  <a:pt x="7315200" y="1130530"/>
                </a:lnTo>
                <a:lnTo>
                  <a:pt x="0" y="113053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34" name="Freeform 13"/>
          <p:cNvSpPr/>
          <p:nvPr/>
        </p:nvSpPr>
        <p:spPr>
          <a:xfrm>
            <a:off x="384175" y="2291398"/>
            <a:ext cx="1963738" cy="565150"/>
          </a:xfrm>
          <a:custGeom>
            <a:avLst/>
            <a:gdLst/>
            <a:ahLst/>
            <a:cxnLst/>
            <a:rect l="l" t="t" r="r" b="b"/>
            <a:pathLst>
              <a:path w="7315200" h="1130531">
                <a:moveTo>
                  <a:pt x="0" y="0"/>
                </a:moveTo>
                <a:lnTo>
                  <a:pt x="7315200" y="0"/>
                </a:lnTo>
                <a:lnTo>
                  <a:pt x="7315200" y="1130530"/>
                </a:lnTo>
                <a:lnTo>
                  <a:pt x="0" y="113053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35" name="Freeform 13"/>
          <p:cNvSpPr/>
          <p:nvPr/>
        </p:nvSpPr>
        <p:spPr>
          <a:xfrm>
            <a:off x="419100" y="3012440"/>
            <a:ext cx="1963738" cy="565150"/>
          </a:xfrm>
          <a:custGeom>
            <a:avLst/>
            <a:gdLst/>
            <a:ahLst/>
            <a:cxnLst/>
            <a:rect l="l" t="t" r="r" b="b"/>
            <a:pathLst>
              <a:path w="7315200" h="1130531">
                <a:moveTo>
                  <a:pt x="0" y="0"/>
                </a:moveTo>
                <a:lnTo>
                  <a:pt x="7315200" y="0"/>
                </a:lnTo>
                <a:lnTo>
                  <a:pt x="7315200" y="1130530"/>
                </a:lnTo>
                <a:lnTo>
                  <a:pt x="0" y="113053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36" name="Freeform 13"/>
          <p:cNvSpPr/>
          <p:nvPr/>
        </p:nvSpPr>
        <p:spPr>
          <a:xfrm>
            <a:off x="427355" y="4501198"/>
            <a:ext cx="1963738" cy="565150"/>
          </a:xfrm>
          <a:custGeom>
            <a:avLst/>
            <a:gdLst/>
            <a:ahLst/>
            <a:cxnLst/>
            <a:rect l="l" t="t" r="r" b="b"/>
            <a:pathLst>
              <a:path w="7315200" h="1130531">
                <a:moveTo>
                  <a:pt x="0" y="0"/>
                </a:moveTo>
                <a:lnTo>
                  <a:pt x="7315200" y="0"/>
                </a:lnTo>
                <a:lnTo>
                  <a:pt x="7315200" y="1130530"/>
                </a:lnTo>
                <a:lnTo>
                  <a:pt x="0" y="113053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37" name="Freeform 13"/>
          <p:cNvSpPr/>
          <p:nvPr/>
        </p:nvSpPr>
        <p:spPr>
          <a:xfrm>
            <a:off x="422275" y="3790950"/>
            <a:ext cx="1963738" cy="565150"/>
          </a:xfrm>
          <a:custGeom>
            <a:avLst/>
            <a:gdLst/>
            <a:ahLst/>
            <a:cxnLst/>
            <a:rect l="l" t="t" r="r" b="b"/>
            <a:pathLst>
              <a:path w="7315200" h="1130531">
                <a:moveTo>
                  <a:pt x="0" y="0"/>
                </a:moveTo>
                <a:lnTo>
                  <a:pt x="7315200" y="0"/>
                </a:lnTo>
                <a:lnTo>
                  <a:pt x="7315200" y="1130530"/>
                </a:lnTo>
                <a:lnTo>
                  <a:pt x="0" y="113053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22" name="TextBox 16"/>
          <p:cNvSpPr txBox="1"/>
          <p:nvPr/>
        </p:nvSpPr>
        <p:spPr>
          <a:xfrm>
            <a:off x="427512" y="2474595"/>
            <a:ext cx="2006793" cy="192360"/>
          </a:xfrm>
          <a:prstGeom prst="rect">
            <a:avLst/>
          </a:prstGeom>
        </p:spPr>
        <p:txBody>
          <a:bodyPr lIns="0" tIns="0" rIns="0" bIns="0" rtlCol="0" anchor="t">
            <a:spAutoFit/>
          </a:bodyPr>
          <a:lstStyle/>
          <a:p>
            <a:pPr algn="ctr">
              <a:lnSpc>
                <a:spcPts val="1508"/>
              </a:lnSpc>
            </a:pPr>
            <a:r>
              <a:rPr lang="vi-VN" altLang="en-US" sz="1278">
                <a:latin typeface="DM Sans"/>
                <a:ea typeface="DM Sans"/>
                <a:cs typeface="DM Sans"/>
                <a:sym typeface="DM Sans"/>
              </a:rPr>
              <a:t>Thuế thu nhập cá nhân</a:t>
            </a:r>
          </a:p>
        </p:txBody>
      </p:sp>
      <p:sp>
        <p:nvSpPr>
          <p:cNvPr id="24" name="TextBox 16"/>
          <p:cNvSpPr txBox="1"/>
          <p:nvPr/>
        </p:nvSpPr>
        <p:spPr>
          <a:xfrm>
            <a:off x="427512" y="3206115"/>
            <a:ext cx="2006793" cy="192360"/>
          </a:xfrm>
          <a:prstGeom prst="rect">
            <a:avLst/>
          </a:prstGeom>
        </p:spPr>
        <p:txBody>
          <a:bodyPr lIns="0" tIns="0" rIns="0" bIns="0" rtlCol="0" anchor="t">
            <a:spAutoFit/>
          </a:bodyPr>
          <a:lstStyle/>
          <a:p>
            <a:pPr algn="ctr">
              <a:lnSpc>
                <a:spcPts val="1508"/>
              </a:lnSpc>
            </a:pPr>
            <a:r>
              <a:rPr lang="vi-VN" altLang="en-US" sz="1278">
                <a:latin typeface="DM Sans"/>
                <a:ea typeface="DM Sans"/>
                <a:cs typeface="DM Sans"/>
                <a:sym typeface="DM Sans"/>
              </a:rPr>
              <a:t>Thuế tài nguyên</a:t>
            </a:r>
          </a:p>
        </p:txBody>
      </p:sp>
      <p:sp>
        <p:nvSpPr>
          <p:cNvPr id="20" name="TextBox 16"/>
          <p:cNvSpPr txBox="1"/>
          <p:nvPr/>
        </p:nvSpPr>
        <p:spPr>
          <a:xfrm>
            <a:off x="419257" y="3896678"/>
            <a:ext cx="2006793" cy="384721"/>
          </a:xfrm>
          <a:prstGeom prst="rect">
            <a:avLst/>
          </a:prstGeom>
        </p:spPr>
        <p:txBody>
          <a:bodyPr lIns="0" tIns="0" rIns="0" bIns="0" rtlCol="0" anchor="t">
            <a:spAutoFit/>
          </a:bodyPr>
          <a:lstStyle/>
          <a:p>
            <a:pPr algn="ctr">
              <a:lnSpc>
                <a:spcPts val="1508"/>
              </a:lnSpc>
            </a:pPr>
            <a:r>
              <a:rPr lang="vi-VN" altLang="en-US" sz="1278">
                <a:latin typeface="DM Sans"/>
                <a:ea typeface="DM Sans"/>
                <a:cs typeface="DM Sans"/>
                <a:sym typeface="DM Sans"/>
              </a:rPr>
              <a:t>Thuế sử dụng đất nông nghiệp</a:t>
            </a:r>
          </a:p>
        </p:txBody>
      </p:sp>
      <p:sp>
        <p:nvSpPr>
          <p:cNvPr id="26" name="TextBox 16"/>
          <p:cNvSpPr txBox="1"/>
          <p:nvPr/>
        </p:nvSpPr>
        <p:spPr>
          <a:xfrm>
            <a:off x="419257" y="4591050"/>
            <a:ext cx="2006793" cy="384721"/>
          </a:xfrm>
          <a:prstGeom prst="rect">
            <a:avLst/>
          </a:prstGeom>
        </p:spPr>
        <p:txBody>
          <a:bodyPr lIns="0" tIns="0" rIns="0" bIns="0" rtlCol="0" anchor="t">
            <a:spAutoFit/>
          </a:bodyPr>
          <a:lstStyle/>
          <a:p>
            <a:pPr algn="ctr">
              <a:lnSpc>
                <a:spcPts val="1508"/>
              </a:lnSpc>
            </a:pPr>
            <a:r>
              <a:rPr lang="vi-VN" altLang="en-US" sz="1278">
                <a:latin typeface="DM Sans"/>
                <a:ea typeface="DM Sans"/>
                <a:cs typeface="DM Sans"/>
                <a:sym typeface="DM Sans"/>
              </a:rPr>
              <a:t>Thuế sử dụng đất phi nông nghiệp</a:t>
            </a:r>
          </a:p>
        </p:txBody>
      </p:sp>
      <p:sp>
        <p:nvSpPr>
          <p:cNvPr id="38" name="TextBox 16"/>
          <p:cNvSpPr txBox="1"/>
          <p:nvPr/>
        </p:nvSpPr>
        <p:spPr>
          <a:xfrm>
            <a:off x="6841012" y="1908493"/>
            <a:ext cx="2006793" cy="192360"/>
          </a:xfrm>
          <a:prstGeom prst="rect">
            <a:avLst/>
          </a:prstGeom>
        </p:spPr>
        <p:txBody>
          <a:bodyPr lIns="0" tIns="0" rIns="0" bIns="0" rtlCol="0" anchor="t">
            <a:spAutoFit/>
          </a:bodyPr>
          <a:lstStyle/>
          <a:p>
            <a:pPr algn="ctr">
              <a:lnSpc>
                <a:spcPts val="1508"/>
              </a:lnSpc>
            </a:pPr>
            <a:r>
              <a:rPr lang="vi-VN" altLang="en-US" sz="1278">
                <a:latin typeface="DM Sans"/>
                <a:ea typeface="DM Sans"/>
                <a:cs typeface="DM Sans"/>
                <a:sym typeface="DM Sans"/>
              </a:rPr>
              <a:t>Thuế xuất khẩu</a:t>
            </a:r>
          </a:p>
        </p:txBody>
      </p:sp>
      <p:sp>
        <p:nvSpPr>
          <p:cNvPr id="39" name="TextBox 16"/>
          <p:cNvSpPr txBox="1"/>
          <p:nvPr/>
        </p:nvSpPr>
        <p:spPr>
          <a:xfrm>
            <a:off x="6781957" y="2609850"/>
            <a:ext cx="2006793" cy="192360"/>
          </a:xfrm>
          <a:prstGeom prst="rect">
            <a:avLst/>
          </a:prstGeom>
        </p:spPr>
        <p:txBody>
          <a:bodyPr lIns="0" tIns="0" rIns="0" bIns="0" rtlCol="0" anchor="t">
            <a:spAutoFit/>
          </a:bodyPr>
          <a:lstStyle/>
          <a:p>
            <a:pPr algn="ctr">
              <a:lnSpc>
                <a:spcPts val="1508"/>
              </a:lnSpc>
            </a:pPr>
            <a:r>
              <a:rPr lang="vi-VN" altLang="en-US" sz="1278">
                <a:latin typeface="DM Sans"/>
                <a:ea typeface="DM Sans"/>
                <a:cs typeface="DM Sans"/>
                <a:sym typeface="DM Sans"/>
              </a:rPr>
              <a:t>Thuế nhập khẩu</a:t>
            </a:r>
          </a:p>
        </p:txBody>
      </p:sp>
      <p:sp>
        <p:nvSpPr>
          <p:cNvPr id="40" name="TextBox 16"/>
          <p:cNvSpPr txBox="1"/>
          <p:nvPr/>
        </p:nvSpPr>
        <p:spPr>
          <a:xfrm>
            <a:off x="6934357" y="3384550"/>
            <a:ext cx="2006793" cy="192360"/>
          </a:xfrm>
          <a:prstGeom prst="rect">
            <a:avLst/>
          </a:prstGeom>
        </p:spPr>
        <p:txBody>
          <a:bodyPr lIns="0" tIns="0" rIns="0" bIns="0" rtlCol="0" anchor="t">
            <a:spAutoFit/>
          </a:bodyPr>
          <a:lstStyle/>
          <a:p>
            <a:pPr algn="ctr">
              <a:lnSpc>
                <a:spcPts val="1508"/>
              </a:lnSpc>
            </a:pPr>
            <a:r>
              <a:rPr lang="vi-VN" altLang="en-US" sz="1278">
                <a:latin typeface="DM Sans"/>
                <a:ea typeface="DM Sans"/>
                <a:cs typeface="DM Sans"/>
                <a:sym typeface="DM Sans"/>
              </a:rPr>
              <a:t>Thuế giá trị gia tăng</a:t>
            </a:r>
          </a:p>
        </p:txBody>
      </p:sp>
      <p:sp>
        <p:nvSpPr>
          <p:cNvPr id="41" name="TextBox 16"/>
          <p:cNvSpPr txBox="1"/>
          <p:nvPr/>
        </p:nvSpPr>
        <p:spPr>
          <a:xfrm>
            <a:off x="6907687" y="4002405"/>
            <a:ext cx="2006793" cy="192360"/>
          </a:xfrm>
          <a:prstGeom prst="rect">
            <a:avLst/>
          </a:prstGeom>
        </p:spPr>
        <p:txBody>
          <a:bodyPr lIns="0" tIns="0" rIns="0" bIns="0" rtlCol="0" anchor="t">
            <a:spAutoFit/>
          </a:bodyPr>
          <a:lstStyle/>
          <a:p>
            <a:pPr algn="ctr">
              <a:lnSpc>
                <a:spcPts val="1508"/>
              </a:lnSpc>
            </a:pPr>
            <a:r>
              <a:rPr lang="vi-VN" altLang="en-US" sz="1278">
                <a:latin typeface="DM Sans"/>
                <a:ea typeface="DM Sans"/>
                <a:cs typeface="DM Sans"/>
                <a:sym typeface="DM Sans"/>
              </a:rPr>
              <a:t>Thuế tiêu thụ đặc biệt</a:t>
            </a:r>
          </a:p>
        </p:txBody>
      </p:sp>
      <p:sp>
        <p:nvSpPr>
          <p:cNvPr id="42" name="TextBox 16"/>
          <p:cNvSpPr txBox="1"/>
          <p:nvPr/>
        </p:nvSpPr>
        <p:spPr>
          <a:xfrm>
            <a:off x="6934357" y="4652010"/>
            <a:ext cx="2006793" cy="192360"/>
          </a:xfrm>
          <a:prstGeom prst="rect">
            <a:avLst/>
          </a:prstGeom>
        </p:spPr>
        <p:txBody>
          <a:bodyPr lIns="0" tIns="0" rIns="0" bIns="0" rtlCol="0" anchor="t">
            <a:spAutoFit/>
          </a:bodyPr>
          <a:lstStyle/>
          <a:p>
            <a:pPr algn="ctr">
              <a:lnSpc>
                <a:spcPts val="1508"/>
              </a:lnSpc>
            </a:pPr>
            <a:r>
              <a:rPr lang="vi-VN" altLang="en-US" sz="1278">
                <a:latin typeface="DM Sans"/>
                <a:ea typeface="DM Sans"/>
                <a:cs typeface="DM Sans"/>
                <a:sym typeface="DM Sans"/>
              </a:rPr>
              <a:t>Thuế bảo vệ môi trường</a:t>
            </a:r>
          </a:p>
        </p:txBody>
      </p:sp>
      <p:sp>
        <p:nvSpPr>
          <p:cNvPr id="43" name="Freeform 12"/>
          <p:cNvSpPr/>
          <p:nvPr/>
        </p:nvSpPr>
        <p:spPr>
          <a:xfrm rot="4980000">
            <a:off x="7628573" y="1241108"/>
            <a:ext cx="490220" cy="374333"/>
          </a:xfrm>
          <a:custGeom>
            <a:avLst/>
            <a:gdLst/>
            <a:ahLst/>
            <a:cxnLst/>
            <a:rect l="l" t="t" r="r" b="b"/>
            <a:pathLst>
              <a:path w="7315200" h="2212848">
                <a:moveTo>
                  <a:pt x="0" y="0"/>
                </a:moveTo>
                <a:lnTo>
                  <a:pt x="7315200" y="0"/>
                </a:lnTo>
                <a:lnTo>
                  <a:pt x="7315200" y="2212848"/>
                </a:lnTo>
                <a:lnTo>
                  <a:pt x="0" y="221284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Tree>
    <p:extLst>
      <p:ext uri="{BB962C8B-B14F-4D97-AF65-F5344CB8AC3E}">
        <p14:creationId xmlns:p14="http://schemas.microsoft.com/office/powerpoint/2010/main" val="20654848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1" name="Picture 5" descr="tải xuố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25" y="0"/>
            <a:ext cx="71437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54" name="Rectangle 18"/>
          <p:cNvSpPr>
            <a:spLocks noChangeArrowheads="1"/>
          </p:cNvSpPr>
          <p:nvPr/>
        </p:nvSpPr>
        <p:spPr bwMode="auto">
          <a:xfrm>
            <a:off x="922338" y="239713"/>
            <a:ext cx="80168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Low" eaLnBrk="1" hangingPunct="1">
              <a:lnSpc>
                <a:spcPct val="100000"/>
              </a:lnSpc>
              <a:spcBef>
                <a:spcPct val="0"/>
              </a:spcBef>
              <a:buFont typeface="Arial" panose="020B0604020202020204" pitchFamily="34" charset="0"/>
              <a:buNone/>
            </a:pPr>
            <a:r>
              <a:rPr lang="en-US" altLang="en-US" sz="2000" b="1" dirty="0">
                <a:solidFill>
                  <a:srgbClr val="0000CC"/>
                </a:solidFill>
                <a:latin typeface="Arial" panose="020B0604020202020204" pitchFamily="34" charset="0"/>
              </a:rPr>
              <a:t>b. </a:t>
            </a:r>
            <a:r>
              <a:rPr lang="en-US" altLang="en-US" sz="2000" b="1" dirty="0" err="1">
                <a:solidFill>
                  <a:srgbClr val="0000CC"/>
                </a:solidFill>
                <a:latin typeface="Arial" panose="020B0604020202020204" pitchFamily="34" charset="0"/>
              </a:rPr>
              <a:t>N</a:t>
            </a:r>
            <a:r>
              <a:rPr lang="en-US" altLang="en-US" sz="2000" b="1" dirty="0" err="1" smtClean="0">
                <a:solidFill>
                  <a:srgbClr val="0000CC"/>
                </a:solidFill>
                <a:latin typeface="Arial" panose="020B0604020202020204" pitchFamily="34" charset="0"/>
              </a:rPr>
              <a:t>hà</a:t>
            </a:r>
            <a:r>
              <a:rPr lang="en-US" altLang="en-US" sz="2000" b="1" dirty="0" smtClean="0">
                <a:solidFill>
                  <a:srgbClr val="0000CC"/>
                </a:solidFill>
                <a:latin typeface="Arial" panose="020B0604020202020204" pitchFamily="34" charset="0"/>
              </a:rPr>
              <a:t> </a:t>
            </a:r>
            <a:r>
              <a:rPr lang="en-US" altLang="en-US" sz="2000" b="1" dirty="0" err="1" smtClean="0">
                <a:solidFill>
                  <a:srgbClr val="0000CC"/>
                </a:solidFill>
                <a:latin typeface="Arial" panose="020B0604020202020204" pitchFamily="34" charset="0"/>
              </a:rPr>
              <a:t>nước</a:t>
            </a:r>
            <a:r>
              <a:rPr lang="en-US" altLang="en-US" sz="2000" b="1" dirty="0" smtClean="0">
                <a:solidFill>
                  <a:srgbClr val="0000CC"/>
                </a:solidFill>
                <a:latin typeface="Arial" panose="020B0604020202020204" pitchFamily="34" charset="0"/>
              </a:rPr>
              <a:t> </a:t>
            </a:r>
            <a:r>
              <a:rPr lang="en-US" altLang="en-US" sz="2000" b="1" dirty="0" err="1" smtClean="0">
                <a:solidFill>
                  <a:srgbClr val="0000CC"/>
                </a:solidFill>
                <a:latin typeface="Arial" panose="020B0604020202020204" pitchFamily="34" charset="0"/>
              </a:rPr>
              <a:t>thu</a:t>
            </a:r>
            <a:r>
              <a:rPr lang="en-US" altLang="en-US" sz="2000" b="1" dirty="0" smtClean="0">
                <a:solidFill>
                  <a:srgbClr val="0000CC"/>
                </a:solidFill>
                <a:latin typeface="Arial" panose="020B0604020202020204" pitchFamily="34" charset="0"/>
              </a:rPr>
              <a:t> </a:t>
            </a:r>
            <a:r>
              <a:rPr lang="en-US" altLang="en-US" sz="2000" b="1" dirty="0" err="1">
                <a:solidFill>
                  <a:srgbClr val="0000CC"/>
                </a:solidFill>
                <a:latin typeface="Arial" panose="020B0604020202020204" pitchFamily="34" charset="0"/>
              </a:rPr>
              <a:t>thuế</a:t>
            </a:r>
            <a:r>
              <a:rPr lang="en-US" altLang="en-US" sz="2000" b="1" dirty="0">
                <a:solidFill>
                  <a:srgbClr val="0000CC"/>
                </a:solidFill>
                <a:latin typeface="Arial" panose="020B0604020202020204" pitchFamily="34" charset="0"/>
              </a:rPr>
              <a:t> </a:t>
            </a:r>
            <a:r>
              <a:rPr lang="en-US" altLang="en-US" sz="2000" b="1" dirty="0" err="1">
                <a:solidFill>
                  <a:srgbClr val="0000CC"/>
                </a:solidFill>
                <a:latin typeface="Arial" panose="020B0604020202020204" pitchFamily="34" charset="0"/>
              </a:rPr>
              <a:t>gián</a:t>
            </a:r>
            <a:r>
              <a:rPr lang="en-US" altLang="en-US" sz="2000" b="1" dirty="0">
                <a:solidFill>
                  <a:srgbClr val="0000CC"/>
                </a:solidFill>
                <a:latin typeface="Arial" panose="020B0604020202020204" pitchFamily="34" charset="0"/>
              </a:rPr>
              <a:t> </a:t>
            </a:r>
            <a:r>
              <a:rPr lang="en-US" altLang="en-US" sz="2000" b="1" dirty="0" err="1" smtClean="0">
                <a:solidFill>
                  <a:srgbClr val="0000CC"/>
                </a:solidFill>
                <a:latin typeface="Arial" panose="020B0604020202020204" pitchFamily="34" charset="0"/>
              </a:rPr>
              <a:t>thu</a:t>
            </a:r>
            <a:r>
              <a:rPr lang="en-US" altLang="en-US" sz="2000" b="1" dirty="0" smtClean="0">
                <a:solidFill>
                  <a:srgbClr val="0000CC"/>
                </a:solidFill>
                <a:latin typeface="Arial" panose="020B0604020202020204" pitchFamily="34" charset="0"/>
              </a:rPr>
              <a:t> </a:t>
            </a:r>
            <a:r>
              <a:rPr lang="en-US" altLang="en-US" sz="2000" b="1" dirty="0" err="1" smtClean="0">
                <a:solidFill>
                  <a:srgbClr val="0000CC"/>
                </a:solidFill>
                <a:latin typeface="Arial" panose="020B0604020202020204" pitchFamily="34" charset="0"/>
              </a:rPr>
              <a:t>vì</a:t>
            </a:r>
            <a:r>
              <a:rPr lang="en-US" altLang="en-US" sz="2000" b="1" dirty="0" smtClean="0">
                <a:solidFill>
                  <a:srgbClr val="0000CC"/>
                </a:solidFill>
                <a:latin typeface="Arial" panose="020B0604020202020204" pitchFamily="34" charset="0"/>
              </a:rPr>
              <a:t>:  </a:t>
            </a:r>
            <a:endParaRPr lang="en-US" altLang="en-US" sz="2000" b="1" dirty="0">
              <a:solidFill>
                <a:srgbClr val="0000CC"/>
              </a:solidFill>
              <a:latin typeface="Arial" panose="020B0604020202020204" pitchFamily="34" charset="0"/>
            </a:endParaRPr>
          </a:p>
        </p:txBody>
      </p:sp>
      <p:sp>
        <p:nvSpPr>
          <p:cNvPr id="91157" name="Rectangle 21"/>
          <p:cNvSpPr>
            <a:spLocks noChangeArrowheads="1"/>
          </p:cNvSpPr>
          <p:nvPr/>
        </p:nvSpPr>
        <p:spPr bwMode="auto">
          <a:xfrm>
            <a:off x="1197001" y="853828"/>
            <a:ext cx="7467548" cy="3831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5pPr>
            <a:lvl6pPr marL="2514600" indent="-228600" defTabSz="912813"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2813"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2813"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2813" eaLnBrk="0" fontAlgn="base" hangingPunct="0">
              <a:lnSpc>
                <a:spcPct val="90000"/>
              </a:lnSpc>
              <a:spcBef>
                <a:spcPts val="375"/>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50000"/>
              </a:lnSpc>
              <a:spcBef>
                <a:spcPct val="0"/>
              </a:spcBef>
              <a:buFont typeface="Arial" panose="020B0604020202020204" pitchFamily="34" charset="0"/>
              <a:buNone/>
            </a:pPr>
            <a:r>
              <a:rPr lang="vi-VN" altLang="en-US" sz="1800" dirty="0" smtClean="0">
                <a:solidFill>
                  <a:srgbClr val="000000"/>
                </a:solidFill>
                <a:latin typeface="Arial "/>
                <a:ea typeface="Batang"/>
                <a:cs typeface="Times New Roman" panose="02020603050405020304" pitchFamily="18" charset="0"/>
              </a:rPr>
              <a:t>Đây </a:t>
            </a:r>
            <a:r>
              <a:rPr lang="vi-VN" altLang="en-US" sz="1800" dirty="0">
                <a:solidFill>
                  <a:srgbClr val="000000"/>
                </a:solidFill>
                <a:latin typeface="Arial "/>
                <a:ea typeface="Batang"/>
                <a:cs typeface="Times New Roman" panose="02020603050405020304" pitchFamily="18" charset="0"/>
              </a:rPr>
              <a:t>là nguồn thuế điều tiết gián tiếp thông qua giá cả hàng hóa dịch vụ cung cấp, trong đó người nộp thuế không là người chịu thuế như đối với thuế trực thu. </a:t>
            </a:r>
            <a:endParaRPr lang="en-US" altLang="en-US" sz="1800" dirty="0" smtClean="0">
              <a:solidFill>
                <a:srgbClr val="000000"/>
              </a:solidFill>
              <a:latin typeface="Arial "/>
              <a:ea typeface="Batang"/>
              <a:cs typeface="Times New Roman" panose="02020603050405020304" pitchFamily="18" charset="0"/>
            </a:endParaRPr>
          </a:p>
          <a:p>
            <a:pPr algn="just">
              <a:lnSpc>
                <a:spcPct val="150000"/>
              </a:lnSpc>
              <a:spcBef>
                <a:spcPct val="0"/>
              </a:spcBef>
              <a:buFont typeface="Arial" panose="020B0604020202020204" pitchFamily="34" charset="0"/>
              <a:buNone/>
            </a:pPr>
            <a:r>
              <a:rPr lang="vi-VN" altLang="en-US" sz="1800" dirty="0" smtClean="0">
                <a:solidFill>
                  <a:srgbClr val="000000"/>
                </a:solidFill>
                <a:latin typeface="Arial "/>
                <a:ea typeface="Batang"/>
                <a:cs typeface="Times New Roman" panose="02020603050405020304" pitchFamily="18" charset="0"/>
              </a:rPr>
              <a:t>Bên </a:t>
            </a:r>
            <a:r>
              <a:rPr lang="vi-VN" altLang="en-US" sz="1800" dirty="0">
                <a:solidFill>
                  <a:srgbClr val="000000"/>
                </a:solidFill>
                <a:latin typeface="Arial "/>
                <a:ea typeface="Batang"/>
                <a:cs typeface="Times New Roman" panose="02020603050405020304" pitchFamily="18" charset="0"/>
              </a:rPr>
              <a:t>cạnh đó, thuế được cộng vào giá bán hàng hóa, dịch vụ nên nó ảnh hưởng trực tiếp đến giá cả thị </a:t>
            </a:r>
            <a:r>
              <a:rPr lang="vi-VN" altLang="en-US" sz="1800" dirty="0" smtClean="0">
                <a:solidFill>
                  <a:srgbClr val="000000"/>
                </a:solidFill>
                <a:latin typeface="Arial "/>
                <a:ea typeface="Batang"/>
                <a:cs typeface="Times New Roman" panose="02020603050405020304" pitchFamily="18" charset="0"/>
              </a:rPr>
              <a:t>trường</a:t>
            </a:r>
            <a:r>
              <a:rPr lang="en-US" altLang="en-US" sz="1800" dirty="0" smtClean="0">
                <a:solidFill>
                  <a:srgbClr val="000000"/>
                </a:solidFill>
                <a:latin typeface="Arial "/>
                <a:ea typeface="Batang"/>
                <a:cs typeface="Times New Roman" panose="02020603050405020304" pitchFamily="18" charset="0"/>
              </a:rPr>
              <a:t>, </a:t>
            </a:r>
            <a:r>
              <a:rPr lang="vi-VN" altLang="en-US" sz="1800" dirty="0" smtClean="0">
                <a:solidFill>
                  <a:srgbClr val="000000"/>
                </a:solidFill>
                <a:latin typeface="Arial "/>
                <a:ea typeface="Batang"/>
                <a:cs typeface="Times New Roman" panose="02020603050405020304" pitchFamily="18" charset="0"/>
              </a:rPr>
              <a:t>loại </a:t>
            </a:r>
            <a:r>
              <a:rPr lang="vi-VN" altLang="en-US" sz="1800" dirty="0">
                <a:solidFill>
                  <a:srgbClr val="000000"/>
                </a:solidFill>
                <a:latin typeface="Arial "/>
                <a:ea typeface="Batang"/>
                <a:cs typeface="Times New Roman" panose="02020603050405020304" pitchFamily="18" charset="0"/>
              </a:rPr>
              <a:t>thuế này có tác dụng điều tiết tiêu dùng của xã hội.</a:t>
            </a:r>
          </a:p>
          <a:p>
            <a:pPr algn="just">
              <a:lnSpc>
                <a:spcPct val="150000"/>
              </a:lnSpc>
              <a:spcBef>
                <a:spcPct val="0"/>
              </a:spcBef>
              <a:buFont typeface="Arial" panose="020B0604020202020204" pitchFamily="34" charset="0"/>
              <a:buNone/>
            </a:pPr>
            <a:r>
              <a:rPr lang="vi-VN" altLang="en-US" sz="1800" dirty="0">
                <a:solidFill>
                  <a:srgbClr val="000000"/>
                </a:solidFill>
                <a:latin typeface="Arial "/>
                <a:ea typeface="Batang"/>
                <a:cs typeface="Times New Roman" panose="02020603050405020304" pitchFamily="18" charset="0"/>
              </a:rPr>
              <a:t>=&gt; Thu thuế gián thu đem lại nguồn thu lớn cho ngân sách và dễ quản lí vì người sản xuất, kinh doanh không phải là người thực tế chịu thuế nên hạn chế được động cơ trốn thuế.</a:t>
            </a:r>
            <a:endParaRPr lang="en-US" altLang="en-US" sz="1800" dirty="0">
              <a:latin typeface="Arial "/>
              <a:ea typeface="Batang"/>
              <a:cs typeface="Times New Roman" panose="02020603050405020304" pitchFamily="18" charset="0"/>
            </a:endParaRPr>
          </a:p>
        </p:txBody>
      </p:sp>
      <p:sp>
        <p:nvSpPr>
          <p:cNvPr id="91158" name="AutoShape 22"/>
          <p:cNvSpPr>
            <a:spLocks noChangeArrowheads="1"/>
          </p:cNvSpPr>
          <p:nvPr/>
        </p:nvSpPr>
        <p:spPr bwMode="auto">
          <a:xfrm flipH="1">
            <a:off x="212725" y="1525127"/>
            <a:ext cx="904875" cy="1555750"/>
          </a:xfrm>
          <a:custGeom>
            <a:avLst/>
            <a:gdLst>
              <a:gd name="T0" fmla="*/ 2147483646 w 21600"/>
              <a:gd name="T1" fmla="*/ 0 h 21600"/>
              <a:gd name="T2" fmla="*/ 2147483646 w 21600"/>
              <a:gd name="T3" fmla="*/ 2147483646 h 21600"/>
              <a:gd name="T4" fmla="*/ 2147483646 w 21600"/>
              <a:gd name="T5" fmla="*/ 2147483646 h 21600"/>
              <a:gd name="T6" fmla="*/ 0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a:defRPr/>
            </a:pPr>
            <a:endParaRPr lang="en-US" sz="1350">
              <a:solidFill>
                <a:prstClr val="black"/>
              </a:solidFill>
            </a:endParaRPr>
          </a:p>
        </p:txBody>
      </p:sp>
    </p:spTree>
    <p:extLst>
      <p:ext uri="{BB962C8B-B14F-4D97-AF65-F5344CB8AC3E}">
        <p14:creationId xmlns:p14="http://schemas.microsoft.com/office/powerpoint/2010/main" val="378893848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1141"/>
                                        </p:tgtEl>
                                        <p:attrNameLst>
                                          <p:attrName>style.visibility</p:attrName>
                                        </p:attrNameLst>
                                      </p:cBhvr>
                                      <p:to>
                                        <p:strVal val="visible"/>
                                      </p:to>
                                    </p:set>
                                    <p:animEffect transition="in" filter="blinds(horizontal)">
                                      <p:cBhvr>
                                        <p:cTn id="7" dur="500"/>
                                        <p:tgtEl>
                                          <p:spTgt spid="9114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1154"/>
                                        </p:tgtEl>
                                        <p:attrNameLst>
                                          <p:attrName>style.visibility</p:attrName>
                                        </p:attrNameLst>
                                      </p:cBhvr>
                                      <p:to>
                                        <p:strVal val="visible"/>
                                      </p:to>
                                    </p:set>
                                    <p:animEffect transition="in" filter="blinds(horizontal)">
                                      <p:cBhvr>
                                        <p:cTn id="10" dur="500"/>
                                        <p:tgtEl>
                                          <p:spTgt spid="9115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91158"/>
                                        </p:tgtEl>
                                        <p:attrNameLst>
                                          <p:attrName>style.visibility</p:attrName>
                                        </p:attrNameLst>
                                      </p:cBhvr>
                                      <p:to>
                                        <p:strVal val="visible"/>
                                      </p:to>
                                    </p:set>
                                    <p:animEffect transition="in" filter="blinds(horizontal)">
                                      <p:cBhvr>
                                        <p:cTn id="15" dur="500"/>
                                        <p:tgtEl>
                                          <p:spTgt spid="9115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91157"/>
                                        </p:tgtEl>
                                        <p:attrNameLst>
                                          <p:attrName>style.visibility</p:attrName>
                                        </p:attrNameLst>
                                      </p:cBhvr>
                                      <p:to>
                                        <p:strVal val="visible"/>
                                      </p:to>
                                    </p:set>
                                    <p:animEffect transition="in" filter="blinds(horizontal)">
                                      <p:cBhvr>
                                        <p:cTn id="20" dur="500"/>
                                        <p:tgtEl>
                                          <p:spTgt spid="91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54" grpId="0"/>
      <p:bldP spid="9115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a:spLocks noChangeArrowheads="1"/>
          </p:cNvSpPr>
          <p:nvPr/>
        </p:nvSpPr>
        <p:spPr bwMode="auto">
          <a:xfrm>
            <a:off x="0" y="123968"/>
            <a:ext cx="3146323" cy="461665"/>
          </a:xfrm>
          <a:prstGeom prst="rect">
            <a:avLst/>
          </a:prstGeom>
          <a:noFill/>
          <a:ln w="25400">
            <a:solidFill>
              <a:srgbClr val="FF9933"/>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342900" eaLnBrk="1" hangingPunct="1">
              <a:defRPr/>
            </a:pPr>
            <a:r>
              <a:rPr lang="en-US" altLang="zh-CN" sz="2400" b="1" dirty="0" err="1" smtClean="0">
                <a:solidFill>
                  <a:srgbClr val="0000CC"/>
                </a:solidFill>
                <a:latin typeface="Times New Roman" panose="02020603050405020304" pitchFamily="18" charset="0"/>
                <a:ea typeface="Arial Unicode MS"/>
                <a:cs typeface="Times New Roman" panose="02020603050405020304" pitchFamily="18" charset="0"/>
              </a:rPr>
              <a:t>Hoạt</a:t>
            </a:r>
            <a:r>
              <a:rPr lang="en-US" altLang="zh-CN" sz="2400" b="1" dirty="0" smtClean="0">
                <a:solidFill>
                  <a:srgbClr val="0000CC"/>
                </a:solidFill>
                <a:latin typeface="Times New Roman" panose="02020603050405020304" pitchFamily="18" charset="0"/>
                <a:ea typeface="Arial Unicode MS"/>
                <a:cs typeface="Times New Roman" panose="02020603050405020304" pitchFamily="18" charset="0"/>
              </a:rPr>
              <a:t> </a:t>
            </a:r>
            <a:r>
              <a:rPr lang="en-US" altLang="zh-CN" sz="2400" b="1" dirty="0" err="1" smtClean="0">
                <a:solidFill>
                  <a:srgbClr val="0000CC"/>
                </a:solidFill>
                <a:latin typeface="Times New Roman" panose="02020603050405020304" pitchFamily="18" charset="0"/>
                <a:ea typeface="Arial Unicode MS"/>
                <a:cs typeface="Times New Roman" panose="02020603050405020304" pitchFamily="18" charset="0"/>
              </a:rPr>
              <a:t>động</a:t>
            </a:r>
            <a:r>
              <a:rPr lang="en-US" altLang="zh-CN" sz="2400" b="1" dirty="0" smtClean="0">
                <a:solidFill>
                  <a:srgbClr val="0000CC"/>
                </a:solidFill>
                <a:latin typeface="Times New Roman" panose="02020603050405020304" pitchFamily="18" charset="0"/>
                <a:ea typeface="Arial Unicode MS"/>
                <a:cs typeface="Times New Roman" panose="02020603050405020304" pitchFamily="18" charset="0"/>
              </a:rPr>
              <a:t> </a:t>
            </a:r>
            <a:r>
              <a:rPr lang="en-US" altLang="zh-CN" sz="2400" b="1" dirty="0" err="1" smtClean="0">
                <a:solidFill>
                  <a:srgbClr val="0000CC"/>
                </a:solidFill>
                <a:latin typeface="Times New Roman" panose="02020603050405020304" pitchFamily="18" charset="0"/>
                <a:ea typeface="Arial Unicode MS"/>
                <a:cs typeface="Times New Roman" panose="02020603050405020304" pitchFamily="18" charset="0"/>
              </a:rPr>
              <a:t>luyện</a:t>
            </a:r>
            <a:r>
              <a:rPr lang="en-US" altLang="zh-CN" sz="2400" b="1" dirty="0" smtClean="0">
                <a:solidFill>
                  <a:srgbClr val="0000CC"/>
                </a:solidFill>
                <a:latin typeface="Times New Roman" panose="02020603050405020304" pitchFamily="18" charset="0"/>
                <a:ea typeface="Arial Unicode MS"/>
                <a:cs typeface="Times New Roman" panose="02020603050405020304" pitchFamily="18" charset="0"/>
              </a:rPr>
              <a:t> </a:t>
            </a:r>
            <a:r>
              <a:rPr lang="en-US" altLang="zh-CN" sz="2400" b="1" dirty="0" err="1">
                <a:solidFill>
                  <a:srgbClr val="0000CC"/>
                </a:solidFill>
                <a:latin typeface="Times New Roman" panose="02020603050405020304" pitchFamily="18" charset="0"/>
                <a:ea typeface="Arial Unicode MS"/>
                <a:cs typeface="Times New Roman" panose="02020603050405020304" pitchFamily="18" charset="0"/>
              </a:rPr>
              <a:t>tập</a:t>
            </a:r>
            <a:endParaRPr lang="zh-CN" altLang="en-US" sz="2400" b="1" dirty="0">
              <a:solidFill>
                <a:srgbClr val="0000CC"/>
              </a:solidFill>
              <a:latin typeface="Times New Roman" panose="02020603050405020304" pitchFamily="18" charset="0"/>
              <a:ea typeface="Arial Unicode MS"/>
              <a:cs typeface="Times New Roman" panose="02020603050405020304" pitchFamily="18" charset="0"/>
            </a:endParaRPr>
          </a:p>
        </p:txBody>
      </p:sp>
      <p:sp>
        <p:nvSpPr>
          <p:cNvPr id="140291" name="Rectangle 1"/>
          <p:cNvSpPr>
            <a:spLocks noChangeArrowheads="1"/>
          </p:cNvSpPr>
          <p:nvPr/>
        </p:nvSpPr>
        <p:spPr bwMode="auto">
          <a:xfrm>
            <a:off x="0" y="585633"/>
            <a:ext cx="8382000"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0188" algn="l"/>
              </a:tabLst>
              <a:defRPr sz="1300">
                <a:solidFill>
                  <a:schemeClr val="tx1"/>
                </a:solidFill>
                <a:latin typeface="Arial" panose="020B0604020202020204" pitchFamily="34" charset="0"/>
                <a:cs typeface="Arial" panose="020B0604020202020204" pitchFamily="34" charset="0"/>
              </a:defRPr>
            </a:lvl1pPr>
            <a:lvl2pPr>
              <a:tabLst>
                <a:tab pos="230188" algn="l"/>
              </a:tabLst>
              <a:defRPr sz="1300">
                <a:solidFill>
                  <a:schemeClr val="tx1"/>
                </a:solidFill>
                <a:latin typeface="Arial" panose="020B0604020202020204" pitchFamily="34" charset="0"/>
                <a:cs typeface="Arial" panose="020B0604020202020204" pitchFamily="34" charset="0"/>
              </a:defRPr>
            </a:lvl2pPr>
            <a:lvl3pPr>
              <a:tabLst>
                <a:tab pos="230188" algn="l"/>
              </a:tabLst>
              <a:defRPr sz="1300">
                <a:solidFill>
                  <a:schemeClr val="tx1"/>
                </a:solidFill>
                <a:latin typeface="Arial" panose="020B0604020202020204" pitchFamily="34" charset="0"/>
                <a:cs typeface="Arial" panose="020B0604020202020204" pitchFamily="34" charset="0"/>
              </a:defRPr>
            </a:lvl3pPr>
            <a:lvl4pPr>
              <a:tabLst>
                <a:tab pos="230188" algn="l"/>
              </a:tabLst>
              <a:defRPr sz="1300">
                <a:solidFill>
                  <a:schemeClr val="tx1"/>
                </a:solidFill>
                <a:latin typeface="Arial" panose="020B0604020202020204" pitchFamily="34" charset="0"/>
                <a:cs typeface="Arial" panose="020B0604020202020204" pitchFamily="34" charset="0"/>
              </a:defRPr>
            </a:lvl4pPr>
            <a:lvl5pPr>
              <a:tabLst>
                <a:tab pos="230188" algn="l"/>
              </a:tabLst>
              <a:defRPr sz="1300">
                <a:solidFill>
                  <a:schemeClr val="tx1"/>
                </a:solidFill>
                <a:latin typeface="Arial" panose="020B0604020202020204" pitchFamily="34" charset="0"/>
                <a:cs typeface="Arial" panose="020B0604020202020204" pitchFamily="34" charset="0"/>
              </a:defRPr>
            </a:lvl5pPr>
            <a:lvl6pPr marL="2284413" indent="1588" defTabSz="912813" eaLnBrk="0" fontAlgn="base" hangingPunct="0">
              <a:spcBef>
                <a:spcPct val="0"/>
              </a:spcBef>
              <a:spcAft>
                <a:spcPct val="0"/>
              </a:spcAft>
              <a:tabLst>
                <a:tab pos="230188" algn="l"/>
              </a:tabLst>
              <a:defRPr sz="1300">
                <a:solidFill>
                  <a:schemeClr val="tx1"/>
                </a:solidFill>
                <a:latin typeface="Arial" panose="020B0604020202020204" pitchFamily="34" charset="0"/>
                <a:cs typeface="Arial" panose="020B0604020202020204" pitchFamily="34" charset="0"/>
              </a:defRPr>
            </a:lvl6pPr>
            <a:lvl7pPr marL="2741613" indent="1588" defTabSz="912813" eaLnBrk="0" fontAlgn="base" hangingPunct="0">
              <a:spcBef>
                <a:spcPct val="0"/>
              </a:spcBef>
              <a:spcAft>
                <a:spcPct val="0"/>
              </a:spcAft>
              <a:tabLst>
                <a:tab pos="230188" algn="l"/>
              </a:tabLst>
              <a:defRPr sz="1300">
                <a:solidFill>
                  <a:schemeClr val="tx1"/>
                </a:solidFill>
                <a:latin typeface="Arial" panose="020B0604020202020204" pitchFamily="34" charset="0"/>
                <a:cs typeface="Arial" panose="020B0604020202020204" pitchFamily="34" charset="0"/>
              </a:defRPr>
            </a:lvl7pPr>
            <a:lvl8pPr marL="3198813" indent="1588" defTabSz="912813" eaLnBrk="0" fontAlgn="base" hangingPunct="0">
              <a:spcBef>
                <a:spcPct val="0"/>
              </a:spcBef>
              <a:spcAft>
                <a:spcPct val="0"/>
              </a:spcAft>
              <a:tabLst>
                <a:tab pos="230188" algn="l"/>
              </a:tabLst>
              <a:defRPr sz="1300">
                <a:solidFill>
                  <a:schemeClr val="tx1"/>
                </a:solidFill>
                <a:latin typeface="Arial" panose="020B0604020202020204" pitchFamily="34" charset="0"/>
                <a:cs typeface="Arial" panose="020B0604020202020204" pitchFamily="34" charset="0"/>
              </a:defRPr>
            </a:lvl8pPr>
            <a:lvl9pPr marL="3656013" indent="1588" defTabSz="912813" eaLnBrk="0" fontAlgn="base" hangingPunct="0">
              <a:spcBef>
                <a:spcPct val="0"/>
              </a:spcBef>
              <a:spcAft>
                <a:spcPct val="0"/>
              </a:spcAft>
              <a:tabLst>
                <a:tab pos="230188" algn="l"/>
              </a:tabLst>
              <a:defRPr sz="1300">
                <a:solidFill>
                  <a:schemeClr val="tx1"/>
                </a:solidFill>
                <a:latin typeface="Arial" panose="020B0604020202020204" pitchFamily="34" charset="0"/>
                <a:cs typeface="Arial" panose="020B0604020202020204" pitchFamily="34" charset="0"/>
              </a:defRPr>
            </a:lvl9pPr>
          </a:lstStyle>
          <a:p>
            <a:pPr algn="ctr">
              <a:lnSpc>
                <a:spcPct val="115000"/>
              </a:lnSpc>
              <a:buClr>
                <a:srgbClr val="000000"/>
              </a:buClr>
              <a:buSzPts val="1300"/>
            </a:pPr>
            <a:r>
              <a:rPr lang="en-US" altLang="en-US" sz="2800" b="1" dirty="0" err="1" smtClean="0">
                <a:latin typeface="Times New Roman" panose="02020603050405020304" pitchFamily="18" charset="0"/>
                <a:cs typeface="Times New Roman" panose="02020603050405020304" pitchFamily="18" charset="0"/>
              </a:rPr>
              <a:t>Mời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các</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em</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cùng</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luyện</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tập</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bằng</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trò</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chơi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ai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nhanh</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hơn</a:t>
            </a:r>
            <a:r>
              <a:rPr lang="en-US" altLang="en-US" sz="2800" b="1" dirty="0" smtClean="0">
                <a:latin typeface="Times New Roman" panose="02020603050405020304" pitchFamily="18" charset="0"/>
                <a:cs typeface="Times New Roman" panose="02020603050405020304" pitchFamily="18" charset="0"/>
              </a:rPr>
              <a:t>”.</a:t>
            </a:r>
          </a:p>
          <a:p>
            <a:pPr algn="just">
              <a:lnSpc>
                <a:spcPct val="115000"/>
              </a:lnSpc>
              <a:buClr>
                <a:srgbClr val="000000"/>
              </a:buClr>
              <a:buSzPts val="1300"/>
            </a:pPr>
            <a:r>
              <a:rPr lang="en-US" altLang="en-US" sz="2800" b="1" u="sng" dirty="0" err="1" smtClean="0">
                <a:latin typeface="Times New Roman" panose="02020603050405020304" pitchFamily="18" charset="0"/>
                <a:cs typeface="Times New Roman" panose="02020603050405020304" pitchFamily="18" charset="0"/>
              </a:rPr>
              <a:t>Thể</a:t>
            </a:r>
            <a:r>
              <a:rPr lang="en-US" altLang="en-US" sz="2800" b="1" u="sng" dirty="0" smtClean="0">
                <a:latin typeface="Times New Roman" panose="02020603050405020304" pitchFamily="18" charset="0"/>
                <a:cs typeface="Times New Roman" panose="02020603050405020304" pitchFamily="18" charset="0"/>
              </a:rPr>
              <a:t> </a:t>
            </a:r>
            <a:r>
              <a:rPr lang="en-US" altLang="en-US" sz="2800" b="1" u="sng" dirty="0" err="1" smtClean="0">
                <a:latin typeface="Times New Roman" panose="02020603050405020304" pitchFamily="18" charset="0"/>
                <a:cs typeface="Times New Roman" panose="02020603050405020304" pitchFamily="18" charset="0"/>
              </a:rPr>
              <a:t>lệ</a:t>
            </a:r>
            <a:r>
              <a:rPr lang="en-US" altLang="en-US" sz="2800" b="1" u="sng" dirty="0" smtClean="0">
                <a:latin typeface="Times New Roman" panose="02020603050405020304" pitchFamily="18" charset="0"/>
                <a:cs typeface="Times New Roman" panose="02020603050405020304" pitchFamily="18" charset="0"/>
              </a:rPr>
              <a:t> </a:t>
            </a:r>
            <a:r>
              <a:rPr lang="en-US" altLang="en-US" sz="2800" b="1" u="sng" dirty="0" err="1" smtClean="0">
                <a:latin typeface="Times New Roman" panose="02020603050405020304" pitchFamily="18" charset="0"/>
                <a:cs typeface="Times New Roman" panose="02020603050405020304" pitchFamily="18" charset="0"/>
              </a:rPr>
              <a:t>của</a:t>
            </a:r>
            <a:r>
              <a:rPr lang="en-US" altLang="en-US" sz="2800" b="1" u="sng" dirty="0" smtClean="0">
                <a:latin typeface="Times New Roman" panose="02020603050405020304" pitchFamily="18" charset="0"/>
                <a:cs typeface="Times New Roman" panose="02020603050405020304" pitchFamily="18" charset="0"/>
              </a:rPr>
              <a:t> </a:t>
            </a:r>
            <a:r>
              <a:rPr lang="en-US" altLang="en-US" sz="2800" b="1" u="sng" dirty="0" err="1" smtClean="0">
                <a:latin typeface="Times New Roman" panose="02020603050405020304" pitchFamily="18" charset="0"/>
                <a:cs typeface="Times New Roman" panose="02020603050405020304" pitchFamily="18" charset="0"/>
              </a:rPr>
              <a:t>trò</a:t>
            </a:r>
            <a:r>
              <a:rPr lang="en-US" altLang="en-US" sz="2800" b="1" u="sng" dirty="0" smtClean="0">
                <a:latin typeface="Times New Roman" panose="02020603050405020304" pitchFamily="18" charset="0"/>
                <a:cs typeface="Times New Roman" panose="02020603050405020304" pitchFamily="18" charset="0"/>
              </a:rPr>
              <a:t> </a:t>
            </a:r>
            <a:r>
              <a:rPr lang="en-US" altLang="en-US" sz="2800" b="1" u="sng" dirty="0" err="1" smtClean="0">
                <a:latin typeface="Times New Roman" panose="02020603050405020304" pitchFamily="18" charset="0"/>
                <a:cs typeface="Times New Roman" panose="02020603050405020304" pitchFamily="18" charset="0"/>
              </a:rPr>
              <a:t>chơi</a:t>
            </a:r>
            <a:r>
              <a:rPr lang="en-US" altLang="en-US" sz="2800" b="1" u="sng" dirty="0" smtClean="0">
                <a:latin typeface="Times New Roman" panose="02020603050405020304" pitchFamily="18" charset="0"/>
                <a:cs typeface="Times New Roman" panose="02020603050405020304" pitchFamily="18" charset="0"/>
              </a:rPr>
              <a:t>: </a:t>
            </a:r>
          </a:p>
          <a:p>
            <a:pPr algn="just">
              <a:lnSpc>
                <a:spcPct val="115000"/>
              </a:lnSpc>
              <a:buClr>
                <a:srgbClr val="000000"/>
              </a:buClr>
              <a:buSzPts val="1300"/>
            </a:pP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Trò</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chơi</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gồm</a:t>
            </a:r>
            <a:r>
              <a:rPr lang="en-US" altLang="en-US" sz="2800" dirty="0">
                <a:latin typeface="Times New Roman" panose="02020603050405020304" pitchFamily="18" charset="0"/>
                <a:cs typeface="Times New Roman" panose="02020603050405020304" pitchFamily="18" charset="0"/>
              </a:rPr>
              <a:t> </a:t>
            </a:r>
            <a:r>
              <a:rPr lang="en-US" altLang="en-US" sz="2800" dirty="0" smtClean="0">
                <a:latin typeface="Times New Roman" panose="02020603050405020304" pitchFamily="18" charset="0"/>
                <a:cs typeface="Times New Roman" panose="02020603050405020304" pitchFamily="18" charset="0"/>
              </a:rPr>
              <a:t>2 </a:t>
            </a:r>
            <a:r>
              <a:rPr lang="en-US" altLang="en-US" sz="2800" dirty="0" err="1" smtClean="0">
                <a:latin typeface="Times New Roman" panose="02020603050405020304" pitchFamily="18" charset="0"/>
                <a:cs typeface="Times New Roman" panose="02020603050405020304" pitchFamily="18" charset="0"/>
              </a:rPr>
              <a:t>đội</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mỗi</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đội</a:t>
            </a:r>
            <a:r>
              <a:rPr lang="en-US" altLang="en-US" sz="2800" dirty="0" smtClean="0">
                <a:latin typeface="Times New Roman" panose="02020603050405020304" pitchFamily="18" charset="0"/>
                <a:cs typeface="Times New Roman" panose="02020603050405020304" pitchFamily="18" charset="0"/>
              </a:rPr>
              <a:t> 2 </a:t>
            </a:r>
            <a:r>
              <a:rPr lang="en-US" altLang="en-US" sz="2800" dirty="0" err="1" smtClean="0">
                <a:latin typeface="Times New Roman" panose="02020603050405020304" pitchFamily="18" charset="0"/>
                <a:cs typeface="Times New Roman" panose="02020603050405020304" pitchFamily="18" charset="0"/>
              </a:rPr>
              <a:t>người</a:t>
            </a:r>
            <a:r>
              <a:rPr lang="en-US" altLang="en-US" sz="2800" dirty="0" smtClean="0">
                <a:latin typeface="Times New Roman" panose="02020603050405020304" pitchFamily="18" charset="0"/>
                <a:cs typeface="Times New Roman" panose="02020603050405020304" pitchFamily="18" charset="0"/>
              </a:rPr>
              <a:t>.</a:t>
            </a:r>
          </a:p>
          <a:p>
            <a:pPr algn="just">
              <a:lnSpc>
                <a:spcPct val="115000"/>
              </a:lnSpc>
              <a:buClr>
                <a:srgbClr val="000000"/>
              </a:buClr>
              <a:buSzPts val="1300"/>
            </a:pP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Trên</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tay</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cô</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là</a:t>
            </a:r>
            <a:r>
              <a:rPr lang="en-US" altLang="en-US" sz="2800" dirty="0" smtClean="0">
                <a:latin typeface="Times New Roman" panose="02020603050405020304" pitchFamily="18" charset="0"/>
                <a:cs typeface="Times New Roman" panose="02020603050405020304" pitchFamily="18" charset="0"/>
              </a:rPr>
              <a:t> 18 </a:t>
            </a:r>
            <a:r>
              <a:rPr lang="en-US" altLang="en-US" sz="2800" dirty="0" err="1" smtClean="0">
                <a:latin typeface="Times New Roman" panose="02020603050405020304" pitchFamily="18" charset="0"/>
                <a:cs typeface="Times New Roman" panose="02020603050405020304" pitchFamily="18" charset="0"/>
              </a:rPr>
              <a:t>bông</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hoa</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tương</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ứng</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với</a:t>
            </a:r>
            <a:r>
              <a:rPr lang="en-US" altLang="en-US" sz="2800" dirty="0" smtClean="0">
                <a:latin typeface="Times New Roman" panose="02020603050405020304" pitchFamily="18" charset="0"/>
                <a:cs typeface="Times New Roman" panose="02020603050405020304" pitchFamily="18" charset="0"/>
              </a:rPr>
              <a:t> 2 </a:t>
            </a:r>
            <a:r>
              <a:rPr lang="en-US" altLang="en-US" sz="2800" dirty="0" err="1" smtClean="0">
                <a:latin typeface="Times New Roman" panose="02020603050405020304" pitchFamily="18" charset="0"/>
                <a:cs typeface="Times New Roman" panose="02020603050405020304" pitchFamily="18" charset="0"/>
              </a:rPr>
              <a:t>loại</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thuế</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trực</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thu</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và</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gián</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thu</a:t>
            </a:r>
            <a:r>
              <a:rPr lang="en-US" altLang="en-US" sz="2800" dirty="0" smtClean="0">
                <a:latin typeface="Times New Roman" panose="02020603050405020304" pitchFamily="18" charset="0"/>
                <a:cs typeface="Times New Roman" panose="02020603050405020304" pitchFamily="18" charset="0"/>
              </a:rPr>
              <a:t>.</a:t>
            </a:r>
          </a:p>
          <a:p>
            <a:pPr algn="just">
              <a:lnSpc>
                <a:spcPct val="115000"/>
              </a:lnSpc>
              <a:buClr>
                <a:srgbClr val="000000"/>
              </a:buClr>
              <a:buSzPts val="1300"/>
            </a:pPr>
            <a:r>
              <a:rPr lang="en-US" altLang="en-US" sz="2800" dirty="0" smtClean="0">
                <a:latin typeface="Times New Roman" panose="02020603050405020304" pitchFamily="18" charset="0"/>
                <a:cs typeface="Times New Roman" panose="02020603050405020304" pitchFamily="18" charset="0"/>
              </a:rPr>
              <a:t>-</a:t>
            </a:r>
            <a:r>
              <a:rPr lang="en-US" altLang="en-US" sz="2800" dirty="0" err="1" smtClean="0">
                <a:latin typeface="Times New Roman" panose="02020603050405020304" pitchFamily="18" charset="0"/>
                <a:cs typeface="Times New Roman" panose="02020603050405020304" pitchFamily="18" charset="0"/>
              </a:rPr>
              <a:t>Trong</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thời</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gian</a:t>
            </a:r>
            <a:r>
              <a:rPr lang="en-US" altLang="en-US" sz="2800" dirty="0" smtClean="0">
                <a:latin typeface="Times New Roman" panose="02020603050405020304" pitchFamily="18" charset="0"/>
                <a:cs typeface="Times New Roman" panose="02020603050405020304" pitchFamily="18" charset="0"/>
              </a:rPr>
              <a:t> 2 </a:t>
            </a:r>
            <a:r>
              <a:rPr lang="en-US" altLang="en-US" sz="2800" dirty="0" err="1" smtClean="0">
                <a:latin typeface="Times New Roman" panose="02020603050405020304" pitchFamily="18" charset="0"/>
                <a:cs typeface="Times New Roman" panose="02020603050405020304" pitchFamily="18" charset="0"/>
              </a:rPr>
              <a:t>phút</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bạn</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nào</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tìm</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đúng</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bông</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hoa</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tương</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ứng</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với</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nhiệm</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vụ</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mình</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nhiều</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hơn</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thì</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bạn</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đó</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thắng</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cuộc</a:t>
            </a:r>
            <a:r>
              <a:rPr lang="en-US" altLang="en-US" sz="2800" dirty="0" smtClean="0">
                <a:latin typeface="Times New Roman" panose="02020603050405020304" pitchFamily="18" charset="0"/>
                <a:cs typeface="Times New Roman" panose="02020603050405020304" pitchFamily="18" charset="0"/>
              </a:rPr>
              <a:t>.</a:t>
            </a:r>
          </a:p>
          <a:p>
            <a:pPr algn="just">
              <a:lnSpc>
                <a:spcPct val="115000"/>
              </a:lnSpc>
              <a:buClr>
                <a:srgbClr val="000000"/>
              </a:buClr>
              <a:buSzPts val="1300"/>
            </a:pPr>
            <a:endParaRPr lang="en-US"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4676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Eco-Friendly Minitheme by Slidesgo">
  <a:themeElements>
    <a:clrScheme name="Simple Light">
      <a:dk1>
        <a:srgbClr val="000000"/>
      </a:dk1>
      <a:lt1>
        <a:srgbClr val="FFFFFF"/>
      </a:lt1>
      <a:dk2>
        <a:srgbClr val="57A3A3"/>
      </a:dk2>
      <a:lt2>
        <a:srgbClr val="ABDFD1"/>
      </a:lt2>
      <a:accent1>
        <a:srgbClr val="FFE8E6"/>
      </a:accent1>
      <a:accent2>
        <a:srgbClr val="FFCCAB"/>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995</TotalTime>
  <Words>793</Words>
  <Application>Microsoft Office PowerPoint</Application>
  <PresentationFormat>On-screen Show (16:9)</PresentationFormat>
  <Paragraphs>74</Paragraphs>
  <Slides>10</Slides>
  <Notes>4</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10</vt:i4>
      </vt:variant>
    </vt:vector>
  </HeadingPairs>
  <TitlesOfParts>
    <vt:vector size="25" baseType="lpstr">
      <vt:lpstr>等线</vt:lpstr>
      <vt:lpstr>Arial</vt:lpstr>
      <vt:lpstr>Caveat Brush</vt:lpstr>
      <vt:lpstr>等线 Light</vt:lpstr>
      <vt:lpstr>Dancing Script</vt:lpstr>
      <vt:lpstr>ไอติม</vt:lpstr>
      <vt:lpstr>Poppins</vt:lpstr>
      <vt:lpstr>张海山锐线体2.0</vt:lpstr>
      <vt:lpstr>Arial Unicode MS</vt:lpstr>
      <vt:lpstr>Times New Roman</vt:lpstr>
      <vt:lpstr>Batang</vt:lpstr>
      <vt:lpstr>DM Sans</vt:lpstr>
      <vt:lpstr>Arial </vt:lpstr>
      <vt:lpstr>Eco-Friendly Minitheme by Slidesgo</vt:lpstr>
      <vt:lpstr>2_Office Theme</vt:lpstr>
      <vt:lpstr>CHÀO MỪNG QUÝ THẦY, CÔ GIÁO VỀ DỰ GIỜ HỘI THI GIÁO VIÊN THPT GIỎI CẤP TỈNH NĂM HỌC 2024 - 2025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Trích đoạn “Chị Dậu đánh Cai Lệ”</dc:title>
  <dc:creator>Nghiem Trang</dc:creator>
  <cp:lastModifiedBy>HAC</cp:lastModifiedBy>
  <cp:revision>89</cp:revision>
  <dcterms:modified xsi:type="dcterms:W3CDTF">2024-10-29T21:19:10Z</dcterms:modified>
</cp:coreProperties>
</file>