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312" r:id="rId3"/>
    <p:sldId id="292" r:id="rId4"/>
  </p:sldIdLst>
  <p:sldSz cx="9144000" cy="5143500" type="screen16x9"/>
  <p:notesSz cx="6858000" cy="9144000"/>
  <p:embeddedFontLst>
    <p:embeddedFont>
      <p:font typeface="DM Sans" panose="020B0604020202020204" charset="0"/>
      <p:regular r:id="rId6"/>
    </p:embeddedFont>
    <p:embeddedFont>
      <p:font typeface="Sora" panose="020B0604020202020204" charset="0"/>
      <p:regular r:id="rId7"/>
    </p:embeddedFont>
    <p:embeddedFont>
      <p:font typeface="Assistant" panose="020B0604020202020204" charset="-79"/>
      <p:regular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9D1DB84-C8D9-49B8-91BC-B4AC0ED554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1DDCA53F-DB7A-4395-8729-72C95913C7D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6"/>
        <p:cNvGrpSpPr/>
        <p:nvPr/>
      </p:nvGrpSpPr>
      <p:grpSpPr>
        <a:xfrm>
          <a:off x="0" y="0"/>
          <a:ext cx="0" cy="0"/>
          <a:chOff x="0" y="0"/>
          <a:chExt cx="0" cy="0"/>
        </a:xfrm>
      </p:grpSpPr>
      <p:sp>
        <p:nvSpPr>
          <p:cNvPr id="4857" name="Google Shape;4857;g2a81cecb5c9_1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8" name="Google Shape;4858;g2a81cecb5c9_1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192731">
            <a:off x="7290898" y="-1846196"/>
            <a:ext cx="4085650" cy="3498676"/>
          </a:xfrm>
          <a:custGeom>
            <a:avLst/>
            <a:gdLst/>
            <a:ahLst/>
            <a:cxnLst/>
            <a:rect l="l" t="t" r="r" b="b"/>
            <a:pathLst>
              <a:path w="6028" h="5162" extrusionOk="0">
                <a:moveTo>
                  <a:pt x="4939" y="4691"/>
                </a:moveTo>
                <a:cubicBezTo>
                  <a:pt x="5966" y="4030"/>
                  <a:pt x="6548" y="2272"/>
                  <a:pt x="5389" y="1631"/>
                </a:cubicBezTo>
                <a:cubicBezTo>
                  <a:pt x="5180" y="1516"/>
                  <a:pt x="5001" y="1421"/>
                  <a:pt x="4872" y="1357"/>
                </a:cubicBezTo>
                <a:cubicBezTo>
                  <a:pt x="4186" y="1019"/>
                  <a:pt x="3907" y="1012"/>
                  <a:pt x="3390" y="448"/>
                </a:cubicBezTo>
                <a:cubicBezTo>
                  <a:pt x="2530" y="-490"/>
                  <a:pt x="996" y="197"/>
                  <a:pt x="828" y="1110"/>
                </a:cubicBezTo>
                <a:cubicBezTo>
                  <a:pt x="592" y="2395"/>
                  <a:pt x="523" y="2178"/>
                  <a:pt x="147" y="2664"/>
                </a:cubicBezTo>
                <a:cubicBezTo>
                  <a:pt x="-85" y="2963"/>
                  <a:pt x="-139" y="3872"/>
                  <a:pt x="728" y="4447"/>
                </a:cubicBezTo>
                <a:cubicBezTo>
                  <a:pt x="1652" y="5058"/>
                  <a:pt x="3569" y="5571"/>
                  <a:pt x="4939" y="4691"/>
                </a:cubicBezTo>
                <a:close/>
              </a:path>
            </a:pathLst>
          </a:custGeom>
          <a:solidFill>
            <a:srgbClr val="FFDB6A">
              <a:alpha val="4273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0" name="Google Shape;10;p2"/>
          <p:cNvGrpSpPr/>
          <p:nvPr/>
        </p:nvGrpSpPr>
        <p:grpSpPr>
          <a:xfrm>
            <a:off x="8632012" y="4312965"/>
            <a:ext cx="313494" cy="582048"/>
            <a:chOff x="4372200" y="1982880"/>
            <a:chExt cx="208440" cy="387000"/>
          </a:xfrm>
        </p:grpSpPr>
        <p:sp>
          <p:nvSpPr>
            <p:cNvPr id="11" name="Google Shape;11;p2"/>
            <p:cNvSpPr/>
            <p:nvPr/>
          </p:nvSpPr>
          <p:spPr>
            <a:xfrm>
              <a:off x="4372200" y="2312280"/>
              <a:ext cx="56160" cy="55800"/>
            </a:xfrm>
            <a:custGeom>
              <a:avLst/>
              <a:gdLst/>
              <a:ahLst/>
              <a:cxnLst/>
              <a:rect l="l" t="t" r="r" b="b"/>
              <a:pathLst>
                <a:path w="156" h="155" extrusionOk="0">
                  <a:moveTo>
                    <a:pt x="57" y="0"/>
                  </a:moveTo>
                  <a:lnTo>
                    <a:pt x="57" y="56"/>
                  </a:lnTo>
                  <a:lnTo>
                    <a:pt x="1" y="55"/>
                  </a:lnTo>
                  <a:lnTo>
                    <a:pt x="0" y="98"/>
                  </a:lnTo>
                  <a:lnTo>
                    <a:pt x="56" y="99"/>
                  </a:lnTo>
                  <a:lnTo>
                    <a:pt x="55" y="155"/>
                  </a:lnTo>
                  <a:lnTo>
                    <a:pt x="99" y="155"/>
                  </a:lnTo>
                  <a:lnTo>
                    <a:pt x="99" y="99"/>
                  </a:lnTo>
                  <a:lnTo>
                    <a:pt x="155" y="100"/>
                  </a:lnTo>
                  <a:lnTo>
                    <a:pt x="156" y="57"/>
                  </a:lnTo>
                  <a:lnTo>
                    <a:pt x="100" y="56"/>
                  </a:lnTo>
                  <a:lnTo>
                    <a:pt x="101" y="0"/>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2"/>
            <p:cNvSpPr/>
            <p:nvPr/>
          </p:nvSpPr>
          <p:spPr>
            <a:xfrm>
              <a:off x="4374360" y="2147400"/>
              <a:ext cx="55800" cy="56160"/>
            </a:xfrm>
            <a:custGeom>
              <a:avLst/>
              <a:gdLst/>
              <a:ahLst/>
              <a:cxnLst/>
              <a:rect l="l" t="t" r="r" b="b"/>
              <a:pathLst>
                <a:path w="155" h="156" extrusionOk="0">
                  <a:moveTo>
                    <a:pt x="57" y="0"/>
                  </a:moveTo>
                  <a:lnTo>
                    <a:pt x="56" y="56"/>
                  </a:lnTo>
                  <a:lnTo>
                    <a:pt x="0" y="56"/>
                  </a:lnTo>
                  <a:lnTo>
                    <a:pt x="0" y="99"/>
                  </a:lnTo>
                  <a:lnTo>
                    <a:pt x="56" y="100"/>
                  </a:lnTo>
                  <a:lnTo>
                    <a:pt x="55" y="155"/>
                  </a:lnTo>
                  <a:lnTo>
                    <a:pt x="98" y="156"/>
                  </a:lnTo>
                  <a:lnTo>
                    <a:pt x="98" y="100"/>
                  </a:lnTo>
                  <a:lnTo>
                    <a:pt x="155" y="100"/>
                  </a:lnTo>
                  <a:lnTo>
                    <a:pt x="155" y="58"/>
                  </a:lnTo>
                  <a:lnTo>
                    <a:pt x="99" y="57"/>
                  </a:lnTo>
                  <a:lnTo>
                    <a:pt x="100" y="1"/>
                  </a:lnTo>
                  <a:lnTo>
                    <a:pt x="57"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
            <p:cNvSpPr/>
            <p:nvPr/>
          </p:nvSpPr>
          <p:spPr>
            <a:xfrm>
              <a:off x="4376160" y="1982880"/>
              <a:ext cx="55800" cy="55800"/>
            </a:xfrm>
            <a:custGeom>
              <a:avLst/>
              <a:gdLst/>
              <a:ahLst/>
              <a:cxnLst/>
              <a:rect l="l" t="t" r="r" b="b"/>
              <a:pathLst>
                <a:path w="155" h="155" extrusionOk="0">
                  <a:moveTo>
                    <a:pt x="57" y="0"/>
                  </a:moveTo>
                  <a:lnTo>
                    <a:pt x="56" y="56"/>
                  </a:lnTo>
                  <a:lnTo>
                    <a:pt x="0" y="55"/>
                  </a:lnTo>
                  <a:lnTo>
                    <a:pt x="0" y="99"/>
                  </a:lnTo>
                  <a:lnTo>
                    <a:pt x="56" y="99"/>
                  </a:lnTo>
                  <a:lnTo>
                    <a:pt x="55" y="155"/>
                  </a:lnTo>
                  <a:lnTo>
                    <a:pt x="98" y="155"/>
                  </a:lnTo>
                  <a:lnTo>
                    <a:pt x="99" y="99"/>
                  </a:lnTo>
                  <a:lnTo>
                    <a:pt x="155" y="100"/>
                  </a:lnTo>
                  <a:lnTo>
                    <a:pt x="155" y="57"/>
                  </a:lnTo>
                  <a:lnTo>
                    <a:pt x="100" y="57"/>
                  </a:lnTo>
                  <a:lnTo>
                    <a:pt x="100" y="1"/>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
            <p:cNvSpPr/>
            <p:nvPr/>
          </p:nvSpPr>
          <p:spPr>
            <a:xfrm>
              <a:off x="4520880" y="2313720"/>
              <a:ext cx="55800" cy="56160"/>
            </a:xfrm>
            <a:custGeom>
              <a:avLst/>
              <a:gdLst/>
              <a:ahLst/>
              <a:cxnLst/>
              <a:rect l="l" t="t" r="r" b="b"/>
              <a:pathLst>
                <a:path w="155" h="156" extrusionOk="0">
                  <a:moveTo>
                    <a:pt x="57" y="0"/>
                  </a:moveTo>
                  <a:lnTo>
                    <a:pt x="56" y="57"/>
                  </a:lnTo>
                  <a:lnTo>
                    <a:pt x="1" y="55"/>
                  </a:lnTo>
                  <a:lnTo>
                    <a:pt x="0" y="99"/>
                  </a:lnTo>
                  <a:lnTo>
                    <a:pt x="56" y="99"/>
                  </a:lnTo>
                  <a:lnTo>
                    <a:pt x="55" y="155"/>
                  </a:lnTo>
                  <a:lnTo>
                    <a:pt x="99" y="156"/>
                  </a:lnTo>
                  <a:lnTo>
                    <a:pt x="99" y="100"/>
                  </a:lnTo>
                  <a:lnTo>
                    <a:pt x="155" y="101"/>
                  </a:lnTo>
                  <a:lnTo>
                    <a:pt x="155" y="57"/>
                  </a:lnTo>
                  <a:lnTo>
                    <a:pt x="99" y="57"/>
                  </a:lnTo>
                  <a:lnTo>
                    <a:pt x="100" y="1"/>
                  </a:lnTo>
                  <a:lnTo>
                    <a:pt x="57"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Google Shape;15;p2"/>
            <p:cNvSpPr/>
            <p:nvPr/>
          </p:nvSpPr>
          <p:spPr>
            <a:xfrm>
              <a:off x="4522680" y="2149200"/>
              <a:ext cx="56160" cy="55800"/>
            </a:xfrm>
            <a:custGeom>
              <a:avLst/>
              <a:gdLst/>
              <a:ahLst/>
              <a:cxnLst/>
              <a:rect l="l" t="t" r="r" b="b"/>
              <a:pathLst>
                <a:path w="156" h="155" extrusionOk="0">
                  <a:moveTo>
                    <a:pt x="57" y="0"/>
                  </a:moveTo>
                  <a:lnTo>
                    <a:pt x="57" y="56"/>
                  </a:lnTo>
                  <a:lnTo>
                    <a:pt x="1" y="55"/>
                  </a:lnTo>
                  <a:lnTo>
                    <a:pt x="0" y="98"/>
                  </a:lnTo>
                  <a:lnTo>
                    <a:pt x="56" y="99"/>
                  </a:lnTo>
                  <a:lnTo>
                    <a:pt x="55" y="155"/>
                  </a:lnTo>
                  <a:lnTo>
                    <a:pt x="99" y="155"/>
                  </a:lnTo>
                  <a:lnTo>
                    <a:pt x="99" y="100"/>
                  </a:lnTo>
                  <a:lnTo>
                    <a:pt x="155" y="100"/>
                  </a:lnTo>
                  <a:lnTo>
                    <a:pt x="156" y="57"/>
                  </a:lnTo>
                  <a:lnTo>
                    <a:pt x="100" y="56"/>
                  </a:lnTo>
                  <a:lnTo>
                    <a:pt x="100" y="0"/>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2"/>
            <p:cNvSpPr/>
            <p:nvPr/>
          </p:nvSpPr>
          <p:spPr>
            <a:xfrm>
              <a:off x="4524840" y="1984320"/>
              <a:ext cx="55800" cy="56160"/>
            </a:xfrm>
            <a:custGeom>
              <a:avLst/>
              <a:gdLst/>
              <a:ahLst/>
              <a:cxnLst/>
              <a:rect l="l" t="t" r="r" b="b"/>
              <a:pathLst>
                <a:path w="155" h="156" extrusionOk="0">
                  <a:moveTo>
                    <a:pt x="56" y="0"/>
                  </a:moveTo>
                  <a:lnTo>
                    <a:pt x="56" y="56"/>
                  </a:lnTo>
                  <a:lnTo>
                    <a:pt x="0" y="56"/>
                  </a:lnTo>
                  <a:lnTo>
                    <a:pt x="0" y="99"/>
                  </a:lnTo>
                  <a:lnTo>
                    <a:pt x="56" y="100"/>
                  </a:lnTo>
                  <a:lnTo>
                    <a:pt x="55" y="155"/>
                  </a:lnTo>
                  <a:lnTo>
                    <a:pt x="98" y="156"/>
                  </a:lnTo>
                  <a:lnTo>
                    <a:pt x="98" y="100"/>
                  </a:lnTo>
                  <a:lnTo>
                    <a:pt x="154" y="101"/>
                  </a:lnTo>
                  <a:lnTo>
                    <a:pt x="155" y="58"/>
                  </a:lnTo>
                  <a:lnTo>
                    <a:pt x="99" y="57"/>
                  </a:lnTo>
                  <a:lnTo>
                    <a:pt x="99" y="1"/>
                  </a:lnTo>
                  <a:lnTo>
                    <a:pt x="56"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7" name="Google Shape;17;p2"/>
          <p:cNvSpPr/>
          <p:nvPr/>
        </p:nvSpPr>
        <p:spPr>
          <a:xfrm>
            <a:off x="-1551348" y="-1166912"/>
            <a:ext cx="3239978" cy="2859418"/>
          </a:xfrm>
          <a:custGeom>
            <a:avLst/>
            <a:gdLst/>
            <a:ahLst/>
            <a:cxnLst/>
            <a:rect l="l" t="t" r="r" b="b"/>
            <a:pathLst>
              <a:path w="6377" h="5628" extrusionOk="0">
                <a:moveTo>
                  <a:pt x="6362" y="2151"/>
                </a:moveTo>
                <a:cubicBezTo>
                  <a:pt x="6335" y="2237"/>
                  <a:pt x="6300" y="2315"/>
                  <a:pt x="6256" y="2379"/>
                </a:cubicBezTo>
                <a:cubicBezTo>
                  <a:pt x="6004" y="2748"/>
                  <a:pt x="5637" y="2472"/>
                  <a:pt x="4959" y="2934"/>
                </a:cubicBezTo>
                <a:cubicBezTo>
                  <a:pt x="4390" y="3322"/>
                  <a:pt x="4209" y="4434"/>
                  <a:pt x="3819" y="5002"/>
                </a:cubicBezTo>
                <a:cubicBezTo>
                  <a:pt x="3171" y="5947"/>
                  <a:pt x="2101" y="5699"/>
                  <a:pt x="1754" y="5070"/>
                </a:cubicBezTo>
                <a:cubicBezTo>
                  <a:pt x="1203" y="4074"/>
                  <a:pt x="2168" y="3313"/>
                  <a:pt x="1887" y="2743"/>
                </a:cubicBezTo>
                <a:cubicBezTo>
                  <a:pt x="1600" y="2164"/>
                  <a:pt x="459" y="3486"/>
                  <a:pt x="63" y="3101"/>
                </a:cubicBezTo>
                <a:cubicBezTo>
                  <a:pt x="-349" y="2700"/>
                  <a:pt x="1352" y="1323"/>
                  <a:pt x="2577" y="419"/>
                </a:cubicBezTo>
                <a:cubicBezTo>
                  <a:pt x="2587" y="411"/>
                  <a:pt x="2598" y="404"/>
                  <a:pt x="2609" y="395"/>
                </a:cubicBezTo>
                <a:cubicBezTo>
                  <a:pt x="3455" y="-206"/>
                  <a:pt x="4613" y="-111"/>
                  <a:pt x="5363" y="606"/>
                </a:cubicBezTo>
                <a:cubicBezTo>
                  <a:pt x="5821" y="1043"/>
                  <a:pt x="6485" y="1762"/>
                  <a:pt x="6362" y="2151"/>
                </a:cubicBezTo>
                <a:close/>
              </a:path>
            </a:pathLst>
          </a:custGeom>
          <a:solidFill>
            <a:srgbClr val="FFDB6A">
              <a:alpha val="4273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8" name="Google Shape;18;p2"/>
          <p:cNvGrpSpPr/>
          <p:nvPr/>
        </p:nvGrpSpPr>
        <p:grpSpPr>
          <a:xfrm>
            <a:off x="136396" y="291091"/>
            <a:ext cx="377401" cy="407875"/>
            <a:chOff x="5653331" y="1553909"/>
            <a:chExt cx="161000" cy="173993"/>
          </a:xfrm>
        </p:grpSpPr>
        <p:sp>
          <p:nvSpPr>
            <p:cNvPr id="19" name="Google Shape;19;p2"/>
            <p:cNvSpPr/>
            <p:nvPr/>
          </p:nvSpPr>
          <p:spPr>
            <a:xfrm>
              <a:off x="5653331" y="1682896"/>
              <a:ext cx="43614" cy="43614"/>
            </a:xfrm>
            <a:custGeom>
              <a:avLst/>
              <a:gdLst/>
              <a:ahLst/>
              <a:cxnLst/>
              <a:rect l="l" t="t" r="r" b="b"/>
              <a:pathLst>
                <a:path w="94" h="94" extrusionOk="0">
                  <a:moveTo>
                    <a:pt x="35" y="0"/>
                  </a:moveTo>
                  <a:lnTo>
                    <a:pt x="34" y="33"/>
                  </a:lnTo>
                  <a:lnTo>
                    <a:pt x="0" y="33"/>
                  </a:lnTo>
                  <a:lnTo>
                    <a:pt x="0" y="59"/>
                  </a:lnTo>
                  <a:lnTo>
                    <a:pt x="34" y="60"/>
                  </a:lnTo>
                  <a:lnTo>
                    <a:pt x="34" y="94"/>
                  </a:lnTo>
                  <a:lnTo>
                    <a:pt x="60" y="94"/>
                  </a:lnTo>
                  <a:lnTo>
                    <a:pt x="60" y="60"/>
                  </a:lnTo>
                  <a:lnTo>
                    <a:pt x="94" y="60"/>
                  </a:lnTo>
                  <a:lnTo>
                    <a:pt x="94" y="34"/>
                  </a:lnTo>
                  <a:lnTo>
                    <a:pt x="61" y="33"/>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 name="Google Shape;20;p2"/>
            <p:cNvSpPr/>
            <p:nvPr/>
          </p:nvSpPr>
          <p:spPr>
            <a:xfrm>
              <a:off x="5655187" y="1553909"/>
              <a:ext cx="43614" cy="43614"/>
            </a:xfrm>
            <a:custGeom>
              <a:avLst/>
              <a:gdLst/>
              <a:ahLst/>
              <a:cxnLst/>
              <a:rect l="l" t="t" r="r" b="b"/>
              <a:pathLst>
                <a:path w="94" h="94" extrusionOk="0">
                  <a:moveTo>
                    <a:pt x="34" y="0"/>
                  </a:moveTo>
                  <a:lnTo>
                    <a:pt x="33" y="34"/>
                  </a:lnTo>
                  <a:lnTo>
                    <a:pt x="0" y="34"/>
                  </a:lnTo>
                  <a:lnTo>
                    <a:pt x="0" y="60"/>
                  </a:lnTo>
                  <a:lnTo>
                    <a:pt x="33" y="61"/>
                  </a:lnTo>
                  <a:lnTo>
                    <a:pt x="33" y="94"/>
                  </a:lnTo>
                  <a:lnTo>
                    <a:pt x="59" y="94"/>
                  </a:lnTo>
                  <a:lnTo>
                    <a:pt x="59" y="61"/>
                  </a:lnTo>
                  <a:lnTo>
                    <a:pt x="93" y="61"/>
                  </a:lnTo>
                  <a:lnTo>
                    <a:pt x="94" y="35"/>
                  </a:lnTo>
                  <a:lnTo>
                    <a:pt x="60" y="35"/>
                  </a:lnTo>
                  <a:lnTo>
                    <a:pt x="60" y="1"/>
                  </a:lnTo>
                  <a:lnTo>
                    <a:pt x="34"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2"/>
            <p:cNvSpPr/>
            <p:nvPr/>
          </p:nvSpPr>
          <p:spPr>
            <a:xfrm>
              <a:off x="5769326" y="1684288"/>
              <a:ext cx="43614" cy="43614"/>
            </a:xfrm>
            <a:custGeom>
              <a:avLst/>
              <a:gdLst/>
              <a:ahLst/>
              <a:cxnLst/>
              <a:rect l="l" t="t" r="r" b="b"/>
              <a:pathLst>
                <a:path w="94" h="94" extrusionOk="0">
                  <a:moveTo>
                    <a:pt x="35" y="0"/>
                  </a:moveTo>
                  <a:lnTo>
                    <a:pt x="35" y="34"/>
                  </a:lnTo>
                  <a:lnTo>
                    <a:pt x="1" y="33"/>
                  </a:lnTo>
                  <a:lnTo>
                    <a:pt x="0" y="59"/>
                  </a:lnTo>
                  <a:lnTo>
                    <a:pt x="34" y="59"/>
                  </a:lnTo>
                  <a:lnTo>
                    <a:pt x="34" y="93"/>
                  </a:lnTo>
                  <a:lnTo>
                    <a:pt x="60" y="94"/>
                  </a:lnTo>
                  <a:lnTo>
                    <a:pt x="60" y="60"/>
                  </a:lnTo>
                  <a:lnTo>
                    <a:pt x="94" y="60"/>
                  </a:lnTo>
                  <a:lnTo>
                    <a:pt x="94" y="34"/>
                  </a:lnTo>
                  <a:lnTo>
                    <a:pt x="60" y="34"/>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2"/>
            <p:cNvSpPr/>
            <p:nvPr/>
          </p:nvSpPr>
          <p:spPr>
            <a:xfrm>
              <a:off x="5770718" y="1555301"/>
              <a:ext cx="43614" cy="44078"/>
            </a:xfrm>
            <a:custGeom>
              <a:avLst/>
              <a:gdLst/>
              <a:ahLst/>
              <a:cxnLst/>
              <a:rect l="l" t="t" r="r" b="b"/>
              <a:pathLst>
                <a:path w="94" h="95" extrusionOk="0">
                  <a:moveTo>
                    <a:pt x="35" y="0"/>
                  </a:moveTo>
                  <a:lnTo>
                    <a:pt x="35" y="34"/>
                  </a:lnTo>
                  <a:lnTo>
                    <a:pt x="1" y="34"/>
                  </a:lnTo>
                  <a:lnTo>
                    <a:pt x="0" y="60"/>
                  </a:lnTo>
                  <a:lnTo>
                    <a:pt x="34" y="60"/>
                  </a:lnTo>
                  <a:lnTo>
                    <a:pt x="34" y="94"/>
                  </a:lnTo>
                  <a:lnTo>
                    <a:pt x="60" y="95"/>
                  </a:lnTo>
                  <a:lnTo>
                    <a:pt x="60" y="61"/>
                  </a:lnTo>
                  <a:lnTo>
                    <a:pt x="94" y="61"/>
                  </a:lnTo>
                  <a:lnTo>
                    <a:pt x="94" y="35"/>
                  </a:lnTo>
                  <a:lnTo>
                    <a:pt x="60" y="34"/>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3" name="Google Shape;23;p2"/>
          <p:cNvSpPr/>
          <p:nvPr/>
        </p:nvSpPr>
        <p:spPr>
          <a:xfrm>
            <a:off x="-581492" y="4172769"/>
            <a:ext cx="2927082" cy="2479874"/>
          </a:xfrm>
          <a:custGeom>
            <a:avLst/>
            <a:gdLst/>
            <a:ahLst/>
            <a:cxnLst/>
            <a:rect l="l" t="t" r="r" b="b"/>
            <a:pathLst>
              <a:path w="2991" h="2534" extrusionOk="0">
                <a:moveTo>
                  <a:pt x="246" y="312"/>
                </a:moveTo>
                <a:cubicBezTo>
                  <a:pt x="406" y="35"/>
                  <a:pt x="801" y="-110"/>
                  <a:pt x="1071" y="100"/>
                </a:cubicBezTo>
                <a:cubicBezTo>
                  <a:pt x="1371" y="394"/>
                  <a:pt x="1460" y="557"/>
                  <a:pt x="1947" y="515"/>
                </a:cubicBezTo>
                <a:cubicBezTo>
                  <a:pt x="3491" y="381"/>
                  <a:pt x="3176" y="1900"/>
                  <a:pt x="1950" y="2449"/>
                </a:cubicBezTo>
                <a:cubicBezTo>
                  <a:pt x="865" y="2935"/>
                  <a:pt x="-584" y="1214"/>
                  <a:pt x="246" y="312"/>
                </a:cubicBezTo>
                <a:close/>
              </a:path>
            </a:pathLst>
          </a:custGeom>
          <a:solidFill>
            <a:srgbClr val="FFDB6A">
              <a:alpha val="4273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4" name="Google Shape;24;p2"/>
          <p:cNvSpPr txBox="1">
            <a:spLocks noGrp="1"/>
          </p:cNvSpPr>
          <p:nvPr>
            <p:ph type="ctrTitle"/>
          </p:nvPr>
        </p:nvSpPr>
        <p:spPr>
          <a:xfrm>
            <a:off x="713225" y="1311625"/>
            <a:ext cx="4032000" cy="2004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5" name="Google Shape;25;p2"/>
          <p:cNvSpPr txBox="1">
            <a:spLocks noGrp="1"/>
          </p:cNvSpPr>
          <p:nvPr>
            <p:ph type="subTitle" idx="1"/>
          </p:nvPr>
        </p:nvSpPr>
        <p:spPr>
          <a:xfrm>
            <a:off x="713225" y="3356075"/>
            <a:ext cx="40350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437"/>
        <p:cNvGrpSpPr/>
        <p:nvPr/>
      </p:nvGrpSpPr>
      <p:grpSpPr>
        <a:xfrm>
          <a:off x="0" y="0"/>
          <a:ext cx="0" cy="0"/>
          <a:chOff x="0" y="0"/>
          <a:chExt cx="0" cy="0"/>
        </a:xfrm>
      </p:grpSpPr>
      <p:sp>
        <p:nvSpPr>
          <p:cNvPr id="438" name="Google Shape;438;p26"/>
          <p:cNvSpPr/>
          <p:nvPr/>
        </p:nvSpPr>
        <p:spPr>
          <a:xfrm>
            <a:off x="6903958" y="-2005956"/>
            <a:ext cx="2927082" cy="2479874"/>
          </a:xfrm>
          <a:custGeom>
            <a:avLst/>
            <a:gdLst/>
            <a:ahLst/>
            <a:cxnLst/>
            <a:rect l="l" t="t" r="r" b="b"/>
            <a:pathLst>
              <a:path w="2991" h="2534" extrusionOk="0">
                <a:moveTo>
                  <a:pt x="246" y="312"/>
                </a:moveTo>
                <a:cubicBezTo>
                  <a:pt x="406" y="35"/>
                  <a:pt x="801" y="-110"/>
                  <a:pt x="1071" y="100"/>
                </a:cubicBezTo>
                <a:cubicBezTo>
                  <a:pt x="1371" y="394"/>
                  <a:pt x="1460" y="557"/>
                  <a:pt x="1947" y="515"/>
                </a:cubicBezTo>
                <a:cubicBezTo>
                  <a:pt x="3491" y="381"/>
                  <a:pt x="3176" y="1900"/>
                  <a:pt x="1950" y="2449"/>
                </a:cubicBezTo>
                <a:cubicBezTo>
                  <a:pt x="865" y="2935"/>
                  <a:pt x="-584" y="1214"/>
                  <a:pt x="246" y="312"/>
                </a:cubicBezTo>
                <a:close/>
              </a:path>
            </a:pathLst>
          </a:custGeom>
          <a:solidFill>
            <a:srgbClr val="FFDB6A">
              <a:alpha val="4273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39" name="Google Shape;439;p26"/>
          <p:cNvGrpSpPr/>
          <p:nvPr/>
        </p:nvGrpSpPr>
        <p:grpSpPr>
          <a:xfrm>
            <a:off x="122346" y="4196116"/>
            <a:ext cx="377401" cy="407875"/>
            <a:chOff x="5653331" y="1553909"/>
            <a:chExt cx="161000" cy="173993"/>
          </a:xfrm>
        </p:grpSpPr>
        <p:sp>
          <p:nvSpPr>
            <p:cNvPr id="440" name="Google Shape;440;p26"/>
            <p:cNvSpPr/>
            <p:nvPr/>
          </p:nvSpPr>
          <p:spPr>
            <a:xfrm>
              <a:off x="5653331" y="1682896"/>
              <a:ext cx="43614" cy="43614"/>
            </a:xfrm>
            <a:custGeom>
              <a:avLst/>
              <a:gdLst/>
              <a:ahLst/>
              <a:cxnLst/>
              <a:rect l="l" t="t" r="r" b="b"/>
              <a:pathLst>
                <a:path w="94" h="94" extrusionOk="0">
                  <a:moveTo>
                    <a:pt x="35" y="0"/>
                  </a:moveTo>
                  <a:lnTo>
                    <a:pt x="34" y="33"/>
                  </a:lnTo>
                  <a:lnTo>
                    <a:pt x="0" y="33"/>
                  </a:lnTo>
                  <a:lnTo>
                    <a:pt x="0" y="59"/>
                  </a:lnTo>
                  <a:lnTo>
                    <a:pt x="34" y="60"/>
                  </a:lnTo>
                  <a:lnTo>
                    <a:pt x="34" y="94"/>
                  </a:lnTo>
                  <a:lnTo>
                    <a:pt x="60" y="94"/>
                  </a:lnTo>
                  <a:lnTo>
                    <a:pt x="60" y="60"/>
                  </a:lnTo>
                  <a:lnTo>
                    <a:pt x="94" y="60"/>
                  </a:lnTo>
                  <a:lnTo>
                    <a:pt x="94" y="34"/>
                  </a:lnTo>
                  <a:lnTo>
                    <a:pt x="61" y="33"/>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41" name="Google Shape;441;p26"/>
            <p:cNvSpPr/>
            <p:nvPr/>
          </p:nvSpPr>
          <p:spPr>
            <a:xfrm>
              <a:off x="5655187" y="1553909"/>
              <a:ext cx="43614" cy="43614"/>
            </a:xfrm>
            <a:custGeom>
              <a:avLst/>
              <a:gdLst/>
              <a:ahLst/>
              <a:cxnLst/>
              <a:rect l="l" t="t" r="r" b="b"/>
              <a:pathLst>
                <a:path w="94" h="94" extrusionOk="0">
                  <a:moveTo>
                    <a:pt x="34" y="0"/>
                  </a:moveTo>
                  <a:lnTo>
                    <a:pt x="33" y="34"/>
                  </a:lnTo>
                  <a:lnTo>
                    <a:pt x="0" y="34"/>
                  </a:lnTo>
                  <a:lnTo>
                    <a:pt x="0" y="60"/>
                  </a:lnTo>
                  <a:lnTo>
                    <a:pt x="33" y="61"/>
                  </a:lnTo>
                  <a:lnTo>
                    <a:pt x="33" y="94"/>
                  </a:lnTo>
                  <a:lnTo>
                    <a:pt x="59" y="94"/>
                  </a:lnTo>
                  <a:lnTo>
                    <a:pt x="59" y="61"/>
                  </a:lnTo>
                  <a:lnTo>
                    <a:pt x="93" y="61"/>
                  </a:lnTo>
                  <a:lnTo>
                    <a:pt x="94" y="35"/>
                  </a:lnTo>
                  <a:lnTo>
                    <a:pt x="60" y="35"/>
                  </a:lnTo>
                  <a:lnTo>
                    <a:pt x="60" y="1"/>
                  </a:lnTo>
                  <a:lnTo>
                    <a:pt x="34"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42" name="Google Shape;442;p26"/>
            <p:cNvSpPr/>
            <p:nvPr/>
          </p:nvSpPr>
          <p:spPr>
            <a:xfrm>
              <a:off x="5769326" y="1684288"/>
              <a:ext cx="43614" cy="43614"/>
            </a:xfrm>
            <a:custGeom>
              <a:avLst/>
              <a:gdLst/>
              <a:ahLst/>
              <a:cxnLst/>
              <a:rect l="l" t="t" r="r" b="b"/>
              <a:pathLst>
                <a:path w="94" h="94" extrusionOk="0">
                  <a:moveTo>
                    <a:pt x="35" y="0"/>
                  </a:moveTo>
                  <a:lnTo>
                    <a:pt x="35" y="34"/>
                  </a:lnTo>
                  <a:lnTo>
                    <a:pt x="1" y="33"/>
                  </a:lnTo>
                  <a:lnTo>
                    <a:pt x="0" y="59"/>
                  </a:lnTo>
                  <a:lnTo>
                    <a:pt x="34" y="59"/>
                  </a:lnTo>
                  <a:lnTo>
                    <a:pt x="34" y="93"/>
                  </a:lnTo>
                  <a:lnTo>
                    <a:pt x="60" y="94"/>
                  </a:lnTo>
                  <a:lnTo>
                    <a:pt x="60" y="60"/>
                  </a:lnTo>
                  <a:lnTo>
                    <a:pt x="94" y="60"/>
                  </a:lnTo>
                  <a:lnTo>
                    <a:pt x="94" y="34"/>
                  </a:lnTo>
                  <a:lnTo>
                    <a:pt x="60" y="34"/>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43" name="Google Shape;443;p26"/>
            <p:cNvSpPr/>
            <p:nvPr/>
          </p:nvSpPr>
          <p:spPr>
            <a:xfrm>
              <a:off x="5770718" y="1555301"/>
              <a:ext cx="43614" cy="44078"/>
            </a:xfrm>
            <a:custGeom>
              <a:avLst/>
              <a:gdLst/>
              <a:ahLst/>
              <a:cxnLst/>
              <a:rect l="l" t="t" r="r" b="b"/>
              <a:pathLst>
                <a:path w="94" h="95" extrusionOk="0">
                  <a:moveTo>
                    <a:pt x="35" y="0"/>
                  </a:moveTo>
                  <a:lnTo>
                    <a:pt x="35" y="34"/>
                  </a:lnTo>
                  <a:lnTo>
                    <a:pt x="1" y="34"/>
                  </a:lnTo>
                  <a:lnTo>
                    <a:pt x="0" y="60"/>
                  </a:lnTo>
                  <a:lnTo>
                    <a:pt x="34" y="60"/>
                  </a:lnTo>
                  <a:lnTo>
                    <a:pt x="34" y="94"/>
                  </a:lnTo>
                  <a:lnTo>
                    <a:pt x="60" y="95"/>
                  </a:lnTo>
                  <a:lnTo>
                    <a:pt x="60" y="61"/>
                  </a:lnTo>
                  <a:lnTo>
                    <a:pt x="94" y="61"/>
                  </a:lnTo>
                  <a:lnTo>
                    <a:pt x="94" y="35"/>
                  </a:lnTo>
                  <a:lnTo>
                    <a:pt x="60" y="34"/>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44" name="Google Shape;44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62"/>
        <p:cNvGrpSpPr/>
        <p:nvPr/>
      </p:nvGrpSpPr>
      <p:grpSpPr>
        <a:xfrm>
          <a:off x="0" y="0"/>
          <a:ext cx="0" cy="0"/>
          <a:chOff x="0" y="0"/>
          <a:chExt cx="0" cy="0"/>
        </a:xfrm>
      </p:grpSpPr>
      <p:sp>
        <p:nvSpPr>
          <p:cNvPr id="463" name="Google Shape;463;p29"/>
          <p:cNvSpPr/>
          <p:nvPr/>
        </p:nvSpPr>
        <p:spPr>
          <a:xfrm rot="3192731">
            <a:off x="7290898" y="-1846196"/>
            <a:ext cx="4085650" cy="3498676"/>
          </a:xfrm>
          <a:custGeom>
            <a:avLst/>
            <a:gdLst/>
            <a:ahLst/>
            <a:cxnLst/>
            <a:rect l="l" t="t" r="r" b="b"/>
            <a:pathLst>
              <a:path w="6028" h="5162" extrusionOk="0">
                <a:moveTo>
                  <a:pt x="4939" y="4691"/>
                </a:moveTo>
                <a:cubicBezTo>
                  <a:pt x="5966" y="4030"/>
                  <a:pt x="6548" y="2272"/>
                  <a:pt x="5389" y="1631"/>
                </a:cubicBezTo>
                <a:cubicBezTo>
                  <a:pt x="5180" y="1516"/>
                  <a:pt x="5001" y="1421"/>
                  <a:pt x="4872" y="1357"/>
                </a:cubicBezTo>
                <a:cubicBezTo>
                  <a:pt x="4186" y="1019"/>
                  <a:pt x="3907" y="1012"/>
                  <a:pt x="3390" y="448"/>
                </a:cubicBezTo>
                <a:cubicBezTo>
                  <a:pt x="2530" y="-490"/>
                  <a:pt x="996" y="197"/>
                  <a:pt x="828" y="1110"/>
                </a:cubicBezTo>
                <a:cubicBezTo>
                  <a:pt x="592" y="2395"/>
                  <a:pt x="523" y="2178"/>
                  <a:pt x="147" y="2664"/>
                </a:cubicBezTo>
                <a:cubicBezTo>
                  <a:pt x="-85" y="2963"/>
                  <a:pt x="-139" y="3872"/>
                  <a:pt x="728" y="4447"/>
                </a:cubicBezTo>
                <a:cubicBezTo>
                  <a:pt x="1652" y="5058"/>
                  <a:pt x="3569" y="5571"/>
                  <a:pt x="4939" y="4691"/>
                </a:cubicBezTo>
                <a:close/>
              </a:path>
            </a:pathLst>
          </a:custGeom>
          <a:solidFill>
            <a:srgbClr val="FFDB6A">
              <a:alpha val="4273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64" name="Google Shape;464;p29"/>
          <p:cNvGrpSpPr/>
          <p:nvPr/>
        </p:nvGrpSpPr>
        <p:grpSpPr>
          <a:xfrm>
            <a:off x="8632012" y="4312965"/>
            <a:ext cx="313494" cy="582048"/>
            <a:chOff x="4372200" y="1982880"/>
            <a:chExt cx="208440" cy="387000"/>
          </a:xfrm>
        </p:grpSpPr>
        <p:sp>
          <p:nvSpPr>
            <p:cNvPr id="465" name="Google Shape;465;p29"/>
            <p:cNvSpPr/>
            <p:nvPr/>
          </p:nvSpPr>
          <p:spPr>
            <a:xfrm>
              <a:off x="4372200" y="2312280"/>
              <a:ext cx="56160" cy="55800"/>
            </a:xfrm>
            <a:custGeom>
              <a:avLst/>
              <a:gdLst/>
              <a:ahLst/>
              <a:cxnLst/>
              <a:rect l="l" t="t" r="r" b="b"/>
              <a:pathLst>
                <a:path w="156" h="155" extrusionOk="0">
                  <a:moveTo>
                    <a:pt x="57" y="0"/>
                  </a:moveTo>
                  <a:lnTo>
                    <a:pt x="57" y="56"/>
                  </a:lnTo>
                  <a:lnTo>
                    <a:pt x="1" y="55"/>
                  </a:lnTo>
                  <a:lnTo>
                    <a:pt x="0" y="98"/>
                  </a:lnTo>
                  <a:lnTo>
                    <a:pt x="56" y="99"/>
                  </a:lnTo>
                  <a:lnTo>
                    <a:pt x="55" y="155"/>
                  </a:lnTo>
                  <a:lnTo>
                    <a:pt x="99" y="155"/>
                  </a:lnTo>
                  <a:lnTo>
                    <a:pt x="99" y="99"/>
                  </a:lnTo>
                  <a:lnTo>
                    <a:pt x="155" y="100"/>
                  </a:lnTo>
                  <a:lnTo>
                    <a:pt x="156" y="57"/>
                  </a:lnTo>
                  <a:lnTo>
                    <a:pt x="100" y="56"/>
                  </a:lnTo>
                  <a:lnTo>
                    <a:pt x="101" y="0"/>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66" name="Google Shape;466;p29"/>
            <p:cNvSpPr/>
            <p:nvPr/>
          </p:nvSpPr>
          <p:spPr>
            <a:xfrm>
              <a:off x="4374360" y="2147400"/>
              <a:ext cx="55800" cy="56160"/>
            </a:xfrm>
            <a:custGeom>
              <a:avLst/>
              <a:gdLst/>
              <a:ahLst/>
              <a:cxnLst/>
              <a:rect l="l" t="t" r="r" b="b"/>
              <a:pathLst>
                <a:path w="155" h="156" extrusionOk="0">
                  <a:moveTo>
                    <a:pt x="57" y="0"/>
                  </a:moveTo>
                  <a:lnTo>
                    <a:pt x="56" y="56"/>
                  </a:lnTo>
                  <a:lnTo>
                    <a:pt x="0" y="56"/>
                  </a:lnTo>
                  <a:lnTo>
                    <a:pt x="0" y="99"/>
                  </a:lnTo>
                  <a:lnTo>
                    <a:pt x="56" y="100"/>
                  </a:lnTo>
                  <a:lnTo>
                    <a:pt x="55" y="155"/>
                  </a:lnTo>
                  <a:lnTo>
                    <a:pt x="98" y="156"/>
                  </a:lnTo>
                  <a:lnTo>
                    <a:pt x="98" y="100"/>
                  </a:lnTo>
                  <a:lnTo>
                    <a:pt x="155" y="100"/>
                  </a:lnTo>
                  <a:lnTo>
                    <a:pt x="155" y="58"/>
                  </a:lnTo>
                  <a:lnTo>
                    <a:pt x="99" y="57"/>
                  </a:lnTo>
                  <a:lnTo>
                    <a:pt x="100" y="1"/>
                  </a:lnTo>
                  <a:lnTo>
                    <a:pt x="57"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67" name="Google Shape;467;p29"/>
            <p:cNvSpPr/>
            <p:nvPr/>
          </p:nvSpPr>
          <p:spPr>
            <a:xfrm>
              <a:off x="4376160" y="1982880"/>
              <a:ext cx="55800" cy="55800"/>
            </a:xfrm>
            <a:custGeom>
              <a:avLst/>
              <a:gdLst/>
              <a:ahLst/>
              <a:cxnLst/>
              <a:rect l="l" t="t" r="r" b="b"/>
              <a:pathLst>
                <a:path w="155" h="155" extrusionOk="0">
                  <a:moveTo>
                    <a:pt x="57" y="0"/>
                  </a:moveTo>
                  <a:lnTo>
                    <a:pt x="56" y="56"/>
                  </a:lnTo>
                  <a:lnTo>
                    <a:pt x="0" y="55"/>
                  </a:lnTo>
                  <a:lnTo>
                    <a:pt x="0" y="99"/>
                  </a:lnTo>
                  <a:lnTo>
                    <a:pt x="56" y="99"/>
                  </a:lnTo>
                  <a:lnTo>
                    <a:pt x="55" y="155"/>
                  </a:lnTo>
                  <a:lnTo>
                    <a:pt x="98" y="155"/>
                  </a:lnTo>
                  <a:lnTo>
                    <a:pt x="99" y="99"/>
                  </a:lnTo>
                  <a:lnTo>
                    <a:pt x="155" y="100"/>
                  </a:lnTo>
                  <a:lnTo>
                    <a:pt x="155" y="57"/>
                  </a:lnTo>
                  <a:lnTo>
                    <a:pt x="100" y="57"/>
                  </a:lnTo>
                  <a:lnTo>
                    <a:pt x="100" y="1"/>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68" name="Google Shape;468;p29"/>
            <p:cNvSpPr/>
            <p:nvPr/>
          </p:nvSpPr>
          <p:spPr>
            <a:xfrm>
              <a:off x="4520880" y="2313720"/>
              <a:ext cx="55800" cy="56160"/>
            </a:xfrm>
            <a:custGeom>
              <a:avLst/>
              <a:gdLst/>
              <a:ahLst/>
              <a:cxnLst/>
              <a:rect l="l" t="t" r="r" b="b"/>
              <a:pathLst>
                <a:path w="155" h="156" extrusionOk="0">
                  <a:moveTo>
                    <a:pt x="57" y="0"/>
                  </a:moveTo>
                  <a:lnTo>
                    <a:pt x="56" y="57"/>
                  </a:lnTo>
                  <a:lnTo>
                    <a:pt x="1" y="55"/>
                  </a:lnTo>
                  <a:lnTo>
                    <a:pt x="0" y="99"/>
                  </a:lnTo>
                  <a:lnTo>
                    <a:pt x="56" y="99"/>
                  </a:lnTo>
                  <a:lnTo>
                    <a:pt x="55" y="155"/>
                  </a:lnTo>
                  <a:lnTo>
                    <a:pt x="99" y="156"/>
                  </a:lnTo>
                  <a:lnTo>
                    <a:pt x="99" y="100"/>
                  </a:lnTo>
                  <a:lnTo>
                    <a:pt x="155" y="101"/>
                  </a:lnTo>
                  <a:lnTo>
                    <a:pt x="155" y="57"/>
                  </a:lnTo>
                  <a:lnTo>
                    <a:pt x="99" y="57"/>
                  </a:lnTo>
                  <a:lnTo>
                    <a:pt x="100" y="1"/>
                  </a:lnTo>
                  <a:lnTo>
                    <a:pt x="57"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69" name="Google Shape;469;p29"/>
            <p:cNvSpPr/>
            <p:nvPr/>
          </p:nvSpPr>
          <p:spPr>
            <a:xfrm>
              <a:off x="4522680" y="2149200"/>
              <a:ext cx="56160" cy="55800"/>
            </a:xfrm>
            <a:custGeom>
              <a:avLst/>
              <a:gdLst/>
              <a:ahLst/>
              <a:cxnLst/>
              <a:rect l="l" t="t" r="r" b="b"/>
              <a:pathLst>
                <a:path w="156" h="155" extrusionOk="0">
                  <a:moveTo>
                    <a:pt x="57" y="0"/>
                  </a:moveTo>
                  <a:lnTo>
                    <a:pt x="57" y="56"/>
                  </a:lnTo>
                  <a:lnTo>
                    <a:pt x="1" y="55"/>
                  </a:lnTo>
                  <a:lnTo>
                    <a:pt x="0" y="98"/>
                  </a:lnTo>
                  <a:lnTo>
                    <a:pt x="56" y="99"/>
                  </a:lnTo>
                  <a:lnTo>
                    <a:pt x="55" y="155"/>
                  </a:lnTo>
                  <a:lnTo>
                    <a:pt x="99" y="155"/>
                  </a:lnTo>
                  <a:lnTo>
                    <a:pt x="99" y="100"/>
                  </a:lnTo>
                  <a:lnTo>
                    <a:pt x="155" y="100"/>
                  </a:lnTo>
                  <a:lnTo>
                    <a:pt x="156" y="57"/>
                  </a:lnTo>
                  <a:lnTo>
                    <a:pt x="100" y="56"/>
                  </a:lnTo>
                  <a:lnTo>
                    <a:pt x="100" y="0"/>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70" name="Google Shape;470;p29"/>
            <p:cNvSpPr/>
            <p:nvPr/>
          </p:nvSpPr>
          <p:spPr>
            <a:xfrm>
              <a:off x="4524840" y="1984320"/>
              <a:ext cx="55800" cy="56160"/>
            </a:xfrm>
            <a:custGeom>
              <a:avLst/>
              <a:gdLst/>
              <a:ahLst/>
              <a:cxnLst/>
              <a:rect l="l" t="t" r="r" b="b"/>
              <a:pathLst>
                <a:path w="155" h="156" extrusionOk="0">
                  <a:moveTo>
                    <a:pt x="56" y="0"/>
                  </a:moveTo>
                  <a:lnTo>
                    <a:pt x="56" y="56"/>
                  </a:lnTo>
                  <a:lnTo>
                    <a:pt x="0" y="56"/>
                  </a:lnTo>
                  <a:lnTo>
                    <a:pt x="0" y="99"/>
                  </a:lnTo>
                  <a:lnTo>
                    <a:pt x="56" y="100"/>
                  </a:lnTo>
                  <a:lnTo>
                    <a:pt x="55" y="155"/>
                  </a:lnTo>
                  <a:lnTo>
                    <a:pt x="98" y="156"/>
                  </a:lnTo>
                  <a:lnTo>
                    <a:pt x="98" y="100"/>
                  </a:lnTo>
                  <a:lnTo>
                    <a:pt x="154" y="101"/>
                  </a:lnTo>
                  <a:lnTo>
                    <a:pt x="155" y="58"/>
                  </a:lnTo>
                  <a:lnTo>
                    <a:pt x="99" y="57"/>
                  </a:lnTo>
                  <a:lnTo>
                    <a:pt x="99" y="1"/>
                  </a:lnTo>
                  <a:lnTo>
                    <a:pt x="56"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71" name="Google Shape;471;p29"/>
          <p:cNvSpPr/>
          <p:nvPr/>
        </p:nvSpPr>
        <p:spPr>
          <a:xfrm>
            <a:off x="-1551348" y="-1166912"/>
            <a:ext cx="3239978" cy="2859418"/>
          </a:xfrm>
          <a:custGeom>
            <a:avLst/>
            <a:gdLst/>
            <a:ahLst/>
            <a:cxnLst/>
            <a:rect l="l" t="t" r="r" b="b"/>
            <a:pathLst>
              <a:path w="6377" h="5628" extrusionOk="0">
                <a:moveTo>
                  <a:pt x="6362" y="2151"/>
                </a:moveTo>
                <a:cubicBezTo>
                  <a:pt x="6335" y="2237"/>
                  <a:pt x="6300" y="2315"/>
                  <a:pt x="6256" y="2379"/>
                </a:cubicBezTo>
                <a:cubicBezTo>
                  <a:pt x="6004" y="2748"/>
                  <a:pt x="5637" y="2472"/>
                  <a:pt x="4959" y="2934"/>
                </a:cubicBezTo>
                <a:cubicBezTo>
                  <a:pt x="4390" y="3322"/>
                  <a:pt x="4209" y="4434"/>
                  <a:pt x="3819" y="5002"/>
                </a:cubicBezTo>
                <a:cubicBezTo>
                  <a:pt x="3171" y="5947"/>
                  <a:pt x="2101" y="5699"/>
                  <a:pt x="1754" y="5070"/>
                </a:cubicBezTo>
                <a:cubicBezTo>
                  <a:pt x="1203" y="4074"/>
                  <a:pt x="2168" y="3313"/>
                  <a:pt x="1887" y="2743"/>
                </a:cubicBezTo>
                <a:cubicBezTo>
                  <a:pt x="1600" y="2164"/>
                  <a:pt x="459" y="3486"/>
                  <a:pt x="63" y="3101"/>
                </a:cubicBezTo>
                <a:cubicBezTo>
                  <a:pt x="-349" y="2700"/>
                  <a:pt x="1352" y="1323"/>
                  <a:pt x="2577" y="419"/>
                </a:cubicBezTo>
                <a:cubicBezTo>
                  <a:pt x="2587" y="411"/>
                  <a:pt x="2598" y="404"/>
                  <a:pt x="2609" y="395"/>
                </a:cubicBezTo>
                <a:cubicBezTo>
                  <a:pt x="3455" y="-206"/>
                  <a:pt x="4613" y="-111"/>
                  <a:pt x="5363" y="606"/>
                </a:cubicBezTo>
                <a:cubicBezTo>
                  <a:pt x="5821" y="1043"/>
                  <a:pt x="6485" y="1762"/>
                  <a:pt x="6362" y="2151"/>
                </a:cubicBezTo>
                <a:close/>
              </a:path>
            </a:pathLst>
          </a:custGeom>
          <a:solidFill>
            <a:srgbClr val="FFDB6A">
              <a:alpha val="4273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72" name="Google Shape;472;p29"/>
          <p:cNvGrpSpPr/>
          <p:nvPr/>
        </p:nvGrpSpPr>
        <p:grpSpPr>
          <a:xfrm>
            <a:off x="136396" y="291091"/>
            <a:ext cx="377401" cy="407875"/>
            <a:chOff x="5653331" y="1553909"/>
            <a:chExt cx="161000" cy="173993"/>
          </a:xfrm>
        </p:grpSpPr>
        <p:sp>
          <p:nvSpPr>
            <p:cNvPr id="473" name="Google Shape;473;p29"/>
            <p:cNvSpPr/>
            <p:nvPr/>
          </p:nvSpPr>
          <p:spPr>
            <a:xfrm>
              <a:off x="5653331" y="1682896"/>
              <a:ext cx="43614" cy="43614"/>
            </a:xfrm>
            <a:custGeom>
              <a:avLst/>
              <a:gdLst/>
              <a:ahLst/>
              <a:cxnLst/>
              <a:rect l="l" t="t" r="r" b="b"/>
              <a:pathLst>
                <a:path w="94" h="94" extrusionOk="0">
                  <a:moveTo>
                    <a:pt x="35" y="0"/>
                  </a:moveTo>
                  <a:lnTo>
                    <a:pt x="34" y="33"/>
                  </a:lnTo>
                  <a:lnTo>
                    <a:pt x="0" y="33"/>
                  </a:lnTo>
                  <a:lnTo>
                    <a:pt x="0" y="59"/>
                  </a:lnTo>
                  <a:lnTo>
                    <a:pt x="34" y="60"/>
                  </a:lnTo>
                  <a:lnTo>
                    <a:pt x="34" y="94"/>
                  </a:lnTo>
                  <a:lnTo>
                    <a:pt x="60" y="94"/>
                  </a:lnTo>
                  <a:lnTo>
                    <a:pt x="60" y="60"/>
                  </a:lnTo>
                  <a:lnTo>
                    <a:pt x="94" y="60"/>
                  </a:lnTo>
                  <a:lnTo>
                    <a:pt x="94" y="34"/>
                  </a:lnTo>
                  <a:lnTo>
                    <a:pt x="61" y="33"/>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74" name="Google Shape;474;p29"/>
            <p:cNvSpPr/>
            <p:nvPr/>
          </p:nvSpPr>
          <p:spPr>
            <a:xfrm>
              <a:off x="5655187" y="1553909"/>
              <a:ext cx="43614" cy="43614"/>
            </a:xfrm>
            <a:custGeom>
              <a:avLst/>
              <a:gdLst/>
              <a:ahLst/>
              <a:cxnLst/>
              <a:rect l="l" t="t" r="r" b="b"/>
              <a:pathLst>
                <a:path w="94" h="94" extrusionOk="0">
                  <a:moveTo>
                    <a:pt x="34" y="0"/>
                  </a:moveTo>
                  <a:lnTo>
                    <a:pt x="33" y="34"/>
                  </a:lnTo>
                  <a:lnTo>
                    <a:pt x="0" y="34"/>
                  </a:lnTo>
                  <a:lnTo>
                    <a:pt x="0" y="60"/>
                  </a:lnTo>
                  <a:lnTo>
                    <a:pt x="33" y="61"/>
                  </a:lnTo>
                  <a:lnTo>
                    <a:pt x="33" y="94"/>
                  </a:lnTo>
                  <a:lnTo>
                    <a:pt x="59" y="94"/>
                  </a:lnTo>
                  <a:lnTo>
                    <a:pt x="59" y="61"/>
                  </a:lnTo>
                  <a:lnTo>
                    <a:pt x="93" y="61"/>
                  </a:lnTo>
                  <a:lnTo>
                    <a:pt x="94" y="35"/>
                  </a:lnTo>
                  <a:lnTo>
                    <a:pt x="60" y="35"/>
                  </a:lnTo>
                  <a:lnTo>
                    <a:pt x="60" y="1"/>
                  </a:lnTo>
                  <a:lnTo>
                    <a:pt x="34"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75" name="Google Shape;475;p29"/>
            <p:cNvSpPr/>
            <p:nvPr/>
          </p:nvSpPr>
          <p:spPr>
            <a:xfrm>
              <a:off x="5769326" y="1684288"/>
              <a:ext cx="43614" cy="43614"/>
            </a:xfrm>
            <a:custGeom>
              <a:avLst/>
              <a:gdLst/>
              <a:ahLst/>
              <a:cxnLst/>
              <a:rect l="l" t="t" r="r" b="b"/>
              <a:pathLst>
                <a:path w="94" h="94" extrusionOk="0">
                  <a:moveTo>
                    <a:pt x="35" y="0"/>
                  </a:moveTo>
                  <a:lnTo>
                    <a:pt x="35" y="34"/>
                  </a:lnTo>
                  <a:lnTo>
                    <a:pt x="1" y="33"/>
                  </a:lnTo>
                  <a:lnTo>
                    <a:pt x="0" y="59"/>
                  </a:lnTo>
                  <a:lnTo>
                    <a:pt x="34" y="59"/>
                  </a:lnTo>
                  <a:lnTo>
                    <a:pt x="34" y="93"/>
                  </a:lnTo>
                  <a:lnTo>
                    <a:pt x="60" y="94"/>
                  </a:lnTo>
                  <a:lnTo>
                    <a:pt x="60" y="60"/>
                  </a:lnTo>
                  <a:lnTo>
                    <a:pt x="94" y="60"/>
                  </a:lnTo>
                  <a:lnTo>
                    <a:pt x="94" y="34"/>
                  </a:lnTo>
                  <a:lnTo>
                    <a:pt x="60" y="34"/>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76" name="Google Shape;476;p29"/>
            <p:cNvSpPr/>
            <p:nvPr/>
          </p:nvSpPr>
          <p:spPr>
            <a:xfrm>
              <a:off x="5770718" y="1555301"/>
              <a:ext cx="43614" cy="44078"/>
            </a:xfrm>
            <a:custGeom>
              <a:avLst/>
              <a:gdLst/>
              <a:ahLst/>
              <a:cxnLst/>
              <a:rect l="l" t="t" r="r" b="b"/>
              <a:pathLst>
                <a:path w="94" h="95" extrusionOk="0">
                  <a:moveTo>
                    <a:pt x="35" y="0"/>
                  </a:moveTo>
                  <a:lnTo>
                    <a:pt x="35" y="34"/>
                  </a:lnTo>
                  <a:lnTo>
                    <a:pt x="1" y="34"/>
                  </a:lnTo>
                  <a:lnTo>
                    <a:pt x="0" y="60"/>
                  </a:lnTo>
                  <a:lnTo>
                    <a:pt x="34" y="60"/>
                  </a:lnTo>
                  <a:lnTo>
                    <a:pt x="34" y="94"/>
                  </a:lnTo>
                  <a:lnTo>
                    <a:pt x="60" y="95"/>
                  </a:lnTo>
                  <a:lnTo>
                    <a:pt x="60" y="61"/>
                  </a:lnTo>
                  <a:lnTo>
                    <a:pt x="94" y="61"/>
                  </a:lnTo>
                  <a:lnTo>
                    <a:pt x="94" y="35"/>
                  </a:lnTo>
                  <a:lnTo>
                    <a:pt x="60" y="34"/>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77" name="Google Shape;477;p29"/>
          <p:cNvSpPr/>
          <p:nvPr/>
        </p:nvSpPr>
        <p:spPr>
          <a:xfrm>
            <a:off x="-581492" y="4172769"/>
            <a:ext cx="2927082" cy="2479874"/>
          </a:xfrm>
          <a:custGeom>
            <a:avLst/>
            <a:gdLst/>
            <a:ahLst/>
            <a:cxnLst/>
            <a:rect l="l" t="t" r="r" b="b"/>
            <a:pathLst>
              <a:path w="2991" h="2534" extrusionOk="0">
                <a:moveTo>
                  <a:pt x="246" y="312"/>
                </a:moveTo>
                <a:cubicBezTo>
                  <a:pt x="406" y="35"/>
                  <a:pt x="801" y="-110"/>
                  <a:pt x="1071" y="100"/>
                </a:cubicBezTo>
                <a:cubicBezTo>
                  <a:pt x="1371" y="394"/>
                  <a:pt x="1460" y="557"/>
                  <a:pt x="1947" y="515"/>
                </a:cubicBezTo>
                <a:cubicBezTo>
                  <a:pt x="3491" y="381"/>
                  <a:pt x="3176" y="1900"/>
                  <a:pt x="1950" y="2449"/>
                </a:cubicBezTo>
                <a:cubicBezTo>
                  <a:pt x="865" y="2935"/>
                  <a:pt x="-584" y="1214"/>
                  <a:pt x="246" y="312"/>
                </a:cubicBezTo>
                <a:close/>
              </a:path>
            </a:pathLst>
          </a:custGeom>
          <a:solidFill>
            <a:srgbClr val="FFDB6A">
              <a:alpha val="4273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78"/>
        <p:cNvGrpSpPr/>
        <p:nvPr/>
      </p:nvGrpSpPr>
      <p:grpSpPr>
        <a:xfrm>
          <a:off x="0" y="0"/>
          <a:ext cx="0" cy="0"/>
          <a:chOff x="0" y="0"/>
          <a:chExt cx="0" cy="0"/>
        </a:xfrm>
      </p:grpSpPr>
      <p:sp>
        <p:nvSpPr>
          <p:cNvPr id="479" name="Google Shape;479;p30"/>
          <p:cNvSpPr/>
          <p:nvPr/>
        </p:nvSpPr>
        <p:spPr>
          <a:xfrm rot="-4312353">
            <a:off x="-1387302" y="3430789"/>
            <a:ext cx="3239977" cy="2859413"/>
          </a:xfrm>
          <a:custGeom>
            <a:avLst/>
            <a:gdLst/>
            <a:ahLst/>
            <a:cxnLst/>
            <a:rect l="l" t="t" r="r" b="b"/>
            <a:pathLst>
              <a:path w="6377" h="5628" extrusionOk="0">
                <a:moveTo>
                  <a:pt x="6362" y="2151"/>
                </a:moveTo>
                <a:cubicBezTo>
                  <a:pt x="6335" y="2237"/>
                  <a:pt x="6300" y="2315"/>
                  <a:pt x="6256" y="2379"/>
                </a:cubicBezTo>
                <a:cubicBezTo>
                  <a:pt x="6004" y="2748"/>
                  <a:pt x="5637" y="2472"/>
                  <a:pt x="4959" y="2934"/>
                </a:cubicBezTo>
                <a:cubicBezTo>
                  <a:pt x="4390" y="3322"/>
                  <a:pt x="4209" y="4434"/>
                  <a:pt x="3819" y="5002"/>
                </a:cubicBezTo>
                <a:cubicBezTo>
                  <a:pt x="3171" y="5947"/>
                  <a:pt x="2101" y="5699"/>
                  <a:pt x="1754" y="5070"/>
                </a:cubicBezTo>
                <a:cubicBezTo>
                  <a:pt x="1203" y="4074"/>
                  <a:pt x="2168" y="3313"/>
                  <a:pt x="1887" y="2743"/>
                </a:cubicBezTo>
                <a:cubicBezTo>
                  <a:pt x="1600" y="2164"/>
                  <a:pt x="459" y="3486"/>
                  <a:pt x="63" y="3101"/>
                </a:cubicBezTo>
                <a:cubicBezTo>
                  <a:pt x="-349" y="2700"/>
                  <a:pt x="1352" y="1323"/>
                  <a:pt x="2577" y="419"/>
                </a:cubicBezTo>
                <a:cubicBezTo>
                  <a:pt x="2587" y="411"/>
                  <a:pt x="2598" y="404"/>
                  <a:pt x="2609" y="395"/>
                </a:cubicBezTo>
                <a:cubicBezTo>
                  <a:pt x="3455" y="-206"/>
                  <a:pt x="4613" y="-111"/>
                  <a:pt x="5363" y="606"/>
                </a:cubicBezTo>
                <a:cubicBezTo>
                  <a:pt x="5821" y="1043"/>
                  <a:pt x="6485" y="1762"/>
                  <a:pt x="6362" y="2151"/>
                </a:cubicBezTo>
                <a:close/>
              </a:path>
            </a:pathLst>
          </a:custGeom>
          <a:solidFill>
            <a:srgbClr val="FFDB6A">
              <a:alpha val="4273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80" name="Google Shape;480;p30"/>
          <p:cNvSpPr/>
          <p:nvPr/>
        </p:nvSpPr>
        <p:spPr>
          <a:xfrm>
            <a:off x="5816652" y="-2034856"/>
            <a:ext cx="2927082" cy="2479874"/>
          </a:xfrm>
          <a:custGeom>
            <a:avLst/>
            <a:gdLst/>
            <a:ahLst/>
            <a:cxnLst/>
            <a:rect l="l" t="t" r="r" b="b"/>
            <a:pathLst>
              <a:path w="2991" h="2534" extrusionOk="0">
                <a:moveTo>
                  <a:pt x="246" y="312"/>
                </a:moveTo>
                <a:cubicBezTo>
                  <a:pt x="406" y="35"/>
                  <a:pt x="801" y="-110"/>
                  <a:pt x="1071" y="100"/>
                </a:cubicBezTo>
                <a:cubicBezTo>
                  <a:pt x="1371" y="394"/>
                  <a:pt x="1460" y="557"/>
                  <a:pt x="1947" y="515"/>
                </a:cubicBezTo>
                <a:cubicBezTo>
                  <a:pt x="3491" y="381"/>
                  <a:pt x="3176" y="1900"/>
                  <a:pt x="1950" y="2449"/>
                </a:cubicBezTo>
                <a:cubicBezTo>
                  <a:pt x="865" y="2935"/>
                  <a:pt x="-584" y="1214"/>
                  <a:pt x="246" y="312"/>
                </a:cubicBezTo>
                <a:close/>
              </a:path>
            </a:pathLst>
          </a:custGeom>
          <a:solidFill>
            <a:srgbClr val="FFDB6A">
              <a:alpha val="4273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81" name="Google Shape;481;p30"/>
          <p:cNvSpPr/>
          <p:nvPr/>
        </p:nvSpPr>
        <p:spPr>
          <a:xfrm>
            <a:off x="185081" y="161551"/>
            <a:ext cx="377403" cy="377944"/>
          </a:xfrm>
          <a:custGeom>
            <a:avLst/>
            <a:gdLst/>
            <a:ahLst/>
            <a:cxnLst/>
            <a:rect l="l" t="t" r="r" b="b"/>
            <a:pathLst>
              <a:path w="697" h="698" extrusionOk="0">
                <a:moveTo>
                  <a:pt x="417" y="416"/>
                </a:moveTo>
                <a:cubicBezTo>
                  <a:pt x="465" y="416"/>
                  <a:pt x="512" y="415"/>
                  <a:pt x="560" y="415"/>
                </a:cubicBezTo>
                <a:cubicBezTo>
                  <a:pt x="583" y="414"/>
                  <a:pt x="607" y="414"/>
                  <a:pt x="630" y="413"/>
                </a:cubicBezTo>
                <a:cubicBezTo>
                  <a:pt x="665" y="413"/>
                  <a:pt x="699" y="381"/>
                  <a:pt x="697" y="345"/>
                </a:cubicBezTo>
                <a:cubicBezTo>
                  <a:pt x="695" y="308"/>
                  <a:pt x="667" y="278"/>
                  <a:pt x="628" y="278"/>
                </a:cubicBezTo>
                <a:cubicBezTo>
                  <a:pt x="557" y="279"/>
                  <a:pt x="487" y="280"/>
                  <a:pt x="416" y="281"/>
                </a:cubicBezTo>
                <a:cubicBezTo>
                  <a:pt x="415" y="233"/>
                  <a:pt x="414" y="186"/>
                  <a:pt x="414" y="138"/>
                </a:cubicBezTo>
                <a:cubicBezTo>
                  <a:pt x="413" y="115"/>
                  <a:pt x="413" y="91"/>
                  <a:pt x="413" y="68"/>
                </a:cubicBezTo>
                <a:cubicBezTo>
                  <a:pt x="413" y="33"/>
                  <a:pt x="381" y="-1"/>
                  <a:pt x="344" y="1"/>
                </a:cubicBezTo>
                <a:cubicBezTo>
                  <a:pt x="307" y="3"/>
                  <a:pt x="276" y="31"/>
                  <a:pt x="277" y="70"/>
                </a:cubicBezTo>
                <a:cubicBezTo>
                  <a:pt x="278" y="140"/>
                  <a:pt x="279" y="211"/>
                  <a:pt x="280" y="282"/>
                </a:cubicBezTo>
                <a:cubicBezTo>
                  <a:pt x="232" y="283"/>
                  <a:pt x="185" y="283"/>
                  <a:pt x="137" y="284"/>
                </a:cubicBezTo>
                <a:cubicBezTo>
                  <a:pt x="114" y="285"/>
                  <a:pt x="90" y="285"/>
                  <a:pt x="67" y="285"/>
                </a:cubicBezTo>
                <a:cubicBezTo>
                  <a:pt x="31" y="285"/>
                  <a:pt x="-2" y="317"/>
                  <a:pt x="0" y="354"/>
                </a:cubicBezTo>
                <a:cubicBezTo>
                  <a:pt x="2" y="391"/>
                  <a:pt x="30" y="421"/>
                  <a:pt x="69" y="421"/>
                </a:cubicBezTo>
                <a:cubicBezTo>
                  <a:pt x="140" y="420"/>
                  <a:pt x="211" y="419"/>
                  <a:pt x="281" y="418"/>
                </a:cubicBezTo>
                <a:cubicBezTo>
                  <a:pt x="282" y="465"/>
                  <a:pt x="283" y="513"/>
                  <a:pt x="283" y="561"/>
                </a:cubicBezTo>
                <a:cubicBezTo>
                  <a:pt x="284" y="584"/>
                  <a:pt x="284" y="608"/>
                  <a:pt x="284" y="631"/>
                </a:cubicBezTo>
                <a:cubicBezTo>
                  <a:pt x="285" y="666"/>
                  <a:pt x="317" y="700"/>
                  <a:pt x="353" y="698"/>
                </a:cubicBezTo>
                <a:cubicBezTo>
                  <a:pt x="389" y="696"/>
                  <a:pt x="420" y="667"/>
                  <a:pt x="420" y="629"/>
                </a:cubicBezTo>
                <a:cubicBezTo>
                  <a:pt x="419" y="558"/>
                  <a:pt x="418" y="487"/>
                  <a:pt x="417" y="41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82" name="Google Shape;482;p30"/>
          <p:cNvGrpSpPr/>
          <p:nvPr/>
        </p:nvGrpSpPr>
        <p:grpSpPr>
          <a:xfrm>
            <a:off x="8657315" y="3014654"/>
            <a:ext cx="377401" cy="407875"/>
            <a:chOff x="5653331" y="1553909"/>
            <a:chExt cx="161000" cy="173993"/>
          </a:xfrm>
        </p:grpSpPr>
        <p:sp>
          <p:nvSpPr>
            <p:cNvPr id="483" name="Google Shape;483;p30"/>
            <p:cNvSpPr/>
            <p:nvPr/>
          </p:nvSpPr>
          <p:spPr>
            <a:xfrm>
              <a:off x="5653331" y="1682896"/>
              <a:ext cx="43614" cy="43614"/>
            </a:xfrm>
            <a:custGeom>
              <a:avLst/>
              <a:gdLst/>
              <a:ahLst/>
              <a:cxnLst/>
              <a:rect l="l" t="t" r="r" b="b"/>
              <a:pathLst>
                <a:path w="94" h="94" extrusionOk="0">
                  <a:moveTo>
                    <a:pt x="35" y="0"/>
                  </a:moveTo>
                  <a:lnTo>
                    <a:pt x="34" y="33"/>
                  </a:lnTo>
                  <a:lnTo>
                    <a:pt x="0" y="33"/>
                  </a:lnTo>
                  <a:lnTo>
                    <a:pt x="0" y="59"/>
                  </a:lnTo>
                  <a:lnTo>
                    <a:pt x="34" y="60"/>
                  </a:lnTo>
                  <a:lnTo>
                    <a:pt x="34" y="94"/>
                  </a:lnTo>
                  <a:lnTo>
                    <a:pt x="60" y="94"/>
                  </a:lnTo>
                  <a:lnTo>
                    <a:pt x="60" y="60"/>
                  </a:lnTo>
                  <a:lnTo>
                    <a:pt x="94" y="60"/>
                  </a:lnTo>
                  <a:lnTo>
                    <a:pt x="94" y="34"/>
                  </a:lnTo>
                  <a:lnTo>
                    <a:pt x="61" y="33"/>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84" name="Google Shape;484;p30"/>
            <p:cNvSpPr/>
            <p:nvPr/>
          </p:nvSpPr>
          <p:spPr>
            <a:xfrm>
              <a:off x="5655187" y="1553909"/>
              <a:ext cx="43614" cy="43614"/>
            </a:xfrm>
            <a:custGeom>
              <a:avLst/>
              <a:gdLst/>
              <a:ahLst/>
              <a:cxnLst/>
              <a:rect l="l" t="t" r="r" b="b"/>
              <a:pathLst>
                <a:path w="94" h="94" extrusionOk="0">
                  <a:moveTo>
                    <a:pt x="34" y="0"/>
                  </a:moveTo>
                  <a:lnTo>
                    <a:pt x="33" y="34"/>
                  </a:lnTo>
                  <a:lnTo>
                    <a:pt x="0" y="34"/>
                  </a:lnTo>
                  <a:lnTo>
                    <a:pt x="0" y="60"/>
                  </a:lnTo>
                  <a:lnTo>
                    <a:pt x="33" y="61"/>
                  </a:lnTo>
                  <a:lnTo>
                    <a:pt x="33" y="94"/>
                  </a:lnTo>
                  <a:lnTo>
                    <a:pt x="59" y="94"/>
                  </a:lnTo>
                  <a:lnTo>
                    <a:pt x="59" y="61"/>
                  </a:lnTo>
                  <a:lnTo>
                    <a:pt x="93" y="61"/>
                  </a:lnTo>
                  <a:lnTo>
                    <a:pt x="94" y="35"/>
                  </a:lnTo>
                  <a:lnTo>
                    <a:pt x="60" y="35"/>
                  </a:lnTo>
                  <a:lnTo>
                    <a:pt x="60" y="1"/>
                  </a:lnTo>
                  <a:lnTo>
                    <a:pt x="34"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85" name="Google Shape;485;p30"/>
            <p:cNvSpPr/>
            <p:nvPr/>
          </p:nvSpPr>
          <p:spPr>
            <a:xfrm>
              <a:off x="5769326" y="1684288"/>
              <a:ext cx="43614" cy="43614"/>
            </a:xfrm>
            <a:custGeom>
              <a:avLst/>
              <a:gdLst/>
              <a:ahLst/>
              <a:cxnLst/>
              <a:rect l="l" t="t" r="r" b="b"/>
              <a:pathLst>
                <a:path w="94" h="94" extrusionOk="0">
                  <a:moveTo>
                    <a:pt x="35" y="0"/>
                  </a:moveTo>
                  <a:lnTo>
                    <a:pt x="35" y="34"/>
                  </a:lnTo>
                  <a:lnTo>
                    <a:pt x="1" y="33"/>
                  </a:lnTo>
                  <a:lnTo>
                    <a:pt x="0" y="59"/>
                  </a:lnTo>
                  <a:lnTo>
                    <a:pt x="34" y="59"/>
                  </a:lnTo>
                  <a:lnTo>
                    <a:pt x="34" y="93"/>
                  </a:lnTo>
                  <a:lnTo>
                    <a:pt x="60" y="94"/>
                  </a:lnTo>
                  <a:lnTo>
                    <a:pt x="60" y="60"/>
                  </a:lnTo>
                  <a:lnTo>
                    <a:pt x="94" y="60"/>
                  </a:lnTo>
                  <a:lnTo>
                    <a:pt x="94" y="34"/>
                  </a:lnTo>
                  <a:lnTo>
                    <a:pt x="60" y="34"/>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86" name="Google Shape;486;p30"/>
            <p:cNvSpPr/>
            <p:nvPr/>
          </p:nvSpPr>
          <p:spPr>
            <a:xfrm>
              <a:off x="5770718" y="1555301"/>
              <a:ext cx="43614" cy="44078"/>
            </a:xfrm>
            <a:custGeom>
              <a:avLst/>
              <a:gdLst/>
              <a:ahLst/>
              <a:cxnLst/>
              <a:rect l="l" t="t" r="r" b="b"/>
              <a:pathLst>
                <a:path w="94" h="95" extrusionOk="0">
                  <a:moveTo>
                    <a:pt x="35" y="0"/>
                  </a:moveTo>
                  <a:lnTo>
                    <a:pt x="35" y="34"/>
                  </a:lnTo>
                  <a:lnTo>
                    <a:pt x="1" y="34"/>
                  </a:lnTo>
                  <a:lnTo>
                    <a:pt x="0" y="60"/>
                  </a:lnTo>
                  <a:lnTo>
                    <a:pt x="34" y="60"/>
                  </a:lnTo>
                  <a:lnTo>
                    <a:pt x="34" y="94"/>
                  </a:lnTo>
                  <a:lnTo>
                    <a:pt x="60" y="95"/>
                  </a:lnTo>
                  <a:lnTo>
                    <a:pt x="60" y="61"/>
                  </a:lnTo>
                  <a:lnTo>
                    <a:pt x="94" y="61"/>
                  </a:lnTo>
                  <a:lnTo>
                    <a:pt x="94" y="35"/>
                  </a:lnTo>
                  <a:lnTo>
                    <a:pt x="60" y="34"/>
                  </a:lnTo>
                  <a:lnTo>
                    <a:pt x="61" y="0"/>
                  </a:lnTo>
                  <a:lnTo>
                    <a:pt x="35"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Sora"/>
              <a:buNone/>
              <a:defRPr sz="3500" b="1">
                <a:solidFill>
                  <a:schemeClr val="dk1"/>
                </a:solidFill>
                <a:latin typeface="Sora"/>
                <a:ea typeface="Sora"/>
                <a:cs typeface="Sora"/>
                <a:sym typeface="Sora"/>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9" r:id="rId2"/>
    <p:sldLayoutId id="2147483673" r:id="rId3"/>
    <p:sldLayoutId id="2147483676" r:id="rId4"/>
    <p:sldLayoutId id="214748367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5.GIF"/><Relationship Id="rId7" Type="http://schemas.openxmlformats.org/officeDocument/2006/relationships/image" Target="../media/image3.png"/><Relationship Id="rId12"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12" name="Freeform 12"/>
          <p:cNvSpPr/>
          <p:nvPr/>
        </p:nvSpPr>
        <p:spPr>
          <a:xfrm>
            <a:off x="827405" y="1203960"/>
            <a:ext cx="5061585" cy="2590165"/>
          </a:xfrm>
          <a:custGeom>
            <a:avLst/>
            <a:gdLst/>
            <a:ahLst/>
            <a:cxnLst/>
            <a:rect l="l" t="t" r="r" b="b"/>
            <a:pathLst>
              <a:path w="7315200" h="1396538">
                <a:moveTo>
                  <a:pt x="0" y="0"/>
                </a:moveTo>
                <a:lnTo>
                  <a:pt x="7315200" y="0"/>
                </a:lnTo>
                <a:lnTo>
                  <a:pt x="7315200" y="1396538"/>
                </a:lnTo>
                <a:lnTo>
                  <a:pt x="0" y="139653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97" name="Google Shape;497;p34"/>
          <p:cNvSpPr txBox="1">
            <a:spLocks noGrp="1"/>
          </p:cNvSpPr>
          <p:nvPr>
            <p:ph type="ctrTitle"/>
          </p:nvPr>
        </p:nvSpPr>
        <p:spPr>
          <a:xfrm>
            <a:off x="1043305" y="1871980"/>
            <a:ext cx="3655695" cy="101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dirty="0"/>
              <a:t/>
            </a:r>
            <a:br>
              <a:rPr lang="en-GB" sz="3200" dirty="0"/>
            </a:br>
            <a:r>
              <a:rPr lang="en-US" altLang="en-US" sz="3200" dirty="0">
                <a:solidFill>
                  <a:schemeClr val="tx1"/>
                </a:solidFill>
                <a:latin typeface="Times New Roman" panose="02020603050405020304" charset="0"/>
                <a:cs typeface="Times New Roman" panose="02020603050405020304" charset="0"/>
                <a:sym typeface="+mn-ea"/>
              </a:rPr>
              <a:t>b. </a:t>
            </a:r>
            <a:r>
              <a:rPr lang="en-US" altLang="en-US" sz="3200" dirty="0" err="1" smtClean="0">
                <a:solidFill>
                  <a:schemeClr val="tx1"/>
                </a:solidFill>
                <a:latin typeface="Times New Roman" panose="02020603050405020304" charset="0"/>
                <a:cs typeface="Times New Roman" panose="02020603050405020304" charset="0"/>
                <a:sym typeface="+mn-ea"/>
              </a:rPr>
              <a:t>Tại</a:t>
            </a:r>
            <a:r>
              <a:rPr lang="en-US" altLang="en-US" sz="3200" dirty="0" smtClean="0">
                <a:solidFill>
                  <a:schemeClr val="tx1"/>
                </a:solidFill>
                <a:latin typeface="Times New Roman" panose="02020603050405020304" charset="0"/>
                <a:cs typeface="Times New Roman" panose="02020603050405020304" charset="0"/>
                <a:sym typeface="+mn-ea"/>
              </a:rPr>
              <a:t> </a:t>
            </a:r>
            <a:r>
              <a:rPr lang="en-US" altLang="en-US" sz="3200" dirty="0">
                <a:solidFill>
                  <a:schemeClr val="tx1"/>
                </a:solidFill>
                <a:latin typeface="Times New Roman" panose="02020603050405020304" charset="0"/>
                <a:cs typeface="Times New Roman" panose="02020603050405020304" charset="0"/>
                <a:sym typeface="+mn-ea"/>
              </a:rPr>
              <a:t>sao nh</a:t>
            </a:r>
            <a:r>
              <a:rPr lang="en-US" altLang="en-US" sz="3200" dirty="0">
                <a:solidFill>
                  <a:schemeClr val="tx1"/>
                </a:solidFill>
                <a:latin typeface="Times New Roman" panose="02020603050405020304" charset="0"/>
                <a:ea typeface="Arial" panose="020B0604020202020204" pitchFamily="34" charset="0"/>
                <a:cs typeface="Times New Roman" panose="02020603050405020304" charset="0"/>
                <a:sym typeface="+mn-ea"/>
              </a:rPr>
              <a:t>à</a:t>
            </a:r>
            <a:r>
              <a:rPr lang="en-US" altLang="en-US" sz="3200" dirty="0">
                <a:solidFill>
                  <a:schemeClr val="tx1"/>
                </a:solidFill>
                <a:latin typeface="Times New Roman" panose="02020603050405020304" charset="0"/>
                <a:cs typeface="Times New Roman" panose="02020603050405020304" charset="0"/>
                <a:sym typeface="+mn-ea"/>
              </a:rPr>
              <a:t> nước lại thu thuế gián thu ? </a:t>
            </a:r>
          </a:p>
        </p:txBody>
      </p:sp>
      <p:sp>
        <p:nvSpPr>
          <p:cNvPr id="499" name="Google Shape;499;p34"/>
          <p:cNvSpPr/>
          <p:nvPr/>
        </p:nvSpPr>
        <p:spPr>
          <a:xfrm>
            <a:off x="4965500" y="1877863"/>
            <a:ext cx="377403" cy="377944"/>
          </a:xfrm>
          <a:custGeom>
            <a:avLst/>
            <a:gdLst/>
            <a:ahLst/>
            <a:cxnLst/>
            <a:rect l="l" t="t" r="r" b="b"/>
            <a:pathLst>
              <a:path w="697" h="698" extrusionOk="0">
                <a:moveTo>
                  <a:pt x="417" y="416"/>
                </a:moveTo>
                <a:cubicBezTo>
                  <a:pt x="465" y="416"/>
                  <a:pt x="512" y="415"/>
                  <a:pt x="560" y="415"/>
                </a:cubicBezTo>
                <a:cubicBezTo>
                  <a:pt x="583" y="414"/>
                  <a:pt x="607" y="414"/>
                  <a:pt x="630" y="413"/>
                </a:cubicBezTo>
                <a:cubicBezTo>
                  <a:pt x="665" y="413"/>
                  <a:pt x="699" y="381"/>
                  <a:pt x="697" y="345"/>
                </a:cubicBezTo>
                <a:cubicBezTo>
                  <a:pt x="695" y="308"/>
                  <a:pt x="667" y="278"/>
                  <a:pt x="628" y="278"/>
                </a:cubicBezTo>
                <a:cubicBezTo>
                  <a:pt x="557" y="279"/>
                  <a:pt x="487" y="280"/>
                  <a:pt x="416" y="281"/>
                </a:cubicBezTo>
                <a:cubicBezTo>
                  <a:pt x="415" y="233"/>
                  <a:pt x="414" y="186"/>
                  <a:pt x="414" y="138"/>
                </a:cubicBezTo>
                <a:cubicBezTo>
                  <a:pt x="413" y="115"/>
                  <a:pt x="413" y="91"/>
                  <a:pt x="413" y="68"/>
                </a:cubicBezTo>
                <a:cubicBezTo>
                  <a:pt x="413" y="33"/>
                  <a:pt x="381" y="-1"/>
                  <a:pt x="344" y="1"/>
                </a:cubicBezTo>
                <a:cubicBezTo>
                  <a:pt x="307" y="3"/>
                  <a:pt x="276" y="31"/>
                  <a:pt x="277" y="70"/>
                </a:cubicBezTo>
                <a:cubicBezTo>
                  <a:pt x="278" y="140"/>
                  <a:pt x="279" y="211"/>
                  <a:pt x="280" y="282"/>
                </a:cubicBezTo>
                <a:cubicBezTo>
                  <a:pt x="232" y="283"/>
                  <a:pt x="185" y="283"/>
                  <a:pt x="137" y="284"/>
                </a:cubicBezTo>
                <a:cubicBezTo>
                  <a:pt x="114" y="285"/>
                  <a:pt x="90" y="285"/>
                  <a:pt x="67" y="285"/>
                </a:cubicBezTo>
                <a:cubicBezTo>
                  <a:pt x="31" y="285"/>
                  <a:pt x="-2" y="317"/>
                  <a:pt x="0" y="354"/>
                </a:cubicBezTo>
                <a:cubicBezTo>
                  <a:pt x="2" y="391"/>
                  <a:pt x="30" y="421"/>
                  <a:pt x="69" y="421"/>
                </a:cubicBezTo>
                <a:cubicBezTo>
                  <a:pt x="140" y="420"/>
                  <a:pt x="211" y="419"/>
                  <a:pt x="281" y="418"/>
                </a:cubicBezTo>
                <a:cubicBezTo>
                  <a:pt x="282" y="465"/>
                  <a:pt x="283" y="513"/>
                  <a:pt x="283" y="561"/>
                </a:cubicBezTo>
                <a:cubicBezTo>
                  <a:pt x="284" y="584"/>
                  <a:pt x="284" y="608"/>
                  <a:pt x="284" y="631"/>
                </a:cubicBezTo>
                <a:cubicBezTo>
                  <a:pt x="285" y="666"/>
                  <a:pt x="317" y="700"/>
                  <a:pt x="353" y="698"/>
                </a:cubicBezTo>
                <a:cubicBezTo>
                  <a:pt x="389" y="696"/>
                  <a:pt x="420" y="667"/>
                  <a:pt x="420" y="629"/>
                </a:cubicBezTo>
                <a:cubicBezTo>
                  <a:pt x="419" y="558"/>
                  <a:pt x="418" y="487"/>
                  <a:pt x="417" y="41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00" name="Google Shape;500;p34"/>
          <p:cNvGrpSpPr/>
          <p:nvPr/>
        </p:nvGrpSpPr>
        <p:grpSpPr>
          <a:xfrm rot="5400000">
            <a:off x="5099787" y="440190"/>
            <a:ext cx="313494" cy="582048"/>
            <a:chOff x="4372200" y="1982880"/>
            <a:chExt cx="208440" cy="387000"/>
          </a:xfrm>
        </p:grpSpPr>
        <p:sp>
          <p:nvSpPr>
            <p:cNvPr id="501" name="Google Shape;501;p34"/>
            <p:cNvSpPr/>
            <p:nvPr/>
          </p:nvSpPr>
          <p:spPr>
            <a:xfrm>
              <a:off x="4372200" y="2312280"/>
              <a:ext cx="56160" cy="55800"/>
            </a:xfrm>
            <a:custGeom>
              <a:avLst/>
              <a:gdLst/>
              <a:ahLst/>
              <a:cxnLst/>
              <a:rect l="l" t="t" r="r" b="b"/>
              <a:pathLst>
                <a:path w="156" h="155" extrusionOk="0">
                  <a:moveTo>
                    <a:pt x="57" y="0"/>
                  </a:moveTo>
                  <a:lnTo>
                    <a:pt x="57" y="56"/>
                  </a:lnTo>
                  <a:lnTo>
                    <a:pt x="1" y="55"/>
                  </a:lnTo>
                  <a:lnTo>
                    <a:pt x="0" y="98"/>
                  </a:lnTo>
                  <a:lnTo>
                    <a:pt x="56" y="99"/>
                  </a:lnTo>
                  <a:lnTo>
                    <a:pt x="55" y="155"/>
                  </a:lnTo>
                  <a:lnTo>
                    <a:pt x="99" y="155"/>
                  </a:lnTo>
                  <a:lnTo>
                    <a:pt x="99" y="99"/>
                  </a:lnTo>
                  <a:lnTo>
                    <a:pt x="155" y="100"/>
                  </a:lnTo>
                  <a:lnTo>
                    <a:pt x="156" y="57"/>
                  </a:lnTo>
                  <a:lnTo>
                    <a:pt x="100" y="56"/>
                  </a:lnTo>
                  <a:lnTo>
                    <a:pt x="101" y="0"/>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2" name="Google Shape;502;p34"/>
            <p:cNvSpPr/>
            <p:nvPr/>
          </p:nvSpPr>
          <p:spPr>
            <a:xfrm>
              <a:off x="4374360" y="2147400"/>
              <a:ext cx="55800" cy="56160"/>
            </a:xfrm>
            <a:custGeom>
              <a:avLst/>
              <a:gdLst/>
              <a:ahLst/>
              <a:cxnLst/>
              <a:rect l="l" t="t" r="r" b="b"/>
              <a:pathLst>
                <a:path w="155" h="156" extrusionOk="0">
                  <a:moveTo>
                    <a:pt x="57" y="0"/>
                  </a:moveTo>
                  <a:lnTo>
                    <a:pt x="56" y="56"/>
                  </a:lnTo>
                  <a:lnTo>
                    <a:pt x="0" y="56"/>
                  </a:lnTo>
                  <a:lnTo>
                    <a:pt x="0" y="99"/>
                  </a:lnTo>
                  <a:lnTo>
                    <a:pt x="56" y="100"/>
                  </a:lnTo>
                  <a:lnTo>
                    <a:pt x="55" y="155"/>
                  </a:lnTo>
                  <a:lnTo>
                    <a:pt x="98" y="156"/>
                  </a:lnTo>
                  <a:lnTo>
                    <a:pt x="98" y="100"/>
                  </a:lnTo>
                  <a:lnTo>
                    <a:pt x="155" y="100"/>
                  </a:lnTo>
                  <a:lnTo>
                    <a:pt x="155" y="58"/>
                  </a:lnTo>
                  <a:lnTo>
                    <a:pt x="99" y="57"/>
                  </a:lnTo>
                  <a:lnTo>
                    <a:pt x="100" y="1"/>
                  </a:lnTo>
                  <a:lnTo>
                    <a:pt x="57"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3" name="Google Shape;503;p34"/>
            <p:cNvSpPr/>
            <p:nvPr/>
          </p:nvSpPr>
          <p:spPr>
            <a:xfrm>
              <a:off x="4376160" y="1982880"/>
              <a:ext cx="55800" cy="55800"/>
            </a:xfrm>
            <a:custGeom>
              <a:avLst/>
              <a:gdLst/>
              <a:ahLst/>
              <a:cxnLst/>
              <a:rect l="l" t="t" r="r" b="b"/>
              <a:pathLst>
                <a:path w="155" h="155" extrusionOk="0">
                  <a:moveTo>
                    <a:pt x="57" y="0"/>
                  </a:moveTo>
                  <a:lnTo>
                    <a:pt x="56" y="56"/>
                  </a:lnTo>
                  <a:lnTo>
                    <a:pt x="0" y="55"/>
                  </a:lnTo>
                  <a:lnTo>
                    <a:pt x="0" y="99"/>
                  </a:lnTo>
                  <a:lnTo>
                    <a:pt x="56" y="99"/>
                  </a:lnTo>
                  <a:lnTo>
                    <a:pt x="55" y="155"/>
                  </a:lnTo>
                  <a:lnTo>
                    <a:pt x="98" y="155"/>
                  </a:lnTo>
                  <a:lnTo>
                    <a:pt x="99" y="99"/>
                  </a:lnTo>
                  <a:lnTo>
                    <a:pt x="155" y="100"/>
                  </a:lnTo>
                  <a:lnTo>
                    <a:pt x="155" y="57"/>
                  </a:lnTo>
                  <a:lnTo>
                    <a:pt x="100" y="57"/>
                  </a:lnTo>
                  <a:lnTo>
                    <a:pt x="100" y="1"/>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4" name="Google Shape;504;p34"/>
            <p:cNvSpPr/>
            <p:nvPr/>
          </p:nvSpPr>
          <p:spPr>
            <a:xfrm>
              <a:off x="4520880" y="2313720"/>
              <a:ext cx="55800" cy="56160"/>
            </a:xfrm>
            <a:custGeom>
              <a:avLst/>
              <a:gdLst/>
              <a:ahLst/>
              <a:cxnLst/>
              <a:rect l="l" t="t" r="r" b="b"/>
              <a:pathLst>
                <a:path w="155" h="156" extrusionOk="0">
                  <a:moveTo>
                    <a:pt x="57" y="0"/>
                  </a:moveTo>
                  <a:lnTo>
                    <a:pt x="56" y="57"/>
                  </a:lnTo>
                  <a:lnTo>
                    <a:pt x="1" y="55"/>
                  </a:lnTo>
                  <a:lnTo>
                    <a:pt x="0" y="99"/>
                  </a:lnTo>
                  <a:lnTo>
                    <a:pt x="56" y="99"/>
                  </a:lnTo>
                  <a:lnTo>
                    <a:pt x="55" y="155"/>
                  </a:lnTo>
                  <a:lnTo>
                    <a:pt x="99" y="156"/>
                  </a:lnTo>
                  <a:lnTo>
                    <a:pt x="99" y="100"/>
                  </a:lnTo>
                  <a:lnTo>
                    <a:pt x="155" y="101"/>
                  </a:lnTo>
                  <a:lnTo>
                    <a:pt x="155" y="57"/>
                  </a:lnTo>
                  <a:lnTo>
                    <a:pt x="99" y="57"/>
                  </a:lnTo>
                  <a:lnTo>
                    <a:pt x="100" y="1"/>
                  </a:lnTo>
                  <a:lnTo>
                    <a:pt x="57"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5" name="Google Shape;505;p34"/>
            <p:cNvSpPr/>
            <p:nvPr/>
          </p:nvSpPr>
          <p:spPr>
            <a:xfrm>
              <a:off x="4522680" y="2149200"/>
              <a:ext cx="56160" cy="55800"/>
            </a:xfrm>
            <a:custGeom>
              <a:avLst/>
              <a:gdLst/>
              <a:ahLst/>
              <a:cxnLst/>
              <a:rect l="l" t="t" r="r" b="b"/>
              <a:pathLst>
                <a:path w="156" h="155" extrusionOk="0">
                  <a:moveTo>
                    <a:pt x="57" y="0"/>
                  </a:moveTo>
                  <a:lnTo>
                    <a:pt x="57" y="56"/>
                  </a:lnTo>
                  <a:lnTo>
                    <a:pt x="1" y="55"/>
                  </a:lnTo>
                  <a:lnTo>
                    <a:pt x="0" y="98"/>
                  </a:lnTo>
                  <a:lnTo>
                    <a:pt x="56" y="99"/>
                  </a:lnTo>
                  <a:lnTo>
                    <a:pt x="55" y="155"/>
                  </a:lnTo>
                  <a:lnTo>
                    <a:pt x="99" y="155"/>
                  </a:lnTo>
                  <a:lnTo>
                    <a:pt x="99" y="100"/>
                  </a:lnTo>
                  <a:lnTo>
                    <a:pt x="155" y="100"/>
                  </a:lnTo>
                  <a:lnTo>
                    <a:pt x="156" y="57"/>
                  </a:lnTo>
                  <a:lnTo>
                    <a:pt x="100" y="56"/>
                  </a:lnTo>
                  <a:lnTo>
                    <a:pt x="100" y="0"/>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6" name="Google Shape;506;p34"/>
            <p:cNvSpPr/>
            <p:nvPr/>
          </p:nvSpPr>
          <p:spPr>
            <a:xfrm>
              <a:off x="4524840" y="1984320"/>
              <a:ext cx="55800" cy="56160"/>
            </a:xfrm>
            <a:custGeom>
              <a:avLst/>
              <a:gdLst/>
              <a:ahLst/>
              <a:cxnLst/>
              <a:rect l="l" t="t" r="r" b="b"/>
              <a:pathLst>
                <a:path w="155" h="156" extrusionOk="0">
                  <a:moveTo>
                    <a:pt x="56" y="0"/>
                  </a:moveTo>
                  <a:lnTo>
                    <a:pt x="56" y="56"/>
                  </a:lnTo>
                  <a:lnTo>
                    <a:pt x="0" y="56"/>
                  </a:lnTo>
                  <a:lnTo>
                    <a:pt x="0" y="99"/>
                  </a:lnTo>
                  <a:lnTo>
                    <a:pt x="56" y="100"/>
                  </a:lnTo>
                  <a:lnTo>
                    <a:pt x="55" y="155"/>
                  </a:lnTo>
                  <a:lnTo>
                    <a:pt x="98" y="156"/>
                  </a:lnTo>
                  <a:lnTo>
                    <a:pt x="98" y="100"/>
                  </a:lnTo>
                  <a:lnTo>
                    <a:pt x="154" y="101"/>
                  </a:lnTo>
                  <a:lnTo>
                    <a:pt x="155" y="58"/>
                  </a:lnTo>
                  <a:lnTo>
                    <a:pt x="99" y="57"/>
                  </a:lnTo>
                  <a:lnTo>
                    <a:pt x="99" y="1"/>
                  </a:lnTo>
                  <a:lnTo>
                    <a:pt x="56"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07" name="Google Shape;507;p34"/>
          <p:cNvGrpSpPr/>
          <p:nvPr/>
        </p:nvGrpSpPr>
        <p:grpSpPr>
          <a:xfrm>
            <a:off x="6143856" y="773260"/>
            <a:ext cx="3374459" cy="4209827"/>
            <a:chOff x="5392016" y="394165"/>
            <a:chExt cx="3374459" cy="4209827"/>
          </a:xfrm>
          <a:effectLst>
            <a:glow rad="177800">
              <a:schemeClr val="accent1">
                <a:alpha val="40000"/>
              </a:schemeClr>
            </a:glow>
            <a:reflection stA="45000" endPos="54000" dist="50800" dir="5400000" sy="-100000" algn="bl" rotWithShape="0"/>
          </a:effectLst>
        </p:grpSpPr>
        <p:sp>
          <p:nvSpPr>
            <p:cNvPr id="508" name="Google Shape;508;p34"/>
            <p:cNvSpPr/>
            <p:nvPr/>
          </p:nvSpPr>
          <p:spPr>
            <a:xfrm>
              <a:off x="7973764" y="470243"/>
              <a:ext cx="281563" cy="282105"/>
            </a:xfrm>
            <a:custGeom>
              <a:avLst/>
              <a:gdLst/>
              <a:ahLst/>
              <a:cxnLst/>
              <a:rect l="l" t="t" r="r" b="b"/>
              <a:pathLst>
                <a:path w="520" h="521" extrusionOk="0">
                  <a:moveTo>
                    <a:pt x="311" y="310"/>
                  </a:moveTo>
                  <a:cubicBezTo>
                    <a:pt x="347" y="310"/>
                    <a:pt x="382" y="310"/>
                    <a:pt x="418" y="309"/>
                  </a:cubicBezTo>
                  <a:cubicBezTo>
                    <a:pt x="435" y="309"/>
                    <a:pt x="453" y="309"/>
                    <a:pt x="470" y="308"/>
                  </a:cubicBezTo>
                  <a:cubicBezTo>
                    <a:pt x="497" y="308"/>
                    <a:pt x="522" y="285"/>
                    <a:pt x="520" y="258"/>
                  </a:cubicBezTo>
                  <a:cubicBezTo>
                    <a:pt x="519" y="230"/>
                    <a:pt x="497" y="207"/>
                    <a:pt x="469" y="207"/>
                  </a:cubicBezTo>
                  <a:cubicBezTo>
                    <a:pt x="416" y="208"/>
                    <a:pt x="363" y="209"/>
                    <a:pt x="310" y="209"/>
                  </a:cubicBezTo>
                  <a:cubicBezTo>
                    <a:pt x="310" y="174"/>
                    <a:pt x="309" y="138"/>
                    <a:pt x="308" y="103"/>
                  </a:cubicBezTo>
                  <a:cubicBezTo>
                    <a:pt x="308" y="85"/>
                    <a:pt x="308" y="68"/>
                    <a:pt x="308" y="51"/>
                  </a:cubicBezTo>
                  <a:cubicBezTo>
                    <a:pt x="308" y="24"/>
                    <a:pt x="284" y="-1"/>
                    <a:pt x="256" y="0"/>
                  </a:cubicBezTo>
                  <a:cubicBezTo>
                    <a:pt x="229" y="2"/>
                    <a:pt x="206" y="24"/>
                    <a:pt x="207" y="52"/>
                  </a:cubicBezTo>
                  <a:cubicBezTo>
                    <a:pt x="207" y="105"/>
                    <a:pt x="208" y="158"/>
                    <a:pt x="209" y="211"/>
                  </a:cubicBezTo>
                  <a:cubicBezTo>
                    <a:pt x="173" y="211"/>
                    <a:pt x="138" y="211"/>
                    <a:pt x="102" y="212"/>
                  </a:cubicBezTo>
                  <a:cubicBezTo>
                    <a:pt x="84" y="212"/>
                    <a:pt x="67" y="212"/>
                    <a:pt x="50" y="212"/>
                  </a:cubicBezTo>
                  <a:cubicBezTo>
                    <a:pt x="23" y="213"/>
                    <a:pt x="-2" y="236"/>
                    <a:pt x="0" y="264"/>
                  </a:cubicBezTo>
                  <a:cubicBezTo>
                    <a:pt x="1" y="291"/>
                    <a:pt x="22" y="314"/>
                    <a:pt x="51" y="314"/>
                  </a:cubicBezTo>
                  <a:cubicBezTo>
                    <a:pt x="104" y="313"/>
                    <a:pt x="157" y="312"/>
                    <a:pt x="210" y="312"/>
                  </a:cubicBezTo>
                  <a:cubicBezTo>
                    <a:pt x="211" y="347"/>
                    <a:pt x="211" y="383"/>
                    <a:pt x="211" y="418"/>
                  </a:cubicBezTo>
                  <a:cubicBezTo>
                    <a:pt x="212" y="436"/>
                    <a:pt x="212" y="453"/>
                    <a:pt x="212" y="471"/>
                  </a:cubicBezTo>
                  <a:cubicBezTo>
                    <a:pt x="212" y="497"/>
                    <a:pt x="236" y="522"/>
                    <a:pt x="263" y="520"/>
                  </a:cubicBezTo>
                  <a:cubicBezTo>
                    <a:pt x="291" y="519"/>
                    <a:pt x="313" y="498"/>
                    <a:pt x="313" y="470"/>
                  </a:cubicBezTo>
                  <a:cubicBezTo>
                    <a:pt x="312" y="416"/>
                    <a:pt x="312" y="364"/>
                    <a:pt x="311" y="31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nvGrpSpPr>
            <p:cNvPr id="509" name="Google Shape;509;p34"/>
            <p:cNvGrpSpPr/>
            <p:nvPr/>
          </p:nvGrpSpPr>
          <p:grpSpPr>
            <a:xfrm>
              <a:off x="5392016" y="394165"/>
              <a:ext cx="3374459" cy="4209827"/>
              <a:chOff x="5392016" y="394165"/>
              <a:chExt cx="3374459" cy="4209827"/>
            </a:xfrm>
          </p:grpSpPr>
          <p:sp>
            <p:nvSpPr>
              <p:cNvPr id="510" name="Google Shape;510;p34"/>
              <p:cNvSpPr/>
              <p:nvPr/>
            </p:nvSpPr>
            <p:spPr>
              <a:xfrm>
                <a:off x="8430765" y="2509580"/>
                <a:ext cx="335710" cy="335710"/>
              </a:xfrm>
              <a:custGeom>
                <a:avLst/>
                <a:gdLst/>
                <a:ahLst/>
                <a:cxnLst/>
                <a:rect l="l" t="t" r="r" b="b"/>
                <a:pathLst>
                  <a:path w="620" h="620" extrusionOk="0">
                    <a:moveTo>
                      <a:pt x="371" y="370"/>
                    </a:moveTo>
                    <a:cubicBezTo>
                      <a:pt x="414" y="369"/>
                      <a:pt x="456" y="369"/>
                      <a:pt x="499" y="368"/>
                    </a:cubicBezTo>
                    <a:lnTo>
                      <a:pt x="561" y="368"/>
                    </a:lnTo>
                    <a:cubicBezTo>
                      <a:pt x="593" y="367"/>
                      <a:pt x="622" y="339"/>
                      <a:pt x="620" y="306"/>
                    </a:cubicBezTo>
                    <a:cubicBezTo>
                      <a:pt x="619" y="273"/>
                      <a:pt x="593" y="246"/>
                      <a:pt x="560" y="246"/>
                    </a:cubicBezTo>
                    <a:cubicBezTo>
                      <a:pt x="496" y="248"/>
                      <a:pt x="433" y="248"/>
                      <a:pt x="370" y="249"/>
                    </a:cubicBezTo>
                    <a:cubicBezTo>
                      <a:pt x="369" y="207"/>
                      <a:pt x="369" y="164"/>
                      <a:pt x="368" y="122"/>
                    </a:cubicBezTo>
                    <a:cubicBezTo>
                      <a:pt x="368" y="101"/>
                      <a:pt x="368" y="80"/>
                      <a:pt x="368" y="60"/>
                    </a:cubicBezTo>
                    <a:cubicBezTo>
                      <a:pt x="367" y="28"/>
                      <a:pt x="339" y="-2"/>
                      <a:pt x="306" y="0"/>
                    </a:cubicBezTo>
                    <a:cubicBezTo>
                      <a:pt x="273" y="2"/>
                      <a:pt x="246" y="28"/>
                      <a:pt x="246" y="61"/>
                    </a:cubicBezTo>
                    <a:cubicBezTo>
                      <a:pt x="248" y="124"/>
                      <a:pt x="248" y="188"/>
                      <a:pt x="249" y="251"/>
                    </a:cubicBezTo>
                    <a:cubicBezTo>
                      <a:pt x="207" y="252"/>
                      <a:pt x="164" y="252"/>
                      <a:pt x="122" y="252"/>
                    </a:cubicBezTo>
                    <a:cubicBezTo>
                      <a:pt x="101" y="253"/>
                      <a:pt x="80" y="253"/>
                      <a:pt x="59" y="253"/>
                    </a:cubicBezTo>
                    <a:cubicBezTo>
                      <a:pt x="28" y="253"/>
                      <a:pt x="-2" y="282"/>
                      <a:pt x="0" y="314"/>
                    </a:cubicBezTo>
                    <a:cubicBezTo>
                      <a:pt x="2" y="347"/>
                      <a:pt x="27" y="374"/>
                      <a:pt x="61" y="374"/>
                    </a:cubicBezTo>
                    <a:cubicBezTo>
                      <a:pt x="124" y="373"/>
                      <a:pt x="187" y="372"/>
                      <a:pt x="251" y="371"/>
                    </a:cubicBezTo>
                    <a:cubicBezTo>
                      <a:pt x="251" y="414"/>
                      <a:pt x="251" y="456"/>
                      <a:pt x="252" y="499"/>
                    </a:cubicBezTo>
                    <a:cubicBezTo>
                      <a:pt x="253" y="519"/>
                      <a:pt x="253" y="540"/>
                      <a:pt x="253" y="561"/>
                    </a:cubicBezTo>
                    <a:cubicBezTo>
                      <a:pt x="253" y="593"/>
                      <a:pt x="282" y="622"/>
                      <a:pt x="314" y="620"/>
                    </a:cubicBezTo>
                    <a:cubicBezTo>
                      <a:pt x="347" y="619"/>
                      <a:pt x="374" y="593"/>
                      <a:pt x="374" y="560"/>
                    </a:cubicBezTo>
                    <a:cubicBezTo>
                      <a:pt x="373" y="496"/>
                      <a:pt x="372" y="433"/>
                      <a:pt x="371" y="3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nvGrpSpPr>
              <p:cNvPr id="511" name="Google Shape;511;p34"/>
              <p:cNvGrpSpPr/>
              <p:nvPr/>
            </p:nvGrpSpPr>
            <p:grpSpPr>
              <a:xfrm>
                <a:off x="6082352" y="1181531"/>
                <a:ext cx="577716" cy="434776"/>
                <a:chOff x="2602080" y="2221920"/>
                <a:chExt cx="384120" cy="289080"/>
              </a:xfrm>
            </p:grpSpPr>
            <p:sp>
              <p:nvSpPr>
                <p:cNvPr id="512" name="Google Shape;512;p34"/>
                <p:cNvSpPr/>
                <p:nvPr/>
              </p:nvSpPr>
              <p:spPr>
                <a:xfrm>
                  <a:off x="2603880" y="2228040"/>
                  <a:ext cx="382320" cy="282960"/>
                </a:xfrm>
                <a:custGeom>
                  <a:avLst/>
                  <a:gdLst/>
                  <a:ahLst/>
                  <a:cxnLst/>
                  <a:rect l="l" t="t" r="r" b="b"/>
                  <a:pathLst>
                    <a:path w="1062" h="786" extrusionOk="0">
                      <a:moveTo>
                        <a:pt x="939" y="17"/>
                      </a:moveTo>
                      <a:cubicBezTo>
                        <a:pt x="848" y="16"/>
                        <a:pt x="648" y="103"/>
                        <a:pt x="435" y="241"/>
                      </a:cubicBezTo>
                      <a:cubicBezTo>
                        <a:pt x="222" y="379"/>
                        <a:pt x="62" y="526"/>
                        <a:pt x="25" y="609"/>
                      </a:cubicBezTo>
                      <a:lnTo>
                        <a:pt x="0" y="625"/>
                      </a:lnTo>
                      <a:lnTo>
                        <a:pt x="93" y="769"/>
                      </a:lnTo>
                      <a:cubicBezTo>
                        <a:pt x="131" y="827"/>
                        <a:pt x="377" y="735"/>
                        <a:pt x="643" y="562"/>
                      </a:cubicBezTo>
                      <a:cubicBezTo>
                        <a:pt x="910" y="390"/>
                        <a:pt x="1095" y="202"/>
                        <a:pt x="1057" y="145"/>
                      </a:cubicBezTo>
                      <a:lnTo>
                        <a:pt x="964" y="0"/>
                      </a:lnTo>
                      <a:lnTo>
                        <a:pt x="939" y="17"/>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3" name="Google Shape;513;p34"/>
                <p:cNvSpPr/>
                <p:nvPr/>
              </p:nvSpPr>
              <p:spPr>
                <a:xfrm>
                  <a:off x="2650680" y="2436480"/>
                  <a:ext cx="80280" cy="69480"/>
                </a:xfrm>
                <a:custGeom>
                  <a:avLst/>
                  <a:gdLst/>
                  <a:ahLst/>
                  <a:cxnLst/>
                  <a:rect l="l" t="t" r="r" b="b"/>
                  <a:pathLst>
                    <a:path w="223" h="193" extrusionOk="0">
                      <a:moveTo>
                        <a:pt x="0" y="49"/>
                      </a:moveTo>
                      <a:lnTo>
                        <a:pt x="93" y="193"/>
                      </a:lnTo>
                      <a:cubicBezTo>
                        <a:pt x="131" y="182"/>
                        <a:pt x="175" y="166"/>
                        <a:pt x="223" y="144"/>
                      </a:cubicBezTo>
                      <a:lnTo>
                        <a:pt x="131" y="0"/>
                      </a:lnTo>
                      <a:cubicBezTo>
                        <a:pt x="82" y="22"/>
                        <a:pt x="38" y="38"/>
                        <a:pt x="0" y="49"/>
                      </a:cubicBezTo>
                      <a:close/>
                    </a:path>
                  </a:pathLst>
                </a:custGeom>
                <a:solidFill>
                  <a:schemeClr val="accent6"/>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4" name="Google Shape;514;p34"/>
                <p:cNvSpPr/>
                <p:nvPr/>
              </p:nvSpPr>
              <p:spPr>
                <a:xfrm>
                  <a:off x="2726280" y="2337120"/>
                  <a:ext cx="168120" cy="137160"/>
                </a:xfrm>
                <a:custGeom>
                  <a:avLst/>
                  <a:gdLst/>
                  <a:ahLst/>
                  <a:cxnLst/>
                  <a:rect l="l" t="t" r="r" b="b"/>
                  <a:pathLst>
                    <a:path w="467" h="381" extrusionOk="0">
                      <a:moveTo>
                        <a:pt x="210" y="115"/>
                      </a:moveTo>
                      <a:cubicBezTo>
                        <a:pt x="137" y="163"/>
                        <a:pt x="66" y="204"/>
                        <a:pt x="0" y="238"/>
                      </a:cubicBezTo>
                      <a:lnTo>
                        <a:pt x="93" y="381"/>
                      </a:lnTo>
                      <a:cubicBezTo>
                        <a:pt x="159" y="347"/>
                        <a:pt x="231" y="307"/>
                        <a:pt x="303" y="259"/>
                      </a:cubicBezTo>
                      <a:cubicBezTo>
                        <a:pt x="362" y="221"/>
                        <a:pt x="418" y="182"/>
                        <a:pt x="467" y="144"/>
                      </a:cubicBezTo>
                      <a:lnTo>
                        <a:pt x="374" y="0"/>
                      </a:lnTo>
                      <a:cubicBezTo>
                        <a:pt x="324" y="38"/>
                        <a:pt x="269" y="77"/>
                        <a:pt x="210" y="11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5" name="Google Shape;515;p34"/>
                <p:cNvSpPr/>
                <p:nvPr/>
              </p:nvSpPr>
              <p:spPr>
                <a:xfrm>
                  <a:off x="2882520" y="2277720"/>
                  <a:ext cx="78480" cy="93600"/>
                </a:xfrm>
                <a:custGeom>
                  <a:avLst/>
                  <a:gdLst/>
                  <a:ahLst/>
                  <a:cxnLst/>
                  <a:rect l="l" t="t" r="r" b="b"/>
                  <a:pathLst>
                    <a:path w="218" h="260" extrusionOk="0">
                      <a:moveTo>
                        <a:pt x="0" y="117"/>
                      </a:moveTo>
                      <a:lnTo>
                        <a:pt x="93" y="260"/>
                      </a:lnTo>
                      <a:cubicBezTo>
                        <a:pt x="144" y="219"/>
                        <a:pt x="186" y="179"/>
                        <a:pt x="218" y="144"/>
                      </a:cubicBezTo>
                      <a:lnTo>
                        <a:pt x="124" y="0"/>
                      </a:lnTo>
                      <a:cubicBezTo>
                        <a:pt x="92" y="36"/>
                        <a:pt x="50" y="75"/>
                        <a:pt x="0" y="11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6" name="Google Shape;516;p34"/>
                <p:cNvSpPr/>
                <p:nvPr/>
              </p:nvSpPr>
              <p:spPr>
                <a:xfrm>
                  <a:off x="2602080" y="2221920"/>
                  <a:ext cx="350640" cy="237600"/>
                </a:xfrm>
                <a:custGeom>
                  <a:avLst/>
                  <a:gdLst/>
                  <a:ahLst/>
                  <a:cxnLst/>
                  <a:rect l="l" t="t" r="r" b="b"/>
                  <a:pathLst>
                    <a:path w="974" h="660" extrusionOk="0">
                      <a:moveTo>
                        <a:pt x="969" y="17"/>
                      </a:moveTo>
                      <a:cubicBezTo>
                        <a:pt x="1007" y="76"/>
                        <a:pt x="822" y="263"/>
                        <a:pt x="555" y="435"/>
                      </a:cubicBezTo>
                      <a:cubicBezTo>
                        <a:pt x="289" y="608"/>
                        <a:pt x="42" y="701"/>
                        <a:pt x="5" y="642"/>
                      </a:cubicBezTo>
                      <a:cubicBezTo>
                        <a:pt x="-33" y="584"/>
                        <a:pt x="152" y="397"/>
                        <a:pt x="419" y="224"/>
                      </a:cubicBezTo>
                      <a:cubicBezTo>
                        <a:pt x="685" y="52"/>
                        <a:pt x="931" y="-41"/>
                        <a:pt x="969" y="1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7" name="Google Shape;517;p34"/>
                <p:cNvSpPr/>
                <p:nvPr/>
              </p:nvSpPr>
              <p:spPr>
                <a:xfrm>
                  <a:off x="2642040" y="2257920"/>
                  <a:ext cx="226800" cy="173520"/>
                </a:xfrm>
                <a:custGeom>
                  <a:avLst/>
                  <a:gdLst/>
                  <a:ahLst/>
                  <a:cxnLst/>
                  <a:rect l="l" t="t" r="r" b="b"/>
                  <a:pathLst>
                    <a:path w="630" h="482" extrusionOk="0">
                      <a:moveTo>
                        <a:pt x="630" y="0"/>
                      </a:moveTo>
                      <a:cubicBezTo>
                        <a:pt x="551" y="29"/>
                        <a:pt x="443" y="84"/>
                        <a:pt x="329" y="158"/>
                      </a:cubicBezTo>
                      <a:cubicBezTo>
                        <a:pt x="123" y="291"/>
                        <a:pt x="-23" y="431"/>
                        <a:pt x="3" y="471"/>
                      </a:cubicBezTo>
                      <a:cubicBezTo>
                        <a:pt x="8" y="480"/>
                        <a:pt x="20" y="483"/>
                        <a:pt x="37" y="482"/>
                      </a:cubicBezTo>
                      <a:lnTo>
                        <a:pt x="63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8" name="Google Shape;518;p34"/>
                <p:cNvSpPr/>
                <p:nvPr/>
              </p:nvSpPr>
              <p:spPr>
                <a:xfrm>
                  <a:off x="2727720" y="2253600"/>
                  <a:ext cx="185040" cy="151560"/>
                </a:xfrm>
                <a:custGeom>
                  <a:avLst/>
                  <a:gdLst/>
                  <a:ahLst/>
                  <a:cxnLst/>
                  <a:rect l="l" t="t" r="r" b="b"/>
                  <a:pathLst>
                    <a:path w="514" h="421" extrusionOk="0">
                      <a:moveTo>
                        <a:pt x="511" y="0"/>
                      </a:moveTo>
                      <a:cubicBezTo>
                        <a:pt x="537" y="40"/>
                        <a:pt x="390" y="180"/>
                        <a:pt x="185" y="314"/>
                      </a:cubicBezTo>
                      <a:cubicBezTo>
                        <a:pt x="120" y="356"/>
                        <a:pt x="57" y="392"/>
                        <a:pt x="0" y="421"/>
                      </a:cubicBezTo>
                      <a:lnTo>
                        <a:pt x="511" y="0"/>
                      </a:lnTo>
                      <a:close/>
                    </a:path>
                  </a:pathLst>
                </a:custGeom>
                <a:noFill/>
                <a:ln w="9525" cap="flat" cmpd="sng">
                  <a:solidFill>
                    <a:schemeClr val="lt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9" name="Google Shape;519;p34"/>
                <p:cNvSpPr/>
                <p:nvPr/>
              </p:nvSpPr>
              <p:spPr>
                <a:xfrm>
                  <a:off x="2650680" y="2454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0" name="Google Shape;520;p34"/>
                <p:cNvSpPr/>
                <p:nvPr/>
              </p:nvSpPr>
              <p:spPr>
                <a:xfrm>
                  <a:off x="2726280" y="2422800"/>
                  <a:ext cx="33480" cy="51480"/>
                </a:xfrm>
                <a:custGeom>
                  <a:avLst/>
                  <a:gdLst/>
                  <a:ahLst/>
                  <a:cxnLst/>
                  <a:rect l="l" t="t" r="r" b="b"/>
                  <a:pathLst>
                    <a:path w="93" h="143" extrusionOk="0">
                      <a:moveTo>
                        <a:pt x="93" y="143"/>
                      </a:moveTo>
                      <a:lnTo>
                        <a:pt x="0" y="0"/>
                      </a:lnTo>
                      <a:lnTo>
                        <a:pt x="93" y="143"/>
                      </a:lnTo>
                      <a:close/>
                    </a:path>
                  </a:pathLst>
                </a:custGeom>
                <a:noFill/>
                <a:ln w="9525" cap="flat" cmpd="sng">
                  <a:solidFill>
                    <a:schemeClr val="dk1"/>
                  </a:solidFill>
                  <a:prstDash val="solid"/>
                  <a:bevel/>
                  <a:headEnd type="none" w="sm" len="sm"/>
                  <a:tailEnd type="none" w="sm" len="sm"/>
                </a:ln>
              </p:spPr>
              <p:txBody>
                <a:bodyPr spcFirstLastPara="1" wrap="square" lIns="92875" tIns="3600" rIns="92875" bIns="36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1" name="Google Shape;521;p34"/>
                <p:cNvSpPr/>
                <p:nvPr/>
              </p:nvSpPr>
              <p:spPr>
                <a:xfrm>
                  <a:off x="2860920" y="2337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22" name="Google Shape;522;p34"/>
              <p:cNvGrpSpPr/>
              <p:nvPr/>
            </p:nvGrpSpPr>
            <p:grpSpPr>
              <a:xfrm>
                <a:off x="6840368" y="394165"/>
                <a:ext cx="673551" cy="674093"/>
                <a:chOff x="3106080" y="1850400"/>
                <a:chExt cx="447840" cy="448200"/>
              </a:xfrm>
            </p:grpSpPr>
            <p:sp>
              <p:nvSpPr>
                <p:cNvPr id="523" name="Google Shape;523;p34"/>
                <p:cNvSpPr/>
                <p:nvPr/>
              </p:nvSpPr>
              <p:spPr>
                <a:xfrm>
                  <a:off x="3137400" y="1881000"/>
                  <a:ext cx="163800" cy="165960"/>
                </a:xfrm>
                <a:custGeom>
                  <a:avLst/>
                  <a:gdLst/>
                  <a:ahLst/>
                  <a:cxnLst/>
                  <a:rect l="l" t="t" r="r" b="b"/>
                  <a:pathLst>
                    <a:path w="455" h="461" extrusionOk="0">
                      <a:moveTo>
                        <a:pt x="0" y="461"/>
                      </a:moveTo>
                      <a:cubicBezTo>
                        <a:pt x="0" y="461"/>
                        <a:pt x="52" y="80"/>
                        <a:pt x="455" y="0"/>
                      </a:cubicBezTo>
                      <a:lnTo>
                        <a:pt x="0" y="461"/>
                      </a:lnTo>
                      <a:close/>
                    </a:path>
                  </a:pathLst>
                </a:custGeom>
                <a:noFill/>
                <a:ln w="9525" cap="flat" cmpd="sng">
                  <a:solidFill>
                    <a:srgbClr val="FFFFFF"/>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4" name="Google Shape;524;p34"/>
                <p:cNvSpPr/>
                <p:nvPr/>
              </p:nvSpPr>
              <p:spPr>
                <a:xfrm>
                  <a:off x="3171960" y="1908000"/>
                  <a:ext cx="27000" cy="23040"/>
                </a:xfrm>
                <a:custGeom>
                  <a:avLst/>
                  <a:gdLst/>
                  <a:ahLst/>
                  <a:cxnLst/>
                  <a:rect l="l" t="t" r="r" b="b"/>
                  <a:pathLst>
                    <a:path w="75" h="64" extrusionOk="0">
                      <a:moveTo>
                        <a:pt x="0" y="64"/>
                      </a:moveTo>
                      <a:cubicBezTo>
                        <a:pt x="0" y="64"/>
                        <a:pt x="30" y="25"/>
                        <a:pt x="75" y="0"/>
                      </a:cubicBezTo>
                      <a:lnTo>
                        <a:pt x="0" y="64"/>
                      </a:lnTo>
                      <a:close/>
                    </a:path>
                  </a:pathLst>
                </a:custGeom>
                <a:noFill/>
                <a:ln w="9525" cap="flat" cmpd="sng">
                  <a:solidFill>
                    <a:srgbClr val="FFFFFF"/>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5" name="Google Shape;525;p34"/>
                <p:cNvSpPr/>
                <p:nvPr/>
              </p:nvSpPr>
              <p:spPr>
                <a:xfrm>
                  <a:off x="3418560" y="2121840"/>
                  <a:ext cx="100080" cy="125640"/>
                </a:xfrm>
                <a:custGeom>
                  <a:avLst/>
                  <a:gdLst/>
                  <a:ahLst/>
                  <a:cxnLst/>
                  <a:rect l="l" t="t" r="r" b="b"/>
                  <a:pathLst>
                    <a:path w="278" h="349" extrusionOk="0">
                      <a:moveTo>
                        <a:pt x="0" y="349"/>
                      </a:moveTo>
                      <a:cubicBezTo>
                        <a:pt x="0" y="349"/>
                        <a:pt x="195" y="268"/>
                        <a:pt x="278" y="0"/>
                      </a:cubicBezTo>
                      <a:lnTo>
                        <a:pt x="0" y="349"/>
                      </a:lnTo>
                      <a:close/>
                    </a:path>
                  </a:pathLst>
                </a:custGeom>
                <a:noFill/>
                <a:ln w="9525" cap="flat" cmpd="sng">
                  <a:solidFill>
                    <a:srgbClr val="FFFFFF"/>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6" name="Google Shape;526;p34"/>
                <p:cNvSpPr/>
                <p:nvPr/>
              </p:nvSpPr>
              <p:spPr>
                <a:xfrm>
                  <a:off x="3106080" y="1850400"/>
                  <a:ext cx="447840" cy="448200"/>
                </a:xfrm>
                <a:custGeom>
                  <a:avLst/>
                  <a:gdLst/>
                  <a:ahLst/>
                  <a:cxnLst/>
                  <a:rect l="l" t="t" r="r" b="b"/>
                  <a:pathLst>
                    <a:path w="1244" h="1245" extrusionOk="0">
                      <a:moveTo>
                        <a:pt x="758" y="1230"/>
                      </a:moveTo>
                      <a:cubicBezTo>
                        <a:pt x="1093" y="1154"/>
                        <a:pt x="1304" y="821"/>
                        <a:pt x="1228" y="486"/>
                      </a:cubicBezTo>
                      <a:cubicBezTo>
                        <a:pt x="1153" y="152"/>
                        <a:pt x="821" y="-59"/>
                        <a:pt x="486" y="16"/>
                      </a:cubicBezTo>
                      <a:cubicBezTo>
                        <a:pt x="151" y="91"/>
                        <a:pt x="-60" y="424"/>
                        <a:pt x="15" y="759"/>
                      </a:cubicBezTo>
                      <a:cubicBezTo>
                        <a:pt x="90" y="1093"/>
                        <a:pt x="423" y="1304"/>
                        <a:pt x="758" y="123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7" name="Google Shape;527;p34"/>
                <p:cNvSpPr/>
                <p:nvPr/>
              </p:nvSpPr>
              <p:spPr>
                <a:xfrm>
                  <a:off x="3135600" y="1880280"/>
                  <a:ext cx="388800" cy="388440"/>
                </a:xfrm>
                <a:custGeom>
                  <a:avLst/>
                  <a:gdLst/>
                  <a:ahLst/>
                  <a:cxnLst/>
                  <a:rect l="l" t="t" r="r" b="b"/>
                  <a:pathLst>
                    <a:path w="1080" h="1079" extrusionOk="0">
                      <a:moveTo>
                        <a:pt x="658" y="1066"/>
                      </a:moveTo>
                      <a:cubicBezTo>
                        <a:pt x="949" y="1001"/>
                        <a:pt x="1132" y="712"/>
                        <a:pt x="1067" y="421"/>
                      </a:cubicBezTo>
                      <a:cubicBezTo>
                        <a:pt x="1001" y="130"/>
                        <a:pt x="712" y="-52"/>
                        <a:pt x="422" y="13"/>
                      </a:cubicBezTo>
                      <a:cubicBezTo>
                        <a:pt x="131" y="78"/>
                        <a:pt x="-53" y="367"/>
                        <a:pt x="13" y="658"/>
                      </a:cubicBezTo>
                      <a:cubicBezTo>
                        <a:pt x="78" y="949"/>
                        <a:pt x="367" y="1131"/>
                        <a:pt x="658" y="1066"/>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8" name="Google Shape;528;p34"/>
                <p:cNvSpPr/>
                <p:nvPr/>
              </p:nvSpPr>
              <p:spPr>
                <a:xfrm>
                  <a:off x="3222000" y="2053080"/>
                  <a:ext cx="17280" cy="17280"/>
                </a:xfrm>
                <a:custGeom>
                  <a:avLst/>
                  <a:gdLst/>
                  <a:ahLst/>
                  <a:cxnLst/>
                  <a:rect l="l" t="t" r="r" b="b"/>
                  <a:pathLst>
                    <a:path w="48" h="48" extrusionOk="0">
                      <a:moveTo>
                        <a:pt x="0" y="24"/>
                      </a:moveTo>
                      <a:cubicBezTo>
                        <a:pt x="0" y="37"/>
                        <a:pt x="11" y="48"/>
                        <a:pt x="24" y="48"/>
                      </a:cubicBezTo>
                      <a:cubicBezTo>
                        <a:pt x="37" y="48"/>
                        <a:pt x="48" y="37"/>
                        <a:pt x="48" y="24"/>
                      </a:cubicBezTo>
                      <a:cubicBezTo>
                        <a:pt x="48" y="12"/>
                        <a:pt x="37" y="0"/>
                        <a:pt x="24" y="0"/>
                      </a:cubicBezTo>
                      <a:cubicBezTo>
                        <a:pt x="11" y="0"/>
                        <a:pt x="0" y="12"/>
                        <a:pt x="0" y="24"/>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9" name="Google Shape;529;p34"/>
                <p:cNvSpPr/>
                <p:nvPr/>
              </p:nvSpPr>
              <p:spPr>
                <a:xfrm>
                  <a:off x="3434040" y="2178360"/>
                  <a:ext cx="17280" cy="16920"/>
                </a:xfrm>
                <a:custGeom>
                  <a:avLst/>
                  <a:gdLst/>
                  <a:ahLst/>
                  <a:cxnLst/>
                  <a:rect l="l" t="t" r="r" b="b"/>
                  <a:pathLst>
                    <a:path w="48" h="47" extrusionOk="0">
                      <a:moveTo>
                        <a:pt x="0" y="24"/>
                      </a:moveTo>
                      <a:cubicBezTo>
                        <a:pt x="0" y="36"/>
                        <a:pt x="11" y="47"/>
                        <a:pt x="24" y="47"/>
                      </a:cubicBezTo>
                      <a:cubicBezTo>
                        <a:pt x="36" y="47"/>
                        <a:pt x="48" y="36"/>
                        <a:pt x="48" y="24"/>
                      </a:cubicBezTo>
                      <a:cubicBezTo>
                        <a:pt x="48" y="10"/>
                        <a:pt x="36" y="0"/>
                        <a:pt x="24" y="0"/>
                      </a:cubicBezTo>
                      <a:cubicBezTo>
                        <a:pt x="11" y="0"/>
                        <a:pt x="0" y="10"/>
                        <a:pt x="0" y="24"/>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0" name="Google Shape;530;p34"/>
                <p:cNvSpPr/>
                <p:nvPr/>
              </p:nvSpPr>
              <p:spPr>
                <a:xfrm>
                  <a:off x="3175920" y="2000880"/>
                  <a:ext cx="46080" cy="46080"/>
                </a:xfrm>
                <a:custGeom>
                  <a:avLst/>
                  <a:gdLst/>
                  <a:ahLst/>
                  <a:cxnLst/>
                  <a:rect l="l" t="t" r="r" b="b"/>
                  <a:pathLst>
                    <a:path w="128" h="128" extrusionOk="0">
                      <a:moveTo>
                        <a:pt x="0" y="64"/>
                      </a:moveTo>
                      <a:cubicBezTo>
                        <a:pt x="0" y="99"/>
                        <a:pt x="29" y="128"/>
                        <a:pt x="64" y="128"/>
                      </a:cubicBezTo>
                      <a:cubicBezTo>
                        <a:pt x="99" y="128"/>
                        <a:pt x="128" y="99"/>
                        <a:pt x="128" y="64"/>
                      </a:cubicBezTo>
                      <a:cubicBezTo>
                        <a:pt x="128" y="29"/>
                        <a:pt x="99" y="0"/>
                        <a:pt x="64" y="0"/>
                      </a:cubicBezTo>
                      <a:cubicBezTo>
                        <a:pt x="29" y="0"/>
                        <a:pt x="0" y="29"/>
                        <a:pt x="0" y="64"/>
                      </a:cubicBezTo>
                      <a:close/>
                    </a:path>
                  </a:pathLst>
                </a:custGeom>
                <a:solidFill>
                  <a:schemeClr val="lt1"/>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1" name="Google Shape;531;p34"/>
                <p:cNvSpPr/>
                <p:nvPr/>
              </p:nvSpPr>
              <p:spPr>
                <a:xfrm>
                  <a:off x="3255480" y="1937880"/>
                  <a:ext cx="156600" cy="294840"/>
                </a:xfrm>
                <a:custGeom>
                  <a:avLst/>
                  <a:gdLst/>
                  <a:ahLst/>
                  <a:cxnLst/>
                  <a:rect l="l" t="t" r="r" b="b"/>
                  <a:pathLst>
                    <a:path w="435" h="819" extrusionOk="0">
                      <a:moveTo>
                        <a:pt x="257" y="404"/>
                      </a:moveTo>
                      <a:lnTo>
                        <a:pt x="257" y="605"/>
                      </a:lnTo>
                      <a:cubicBezTo>
                        <a:pt x="285" y="596"/>
                        <a:pt x="307" y="582"/>
                        <a:pt x="326" y="564"/>
                      </a:cubicBezTo>
                      <a:cubicBezTo>
                        <a:pt x="346" y="544"/>
                        <a:pt x="356" y="521"/>
                        <a:pt x="356" y="497"/>
                      </a:cubicBezTo>
                      <a:cubicBezTo>
                        <a:pt x="356" y="453"/>
                        <a:pt x="323" y="421"/>
                        <a:pt x="257" y="404"/>
                      </a:cubicBezTo>
                      <a:moveTo>
                        <a:pt x="189" y="322"/>
                      </a:moveTo>
                      <a:lnTo>
                        <a:pt x="189" y="183"/>
                      </a:lnTo>
                      <a:cubicBezTo>
                        <a:pt x="137" y="203"/>
                        <a:pt x="111" y="233"/>
                        <a:pt x="111" y="273"/>
                      </a:cubicBezTo>
                      <a:cubicBezTo>
                        <a:pt x="111" y="298"/>
                        <a:pt x="137" y="315"/>
                        <a:pt x="189" y="322"/>
                      </a:cubicBezTo>
                      <a:moveTo>
                        <a:pt x="257" y="32"/>
                      </a:moveTo>
                      <a:lnTo>
                        <a:pt x="257" y="98"/>
                      </a:lnTo>
                      <a:lnTo>
                        <a:pt x="259" y="98"/>
                      </a:lnTo>
                      <a:cubicBezTo>
                        <a:pt x="283" y="98"/>
                        <a:pt x="312" y="102"/>
                        <a:pt x="344" y="111"/>
                      </a:cubicBezTo>
                      <a:cubicBezTo>
                        <a:pt x="385" y="122"/>
                        <a:pt x="406" y="136"/>
                        <a:pt x="406" y="153"/>
                      </a:cubicBezTo>
                      <a:cubicBezTo>
                        <a:pt x="406" y="176"/>
                        <a:pt x="394" y="187"/>
                        <a:pt x="371" y="187"/>
                      </a:cubicBezTo>
                      <a:cubicBezTo>
                        <a:pt x="361" y="187"/>
                        <a:pt x="343" y="185"/>
                        <a:pt x="317" y="179"/>
                      </a:cubicBezTo>
                      <a:cubicBezTo>
                        <a:pt x="291" y="173"/>
                        <a:pt x="271" y="171"/>
                        <a:pt x="257" y="171"/>
                      </a:cubicBezTo>
                      <a:lnTo>
                        <a:pt x="257" y="328"/>
                      </a:lnTo>
                      <a:cubicBezTo>
                        <a:pt x="314" y="333"/>
                        <a:pt x="359" y="352"/>
                        <a:pt x="391" y="385"/>
                      </a:cubicBezTo>
                      <a:cubicBezTo>
                        <a:pt x="421" y="414"/>
                        <a:pt x="435" y="451"/>
                        <a:pt x="435" y="493"/>
                      </a:cubicBezTo>
                      <a:cubicBezTo>
                        <a:pt x="435" y="545"/>
                        <a:pt x="417" y="588"/>
                        <a:pt x="381" y="622"/>
                      </a:cubicBezTo>
                      <a:cubicBezTo>
                        <a:pt x="350" y="651"/>
                        <a:pt x="308" y="672"/>
                        <a:pt x="257" y="681"/>
                      </a:cubicBezTo>
                      <a:lnTo>
                        <a:pt x="257" y="784"/>
                      </a:lnTo>
                      <a:cubicBezTo>
                        <a:pt x="257" y="794"/>
                        <a:pt x="254" y="803"/>
                        <a:pt x="248" y="809"/>
                      </a:cubicBezTo>
                      <a:cubicBezTo>
                        <a:pt x="241" y="815"/>
                        <a:pt x="232" y="819"/>
                        <a:pt x="222" y="819"/>
                      </a:cubicBezTo>
                      <a:cubicBezTo>
                        <a:pt x="200" y="819"/>
                        <a:pt x="189" y="808"/>
                        <a:pt x="189" y="784"/>
                      </a:cubicBezTo>
                      <a:lnTo>
                        <a:pt x="189" y="686"/>
                      </a:lnTo>
                      <a:cubicBezTo>
                        <a:pt x="62" y="684"/>
                        <a:pt x="0" y="651"/>
                        <a:pt x="0" y="588"/>
                      </a:cubicBezTo>
                      <a:cubicBezTo>
                        <a:pt x="0" y="565"/>
                        <a:pt x="10" y="554"/>
                        <a:pt x="32" y="554"/>
                      </a:cubicBezTo>
                      <a:cubicBezTo>
                        <a:pt x="44" y="554"/>
                        <a:pt x="56" y="558"/>
                        <a:pt x="66" y="567"/>
                      </a:cubicBezTo>
                      <a:cubicBezTo>
                        <a:pt x="83" y="582"/>
                        <a:pt x="96" y="591"/>
                        <a:pt x="104" y="596"/>
                      </a:cubicBezTo>
                      <a:cubicBezTo>
                        <a:pt x="125" y="606"/>
                        <a:pt x="153" y="612"/>
                        <a:pt x="189" y="613"/>
                      </a:cubicBezTo>
                      <a:lnTo>
                        <a:pt x="189" y="394"/>
                      </a:lnTo>
                      <a:lnTo>
                        <a:pt x="185" y="394"/>
                      </a:lnTo>
                      <a:cubicBezTo>
                        <a:pt x="145" y="392"/>
                        <a:pt x="111" y="382"/>
                        <a:pt x="81" y="365"/>
                      </a:cubicBezTo>
                      <a:cubicBezTo>
                        <a:pt x="45" y="342"/>
                        <a:pt x="27" y="311"/>
                        <a:pt x="27" y="272"/>
                      </a:cubicBezTo>
                      <a:cubicBezTo>
                        <a:pt x="27" y="237"/>
                        <a:pt x="44" y="204"/>
                        <a:pt x="77" y="172"/>
                      </a:cubicBezTo>
                      <a:cubicBezTo>
                        <a:pt x="107" y="143"/>
                        <a:pt x="145" y="123"/>
                        <a:pt x="189" y="109"/>
                      </a:cubicBezTo>
                      <a:lnTo>
                        <a:pt x="189" y="35"/>
                      </a:lnTo>
                      <a:cubicBezTo>
                        <a:pt x="189" y="25"/>
                        <a:pt x="192" y="17"/>
                        <a:pt x="199" y="10"/>
                      </a:cubicBezTo>
                      <a:cubicBezTo>
                        <a:pt x="205" y="3"/>
                        <a:pt x="214" y="0"/>
                        <a:pt x="224" y="0"/>
                      </a:cubicBezTo>
                      <a:cubicBezTo>
                        <a:pt x="246" y="0"/>
                        <a:pt x="257" y="11"/>
                        <a:pt x="257" y="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2" name="Google Shape;532;p34"/>
                <p:cNvSpPr/>
                <p:nvPr/>
              </p:nvSpPr>
              <p:spPr>
                <a:xfrm>
                  <a:off x="3405960" y="1924560"/>
                  <a:ext cx="24840" cy="17640"/>
                </a:xfrm>
                <a:custGeom>
                  <a:avLst/>
                  <a:gdLst/>
                  <a:ahLst/>
                  <a:cxnLst/>
                  <a:rect l="l" t="t" r="r" b="b"/>
                  <a:pathLst>
                    <a:path w="69" h="49" extrusionOk="0">
                      <a:moveTo>
                        <a:pt x="0" y="0"/>
                      </a:moveTo>
                      <a:cubicBezTo>
                        <a:pt x="0" y="0"/>
                        <a:pt x="42" y="22"/>
                        <a:pt x="69" y="49"/>
                      </a:cubicBez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3" name="Google Shape;533;p34"/>
                <p:cNvSpPr/>
                <p:nvPr/>
              </p:nvSpPr>
              <p:spPr>
                <a:xfrm>
                  <a:off x="3220560" y="2199600"/>
                  <a:ext cx="24120" cy="17640"/>
                </a:xfrm>
                <a:custGeom>
                  <a:avLst/>
                  <a:gdLst/>
                  <a:ahLst/>
                  <a:cxnLst/>
                  <a:rect l="l" t="t" r="r" b="b"/>
                  <a:pathLst>
                    <a:path w="67" h="49" extrusionOk="0">
                      <a:moveTo>
                        <a:pt x="0" y="0"/>
                      </a:moveTo>
                      <a:cubicBezTo>
                        <a:pt x="0" y="0"/>
                        <a:pt x="32" y="32"/>
                        <a:pt x="67" y="49"/>
                      </a:cubicBez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34" name="Google Shape;534;p34"/>
              <p:cNvGrpSpPr/>
              <p:nvPr/>
            </p:nvGrpSpPr>
            <p:grpSpPr>
              <a:xfrm>
                <a:off x="5392016" y="2822636"/>
                <a:ext cx="3239977" cy="999498"/>
                <a:chOff x="2143080" y="3313080"/>
                <a:chExt cx="2154240" cy="664560"/>
              </a:xfrm>
            </p:grpSpPr>
            <p:sp>
              <p:nvSpPr>
                <p:cNvPr id="535" name="Google Shape;535;p34"/>
                <p:cNvSpPr/>
                <p:nvPr/>
              </p:nvSpPr>
              <p:spPr>
                <a:xfrm>
                  <a:off x="2525760" y="3826800"/>
                  <a:ext cx="1384200" cy="138960"/>
                </a:xfrm>
                <a:custGeom>
                  <a:avLst/>
                  <a:gdLst/>
                  <a:ahLst/>
                  <a:cxnLst/>
                  <a:rect l="l" t="t" r="r" b="b"/>
                  <a:pathLst>
                    <a:path w="3845" h="386" extrusionOk="0">
                      <a:moveTo>
                        <a:pt x="3845" y="193"/>
                      </a:moveTo>
                      <a:cubicBezTo>
                        <a:pt x="3845" y="299"/>
                        <a:pt x="2984" y="386"/>
                        <a:pt x="1923" y="386"/>
                      </a:cubicBezTo>
                      <a:cubicBezTo>
                        <a:pt x="861" y="386"/>
                        <a:pt x="0" y="299"/>
                        <a:pt x="0" y="193"/>
                      </a:cubicBezTo>
                      <a:cubicBezTo>
                        <a:pt x="0" y="86"/>
                        <a:pt x="861" y="0"/>
                        <a:pt x="1923" y="0"/>
                      </a:cubicBezTo>
                      <a:cubicBezTo>
                        <a:pt x="2984" y="0"/>
                        <a:pt x="3845" y="86"/>
                        <a:pt x="3845" y="193"/>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6" name="Google Shape;536;p34"/>
                <p:cNvSpPr/>
                <p:nvPr/>
              </p:nvSpPr>
              <p:spPr>
                <a:xfrm>
                  <a:off x="3350520" y="3313080"/>
                  <a:ext cx="946800" cy="513720"/>
                </a:xfrm>
                <a:custGeom>
                  <a:avLst/>
                  <a:gdLst/>
                  <a:ahLst/>
                  <a:cxnLst/>
                  <a:rect l="l" t="t" r="r" b="b"/>
                  <a:pathLst>
                    <a:path w="2630" h="1427" extrusionOk="0">
                      <a:moveTo>
                        <a:pt x="514" y="0"/>
                      </a:moveTo>
                      <a:lnTo>
                        <a:pt x="0" y="767"/>
                      </a:lnTo>
                      <a:lnTo>
                        <a:pt x="2034" y="1427"/>
                      </a:lnTo>
                      <a:lnTo>
                        <a:pt x="2630" y="546"/>
                      </a:lnTo>
                      <a:lnTo>
                        <a:pt x="514"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7" name="Google Shape;537;p34"/>
                <p:cNvSpPr/>
                <p:nvPr/>
              </p:nvSpPr>
              <p:spPr>
                <a:xfrm>
                  <a:off x="3350520" y="3589200"/>
                  <a:ext cx="732240" cy="376560"/>
                </a:xfrm>
                <a:custGeom>
                  <a:avLst/>
                  <a:gdLst/>
                  <a:ahLst/>
                  <a:cxnLst/>
                  <a:rect l="l" t="t" r="r" b="b"/>
                  <a:pathLst>
                    <a:path w="2034" h="1046" extrusionOk="0">
                      <a:moveTo>
                        <a:pt x="56" y="481"/>
                      </a:moveTo>
                      <a:lnTo>
                        <a:pt x="29" y="273"/>
                      </a:lnTo>
                      <a:lnTo>
                        <a:pt x="84" y="273"/>
                      </a:lnTo>
                      <a:lnTo>
                        <a:pt x="29" y="229"/>
                      </a:lnTo>
                      <a:lnTo>
                        <a:pt x="0" y="0"/>
                      </a:lnTo>
                      <a:lnTo>
                        <a:pt x="2034" y="660"/>
                      </a:lnTo>
                      <a:lnTo>
                        <a:pt x="2008" y="1046"/>
                      </a:lnTo>
                      <a:lnTo>
                        <a:pt x="56" y="481"/>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8" name="Google Shape;538;p34"/>
                <p:cNvSpPr/>
                <p:nvPr/>
              </p:nvSpPr>
              <p:spPr>
                <a:xfrm>
                  <a:off x="4073400" y="3509640"/>
                  <a:ext cx="223920" cy="456120"/>
                </a:xfrm>
                <a:custGeom>
                  <a:avLst/>
                  <a:gdLst/>
                  <a:ahLst/>
                  <a:cxnLst/>
                  <a:rect l="l" t="t" r="r" b="b"/>
                  <a:pathLst>
                    <a:path w="622" h="1267" extrusionOk="0">
                      <a:moveTo>
                        <a:pt x="622" y="0"/>
                      </a:moveTo>
                      <a:lnTo>
                        <a:pt x="584" y="221"/>
                      </a:lnTo>
                      <a:lnTo>
                        <a:pt x="568" y="263"/>
                      </a:lnTo>
                      <a:lnTo>
                        <a:pt x="597" y="244"/>
                      </a:lnTo>
                      <a:lnTo>
                        <a:pt x="584" y="636"/>
                      </a:lnTo>
                      <a:lnTo>
                        <a:pt x="0" y="1267"/>
                      </a:lnTo>
                      <a:lnTo>
                        <a:pt x="26" y="881"/>
                      </a:lnTo>
                      <a:lnTo>
                        <a:pt x="622"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9" name="Google Shape;539;p34"/>
                <p:cNvSpPr/>
                <p:nvPr/>
              </p:nvSpPr>
              <p:spPr>
                <a:xfrm>
                  <a:off x="3452040" y="3371040"/>
                  <a:ext cx="750600" cy="423000"/>
                </a:xfrm>
                <a:custGeom>
                  <a:avLst/>
                  <a:gdLst/>
                  <a:ahLst/>
                  <a:cxnLst/>
                  <a:rect l="l" t="t" r="r" b="b"/>
                  <a:pathLst>
                    <a:path w="2085" h="1175" extrusionOk="0">
                      <a:moveTo>
                        <a:pt x="0" y="514"/>
                      </a:moveTo>
                      <a:lnTo>
                        <a:pt x="262" y="69"/>
                      </a:lnTo>
                      <a:cubicBezTo>
                        <a:pt x="262" y="69"/>
                        <a:pt x="356" y="55"/>
                        <a:pt x="351" y="0"/>
                      </a:cubicBezTo>
                      <a:lnTo>
                        <a:pt x="2026" y="410"/>
                      </a:lnTo>
                      <a:cubicBezTo>
                        <a:pt x="2026" y="410"/>
                        <a:pt x="1966" y="499"/>
                        <a:pt x="2085" y="514"/>
                      </a:cubicBezTo>
                      <a:lnTo>
                        <a:pt x="1739" y="1019"/>
                      </a:lnTo>
                      <a:cubicBezTo>
                        <a:pt x="1739" y="1019"/>
                        <a:pt x="1590" y="1025"/>
                        <a:pt x="1621" y="1129"/>
                      </a:cubicBezTo>
                      <a:cubicBezTo>
                        <a:pt x="1652" y="1233"/>
                        <a:pt x="1601" y="1129"/>
                        <a:pt x="1601" y="1129"/>
                      </a:cubicBezTo>
                      <a:lnTo>
                        <a:pt x="127" y="632"/>
                      </a:lnTo>
                      <a:cubicBezTo>
                        <a:pt x="127" y="632"/>
                        <a:pt x="124" y="534"/>
                        <a:pt x="0" y="51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0" name="Google Shape;540;p34"/>
                <p:cNvSpPr/>
                <p:nvPr/>
              </p:nvSpPr>
              <p:spPr>
                <a:xfrm>
                  <a:off x="3665880" y="3426120"/>
                  <a:ext cx="248400" cy="248400"/>
                </a:xfrm>
                <a:custGeom>
                  <a:avLst/>
                  <a:gdLst/>
                  <a:ahLst/>
                  <a:cxnLst/>
                  <a:rect l="l" t="t" r="r" b="b"/>
                  <a:pathLst>
                    <a:path w="690" h="690" extrusionOk="0">
                      <a:moveTo>
                        <a:pt x="345" y="0"/>
                      </a:moveTo>
                      <a:cubicBezTo>
                        <a:pt x="157" y="0"/>
                        <a:pt x="0" y="157"/>
                        <a:pt x="0" y="345"/>
                      </a:cubicBezTo>
                      <a:cubicBezTo>
                        <a:pt x="0" y="533"/>
                        <a:pt x="157" y="690"/>
                        <a:pt x="345" y="690"/>
                      </a:cubicBezTo>
                      <a:cubicBezTo>
                        <a:pt x="534" y="690"/>
                        <a:pt x="690" y="533"/>
                        <a:pt x="690" y="345"/>
                      </a:cubicBezTo>
                      <a:cubicBezTo>
                        <a:pt x="690" y="157"/>
                        <a:pt x="534" y="0"/>
                        <a:pt x="345"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1" name="Google Shape;541;p34"/>
                <p:cNvSpPr/>
                <p:nvPr/>
              </p:nvSpPr>
              <p:spPr>
                <a:xfrm>
                  <a:off x="3582720" y="3664080"/>
                  <a:ext cx="192960" cy="215640"/>
                </a:xfrm>
                <a:custGeom>
                  <a:avLst/>
                  <a:gdLst/>
                  <a:ahLst/>
                  <a:cxnLst/>
                  <a:rect l="l" t="t" r="r" b="b"/>
                  <a:pathLst>
                    <a:path w="536" h="599" extrusionOk="0">
                      <a:moveTo>
                        <a:pt x="536" y="175"/>
                      </a:moveTo>
                      <a:lnTo>
                        <a:pt x="536" y="599"/>
                      </a:lnTo>
                      <a:lnTo>
                        <a:pt x="135" y="483"/>
                      </a:lnTo>
                      <a:lnTo>
                        <a:pt x="0" y="0"/>
                      </a:lnTo>
                      <a:lnTo>
                        <a:pt x="536" y="17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2" name="Google Shape;542;p34"/>
                <p:cNvSpPr/>
                <p:nvPr/>
              </p:nvSpPr>
              <p:spPr>
                <a:xfrm>
                  <a:off x="3497760" y="3637080"/>
                  <a:ext cx="366480" cy="118800"/>
                </a:xfrm>
                <a:custGeom>
                  <a:avLst/>
                  <a:gdLst/>
                  <a:ahLst/>
                  <a:cxnLst/>
                  <a:rect l="l" t="t" r="r" b="b"/>
                  <a:pathLst>
                    <a:path w="1018" h="330" extrusionOk="0">
                      <a:moveTo>
                        <a:pt x="0" y="0"/>
                      </a:moveTo>
                      <a:lnTo>
                        <a:pt x="1018" y="330"/>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3" name="Google Shape;543;p34"/>
                <p:cNvSpPr/>
                <p:nvPr/>
              </p:nvSpPr>
              <p:spPr>
                <a:xfrm>
                  <a:off x="4073400" y="3826800"/>
                  <a:ext cx="9360" cy="138960"/>
                </a:xfrm>
                <a:custGeom>
                  <a:avLst/>
                  <a:gdLst/>
                  <a:ahLst/>
                  <a:cxnLst/>
                  <a:rect l="l" t="t" r="r" b="b"/>
                  <a:pathLst>
                    <a:path w="26" h="386" extrusionOk="0">
                      <a:moveTo>
                        <a:pt x="26" y="0"/>
                      </a:moveTo>
                      <a:lnTo>
                        <a:pt x="0" y="386"/>
                      </a:lnTo>
                      <a:lnTo>
                        <a:pt x="26"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4" name="Google Shape;544;p34"/>
                <p:cNvSpPr/>
                <p:nvPr/>
              </p:nvSpPr>
              <p:spPr>
                <a:xfrm>
                  <a:off x="3950640" y="3570480"/>
                  <a:ext cx="142920" cy="133200"/>
                </a:xfrm>
                <a:custGeom>
                  <a:avLst/>
                  <a:gdLst/>
                  <a:ahLst/>
                  <a:cxnLst/>
                  <a:rect l="l" t="t" r="r" b="b"/>
                  <a:pathLst>
                    <a:path w="397" h="370" extrusionOk="0">
                      <a:moveTo>
                        <a:pt x="226" y="190"/>
                      </a:moveTo>
                      <a:lnTo>
                        <a:pt x="165" y="280"/>
                      </a:lnTo>
                      <a:cubicBezTo>
                        <a:pt x="186" y="281"/>
                        <a:pt x="204" y="280"/>
                        <a:pt x="222" y="275"/>
                      </a:cubicBezTo>
                      <a:cubicBezTo>
                        <a:pt x="241" y="270"/>
                        <a:pt x="254" y="262"/>
                        <a:pt x="261" y="252"/>
                      </a:cubicBezTo>
                      <a:cubicBezTo>
                        <a:pt x="275" y="232"/>
                        <a:pt x="263" y="211"/>
                        <a:pt x="226" y="190"/>
                      </a:cubicBezTo>
                      <a:moveTo>
                        <a:pt x="206" y="139"/>
                      </a:moveTo>
                      <a:lnTo>
                        <a:pt x="247" y="77"/>
                      </a:lnTo>
                      <a:cubicBezTo>
                        <a:pt x="209" y="75"/>
                        <a:pt x="183" y="83"/>
                        <a:pt x="171" y="101"/>
                      </a:cubicBezTo>
                      <a:cubicBezTo>
                        <a:pt x="164" y="112"/>
                        <a:pt x="175" y="125"/>
                        <a:pt x="206" y="139"/>
                      </a:cubicBezTo>
                      <a:moveTo>
                        <a:pt x="336" y="23"/>
                      </a:moveTo>
                      <a:lnTo>
                        <a:pt x="317" y="52"/>
                      </a:lnTo>
                      <a:lnTo>
                        <a:pt x="318" y="53"/>
                      </a:lnTo>
                      <a:cubicBezTo>
                        <a:pt x="334" y="58"/>
                        <a:pt x="351" y="65"/>
                        <a:pt x="368" y="76"/>
                      </a:cubicBezTo>
                      <a:cubicBezTo>
                        <a:pt x="391" y="89"/>
                        <a:pt x="401" y="100"/>
                        <a:pt x="396" y="108"/>
                      </a:cubicBezTo>
                      <a:cubicBezTo>
                        <a:pt x="389" y="118"/>
                        <a:pt x="378" y="121"/>
                        <a:pt x="363" y="116"/>
                      </a:cubicBezTo>
                      <a:cubicBezTo>
                        <a:pt x="357" y="114"/>
                        <a:pt x="346" y="109"/>
                        <a:pt x="331" y="101"/>
                      </a:cubicBezTo>
                      <a:cubicBezTo>
                        <a:pt x="316" y="94"/>
                        <a:pt x="304" y="88"/>
                        <a:pt x="295" y="85"/>
                      </a:cubicBezTo>
                      <a:lnTo>
                        <a:pt x="248" y="156"/>
                      </a:lnTo>
                      <a:cubicBezTo>
                        <a:pt x="283" y="170"/>
                        <a:pt x="306" y="188"/>
                        <a:pt x="317" y="208"/>
                      </a:cubicBezTo>
                      <a:cubicBezTo>
                        <a:pt x="327" y="228"/>
                        <a:pt x="325" y="247"/>
                        <a:pt x="313" y="266"/>
                      </a:cubicBezTo>
                      <a:cubicBezTo>
                        <a:pt x="298" y="289"/>
                        <a:pt x="273" y="305"/>
                        <a:pt x="240" y="313"/>
                      </a:cubicBezTo>
                      <a:cubicBezTo>
                        <a:pt x="211" y="320"/>
                        <a:pt x="179" y="320"/>
                        <a:pt x="143" y="314"/>
                      </a:cubicBezTo>
                      <a:lnTo>
                        <a:pt x="112" y="360"/>
                      </a:lnTo>
                      <a:cubicBezTo>
                        <a:pt x="109" y="365"/>
                        <a:pt x="105" y="368"/>
                        <a:pt x="98" y="369"/>
                      </a:cubicBezTo>
                      <a:cubicBezTo>
                        <a:pt x="92" y="371"/>
                        <a:pt x="86" y="371"/>
                        <a:pt x="80" y="368"/>
                      </a:cubicBezTo>
                      <a:cubicBezTo>
                        <a:pt x="65" y="364"/>
                        <a:pt x="61" y="356"/>
                        <a:pt x="68" y="346"/>
                      </a:cubicBezTo>
                      <a:lnTo>
                        <a:pt x="97" y="302"/>
                      </a:lnTo>
                      <a:cubicBezTo>
                        <a:pt x="17" y="275"/>
                        <a:pt x="-13" y="248"/>
                        <a:pt x="5" y="220"/>
                      </a:cubicBezTo>
                      <a:cubicBezTo>
                        <a:pt x="12" y="209"/>
                        <a:pt x="23" y="206"/>
                        <a:pt x="36" y="210"/>
                      </a:cubicBezTo>
                      <a:cubicBezTo>
                        <a:pt x="44" y="213"/>
                        <a:pt x="50" y="218"/>
                        <a:pt x="54" y="224"/>
                      </a:cubicBezTo>
                      <a:cubicBezTo>
                        <a:pt x="61" y="234"/>
                        <a:pt x="66" y="240"/>
                        <a:pt x="70" y="244"/>
                      </a:cubicBezTo>
                      <a:cubicBezTo>
                        <a:pt x="80" y="253"/>
                        <a:pt x="96" y="262"/>
                        <a:pt x="119" y="269"/>
                      </a:cubicBezTo>
                      <a:lnTo>
                        <a:pt x="184" y="171"/>
                      </a:lnTo>
                      <a:lnTo>
                        <a:pt x="182" y="171"/>
                      </a:lnTo>
                      <a:cubicBezTo>
                        <a:pt x="157" y="161"/>
                        <a:pt x="138" y="150"/>
                        <a:pt x="125" y="136"/>
                      </a:cubicBezTo>
                      <a:cubicBezTo>
                        <a:pt x="108" y="119"/>
                        <a:pt x="106" y="101"/>
                        <a:pt x="118" y="84"/>
                      </a:cubicBezTo>
                      <a:cubicBezTo>
                        <a:pt x="128" y="68"/>
                        <a:pt x="149" y="56"/>
                        <a:pt x="179" y="49"/>
                      </a:cubicBezTo>
                      <a:cubicBezTo>
                        <a:pt x="207" y="42"/>
                        <a:pt x="237" y="40"/>
                        <a:pt x="269" y="43"/>
                      </a:cubicBezTo>
                      <a:lnTo>
                        <a:pt x="292" y="10"/>
                      </a:lnTo>
                      <a:cubicBezTo>
                        <a:pt x="295" y="6"/>
                        <a:pt x="299" y="3"/>
                        <a:pt x="305" y="1"/>
                      </a:cubicBezTo>
                      <a:cubicBezTo>
                        <a:pt x="312" y="-1"/>
                        <a:pt x="319" y="-1"/>
                        <a:pt x="325" y="1"/>
                      </a:cubicBezTo>
                      <a:cubicBezTo>
                        <a:pt x="339" y="6"/>
                        <a:pt x="343" y="13"/>
                        <a:pt x="336" y="2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5" name="Google Shape;545;p34"/>
                <p:cNvSpPr/>
                <p:nvPr/>
              </p:nvSpPr>
              <p:spPr>
                <a:xfrm>
                  <a:off x="3582720" y="3371400"/>
                  <a:ext cx="408960" cy="355680"/>
                </a:xfrm>
                <a:custGeom>
                  <a:avLst/>
                  <a:gdLst/>
                  <a:ahLst/>
                  <a:cxnLst/>
                  <a:rect l="l" t="t" r="r" b="b"/>
                  <a:pathLst>
                    <a:path w="1136" h="988" extrusionOk="0">
                      <a:moveTo>
                        <a:pt x="514" y="0"/>
                      </a:moveTo>
                      <a:lnTo>
                        <a:pt x="0" y="813"/>
                      </a:lnTo>
                      <a:lnTo>
                        <a:pt x="536" y="988"/>
                      </a:lnTo>
                      <a:lnTo>
                        <a:pt x="1136" y="165"/>
                      </a:lnTo>
                      <a:lnTo>
                        <a:pt x="514" y="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6" name="Google Shape;546;p34"/>
                <p:cNvSpPr/>
                <p:nvPr/>
              </p:nvSpPr>
              <p:spPr>
                <a:xfrm>
                  <a:off x="2143080" y="3324960"/>
                  <a:ext cx="946800" cy="513720"/>
                </a:xfrm>
                <a:custGeom>
                  <a:avLst/>
                  <a:gdLst/>
                  <a:ahLst/>
                  <a:cxnLst/>
                  <a:rect l="l" t="t" r="r" b="b"/>
                  <a:pathLst>
                    <a:path w="2630" h="1427" extrusionOk="0">
                      <a:moveTo>
                        <a:pt x="2115" y="0"/>
                      </a:moveTo>
                      <a:lnTo>
                        <a:pt x="2630" y="767"/>
                      </a:lnTo>
                      <a:lnTo>
                        <a:pt x="596" y="1427"/>
                      </a:lnTo>
                      <a:lnTo>
                        <a:pt x="0" y="547"/>
                      </a:lnTo>
                      <a:lnTo>
                        <a:pt x="2115"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7" name="Google Shape;547;p34"/>
                <p:cNvSpPr/>
                <p:nvPr/>
              </p:nvSpPr>
              <p:spPr>
                <a:xfrm>
                  <a:off x="2357640" y="3601080"/>
                  <a:ext cx="732240" cy="376560"/>
                </a:xfrm>
                <a:custGeom>
                  <a:avLst/>
                  <a:gdLst/>
                  <a:ahLst/>
                  <a:cxnLst/>
                  <a:rect l="l" t="t" r="r" b="b"/>
                  <a:pathLst>
                    <a:path w="2034" h="1046" extrusionOk="0">
                      <a:moveTo>
                        <a:pt x="1977" y="482"/>
                      </a:moveTo>
                      <a:lnTo>
                        <a:pt x="2005" y="273"/>
                      </a:lnTo>
                      <a:lnTo>
                        <a:pt x="1950" y="273"/>
                      </a:lnTo>
                      <a:lnTo>
                        <a:pt x="2005" y="229"/>
                      </a:lnTo>
                      <a:lnTo>
                        <a:pt x="2034" y="0"/>
                      </a:lnTo>
                      <a:lnTo>
                        <a:pt x="0" y="660"/>
                      </a:lnTo>
                      <a:lnTo>
                        <a:pt x="26" y="1046"/>
                      </a:lnTo>
                      <a:lnTo>
                        <a:pt x="1977" y="482"/>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8" name="Google Shape;548;p34"/>
                <p:cNvSpPr/>
                <p:nvPr/>
              </p:nvSpPr>
              <p:spPr>
                <a:xfrm>
                  <a:off x="2143080" y="3521880"/>
                  <a:ext cx="223920" cy="455760"/>
                </a:xfrm>
                <a:custGeom>
                  <a:avLst/>
                  <a:gdLst/>
                  <a:ahLst/>
                  <a:cxnLst/>
                  <a:rect l="l" t="t" r="r" b="b"/>
                  <a:pathLst>
                    <a:path w="622" h="1266" extrusionOk="0">
                      <a:moveTo>
                        <a:pt x="0" y="0"/>
                      </a:moveTo>
                      <a:lnTo>
                        <a:pt x="38" y="220"/>
                      </a:lnTo>
                      <a:lnTo>
                        <a:pt x="54" y="262"/>
                      </a:lnTo>
                      <a:lnTo>
                        <a:pt x="25" y="244"/>
                      </a:lnTo>
                      <a:lnTo>
                        <a:pt x="38" y="635"/>
                      </a:lnTo>
                      <a:lnTo>
                        <a:pt x="622" y="1266"/>
                      </a:lnTo>
                      <a:lnTo>
                        <a:pt x="596" y="88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9" name="Google Shape;549;p34"/>
                <p:cNvSpPr/>
                <p:nvPr/>
              </p:nvSpPr>
              <p:spPr>
                <a:xfrm>
                  <a:off x="2237760" y="3382920"/>
                  <a:ext cx="750240" cy="423000"/>
                </a:xfrm>
                <a:custGeom>
                  <a:avLst/>
                  <a:gdLst/>
                  <a:ahLst/>
                  <a:cxnLst/>
                  <a:rect l="l" t="t" r="r" b="b"/>
                  <a:pathLst>
                    <a:path w="2084" h="1175" extrusionOk="0">
                      <a:moveTo>
                        <a:pt x="2084" y="514"/>
                      </a:moveTo>
                      <a:lnTo>
                        <a:pt x="1823" y="69"/>
                      </a:lnTo>
                      <a:cubicBezTo>
                        <a:pt x="1823" y="69"/>
                        <a:pt x="1729" y="54"/>
                        <a:pt x="1734" y="0"/>
                      </a:cubicBezTo>
                      <a:lnTo>
                        <a:pt x="59" y="410"/>
                      </a:lnTo>
                      <a:cubicBezTo>
                        <a:pt x="59" y="410"/>
                        <a:pt x="119" y="499"/>
                        <a:pt x="0" y="514"/>
                      </a:cubicBezTo>
                      <a:lnTo>
                        <a:pt x="346" y="1019"/>
                      </a:lnTo>
                      <a:cubicBezTo>
                        <a:pt x="346" y="1019"/>
                        <a:pt x="495" y="1025"/>
                        <a:pt x="463" y="1129"/>
                      </a:cubicBezTo>
                      <a:cubicBezTo>
                        <a:pt x="433" y="1233"/>
                        <a:pt x="484" y="1129"/>
                        <a:pt x="484" y="1129"/>
                      </a:cubicBezTo>
                      <a:lnTo>
                        <a:pt x="1958" y="633"/>
                      </a:lnTo>
                      <a:cubicBezTo>
                        <a:pt x="1958" y="633"/>
                        <a:pt x="1961" y="534"/>
                        <a:pt x="2084" y="51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0" name="Google Shape;550;p34"/>
                <p:cNvSpPr/>
                <p:nvPr/>
              </p:nvSpPr>
              <p:spPr>
                <a:xfrm>
                  <a:off x="2525760" y="3438000"/>
                  <a:ext cx="248400" cy="248400"/>
                </a:xfrm>
                <a:custGeom>
                  <a:avLst/>
                  <a:gdLst/>
                  <a:ahLst/>
                  <a:cxnLst/>
                  <a:rect l="l" t="t" r="r" b="b"/>
                  <a:pathLst>
                    <a:path w="690" h="690" extrusionOk="0">
                      <a:moveTo>
                        <a:pt x="345" y="0"/>
                      </a:moveTo>
                      <a:cubicBezTo>
                        <a:pt x="533" y="0"/>
                        <a:pt x="690" y="157"/>
                        <a:pt x="690" y="345"/>
                      </a:cubicBezTo>
                      <a:cubicBezTo>
                        <a:pt x="690" y="533"/>
                        <a:pt x="533" y="690"/>
                        <a:pt x="345" y="690"/>
                      </a:cubicBezTo>
                      <a:cubicBezTo>
                        <a:pt x="157" y="690"/>
                        <a:pt x="0" y="533"/>
                        <a:pt x="0" y="345"/>
                      </a:cubicBezTo>
                      <a:cubicBezTo>
                        <a:pt x="0" y="157"/>
                        <a:pt x="157" y="0"/>
                        <a:pt x="345"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1" name="Google Shape;551;p34"/>
                <p:cNvSpPr/>
                <p:nvPr/>
              </p:nvSpPr>
              <p:spPr>
                <a:xfrm>
                  <a:off x="2664720" y="3675960"/>
                  <a:ext cx="192600" cy="215640"/>
                </a:xfrm>
                <a:custGeom>
                  <a:avLst/>
                  <a:gdLst/>
                  <a:ahLst/>
                  <a:cxnLst/>
                  <a:rect l="l" t="t" r="r" b="b"/>
                  <a:pathLst>
                    <a:path w="535" h="599" extrusionOk="0">
                      <a:moveTo>
                        <a:pt x="0" y="175"/>
                      </a:moveTo>
                      <a:lnTo>
                        <a:pt x="0" y="599"/>
                      </a:lnTo>
                      <a:lnTo>
                        <a:pt x="401" y="483"/>
                      </a:lnTo>
                      <a:lnTo>
                        <a:pt x="535" y="0"/>
                      </a:lnTo>
                      <a:lnTo>
                        <a:pt x="0" y="17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2" name="Google Shape;552;p34"/>
                <p:cNvSpPr/>
                <p:nvPr/>
              </p:nvSpPr>
              <p:spPr>
                <a:xfrm>
                  <a:off x="2576160" y="3648960"/>
                  <a:ext cx="366480" cy="118800"/>
                </a:xfrm>
                <a:custGeom>
                  <a:avLst/>
                  <a:gdLst/>
                  <a:ahLst/>
                  <a:cxnLst/>
                  <a:rect l="l" t="t" r="r" b="b"/>
                  <a:pathLst>
                    <a:path w="1018" h="330" extrusionOk="0">
                      <a:moveTo>
                        <a:pt x="1018" y="0"/>
                      </a:moveTo>
                      <a:lnTo>
                        <a:pt x="0" y="330"/>
                      </a:lnTo>
                      <a:lnTo>
                        <a:pt x="1018"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3" name="Google Shape;553;p34"/>
                <p:cNvSpPr/>
                <p:nvPr/>
              </p:nvSpPr>
              <p:spPr>
                <a:xfrm>
                  <a:off x="2357640" y="3838680"/>
                  <a:ext cx="9360" cy="138960"/>
                </a:xfrm>
                <a:custGeom>
                  <a:avLst/>
                  <a:gdLst/>
                  <a:ahLst/>
                  <a:cxnLst/>
                  <a:rect l="l" t="t" r="r" b="b"/>
                  <a:pathLst>
                    <a:path w="26" h="386" extrusionOk="0">
                      <a:moveTo>
                        <a:pt x="0" y="0"/>
                      </a:moveTo>
                      <a:lnTo>
                        <a:pt x="26" y="386"/>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4" name="Google Shape;554;p34"/>
                <p:cNvSpPr/>
                <p:nvPr/>
              </p:nvSpPr>
              <p:spPr>
                <a:xfrm>
                  <a:off x="2334600" y="3577320"/>
                  <a:ext cx="127440" cy="121680"/>
                </a:xfrm>
                <a:custGeom>
                  <a:avLst/>
                  <a:gdLst/>
                  <a:ahLst/>
                  <a:cxnLst/>
                  <a:rect l="l" t="t" r="r" b="b"/>
                  <a:pathLst>
                    <a:path w="354" h="338" extrusionOk="0">
                      <a:moveTo>
                        <a:pt x="197" y="160"/>
                      </a:moveTo>
                      <a:lnTo>
                        <a:pt x="260" y="242"/>
                      </a:lnTo>
                      <a:cubicBezTo>
                        <a:pt x="275" y="233"/>
                        <a:pt x="285" y="223"/>
                        <a:pt x="292" y="212"/>
                      </a:cubicBezTo>
                      <a:cubicBezTo>
                        <a:pt x="298" y="199"/>
                        <a:pt x="298" y="189"/>
                        <a:pt x="290" y="179"/>
                      </a:cubicBezTo>
                      <a:cubicBezTo>
                        <a:pt x="276" y="160"/>
                        <a:pt x="246" y="154"/>
                        <a:pt x="197" y="160"/>
                      </a:cubicBezTo>
                      <a:moveTo>
                        <a:pt x="128" y="140"/>
                      </a:moveTo>
                      <a:lnTo>
                        <a:pt x="84" y="84"/>
                      </a:lnTo>
                      <a:cubicBezTo>
                        <a:pt x="57" y="102"/>
                        <a:pt x="50" y="118"/>
                        <a:pt x="63" y="135"/>
                      </a:cubicBezTo>
                      <a:cubicBezTo>
                        <a:pt x="71" y="145"/>
                        <a:pt x="92" y="147"/>
                        <a:pt x="128" y="140"/>
                      </a:cubicBezTo>
                      <a:moveTo>
                        <a:pt x="82" y="9"/>
                      </a:moveTo>
                      <a:lnTo>
                        <a:pt x="102" y="36"/>
                      </a:lnTo>
                      <a:lnTo>
                        <a:pt x="103" y="35"/>
                      </a:lnTo>
                      <a:cubicBezTo>
                        <a:pt x="119" y="31"/>
                        <a:pt x="139" y="27"/>
                        <a:pt x="162" y="24"/>
                      </a:cubicBezTo>
                      <a:cubicBezTo>
                        <a:pt x="192" y="21"/>
                        <a:pt x="210" y="22"/>
                        <a:pt x="215" y="29"/>
                      </a:cubicBezTo>
                      <a:cubicBezTo>
                        <a:pt x="222" y="39"/>
                        <a:pt x="219" y="46"/>
                        <a:pt x="204" y="50"/>
                      </a:cubicBezTo>
                      <a:cubicBezTo>
                        <a:pt x="197" y="52"/>
                        <a:pt x="184" y="54"/>
                        <a:pt x="166" y="57"/>
                      </a:cubicBezTo>
                      <a:cubicBezTo>
                        <a:pt x="148" y="59"/>
                        <a:pt x="134" y="63"/>
                        <a:pt x="125" y="65"/>
                      </a:cubicBezTo>
                      <a:lnTo>
                        <a:pt x="174" y="129"/>
                      </a:lnTo>
                      <a:cubicBezTo>
                        <a:pt x="212" y="120"/>
                        <a:pt x="247" y="120"/>
                        <a:pt x="278" y="127"/>
                      </a:cubicBezTo>
                      <a:cubicBezTo>
                        <a:pt x="306" y="133"/>
                        <a:pt x="327" y="145"/>
                        <a:pt x="340" y="162"/>
                      </a:cubicBezTo>
                      <a:cubicBezTo>
                        <a:pt x="356" y="183"/>
                        <a:pt x="358" y="204"/>
                        <a:pt x="345" y="224"/>
                      </a:cubicBezTo>
                      <a:cubicBezTo>
                        <a:pt x="334" y="243"/>
                        <a:pt x="313" y="259"/>
                        <a:pt x="284" y="273"/>
                      </a:cubicBezTo>
                      <a:lnTo>
                        <a:pt x="316" y="314"/>
                      </a:lnTo>
                      <a:cubicBezTo>
                        <a:pt x="319" y="319"/>
                        <a:pt x="320" y="322"/>
                        <a:pt x="317" y="327"/>
                      </a:cubicBezTo>
                      <a:cubicBezTo>
                        <a:pt x="315" y="331"/>
                        <a:pt x="311" y="334"/>
                        <a:pt x="304" y="336"/>
                      </a:cubicBezTo>
                      <a:cubicBezTo>
                        <a:pt x="290" y="340"/>
                        <a:pt x="279" y="337"/>
                        <a:pt x="271" y="328"/>
                      </a:cubicBezTo>
                      <a:lnTo>
                        <a:pt x="241" y="288"/>
                      </a:lnTo>
                      <a:cubicBezTo>
                        <a:pt x="159" y="312"/>
                        <a:pt x="108" y="310"/>
                        <a:pt x="89" y="285"/>
                      </a:cubicBezTo>
                      <a:cubicBezTo>
                        <a:pt x="81" y="275"/>
                        <a:pt x="85" y="268"/>
                        <a:pt x="99" y="264"/>
                      </a:cubicBezTo>
                      <a:cubicBezTo>
                        <a:pt x="106" y="262"/>
                        <a:pt x="115" y="262"/>
                        <a:pt x="126" y="263"/>
                      </a:cubicBezTo>
                      <a:cubicBezTo>
                        <a:pt x="141" y="266"/>
                        <a:pt x="152" y="267"/>
                        <a:pt x="158" y="268"/>
                      </a:cubicBezTo>
                      <a:cubicBezTo>
                        <a:pt x="175" y="268"/>
                        <a:pt x="195" y="265"/>
                        <a:pt x="218" y="258"/>
                      </a:cubicBezTo>
                      <a:lnTo>
                        <a:pt x="150" y="169"/>
                      </a:lnTo>
                      <a:lnTo>
                        <a:pt x="148" y="170"/>
                      </a:lnTo>
                      <a:cubicBezTo>
                        <a:pt x="122" y="177"/>
                        <a:pt x="96" y="180"/>
                        <a:pt x="72" y="178"/>
                      </a:cubicBezTo>
                      <a:cubicBezTo>
                        <a:pt x="42" y="176"/>
                        <a:pt x="20" y="167"/>
                        <a:pt x="9" y="151"/>
                      </a:cubicBezTo>
                      <a:cubicBezTo>
                        <a:pt x="-3" y="137"/>
                        <a:pt x="-2" y="120"/>
                        <a:pt x="9" y="101"/>
                      </a:cubicBezTo>
                      <a:cubicBezTo>
                        <a:pt x="20" y="83"/>
                        <a:pt x="37" y="67"/>
                        <a:pt x="61" y="53"/>
                      </a:cubicBezTo>
                      <a:lnTo>
                        <a:pt x="38" y="23"/>
                      </a:lnTo>
                      <a:cubicBezTo>
                        <a:pt x="35" y="19"/>
                        <a:pt x="35" y="15"/>
                        <a:pt x="37" y="11"/>
                      </a:cubicBezTo>
                      <a:cubicBezTo>
                        <a:pt x="39" y="7"/>
                        <a:pt x="44" y="4"/>
                        <a:pt x="50" y="2"/>
                      </a:cubicBezTo>
                      <a:cubicBezTo>
                        <a:pt x="64" y="-2"/>
                        <a:pt x="75" y="0"/>
                        <a:pt x="82" y="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5" name="Google Shape;555;p34"/>
                <p:cNvSpPr/>
                <p:nvPr/>
              </p:nvSpPr>
              <p:spPr>
                <a:xfrm>
                  <a:off x="2448720" y="3382920"/>
                  <a:ext cx="408600" cy="356040"/>
                </a:xfrm>
                <a:custGeom>
                  <a:avLst/>
                  <a:gdLst/>
                  <a:ahLst/>
                  <a:cxnLst/>
                  <a:rect l="l" t="t" r="r" b="b"/>
                  <a:pathLst>
                    <a:path w="1135" h="989" extrusionOk="0">
                      <a:moveTo>
                        <a:pt x="621" y="0"/>
                      </a:moveTo>
                      <a:lnTo>
                        <a:pt x="1135" y="814"/>
                      </a:lnTo>
                      <a:lnTo>
                        <a:pt x="600" y="989"/>
                      </a:lnTo>
                      <a:lnTo>
                        <a:pt x="0" y="166"/>
                      </a:lnTo>
                      <a:lnTo>
                        <a:pt x="621" y="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56" name="Google Shape;556;p34"/>
              <p:cNvGrpSpPr/>
              <p:nvPr/>
            </p:nvGrpSpPr>
            <p:grpSpPr>
              <a:xfrm>
                <a:off x="6044451" y="1751126"/>
                <a:ext cx="2004952" cy="1955140"/>
                <a:chOff x="2576880" y="2600640"/>
                <a:chExt cx="1333080" cy="1299960"/>
              </a:xfrm>
            </p:grpSpPr>
            <p:sp>
              <p:nvSpPr>
                <p:cNvPr id="557" name="Google Shape;557;p34"/>
                <p:cNvSpPr/>
                <p:nvPr/>
              </p:nvSpPr>
              <p:spPr>
                <a:xfrm>
                  <a:off x="3512520" y="3421440"/>
                  <a:ext cx="142920" cy="133560"/>
                </a:xfrm>
                <a:custGeom>
                  <a:avLst/>
                  <a:gdLst/>
                  <a:ahLst/>
                  <a:cxnLst/>
                  <a:rect l="l" t="t" r="r" b="b"/>
                  <a:pathLst>
                    <a:path w="397" h="371" extrusionOk="0">
                      <a:moveTo>
                        <a:pt x="226" y="190"/>
                      </a:moveTo>
                      <a:lnTo>
                        <a:pt x="165" y="280"/>
                      </a:lnTo>
                      <a:cubicBezTo>
                        <a:pt x="185" y="282"/>
                        <a:pt x="204" y="280"/>
                        <a:pt x="221" y="276"/>
                      </a:cubicBezTo>
                      <a:cubicBezTo>
                        <a:pt x="241" y="271"/>
                        <a:pt x="254" y="263"/>
                        <a:pt x="261" y="252"/>
                      </a:cubicBezTo>
                      <a:cubicBezTo>
                        <a:pt x="274" y="232"/>
                        <a:pt x="263" y="211"/>
                        <a:pt x="226" y="190"/>
                      </a:cubicBezTo>
                      <a:moveTo>
                        <a:pt x="205" y="139"/>
                      </a:moveTo>
                      <a:lnTo>
                        <a:pt x="247" y="77"/>
                      </a:lnTo>
                      <a:cubicBezTo>
                        <a:pt x="208" y="75"/>
                        <a:pt x="183" y="83"/>
                        <a:pt x="171" y="102"/>
                      </a:cubicBezTo>
                      <a:cubicBezTo>
                        <a:pt x="163" y="113"/>
                        <a:pt x="175" y="125"/>
                        <a:pt x="205" y="139"/>
                      </a:cubicBezTo>
                      <a:moveTo>
                        <a:pt x="336" y="24"/>
                      </a:moveTo>
                      <a:lnTo>
                        <a:pt x="317" y="53"/>
                      </a:lnTo>
                      <a:lnTo>
                        <a:pt x="318" y="53"/>
                      </a:lnTo>
                      <a:cubicBezTo>
                        <a:pt x="333" y="58"/>
                        <a:pt x="350" y="66"/>
                        <a:pt x="368" y="76"/>
                      </a:cubicBezTo>
                      <a:cubicBezTo>
                        <a:pt x="391" y="90"/>
                        <a:pt x="401" y="100"/>
                        <a:pt x="395" y="108"/>
                      </a:cubicBezTo>
                      <a:cubicBezTo>
                        <a:pt x="389" y="119"/>
                        <a:pt x="377" y="121"/>
                        <a:pt x="363" y="116"/>
                      </a:cubicBezTo>
                      <a:cubicBezTo>
                        <a:pt x="356" y="114"/>
                        <a:pt x="345" y="109"/>
                        <a:pt x="330" y="102"/>
                      </a:cubicBezTo>
                      <a:cubicBezTo>
                        <a:pt x="316" y="93"/>
                        <a:pt x="304" y="88"/>
                        <a:pt x="295" y="85"/>
                      </a:cubicBezTo>
                      <a:lnTo>
                        <a:pt x="247" y="156"/>
                      </a:lnTo>
                      <a:cubicBezTo>
                        <a:pt x="283" y="170"/>
                        <a:pt x="306" y="188"/>
                        <a:pt x="317" y="209"/>
                      </a:cubicBezTo>
                      <a:cubicBezTo>
                        <a:pt x="327" y="228"/>
                        <a:pt x="325" y="247"/>
                        <a:pt x="313" y="267"/>
                      </a:cubicBezTo>
                      <a:cubicBezTo>
                        <a:pt x="297" y="290"/>
                        <a:pt x="273" y="306"/>
                        <a:pt x="240" y="313"/>
                      </a:cubicBezTo>
                      <a:cubicBezTo>
                        <a:pt x="210" y="320"/>
                        <a:pt x="178" y="321"/>
                        <a:pt x="143" y="314"/>
                      </a:cubicBezTo>
                      <a:lnTo>
                        <a:pt x="112" y="361"/>
                      </a:lnTo>
                      <a:cubicBezTo>
                        <a:pt x="109" y="365"/>
                        <a:pt x="104" y="368"/>
                        <a:pt x="98" y="370"/>
                      </a:cubicBezTo>
                      <a:cubicBezTo>
                        <a:pt x="92" y="371"/>
                        <a:pt x="86" y="371"/>
                        <a:pt x="79" y="369"/>
                      </a:cubicBezTo>
                      <a:cubicBezTo>
                        <a:pt x="65" y="364"/>
                        <a:pt x="61" y="357"/>
                        <a:pt x="67" y="347"/>
                      </a:cubicBezTo>
                      <a:lnTo>
                        <a:pt x="97" y="302"/>
                      </a:lnTo>
                      <a:cubicBezTo>
                        <a:pt x="17" y="276"/>
                        <a:pt x="-14" y="248"/>
                        <a:pt x="5" y="220"/>
                      </a:cubicBezTo>
                      <a:cubicBezTo>
                        <a:pt x="12" y="210"/>
                        <a:pt x="22" y="206"/>
                        <a:pt x="36" y="211"/>
                      </a:cubicBezTo>
                      <a:cubicBezTo>
                        <a:pt x="44" y="213"/>
                        <a:pt x="50" y="218"/>
                        <a:pt x="54" y="225"/>
                      </a:cubicBezTo>
                      <a:cubicBezTo>
                        <a:pt x="61" y="234"/>
                        <a:pt x="66" y="241"/>
                        <a:pt x="70" y="245"/>
                      </a:cubicBezTo>
                      <a:cubicBezTo>
                        <a:pt x="80" y="253"/>
                        <a:pt x="96" y="262"/>
                        <a:pt x="119" y="270"/>
                      </a:cubicBezTo>
                      <a:lnTo>
                        <a:pt x="184" y="171"/>
                      </a:lnTo>
                      <a:lnTo>
                        <a:pt x="182" y="171"/>
                      </a:lnTo>
                      <a:cubicBezTo>
                        <a:pt x="157" y="162"/>
                        <a:pt x="138" y="151"/>
                        <a:pt x="125" y="136"/>
                      </a:cubicBezTo>
                      <a:cubicBezTo>
                        <a:pt x="108" y="119"/>
                        <a:pt x="106" y="102"/>
                        <a:pt x="117" y="84"/>
                      </a:cubicBezTo>
                      <a:cubicBezTo>
                        <a:pt x="128" y="68"/>
                        <a:pt x="148" y="56"/>
                        <a:pt x="178" y="49"/>
                      </a:cubicBezTo>
                      <a:cubicBezTo>
                        <a:pt x="207" y="43"/>
                        <a:pt x="237" y="41"/>
                        <a:pt x="269" y="44"/>
                      </a:cubicBezTo>
                      <a:lnTo>
                        <a:pt x="291" y="11"/>
                      </a:lnTo>
                      <a:cubicBezTo>
                        <a:pt x="294" y="6"/>
                        <a:pt x="299" y="3"/>
                        <a:pt x="305" y="1"/>
                      </a:cubicBezTo>
                      <a:cubicBezTo>
                        <a:pt x="311" y="-1"/>
                        <a:pt x="318" y="0"/>
                        <a:pt x="325" y="2"/>
                      </a:cubicBezTo>
                      <a:cubicBezTo>
                        <a:pt x="338" y="6"/>
                        <a:pt x="342" y="14"/>
                        <a:pt x="336" y="24"/>
                      </a:cubicBezTo>
                      <a:close/>
                    </a:path>
                  </a:pathLst>
                </a:custGeom>
                <a:solidFill>
                  <a:srgbClr val="00BBB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8" name="Google Shape;558;p34"/>
                <p:cNvSpPr/>
                <p:nvPr/>
              </p:nvSpPr>
              <p:spPr>
                <a:xfrm>
                  <a:off x="2785320" y="3450240"/>
                  <a:ext cx="127080" cy="121680"/>
                </a:xfrm>
                <a:custGeom>
                  <a:avLst/>
                  <a:gdLst/>
                  <a:ahLst/>
                  <a:cxnLst/>
                  <a:rect l="l" t="t" r="r" b="b"/>
                  <a:pathLst>
                    <a:path w="353" h="338" extrusionOk="0">
                      <a:moveTo>
                        <a:pt x="197" y="160"/>
                      </a:moveTo>
                      <a:lnTo>
                        <a:pt x="260" y="242"/>
                      </a:lnTo>
                      <a:cubicBezTo>
                        <a:pt x="275" y="233"/>
                        <a:pt x="285" y="223"/>
                        <a:pt x="291" y="212"/>
                      </a:cubicBezTo>
                      <a:cubicBezTo>
                        <a:pt x="298" y="200"/>
                        <a:pt x="297" y="189"/>
                        <a:pt x="290" y="179"/>
                      </a:cubicBezTo>
                      <a:cubicBezTo>
                        <a:pt x="276" y="161"/>
                        <a:pt x="245" y="155"/>
                        <a:pt x="197" y="160"/>
                      </a:cubicBezTo>
                      <a:moveTo>
                        <a:pt x="127" y="140"/>
                      </a:moveTo>
                      <a:lnTo>
                        <a:pt x="84" y="84"/>
                      </a:lnTo>
                      <a:cubicBezTo>
                        <a:pt x="57" y="102"/>
                        <a:pt x="50" y="119"/>
                        <a:pt x="63" y="135"/>
                      </a:cubicBezTo>
                      <a:cubicBezTo>
                        <a:pt x="70" y="145"/>
                        <a:pt x="92" y="147"/>
                        <a:pt x="127" y="140"/>
                      </a:cubicBezTo>
                      <a:moveTo>
                        <a:pt x="82" y="9"/>
                      </a:moveTo>
                      <a:lnTo>
                        <a:pt x="102" y="36"/>
                      </a:lnTo>
                      <a:lnTo>
                        <a:pt x="103" y="35"/>
                      </a:lnTo>
                      <a:cubicBezTo>
                        <a:pt x="119" y="31"/>
                        <a:pt x="139" y="27"/>
                        <a:pt x="161" y="24"/>
                      </a:cubicBezTo>
                      <a:cubicBezTo>
                        <a:pt x="192" y="21"/>
                        <a:pt x="210" y="23"/>
                        <a:pt x="215" y="30"/>
                      </a:cubicBezTo>
                      <a:cubicBezTo>
                        <a:pt x="222" y="39"/>
                        <a:pt x="218" y="45"/>
                        <a:pt x="203" y="50"/>
                      </a:cubicBezTo>
                      <a:cubicBezTo>
                        <a:pt x="196" y="52"/>
                        <a:pt x="184" y="55"/>
                        <a:pt x="166" y="57"/>
                      </a:cubicBezTo>
                      <a:cubicBezTo>
                        <a:pt x="148" y="60"/>
                        <a:pt x="134" y="63"/>
                        <a:pt x="125" y="66"/>
                      </a:cubicBezTo>
                      <a:lnTo>
                        <a:pt x="174" y="130"/>
                      </a:lnTo>
                      <a:cubicBezTo>
                        <a:pt x="212" y="121"/>
                        <a:pt x="247" y="119"/>
                        <a:pt x="277" y="126"/>
                      </a:cubicBezTo>
                      <a:cubicBezTo>
                        <a:pt x="306" y="133"/>
                        <a:pt x="326" y="145"/>
                        <a:pt x="339" y="162"/>
                      </a:cubicBezTo>
                      <a:cubicBezTo>
                        <a:pt x="356" y="183"/>
                        <a:pt x="358" y="204"/>
                        <a:pt x="345" y="225"/>
                      </a:cubicBezTo>
                      <a:cubicBezTo>
                        <a:pt x="334" y="243"/>
                        <a:pt x="313" y="259"/>
                        <a:pt x="284" y="273"/>
                      </a:cubicBezTo>
                      <a:lnTo>
                        <a:pt x="316" y="315"/>
                      </a:lnTo>
                      <a:cubicBezTo>
                        <a:pt x="319" y="319"/>
                        <a:pt x="319" y="323"/>
                        <a:pt x="317" y="327"/>
                      </a:cubicBezTo>
                      <a:cubicBezTo>
                        <a:pt x="315" y="331"/>
                        <a:pt x="311" y="333"/>
                        <a:pt x="304" y="336"/>
                      </a:cubicBezTo>
                      <a:cubicBezTo>
                        <a:pt x="289" y="340"/>
                        <a:pt x="279" y="338"/>
                        <a:pt x="271" y="328"/>
                      </a:cubicBezTo>
                      <a:lnTo>
                        <a:pt x="241" y="288"/>
                      </a:lnTo>
                      <a:cubicBezTo>
                        <a:pt x="159" y="312"/>
                        <a:pt x="109" y="311"/>
                        <a:pt x="89" y="285"/>
                      </a:cubicBezTo>
                      <a:cubicBezTo>
                        <a:pt x="82" y="276"/>
                        <a:pt x="85" y="269"/>
                        <a:pt x="99" y="264"/>
                      </a:cubicBezTo>
                      <a:cubicBezTo>
                        <a:pt x="106" y="263"/>
                        <a:pt x="115" y="262"/>
                        <a:pt x="126" y="264"/>
                      </a:cubicBezTo>
                      <a:cubicBezTo>
                        <a:pt x="141" y="266"/>
                        <a:pt x="151" y="268"/>
                        <a:pt x="158" y="268"/>
                      </a:cubicBezTo>
                      <a:cubicBezTo>
                        <a:pt x="174" y="268"/>
                        <a:pt x="195" y="265"/>
                        <a:pt x="218" y="259"/>
                      </a:cubicBezTo>
                      <a:lnTo>
                        <a:pt x="150" y="170"/>
                      </a:lnTo>
                      <a:lnTo>
                        <a:pt x="148" y="170"/>
                      </a:lnTo>
                      <a:cubicBezTo>
                        <a:pt x="122" y="177"/>
                        <a:pt x="96" y="180"/>
                        <a:pt x="72" y="178"/>
                      </a:cubicBezTo>
                      <a:cubicBezTo>
                        <a:pt x="41" y="176"/>
                        <a:pt x="20" y="167"/>
                        <a:pt x="8" y="151"/>
                      </a:cubicBezTo>
                      <a:cubicBezTo>
                        <a:pt x="-3" y="136"/>
                        <a:pt x="-2" y="120"/>
                        <a:pt x="9" y="101"/>
                      </a:cubicBezTo>
                      <a:cubicBezTo>
                        <a:pt x="20" y="83"/>
                        <a:pt x="37" y="67"/>
                        <a:pt x="61" y="54"/>
                      </a:cubicBezTo>
                      <a:lnTo>
                        <a:pt x="38" y="24"/>
                      </a:lnTo>
                      <a:cubicBezTo>
                        <a:pt x="35" y="20"/>
                        <a:pt x="35" y="15"/>
                        <a:pt x="36" y="12"/>
                      </a:cubicBezTo>
                      <a:cubicBezTo>
                        <a:pt x="39" y="7"/>
                        <a:pt x="43" y="4"/>
                        <a:pt x="50" y="2"/>
                      </a:cubicBezTo>
                      <a:cubicBezTo>
                        <a:pt x="64" y="-2"/>
                        <a:pt x="75" y="0"/>
                        <a:pt x="82" y="9"/>
                      </a:cubicBezTo>
                      <a:close/>
                    </a:path>
                  </a:pathLst>
                </a:custGeom>
                <a:solidFill>
                  <a:srgbClr val="00BBB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9" name="Google Shape;559;p34"/>
                <p:cNvSpPr/>
                <p:nvPr/>
              </p:nvSpPr>
              <p:spPr>
                <a:xfrm>
                  <a:off x="2701440" y="3527280"/>
                  <a:ext cx="340560" cy="373320"/>
                </a:xfrm>
                <a:custGeom>
                  <a:avLst/>
                  <a:gdLst/>
                  <a:ahLst/>
                  <a:cxnLst/>
                  <a:rect l="l" t="t" r="r" b="b"/>
                  <a:pathLst>
                    <a:path w="946" h="1037" extrusionOk="0">
                      <a:moveTo>
                        <a:pt x="529" y="1037"/>
                      </a:moveTo>
                      <a:lnTo>
                        <a:pt x="310" y="1037"/>
                      </a:lnTo>
                      <a:cubicBezTo>
                        <a:pt x="273" y="1037"/>
                        <a:pt x="241" y="1012"/>
                        <a:pt x="232" y="976"/>
                      </a:cubicBezTo>
                      <a:cubicBezTo>
                        <a:pt x="144" y="604"/>
                        <a:pt x="241" y="205"/>
                        <a:pt x="241" y="205"/>
                      </a:cubicBezTo>
                      <a:cubicBezTo>
                        <a:pt x="241" y="144"/>
                        <a:pt x="-53" y="0"/>
                        <a:pt x="8" y="0"/>
                      </a:cubicBezTo>
                      <a:lnTo>
                        <a:pt x="621" y="185"/>
                      </a:lnTo>
                      <a:cubicBezTo>
                        <a:pt x="682" y="185"/>
                        <a:pt x="946" y="596"/>
                        <a:pt x="946" y="657"/>
                      </a:cubicBezTo>
                      <a:cubicBezTo>
                        <a:pt x="946" y="657"/>
                        <a:pt x="589" y="1037"/>
                        <a:pt x="529" y="1037"/>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0" name="Google Shape;560;p34"/>
                <p:cNvSpPr/>
                <p:nvPr/>
              </p:nvSpPr>
              <p:spPr>
                <a:xfrm>
                  <a:off x="2801160" y="3720600"/>
                  <a:ext cx="206640" cy="149760"/>
                </a:xfrm>
                <a:custGeom>
                  <a:avLst/>
                  <a:gdLst/>
                  <a:ahLst/>
                  <a:cxnLst/>
                  <a:rect l="l" t="t" r="r" b="b"/>
                  <a:pathLst>
                    <a:path w="574" h="416" extrusionOk="0">
                      <a:moveTo>
                        <a:pt x="0" y="0"/>
                      </a:moveTo>
                      <a:cubicBezTo>
                        <a:pt x="0" y="0"/>
                        <a:pt x="195" y="345"/>
                        <a:pt x="371" y="416"/>
                      </a:cubicBezTo>
                      <a:lnTo>
                        <a:pt x="574" y="223"/>
                      </a:lnTo>
                      <a:lnTo>
                        <a:pt x="0"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1" name="Google Shape;561;p34"/>
                <p:cNvSpPr/>
                <p:nvPr/>
              </p:nvSpPr>
              <p:spPr>
                <a:xfrm>
                  <a:off x="3444480" y="3527280"/>
                  <a:ext cx="340920" cy="373320"/>
                </a:xfrm>
                <a:custGeom>
                  <a:avLst/>
                  <a:gdLst/>
                  <a:ahLst/>
                  <a:cxnLst/>
                  <a:rect l="l" t="t" r="r" b="b"/>
                  <a:pathLst>
                    <a:path w="947" h="1037" extrusionOk="0">
                      <a:moveTo>
                        <a:pt x="418" y="1037"/>
                      </a:moveTo>
                      <a:lnTo>
                        <a:pt x="637" y="1037"/>
                      </a:lnTo>
                      <a:cubicBezTo>
                        <a:pt x="674" y="1037"/>
                        <a:pt x="706" y="1012"/>
                        <a:pt x="714" y="976"/>
                      </a:cubicBezTo>
                      <a:cubicBezTo>
                        <a:pt x="803" y="604"/>
                        <a:pt x="706" y="205"/>
                        <a:pt x="706" y="205"/>
                      </a:cubicBezTo>
                      <a:cubicBezTo>
                        <a:pt x="706" y="144"/>
                        <a:pt x="1000" y="0"/>
                        <a:pt x="939" y="0"/>
                      </a:cubicBezTo>
                      <a:lnTo>
                        <a:pt x="326" y="185"/>
                      </a:lnTo>
                      <a:cubicBezTo>
                        <a:pt x="265" y="185"/>
                        <a:pt x="0" y="596"/>
                        <a:pt x="0" y="657"/>
                      </a:cubicBezTo>
                      <a:cubicBezTo>
                        <a:pt x="0" y="657"/>
                        <a:pt x="357" y="1037"/>
                        <a:pt x="418" y="1037"/>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2" name="Google Shape;562;p34"/>
                <p:cNvSpPr/>
                <p:nvPr/>
              </p:nvSpPr>
              <p:spPr>
                <a:xfrm>
                  <a:off x="3479040" y="3720600"/>
                  <a:ext cx="207000" cy="149760"/>
                </a:xfrm>
                <a:custGeom>
                  <a:avLst/>
                  <a:gdLst/>
                  <a:ahLst/>
                  <a:cxnLst/>
                  <a:rect l="l" t="t" r="r" b="b"/>
                  <a:pathLst>
                    <a:path w="575" h="416" extrusionOk="0">
                      <a:moveTo>
                        <a:pt x="575" y="0"/>
                      </a:moveTo>
                      <a:cubicBezTo>
                        <a:pt x="575" y="0"/>
                        <a:pt x="379" y="345"/>
                        <a:pt x="202" y="416"/>
                      </a:cubicBezTo>
                      <a:lnTo>
                        <a:pt x="0" y="223"/>
                      </a:lnTo>
                      <a:lnTo>
                        <a:pt x="575"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3" name="Google Shape;563;p34"/>
                <p:cNvSpPr/>
                <p:nvPr/>
              </p:nvSpPr>
              <p:spPr>
                <a:xfrm>
                  <a:off x="3177720" y="2708280"/>
                  <a:ext cx="136800" cy="88200"/>
                </a:xfrm>
                <a:custGeom>
                  <a:avLst/>
                  <a:gdLst/>
                  <a:ahLst/>
                  <a:cxnLst/>
                  <a:rect l="l" t="t" r="r" b="b"/>
                  <a:pathLst>
                    <a:path w="380" h="245" extrusionOk="0">
                      <a:moveTo>
                        <a:pt x="11" y="0"/>
                      </a:moveTo>
                      <a:lnTo>
                        <a:pt x="71" y="0"/>
                      </a:lnTo>
                      <a:cubicBezTo>
                        <a:pt x="88" y="0"/>
                        <a:pt x="101" y="13"/>
                        <a:pt x="101" y="29"/>
                      </a:cubicBezTo>
                      <a:lnTo>
                        <a:pt x="101" y="52"/>
                      </a:lnTo>
                      <a:cubicBezTo>
                        <a:pt x="101" y="96"/>
                        <a:pt x="139" y="132"/>
                        <a:pt x="185" y="132"/>
                      </a:cubicBezTo>
                      <a:cubicBezTo>
                        <a:pt x="231" y="132"/>
                        <a:pt x="268" y="96"/>
                        <a:pt x="268" y="52"/>
                      </a:cubicBezTo>
                      <a:lnTo>
                        <a:pt x="268" y="29"/>
                      </a:lnTo>
                      <a:cubicBezTo>
                        <a:pt x="268" y="13"/>
                        <a:pt x="282" y="0"/>
                        <a:pt x="299" y="0"/>
                      </a:cubicBezTo>
                      <a:lnTo>
                        <a:pt x="374" y="0"/>
                      </a:lnTo>
                      <a:cubicBezTo>
                        <a:pt x="374" y="0"/>
                        <a:pt x="434" y="245"/>
                        <a:pt x="185" y="245"/>
                      </a:cubicBezTo>
                      <a:cubicBezTo>
                        <a:pt x="-65" y="245"/>
                        <a:pt x="11" y="0"/>
                        <a:pt x="11" y="0"/>
                      </a:cubicBezTo>
                      <a:close/>
                    </a:path>
                  </a:pathLst>
                </a:custGeom>
                <a:solidFill>
                  <a:schemeClr val="dk1"/>
                </a:solidFill>
                <a:ln>
                  <a:noFill/>
                </a:ln>
              </p:spPr>
              <p:txBody>
                <a:bodyPr spcFirstLastPara="1" wrap="square" lIns="90000" tIns="43200" rIns="90000" bIns="432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4" name="Google Shape;564;p34"/>
                <p:cNvSpPr/>
                <p:nvPr/>
              </p:nvSpPr>
              <p:spPr>
                <a:xfrm>
                  <a:off x="2576880" y="2683800"/>
                  <a:ext cx="1333080" cy="1191240"/>
                </a:xfrm>
                <a:custGeom>
                  <a:avLst/>
                  <a:gdLst/>
                  <a:ahLst/>
                  <a:cxnLst/>
                  <a:rect l="l" t="t" r="r" b="b"/>
                  <a:pathLst>
                    <a:path w="3703" h="3309" extrusionOk="0">
                      <a:moveTo>
                        <a:pt x="1987" y="49"/>
                      </a:moveTo>
                      <a:lnTo>
                        <a:pt x="1987" y="147"/>
                      </a:lnTo>
                      <a:cubicBezTo>
                        <a:pt x="1987" y="219"/>
                        <a:pt x="1926" y="277"/>
                        <a:pt x="1851" y="277"/>
                      </a:cubicBezTo>
                      <a:cubicBezTo>
                        <a:pt x="1777" y="277"/>
                        <a:pt x="1716" y="219"/>
                        <a:pt x="1716" y="147"/>
                      </a:cubicBezTo>
                      <a:lnTo>
                        <a:pt x="1716" y="49"/>
                      </a:lnTo>
                      <a:cubicBezTo>
                        <a:pt x="1716" y="21"/>
                        <a:pt x="1691" y="-2"/>
                        <a:pt x="1661" y="0"/>
                      </a:cubicBezTo>
                      <a:cubicBezTo>
                        <a:pt x="567" y="78"/>
                        <a:pt x="0" y="933"/>
                        <a:pt x="0" y="1785"/>
                      </a:cubicBezTo>
                      <a:cubicBezTo>
                        <a:pt x="0" y="2686"/>
                        <a:pt x="829" y="3309"/>
                        <a:pt x="1851" y="3309"/>
                      </a:cubicBezTo>
                      <a:cubicBezTo>
                        <a:pt x="2874" y="3309"/>
                        <a:pt x="3703" y="2686"/>
                        <a:pt x="3703" y="1785"/>
                      </a:cubicBezTo>
                      <a:cubicBezTo>
                        <a:pt x="3703" y="933"/>
                        <a:pt x="3137" y="77"/>
                        <a:pt x="2042" y="0"/>
                      </a:cubicBezTo>
                      <a:cubicBezTo>
                        <a:pt x="2012" y="-2"/>
                        <a:pt x="1987" y="21"/>
                        <a:pt x="1987" y="4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5" name="Google Shape;565;p34"/>
                <p:cNvSpPr/>
                <p:nvPr/>
              </p:nvSpPr>
              <p:spPr>
                <a:xfrm>
                  <a:off x="3031200" y="3441240"/>
                  <a:ext cx="428760" cy="126720"/>
                </a:xfrm>
                <a:custGeom>
                  <a:avLst/>
                  <a:gdLst/>
                  <a:ahLst/>
                  <a:cxnLst/>
                  <a:rect l="l" t="t" r="r" b="b"/>
                  <a:pathLst>
                    <a:path w="1191" h="352" extrusionOk="0">
                      <a:moveTo>
                        <a:pt x="1191" y="0"/>
                      </a:moveTo>
                      <a:cubicBezTo>
                        <a:pt x="758" y="240"/>
                        <a:pt x="0" y="8"/>
                        <a:pt x="0" y="8"/>
                      </a:cubicBezTo>
                      <a:cubicBezTo>
                        <a:pt x="0" y="8"/>
                        <a:pt x="296" y="372"/>
                        <a:pt x="645" y="352"/>
                      </a:cubicBezTo>
                      <a:cubicBezTo>
                        <a:pt x="1054" y="328"/>
                        <a:pt x="1191" y="0"/>
                        <a:pt x="1191"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6" name="Google Shape;566;p34"/>
                <p:cNvSpPr/>
                <p:nvPr/>
              </p:nvSpPr>
              <p:spPr>
                <a:xfrm>
                  <a:off x="2984040" y="3151080"/>
                  <a:ext cx="522360" cy="390600"/>
                </a:xfrm>
                <a:custGeom>
                  <a:avLst/>
                  <a:gdLst/>
                  <a:ahLst/>
                  <a:cxnLst/>
                  <a:rect l="l" t="t" r="r" b="b"/>
                  <a:pathLst>
                    <a:path w="1451" h="1085" extrusionOk="0">
                      <a:moveTo>
                        <a:pt x="1451" y="428"/>
                      </a:moveTo>
                      <a:cubicBezTo>
                        <a:pt x="1451" y="728"/>
                        <a:pt x="1208" y="1085"/>
                        <a:pt x="725" y="1085"/>
                      </a:cubicBezTo>
                      <a:cubicBezTo>
                        <a:pt x="232" y="1085"/>
                        <a:pt x="0" y="728"/>
                        <a:pt x="0" y="428"/>
                      </a:cubicBezTo>
                      <a:cubicBezTo>
                        <a:pt x="0" y="129"/>
                        <a:pt x="114" y="0"/>
                        <a:pt x="725" y="0"/>
                      </a:cubicBezTo>
                      <a:cubicBezTo>
                        <a:pt x="1344" y="0"/>
                        <a:pt x="1451" y="129"/>
                        <a:pt x="1451" y="428"/>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7" name="Google Shape;567;p34"/>
                <p:cNvSpPr/>
                <p:nvPr/>
              </p:nvSpPr>
              <p:spPr>
                <a:xfrm>
                  <a:off x="3108600" y="3286440"/>
                  <a:ext cx="62280" cy="115560"/>
                </a:xfrm>
                <a:custGeom>
                  <a:avLst/>
                  <a:gdLst/>
                  <a:ahLst/>
                  <a:cxnLst/>
                  <a:rect l="l" t="t" r="r" b="b"/>
                  <a:pathLst>
                    <a:path w="173" h="321" extrusionOk="0">
                      <a:moveTo>
                        <a:pt x="170" y="147"/>
                      </a:moveTo>
                      <a:cubicBezTo>
                        <a:pt x="183" y="236"/>
                        <a:pt x="157" y="313"/>
                        <a:pt x="111" y="320"/>
                      </a:cubicBezTo>
                      <a:cubicBezTo>
                        <a:pt x="65" y="327"/>
                        <a:pt x="17" y="261"/>
                        <a:pt x="4" y="173"/>
                      </a:cubicBezTo>
                      <a:cubicBezTo>
                        <a:pt x="-10" y="84"/>
                        <a:pt x="16" y="7"/>
                        <a:pt x="62" y="0"/>
                      </a:cubicBezTo>
                      <a:cubicBezTo>
                        <a:pt x="108" y="-7"/>
                        <a:pt x="156" y="59"/>
                        <a:pt x="170" y="14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8" name="Google Shape;568;p34"/>
                <p:cNvSpPr/>
                <p:nvPr/>
              </p:nvSpPr>
              <p:spPr>
                <a:xfrm>
                  <a:off x="3319200" y="3286440"/>
                  <a:ext cx="62280" cy="115560"/>
                </a:xfrm>
                <a:custGeom>
                  <a:avLst/>
                  <a:gdLst/>
                  <a:ahLst/>
                  <a:cxnLst/>
                  <a:rect l="l" t="t" r="r" b="b"/>
                  <a:pathLst>
                    <a:path w="173" h="321" extrusionOk="0">
                      <a:moveTo>
                        <a:pt x="3" y="147"/>
                      </a:moveTo>
                      <a:cubicBezTo>
                        <a:pt x="-10" y="236"/>
                        <a:pt x="16" y="313"/>
                        <a:pt x="62" y="320"/>
                      </a:cubicBezTo>
                      <a:cubicBezTo>
                        <a:pt x="108" y="327"/>
                        <a:pt x="156" y="261"/>
                        <a:pt x="170" y="173"/>
                      </a:cubicBezTo>
                      <a:cubicBezTo>
                        <a:pt x="183" y="84"/>
                        <a:pt x="157" y="7"/>
                        <a:pt x="111" y="0"/>
                      </a:cubicBezTo>
                      <a:cubicBezTo>
                        <a:pt x="65" y="-7"/>
                        <a:pt x="17" y="59"/>
                        <a:pt x="3" y="14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9" name="Google Shape;569;p34"/>
                <p:cNvSpPr/>
                <p:nvPr/>
              </p:nvSpPr>
              <p:spPr>
                <a:xfrm>
                  <a:off x="3171600" y="3079080"/>
                  <a:ext cx="58320" cy="66960"/>
                </a:xfrm>
                <a:custGeom>
                  <a:avLst/>
                  <a:gdLst/>
                  <a:ahLst/>
                  <a:cxnLst/>
                  <a:rect l="l" t="t" r="r" b="b"/>
                  <a:pathLst>
                    <a:path w="162" h="186" extrusionOk="0">
                      <a:moveTo>
                        <a:pt x="162" y="93"/>
                      </a:moveTo>
                      <a:cubicBezTo>
                        <a:pt x="162" y="144"/>
                        <a:pt x="126" y="186"/>
                        <a:pt x="81" y="186"/>
                      </a:cubicBezTo>
                      <a:cubicBezTo>
                        <a:pt x="36" y="186"/>
                        <a:pt x="0" y="144"/>
                        <a:pt x="0" y="93"/>
                      </a:cubicBezTo>
                      <a:cubicBezTo>
                        <a:pt x="0" y="41"/>
                        <a:pt x="36" y="0"/>
                        <a:pt x="81" y="0"/>
                      </a:cubicBezTo>
                      <a:cubicBezTo>
                        <a:pt x="126" y="0"/>
                        <a:pt x="162" y="41"/>
                        <a:pt x="162" y="93"/>
                      </a:cubicBez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0" name="Google Shape;570;p34"/>
                <p:cNvSpPr/>
                <p:nvPr/>
              </p:nvSpPr>
              <p:spPr>
                <a:xfrm>
                  <a:off x="3257280" y="3079800"/>
                  <a:ext cx="58680" cy="66960"/>
                </a:xfrm>
                <a:custGeom>
                  <a:avLst/>
                  <a:gdLst/>
                  <a:ahLst/>
                  <a:cxnLst/>
                  <a:rect l="l" t="t" r="r" b="b"/>
                  <a:pathLst>
                    <a:path w="163" h="186" extrusionOk="0">
                      <a:moveTo>
                        <a:pt x="163" y="93"/>
                      </a:moveTo>
                      <a:cubicBezTo>
                        <a:pt x="163" y="145"/>
                        <a:pt x="126" y="186"/>
                        <a:pt x="82" y="186"/>
                      </a:cubicBezTo>
                      <a:cubicBezTo>
                        <a:pt x="37" y="186"/>
                        <a:pt x="0" y="145"/>
                        <a:pt x="0" y="93"/>
                      </a:cubicBezTo>
                      <a:cubicBezTo>
                        <a:pt x="0" y="42"/>
                        <a:pt x="37" y="0"/>
                        <a:pt x="82" y="0"/>
                      </a:cubicBezTo>
                      <a:cubicBezTo>
                        <a:pt x="126" y="0"/>
                        <a:pt x="163" y="42"/>
                        <a:pt x="163" y="93"/>
                      </a:cubicBez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1" name="Google Shape;571;p34"/>
                <p:cNvSpPr/>
                <p:nvPr/>
              </p:nvSpPr>
              <p:spPr>
                <a:xfrm>
                  <a:off x="3024000" y="3211920"/>
                  <a:ext cx="36360" cy="30240"/>
                </a:xfrm>
                <a:custGeom>
                  <a:avLst/>
                  <a:gdLst/>
                  <a:ahLst/>
                  <a:cxnLst/>
                  <a:rect l="l" t="t" r="r" b="b"/>
                  <a:pathLst>
                    <a:path w="101" h="84" extrusionOk="0">
                      <a:moveTo>
                        <a:pt x="0" y="84"/>
                      </a:moveTo>
                      <a:cubicBezTo>
                        <a:pt x="0" y="84"/>
                        <a:pt x="40" y="22"/>
                        <a:pt x="101" y="0"/>
                      </a:cubicBezTo>
                      <a:lnTo>
                        <a:pt x="0" y="84"/>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2" name="Google Shape;572;p34"/>
                <p:cNvSpPr/>
                <p:nvPr/>
              </p:nvSpPr>
              <p:spPr>
                <a:xfrm>
                  <a:off x="3060360" y="3218760"/>
                  <a:ext cx="23040" cy="14040"/>
                </a:xfrm>
                <a:custGeom>
                  <a:avLst/>
                  <a:gdLst/>
                  <a:ahLst/>
                  <a:cxnLst/>
                  <a:rect l="l" t="t" r="r" b="b"/>
                  <a:pathLst>
                    <a:path w="64" h="39" extrusionOk="0">
                      <a:moveTo>
                        <a:pt x="0" y="39"/>
                      </a:moveTo>
                      <a:lnTo>
                        <a:pt x="64" y="0"/>
                      </a:lnTo>
                      <a:lnTo>
                        <a:pt x="0" y="39"/>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3" name="Google Shape;573;p34"/>
                <p:cNvSpPr/>
                <p:nvPr/>
              </p:nvSpPr>
              <p:spPr>
                <a:xfrm>
                  <a:off x="3430800" y="3225960"/>
                  <a:ext cx="14040" cy="16200"/>
                </a:xfrm>
                <a:custGeom>
                  <a:avLst/>
                  <a:gdLst/>
                  <a:ahLst/>
                  <a:cxnLst/>
                  <a:rect l="l" t="t" r="r" b="b"/>
                  <a:pathLst>
                    <a:path w="39" h="45" extrusionOk="0">
                      <a:moveTo>
                        <a:pt x="0" y="0"/>
                      </a:moveTo>
                      <a:lnTo>
                        <a:pt x="39" y="45"/>
                      </a:lnTo>
                      <a:lnTo>
                        <a:pt x="0" y="0"/>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4" name="Google Shape;574;p34"/>
                <p:cNvSpPr/>
                <p:nvPr/>
              </p:nvSpPr>
              <p:spPr>
                <a:xfrm>
                  <a:off x="3274920" y="3513960"/>
                  <a:ext cx="26280" cy="7560"/>
                </a:xfrm>
                <a:custGeom>
                  <a:avLst/>
                  <a:gdLst/>
                  <a:ahLst/>
                  <a:cxnLst/>
                  <a:rect l="l" t="t" r="r" b="b"/>
                  <a:pathLst>
                    <a:path w="73" h="21" extrusionOk="0">
                      <a:moveTo>
                        <a:pt x="0" y="21"/>
                      </a:moveTo>
                      <a:lnTo>
                        <a:pt x="73" y="0"/>
                      </a:lnTo>
                      <a:lnTo>
                        <a:pt x="0" y="21"/>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5" name="Google Shape;575;p34"/>
                <p:cNvSpPr/>
                <p:nvPr/>
              </p:nvSpPr>
              <p:spPr>
                <a:xfrm>
                  <a:off x="3314880" y="3753720"/>
                  <a:ext cx="35640" cy="7560"/>
                </a:xfrm>
                <a:custGeom>
                  <a:avLst/>
                  <a:gdLst/>
                  <a:ahLst/>
                  <a:cxnLst/>
                  <a:rect l="l" t="t" r="r" b="b"/>
                  <a:pathLst>
                    <a:path w="99" h="21" extrusionOk="0">
                      <a:moveTo>
                        <a:pt x="0" y="21"/>
                      </a:moveTo>
                      <a:lnTo>
                        <a:pt x="99" y="0"/>
                      </a:lnTo>
                      <a:lnTo>
                        <a:pt x="0" y="21"/>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6" name="Google Shape;576;p34"/>
                <p:cNvSpPr/>
                <p:nvPr/>
              </p:nvSpPr>
              <p:spPr>
                <a:xfrm>
                  <a:off x="2660400" y="3161160"/>
                  <a:ext cx="0" cy="27720"/>
                </a:xfrm>
                <a:custGeom>
                  <a:avLst/>
                  <a:gdLst/>
                  <a:ahLst/>
                  <a:cxnLst/>
                  <a:rect l="l" t="t" r="r" b="b"/>
                  <a:pathLst>
                    <a:path w="120000" h="77" extrusionOk="0">
                      <a:moveTo>
                        <a:pt x="0" y="0"/>
                      </a:moveTo>
                      <a:lnTo>
                        <a:pt x="0" y="77"/>
                      </a:lnTo>
                      <a:lnTo>
                        <a:pt x="0" y="0"/>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7" name="Google Shape;577;p34"/>
                <p:cNvSpPr/>
                <p:nvPr/>
              </p:nvSpPr>
              <p:spPr>
                <a:xfrm>
                  <a:off x="2603880" y="2600640"/>
                  <a:ext cx="365400" cy="497880"/>
                </a:xfrm>
                <a:custGeom>
                  <a:avLst/>
                  <a:gdLst/>
                  <a:ahLst/>
                  <a:cxnLst/>
                  <a:rect l="l" t="t" r="r" b="b"/>
                  <a:pathLst>
                    <a:path w="1015" h="1383" extrusionOk="0">
                      <a:moveTo>
                        <a:pt x="1015" y="707"/>
                      </a:moveTo>
                      <a:cubicBezTo>
                        <a:pt x="1015" y="707"/>
                        <a:pt x="997" y="-163"/>
                        <a:pt x="393" y="28"/>
                      </a:cubicBezTo>
                      <a:cubicBezTo>
                        <a:pt x="-244" y="229"/>
                        <a:pt x="86" y="1383"/>
                        <a:pt x="86" y="1383"/>
                      </a:cubicBezTo>
                      <a:lnTo>
                        <a:pt x="1015" y="70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8" name="Google Shape;578;p34"/>
                <p:cNvSpPr/>
                <p:nvPr/>
              </p:nvSpPr>
              <p:spPr>
                <a:xfrm>
                  <a:off x="2736360" y="2752560"/>
                  <a:ext cx="136440" cy="264960"/>
                </a:xfrm>
                <a:custGeom>
                  <a:avLst/>
                  <a:gdLst/>
                  <a:ahLst/>
                  <a:cxnLst/>
                  <a:rect l="l" t="t" r="r" b="b"/>
                  <a:pathLst>
                    <a:path w="379" h="736" extrusionOk="0">
                      <a:moveTo>
                        <a:pt x="172" y="685"/>
                      </a:moveTo>
                      <a:cubicBezTo>
                        <a:pt x="344" y="568"/>
                        <a:pt x="422" y="350"/>
                        <a:pt x="355" y="153"/>
                      </a:cubicBezTo>
                      <a:cubicBezTo>
                        <a:pt x="322" y="57"/>
                        <a:pt x="262" y="-14"/>
                        <a:pt x="149" y="2"/>
                      </a:cubicBezTo>
                      <a:cubicBezTo>
                        <a:pt x="-151" y="45"/>
                        <a:pt x="95" y="736"/>
                        <a:pt x="95" y="736"/>
                      </a:cubicBezTo>
                      <a:lnTo>
                        <a:pt x="172" y="685"/>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9" name="Google Shape;579;p34"/>
                <p:cNvSpPr/>
                <p:nvPr/>
              </p:nvSpPr>
              <p:spPr>
                <a:xfrm>
                  <a:off x="2944440" y="2721960"/>
                  <a:ext cx="53280" cy="133200"/>
                </a:xfrm>
                <a:custGeom>
                  <a:avLst/>
                  <a:gdLst/>
                  <a:ahLst/>
                  <a:cxnLst/>
                  <a:rect l="l" t="t" r="r" b="b"/>
                  <a:pathLst>
                    <a:path w="148" h="370" extrusionOk="0">
                      <a:moveTo>
                        <a:pt x="0" y="0"/>
                      </a:moveTo>
                      <a:lnTo>
                        <a:pt x="148" y="284"/>
                      </a:lnTo>
                      <a:lnTo>
                        <a:pt x="69" y="370"/>
                      </a:lnTo>
                      <a:lnTo>
                        <a:pt x="0"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0" name="Google Shape;580;p34"/>
                <p:cNvSpPr/>
                <p:nvPr/>
              </p:nvSpPr>
              <p:spPr>
                <a:xfrm>
                  <a:off x="2735640" y="2721960"/>
                  <a:ext cx="79560" cy="182880"/>
                </a:xfrm>
                <a:custGeom>
                  <a:avLst/>
                  <a:gdLst/>
                  <a:ahLst/>
                  <a:cxnLst/>
                  <a:rect l="l" t="t" r="r" b="b"/>
                  <a:pathLst>
                    <a:path w="221" h="508" extrusionOk="0">
                      <a:moveTo>
                        <a:pt x="221" y="0"/>
                      </a:moveTo>
                      <a:cubicBezTo>
                        <a:pt x="221" y="0"/>
                        <a:pt x="-73" y="90"/>
                        <a:pt x="17" y="508"/>
                      </a:cubicBezTo>
                      <a:lnTo>
                        <a:pt x="221" y="0"/>
                      </a:lnTo>
                      <a:close/>
                    </a:path>
                  </a:pathLst>
                </a:custGeom>
                <a:noFill/>
                <a:ln w="12600" cap="flat" cmpd="sng">
                  <a:solidFill>
                    <a:schemeClr val="dk1"/>
                  </a:solidFill>
                  <a:prstDash val="solid"/>
                  <a:bevel/>
                  <a:headEnd type="none" w="sm" len="sm"/>
                  <a:tailEnd type="none" w="sm" len="sm"/>
                </a:ln>
              </p:spPr>
              <p:txBody>
                <a:bodyPr spcFirstLastPara="1" wrap="square" lIns="96100" tIns="51100" rIns="96100" bIns="511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1" name="Google Shape;581;p34"/>
                <p:cNvSpPr/>
                <p:nvPr/>
              </p:nvSpPr>
              <p:spPr>
                <a:xfrm>
                  <a:off x="3528360" y="2606040"/>
                  <a:ext cx="365400" cy="498240"/>
                </a:xfrm>
                <a:custGeom>
                  <a:avLst/>
                  <a:gdLst/>
                  <a:ahLst/>
                  <a:cxnLst/>
                  <a:rect l="l" t="t" r="r" b="b"/>
                  <a:pathLst>
                    <a:path w="1015" h="1384" extrusionOk="0">
                      <a:moveTo>
                        <a:pt x="0" y="708"/>
                      </a:moveTo>
                      <a:cubicBezTo>
                        <a:pt x="0" y="708"/>
                        <a:pt x="19" y="-163"/>
                        <a:pt x="622" y="28"/>
                      </a:cubicBezTo>
                      <a:cubicBezTo>
                        <a:pt x="1259" y="229"/>
                        <a:pt x="929" y="1384"/>
                        <a:pt x="929" y="1384"/>
                      </a:cubicBezTo>
                      <a:lnTo>
                        <a:pt x="0" y="708"/>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2" name="Google Shape;582;p34"/>
                <p:cNvSpPr/>
                <p:nvPr/>
              </p:nvSpPr>
              <p:spPr>
                <a:xfrm>
                  <a:off x="3624840" y="2757960"/>
                  <a:ext cx="136440" cy="264960"/>
                </a:xfrm>
                <a:custGeom>
                  <a:avLst/>
                  <a:gdLst/>
                  <a:ahLst/>
                  <a:cxnLst/>
                  <a:rect l="l" t="t" r="r" b="b"/>
                  <a:pathLst>
                    <a:path w="379" h="736" extrusionOk="0">
                      <a:moveTo>
                        <a:pt x="207" y="685"/>
                      </a:moveTo>
                      <a:cubicBezTo>
                        <a:pt x="35" y="569"/>
                        <a:pt x="-43" y="351"/>
                        <a:pt x="24" y="154"/>
                      </a:cubicBezTo>
                      <a:cubicBezTo>
                        <a:pt x="57" y="58"/>
                        <a:pt x="118" y="-14"/>
                        <a:pt x="230" y="2"/>
                      </a:cubicBezTo>
                      <a:cubicBezTo>
                        <a:pt x="530" y="45"/>
                        <a:pt x="284" y="736"/>
                        <a:pt x="284" y="736"/>
                      </a:cubicBezTo>
                      <a:lnTo>
                        <a:pt x="207" y="685"/>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3" name="Google Shape;583;p34"/>
                <p:cNvSpPr/>
                <p:nvPr/>
              </p:nvSpPr>
              <p:spPr>
                <a:xfrm>
                  <a:off x="3499920" y="2727360"/>
                  <a:ext cx="53280" cy="133560"/>
                </a:xfrm>
                <a:custGeom>
                  <a:avLst/>
                  <a:gdLst/>
                  <a:ahLst/>
                  <a:cxnLst/>
                  <a:rect l="l" t="t" r="r" b="b"/>
                  <a:pathLst>
                    <a:path w="148" h="371" extrusionOk="0">
                      <a:moveTo>
                        <a:pt x="148" y="0"/>
                      </a:moveTo>
                      <a:lnTo>
                        <a:pt x="0" y="284"/>
                      </a:lnTo>
                      <a:lnTo>
                        <a:pt x="79" y="371"/>
                      </a:lnTo>
                      <a:lnTo>
                        <a:pt x="148"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4" name="Google Shape;584;p34"/>
                <p:cNvSpPr/>
                <p:nvPr/>
              </p:nvSpPr>
              <p:spPr>
                <a:xfrm>
                  <a:off x="3682440" y="2727360"/>
                  <a:ext cx="79560" cy="182880"/>
                </a:xfrm>
                <a:custGeom>
                  <a:avLst/>
                  <a:gdLst/>
                  <a:ahLst/>
                  <a:cxnLst/>
                  <a:rect l="l" t="t" r="r" b="b"/>
                  <a:pathLst>
                    <a:path w="221" h="508" extrusionOk="0">
                      <a:moveTo>
                        <a:pt x="0" y="0"/>
                      </a:moveTo>
                      <a:cubicBezTo>
                        <a:pt x="0" y="0"/>
                        <a:pt x="294" y="90"/>
                        <a:pt x="204" y="508"/>
                      </a:cubicBezTo>
                      <a:lnTo>
                        <a:pt x="0" y="0"/>
                      </a:lnTo>
                      <a:close/>
                    </a:path>
                  </a:pathLst>
                </a:custGeom>
                <a:noFill/>
                <a:ln w="12600" cap="flat" cmpd="sng">
                  <a:solidFill>
                    <a:schemeClr val="dk1"/>
                  </a:solidFill>
                  <a:prstDash val="solid"/>
                  <a:bevel/>
                  <a:headEnd type="none" w="sm" len="sm"/>
                  <a:tailEnd type="none" w="sm" len="sm"/>
                </a:ln>
              </p:spPr>
              <p:txBody>
                <a:bodyPr spcFirstLastPara="1" wrap="square" lIns="96100" tIns="51100" rIns="96100" bIns="511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5" name="Google Shape;585;p34"/>
                <p:cNvSpPr/>
                <p:nvPr/>
              </p:nvSpPr>
              <p:spPr>
                <a:xfrm>
                  <a:off x="2752200" y="3125160"/>
                  <a:ext cx="69840" cy="99000"/>
                </a:xfrm>
                <a:custGeom>
                  <a:avLst/>
                  <a:gdLst/>
                  <a:ahLst/>
                  <a:cxnLst/>
                  <a:rect l="l" t="t" r="r" b="b"/>
                  <a:pathLst>
                    <a:path w="194" h="275" extrusionOk="0">
                      <a:moveTo>
                        <a:pt x="91" y="213"/>
                      </a:moveTo>
                      <a:cubicBezTo>
                        <a:pt x="102" y="196"/>
                        <a:pt x="113" y="179"/>
                        <a:pt x="126" y="162"/>
                      </a:cubicBezTo>
                      <a:cubicBezTo>
                        <a:pt x="167" y="106"/>
                        <a:pt x="253" y="-25"/>
                        <a:pt x="130" y="4"/>
                      </a:cubicBezTo>
                      <a:cubicBezTo>
                        <a:pt x="-20" y="41"/>
                        <a:pt x="-48" y="421"/>
                        <a:pt x="91" y="213"/>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6" name="Google Shape;586;p34"/>
                <p:cNvSpPr/>
                <p:nvPr/>
              </p:nvSpPr>
              <p:spPr>
                <a:xfrm>
                  <a:off x="2824560" y="3202920"/>
                  <a:ext cx="27720" cy="38160"/>
                </a:xfrm>
                <a:custGeom>
                  <a:avLst/>
                  <a:gdLst/>
                  <a:ahLst/>
                  <a:cxnLst/>
                  <a:rect l="l" t="t" r="r" b="b"/>
                  <a:pathLst>
                    <a:path w="77" h="106" extrusionOk="0">
                      <a:moveTo>
                        <a:pt x="27" y="25"/>
                      </a:moveTo>
                      <a:cubicBezTo>
                        <a:pt x="27" y="25"/>
                        <a:pt x="-33" y="121"/>
                        <a:pt x="25" y="104"/>
                      </a:cubicBezTo>
                      <a:cubicBezTo>
                        <a:pt x="83" y="88"/>
                        <a:pt x="104" y="-57"/>
                        <a:pt x="27" y="2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7" name="Google Shape;587;p34"/>
                <p:cNvSpPr/>
                <p:nvPr/>
              </p:nvSpPr>
              <p:spPr>
                <a:xfrm>
                  <a:off x="3673080" y="3530520"/>
                  <a:ext cx="28080" cy="38160"/>
                </a:xfrm>
                <a:custGeom>
                  <a:avLst/>
                  <a:gdLst/>
                  <a:ahLst/>
                  <a:cxnLst/>
                  <a:rect l="l" t="t" r="r" b="b"/>
                  <a:pathLst>
                    <a:path w="78" h="106" extrusionOk="0">
                      <a:moveTo>
                        <a:pt x="27" y="24"/>
                      </a:moveTo>
                      <a:cubicBezTo>
                        <a:pt x="27" y="24"/>
                        <a:pt x="-32" y="120"/>
                        <a:pt x="26" y="104"/>
                      </a:cubicBezTo>
                      <a:cubicBezTo>
                        <a:pt x="84" y="88"/>
                        <a:pt x="106" y="-57"/>
                        <a:pt x="27" y="24"/>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88" name="Google Shape;588;p34"/>
              <p:cNvGrpSpPr/>
              <p:nvPr/>
            </p:nvGrpSpPr>
            <p:grpSpPr>
              <a:xfrm flipH="1">
                <a:off x="6758511" y="1326637"/>
                <a:ext cx="577716" cy="434776"/>
                <a:chOff x="2602080" y="2221920"/>
                <a:chExt cx="384120" cy="289080"/>
              </a:xfrm>
            </p:grpSpPr>
            <p:sp>
              <p:nvSpPr>
                <p:cNvPr id="589" name="Google Shape;589;p34"/>
                <p:cNvSpPr/>
                <p:nvPr/>
              </p:nvSpPr>
              <p:spPr>
                <a:xfrm>
                  <a:off x="2603880" y="2228040"/>
                  <a:ext cx="382320" cy="282960"/>
                </a:xfrm>
                <a:custGeom>
                  <a:avLst/>
                  <a:gdLst/>
                  <a:ahLst/>
                  <a:cxnLst/>
                  <a:rect l="l" t="t" r="r" b="b"/>
                  <a:pathLst>
                    <a:path w="1062" h="786" extrusionOk="0">
                      <a:moveTo>
                        <a:pt x="939" y="17"/>
                      </a:moveTo>
                      <a:cubicBezTo>
                        <a:pt x="848" y="16"/>
                        <a:pt x="648" y="103"/>
                        <a:pt x="435" y="241"/>
                      </a:cubicBezTo>
                      <a:cubicBezTo>
                        <a:pt x="222" y="379"/>
                        <a:pt x="62" y="526"/>
                        <a:pt x="25" y="609"/>
                      </a:cubicBezTo>
                      <a:lnTo>
                        <a:pt x="0" y="625"/>
                      </a:lnTo>
                      <a:lnTo>
                        <a:pt x="93" y="769"/>
                      </a:lnTo>
                      <a:cubicBezTo>
                        <a:pt x="131" y="827"/>
                        <a:pt x="377" y="735"/>
                        <a:pt x="643" y="562"/>
                      </a:cubicBezTo>
                      <a:cubicBezTo>
                        <a:pt x="910" y="390"/>
                        <a:pt x="1095" y="202"/>
                        <a:pt x="1057" y="145"/>
                      </a:cubicBezTo>
                      <a:lnTo>
                        <a:pt x="964" y="0"/>
                      </a:lnTo>
                      <a:lnTo>
                        <a:pt x="939" y="17"/>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0" name="Google Shape;590;p34"/>
                <p:cNvSpPr/>
                <p:nvPr/>
              </p:nvSpPr>
              <p:spPr>
                <a:xfrm>
                  <a:off x="2650680" y="2436480"/>
                  <a:ext cx="80280" cy="69480"/>
                </a:xfrm>
                <a:custGeom>
                  <a:avLst/>
                  <a:gdLst/>
                  <a:ahLst/>
                  <a:cxnLst/>
                  <a:rect l="l" t="t" r="r" b="b"/>
                  <a:pathLst>
                    <a:path w="223" h="193" extrusionOk="0">
                      <a:moveTo>
                        <a:pt x="0" y="49"/>
                      </a:moveTo>
                      <a:lnTo>
                        <a:pt x="93" y="193"/>
                      </a:lnTo>
                      <a:cubicBezTo>
                        <a:pt x="131" y="182"/>
                        <a:pt x="175" y="166"/>
                        <a:pt x="223" y="144"/>
                      </a:cubicBezTo>
                      <a:lnTo>
                        <a:pt x="131" y="0"/>
                      </a:lnTo>
                      <a:cubicBezTo>
                        <a:pt x="82" y="22"/>
                        <a:pt x="38" y="38"/>
                        <a:pt x="0" y="49"/>
                      </a:cubicBezTo>
                      <a:close/>
                    </a:path>
                  </a:pathLst>
                </a:custGeom>
                <a:solidFill>
                  <a:schemeClr val="accent6"/>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1" name="Google Shape;591;p34"/>
                <p:cNvSpPr/>
                <p:nvPr/>
              </p:nvSpPr>
              <p:spPr>
                <a:xfrm>
                  <a:off x="2726280" y="2337120"/>
                  <a:ext cx="168120" cy="137160"/>
                </a:xfrm>
                <a:custGeom>
                  <a:avLst/>
                  <a:gdLst/>
                  <a:ahLst/>
                  <a:cxnLst/>
                  <a:rect l="l" t="t" r="r" b="b"/>
                  <a:pathLst>
                    <a:path w="467" h="381" extrusionOk="0">
                      <a:moveTo>
                        <a:pt x="210" y="115"/>
                      </a:moveTo>
                      <a:cubicBezTo>
                        <a:pt x="137" y="163"/>
                        <a:pt x="66" y="204"/>
                        <a:pt x="0" y="238"/>
                      </a:cubicBezTo>
                      <a:lnTo>
                        <a:pt x="93" y="381"/>
                      </a:lnTo>
                      <a:cubicBezTo>
                        <a:pt x="159" y="347"/>
                        <a:pt x="231" y="307"/>
                        <a:pt x="303" y="259"/>
                      </a:cubicBezTo>
                      <a:cubicBezTo>
                        <a:pt x="362" y="221"/>
                        <a:pt x="418" y="182"/>
                        <a:pt x="467" y="144"/>
                      </a:cubicBezTo>
                      <a:lnTo>
                        <a:pt x="374" y="0"/>
                      </a:lnTo>
                      <a:cubicBezTo>
                        <a:pt x="324" y="38"/>
                        <a:pt x="269" y="77"/>
                        <a:pt x="210" y="11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2" name="Google Shape;592;p34"/>
                <p:cNvSpPr/>
                <p:nvPr/>
              </p:nvSpPr>
              <p:spPr>
                <a:xfrm>
                  <a:off x="2882520" y="2277720"/>
                  <a:ext cx="78480" cy="93600"/>
                </a:xfrm>
                <a:custGeom>
                  <a:avLst/>
                  <a:gdLst/>
                  <a:ahLst/>
                  <a:cxnLst/>
                  <a:rect l="l" t="t" r="r" b="b"/>
                  <a:pathLst>
                    <a:path w="218" h="260" extrusionOk="0">
                      <a:moveTo>
                        <a:pt x="0" y="117"/>
                      </a:moveTo>
                      <a:lnTo>
                        <a:pt x="93" y="260"/>
                      </a:lnTo>
                      <a:cubicBezTo>
                        <a:pt x="144" y="219"/>
                        <a:pt x="186" y="179"/>
                        <a:pt x="218" y="144"/>
                      </a:cubicBezTo>
                      <a:lnTo>
                        <a:pt x="124" y="0"/>
                      </a:lnTo>
                      <a:cubicBezTo>
                        <a:pt x="92" y="36"/>
                        <a:pt x="50" y="75"/>
                        <a:pt x="0" y="11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3" name="Google Shape;593;p34"/>
                <p:cNvSpPr/>
                <p:nvPr/>
              </p:nvSpPr>
              <p:spPr>
                <a:xfrm>
                  <a:off x="2602080" y="2221920"/>
                  <a:ext cx="350640" cy="237600"/>
                </a:xfrm>
                <a:custGeom>
                  <a:avLst/>
                  <a:gdLst/>
                  <a:ahLst/>
                  <a:cxnLst/>
                  <a:rect l="l" t="t" r="r" b="b"/>
                  <a:pathLst>
                    <a:path w="974" h="660" extrusionOk="0">
                      <a:moveTo>
                        <a:pt x="969" y="17"/>
                      </a:moveTo>
                      <a:cubicBezTo>
                        <a:pt x="1007" y="76"/>
                        <a:pt x="822" y="263"/>
                        <a:pt x="555" y="435"/>
                      </a:cubicBezTo>
                      <a:cubicBezTo>
                        <a:pt x="289" y="608"/>
                        <a:pt x="42" y="701"/>
                        <a:pt x="5" y="642"/>
                      </a:cubicBezTo>
                      <a:cubicBezTo>
                        <a:pt x="-33" y="584"/>
                        <a:pt x="152" y="397"/>
                        <a:pt x="419" y="224"/>
                      </a:cubicBezTo>
                      <a:cubicBezTo>
                        <a:pt x="685" y="52"/>
                        <a:pt x="931" y="-41"/>
                        <a:pt x="969" y="1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4" name="Google Shape;594;p34"/>
                <p:cNvSpPr/>
                <p:nvPr/>
              </p:nvSpPr>
              <p:spPr>
                <a:xfrm>
                  <a:off x="2642040" y="2257920"/>
                  <a:ext cx="226800" cy="173520"/>
                </a:xfrm>
                <a:custGeom>
                  <a:avLst/>
                  <a:gdLst/>
                  <a:ahLst/>
                  <a:cxnLst/>
                  <a:rect l="l" t="t" r="r" b="b"/>
                  <a:pathLst>
                    <a:path w="630" h="482" extrusionOk="0">
                      <a:moveTo>
                        <a:pt x="630" y="0"/>
                      </a:moveTo>
                      <a:cubicBezTo>
                        <a:pt x="551" y="29"/>
                        <a:pt x="443" y="84"/>
                        <a:pt x="329" y="158"/>
                      </a:cubicBezTo>
                      <a:cubicBezTo>
                        <a:pt x="123" y="291"/>
                        <a:pt x="-23" y="431"/>
                        <a:pt x="3" y="471"/>
                      </a:cubicBezTo>
                      <a:cubicBezTo>
                        <a:pt x="8" y="480"/>
                        <a:pt x="20" y="483"/>
                        <a:pt x="37" y="482"/>
                      </a:cubicBezTo>
                      <a:lnTo>
                        <a:pt x="63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5" name="Google Shape;595;p34"/>
                <p:cNvSpPr/>
                <p:nvPr/>
              </p:nvSpPr>
              <p:spPr>
                <a:xfrm>
                  <a:off x="2727720" y="2253600"/>
                  <a:ext cx="185040" cy="151560"/>
                </a:xfrm>
                <a:custGeom>
                  <a:avLst/>
                  <a:gdLst/>
                  <a:ahLst/>
                  <a:cxnLst/>
                  <a:rect l="l" t="t" r="r" b="b"/>
                  <a:pathLst>
                    <a:path w="514" h="421" extrusionOk="0">
                      <a:moveTo>
                        <a:pt x="511" y="0"/>
                      </a:moveTo>
                      <a:cubicBezTo>
                        <a:pt x="537" y="40"/>
                        <a:pt x="390" y="180"/>
                        <a:pt x="185" y="314"/>
                      </a:cubicBezTo>
                      <a:cubicBezTo>
                        <a:pt x="120" y="356"/>
                        <a:pt x="57" y="392"/>
                        <a:pt x="0" y="421"/>
                      </a:cubicBezTo>
                      <a:lnTo>
                        <a:pt x="511" y="0"/>
                      </a:lnTo>
                      <a:close/>
                    </a:path>
                  </a:pathLst>
                </a:custGeom>
                <a:noFill/>
                <a:ln w="9525" cap="flat" cmpd="sng">
                  <a:solidFill>
                    <a:schemeClr val="lt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6" name="Google Shape;596;p34"/>
                <p:cNvSpPr/>
                <p:nvPr/>
              </p:nvSpPr>
              <p:spPr>
                <a:xfrm>
                  <a:off x="2650680" y="2454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7" name="Google Shape;597;p34"/>
                <p:cNvSpPr/>
                <p:nvPr/>
              </p:nvSpPr>
              <p:spPr>
                <a:xfrm>
                  <a:off x="2726280" y="2422800"/>
                  <a:ext cx="33480" cy="51480"/>
                </a:xfrm>
                <a:custGeom>
                  <a:avLst/>
                  <a:gdLst/>
                  <a:ahLst/>
                  <a:cxnLst/>
                  <a:rect l="l" t="t" r="r" b="b"/>
                  <a:pathLst>
                    <a:path w="93" h="143" extrusionOk="0">
                      <a:moveTo>
                        <a:pt x="93" y="143"/>
                      </a:moveTo>
                      <a:lnTo>
                        <a:pt x="0" y="0"/>
                      </a:lnTo>
                      <a:lnTo>
                        <a:pt x="93" y="143"/>
                      </a:lnTo>
                      <a:close/>
                    </a:path>
                  </a:pathLst>
                </a:custGeom>
                <a:noFill/>
                <a:ln w="9525" cap="flat" cmpd="sng">
                  <a:solidFill>
                    <a:schemeClr val="dk1"/>
                  </a:solidFill>
                  <a:prstDash val="solid"/>
                  <a:bevel/>
                  <a:headEnd type="none" w="sm" len="sm"/>
                  <a:tailEnd type="none" w="sm" len="sm"/>
                </a:ln>
              </p:spPr>
              <p:txBody>
                <a:bodyPr spcFirstLastPara="1" wrap="square" lIns="92875" tIns="3600" rIns="92875" bIns="36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8" name="Google Shape;598;p34"/>
                <p:cNvSpPr/>
                <p:nvPr/>
              </p:nvSpPr>
              <p:spPr>
                <a:xfrm>
                  <a:off x="2860920" y="2337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99" name="Google Shape;599;p34"/>
              <p:cNvGrpSpPr/>
              <p:nvPr/>
            </p:nvGrpSpPr>
            <p:grpSpPr>
              <a:xfrm>
                <a:off x="6226219" y="3929921"/>
                <a:ext cx="817548" cy="674071"/>
                <a:chOff x="6633119" y="2261832"/>
                <a:chExt cx="367470" cy="302980"/>
              </a:xfrm>
            </p:grpSpPr>
            <p:grpSp>
              <p:nvGrpSpPr>
                <p:cNvPr id="600" name="Google Shape;600;p34"/>
                <p:cNvGrpSpPr/>
                <p:nvPr/>
              </p:nvGrpSpPr>
              <p:grpSpPr>
                <a:xfrm>
                  <a:off x="6656318" y="2442321"/>
                  <a:ext cx="333136" cy="122491"/>
                  <a:chOff x="6656318" y="2518521"/>
                  <a:chExt cx="333136" cy="122491"/>
                </a:xfrm>
              </p:grpSpPr>
              <p:sp>
                <p:nvSpPr>
                  <p:cNvPr id="601" name="Google Shape;601;p34"/>
                  <p:cNvSpPr/>
                  <p:nvPr/>
                </p:nvSpPr>
                <p:spPr>
                  <a:xfrm>
                    <a:off x="6656318" y="2530120"/>
                    <a:ext cx="333136" cy="110892"/>
                  </a:xfrm>
                  <a:custGeom>
                    <a:avLst/>
                    <a:gdLst/>
                    <a:ahLst/>
                    <a:cxnLst/>
                    <a:rect l="l" t="t" r="r" b="b"/>
                    <a:pathLst>
                      <a:path w="718" h="239" extrusionOk="0">
                        <a:moveTo>
                          <a:pt x="700" y="54"/>
                        </a:moveTo>
                        <a:cubicBezTo>
                          <a:pt x="652" y="23"/>
                          <a:pt x="518" y="0"/>
                          <a:pt x="359" y="0"/>
                        </a:cubicBezTo>
                        <a:cubicBezTo>
                          <a:pt x="201" y="0"/>
                          <a:pt x="67" y="22"/>
                          <a:pt x="19" y="53"/>
                        </a:cubicBezTo>
                        <a:lnTo>
                          <a:pt x="0" y="53"/>
                        </a:lnTo>
                        <a:lnTo>
                          <a:pt x="0" y="160"/>
                        </a:lnTo>
                        <a:cubicBezTo>
                          <a:pt x="0" y="203"/>
                          <a:pt x="161" y="239"/>
                          <a:pt x="359" y="239"/>
                        </a:cubicBezTo>
                        <a:cubicBezTo>
                          <a:pt x="558" y="239"/>
                          <a:pt x="718" y="204"/>
                          <a:pt x="718" y="161"/>
                        </a:cubicBezTo>
                        <a:lnTo>
                          <a:pt x="718" y="54"/>
                        </a:lnTo>
                        <a:lnTo>
                          <a:pt x="700" y="54"/>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2" name="Google Shape;602;p34"/>
                  <p:cNvSpPr/>
                  <p:nvPr/>
                </p:nvSpPr>
                <p:spPr>
                  <a:xfrm>
                    <a:off x="6687868" y="2576055"/>
                    <a:ext cx="39438" cy="57998"/>
                  </a:xfrm>
                  <a:custGeom>
                    <a:avLst/>
                    <a:gdLst/>
                    <a:ahLst/>
                    <a:cxnLst/>
                    <a:rect l="l" t="t" r="r" b="b"/>
                    <a:pathLst>
                      <a:path w="85" h="125" extrusionOk="0">
                        <a:moveTo>
                          <a:pt x="0" y="0"/>
                        </a:moveTo>
                        <a:lnTo>
                          <a:pt x="0" y="107"/>
                        </a:lnTo>
                        <a:cubicBezTo>
                          <a:pt x="23" y="114"/>
                          <a:pt x="52" y="120"/>
                          <a:pt x="85" y="125"/>
                        </a:cubicBezTo>
                        <a:lnTo>
                          <a:pt x="85" y="19"/>
                        </a:lnTo>
                        <a:cubicBezTo>
                          <a:pt x="52" y="13"/>
                          <a:pt x="23" y="7"/>
                          <a:pt x="0" y="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3" name="Google Shape;603;p34"/>
                  <p:cNvSpPr/>
                  <p:nvPr/>
                </p:nvSpPr>
                <p:spPr>
                  <a:xfrm>
                    <a:off x="6903618" y="2578375"/>
                    <a:ext cx="48254" cy="58462"/>
                  </a:xfrm>
                  <a:custGeom>
                    <a:avLst/>
                    <a:gdLst/>
                    <a:ahLst/>
                    <a:cxnLst/>
                    <a:rect l="l" t="t" r="r" b="b"/>
                    <a:pathLst>
                      <a:path w="104" h="126" extrusionOk="0">
                        <a:moveTo>
                          <a:pt x="0" y="19"/>
                        </a:moveTo>
                        <a:lnTo>
                          <a:pt x="0" y="126"/>
                        </a:lnTo>
                        <a:cubicBezTo>
                          <a:pt x="40" y="121"/>
                          <a:pt x="75" y="115"/>
                          <a:pt x="104" y="107"/>
                        </a:cubicBezTo>
                        <a:lnTo>
                          <a:pt x="104" y="0"/>
                        </a:lnTo>
                        <a:cubicBezTo>
                          <a:pt x="75" y="7"/>
                          <a:pt x="40" y="14"/>
                          <a:pt x="0" y="19"/>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4" name="Google Shape;604;p34"/>
                  <p:cNvSpPr/>
                  <p:nvPr/>
                </p:nvSpPr>
                <p:spPr>
                  <a:xfrm>
                    <a:off x="6656318" y="2518521"/>
                    <a:ext cx="333136" cy="72845"/>
                  </a:xfrm>
                  <a:custGeom>
                    <a:avLst/>
                    <a:gdLst/>
                    <a:ahLst/>
                    <a:cxnLst/>
                    <a:rect l="l" t="t" r="r" b="b"/>
                    <a:pathLst>
                      <a:path w="718" h="157" extrusionOk="0">
                        <a:moveTo>
                          <a:pt x="718" y="79"/>
                        </a:moveTo>
                        <a:cubicBezTo>
                          <a:pt x="718" y="123"/>
                          <a:pt x="558" y="157"/>
                          <a:pt x="359" y="157"/>
                        </a:cubicBezTo>
                        <a:cubicBezTo>
                          <a:pt x="161" y="156"/>
                          <a:pt x="0" y="121"/>
                          <a:pt x="0" y="78"/>
                        </a:cubicBezTo>
                        <a:cubicBezTo>
                          <a:pt x="0" y="34"/>
                          <a:pt x="162" y="0"/>
                          <a:pt x="360" y="0"/>
                        </a:cubicBezTo>
                        <a:cubicBezTo>
                          <a:pt x="558" y="0"/>
                          <a:pt x="719" y="35"/>
                          <a:pt x="718" y="7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5" name="Google Shape;605;p34"/>
                  <p:cNvSpPr/>
                  <p:nvPr/>
                </p:nvSpPr>
                <p:spPr>
                  <a:xfrm>
                    <a:off x="6761177" y="2555175"/>
                    <a:ext cx="190695" cy="24591"/>
                  </a:xfrm>
                  <a:custGeom>
                    <a:avLst/>
                    <a:gdLst/>
                    <a:ahLst/>
                    <a:cxnLst/>
                    <a:rect l="l" t="t" r="r" b="b"/>
                    <a:pathLst>
                      <a:path w="411" h="53" extrusionOk="0">
                        <a:moveTo>
                          <a:pt x="411" y="0"/>
                        </a:moveTo>
                        <a:cubicBezTo>
                          <a:pt x="411" y="30"/>
                          <a:pt x="287" y="54"/>
                          <a:pt x="133" y="53"/>
                        </a:cubicBezTo>
                        <a:cubicBezTo>
                          <a:pt x="85" y="53"/>
                          <a:pt x="40" y="51"/>
                          <a:pt x="0" y="46"/>
                        </a:cubicBezTo>
                        <a:lnTo>
                          <a:pt x="411" y="0"/>
                        </a:lnTo>
                        <a:close/>
                      </a:path>
                    </a:pathLst>
                  </a:custGeom>
                  <a:noFill/>
                  <a:ln w="9525" cap="flat" cmpd="sng">
                    <a:solidFill>
                      <a:schemeClr val="lt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6" name="Google Shape;606;p34"/>
                  <p:cNvSpPr/>
                  <p:nvPr/>
                </p:nvSpPr>
                <p:spPr>
                  <a:xfrm>
                    <a:off x="6687868" y="2576055"/>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7" name="Google Shape;607;p34"/>
                  <p:cNvSpPr/>
                  <p:nvPr/>
                </p:nvSpPr>
                <p:spPr>
                  <a:xfrm>
                    <a:off x="6880883" y="2589046"/>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08" name="Google Shape;608;p34"/>
                <p:cNvGrpSpPr/>
                <p:nvPr/>
              </p:nvGrpSpPr>
              <p:grpSpPr>
                <a:xfrm>
                  <a:off x="6633119" y="2386179"/>
                  <a:ext cx="333600" cy="122491"/>
                  <a:chOff x="6633119" y="2386179"/>
                  <a:chExt cx="333600" cy="122491"/>
                </a:xfrm>
              </p:grpSpPr>
              <p:sp>
                <p:nvSpPr>
                  <p:cNvPr id="609" name="Google Shape;609;p34"/>
                  <p:cNvSpPr/>
                  <p:nvPr/>
                </p:nvSpPr>
                <p:spPr>
                  <a:xfrm>
                    <a:off x="6694364" y="2453920"/>
                    <a:ext cx="226885" cy="32479"/>
                  </a:xfrm>
                  <a:custGeom>
                    <a:avLst/>
                    <a:gdLst/>
                    <a:ahLst/>
                    <a:cxnLst/>
                    <a:rect l="l" t="t" r="r" b="b"/>
                    <a:pathLst>
                      <a:path w="489" h="70" extrusionOk="0">
                        <a:moveTo>
                          <a:pt x="489" y="19"/>
                        </a:moveTo>
                        <a:cubicBezTo>
                          <a:pt x="438" y="7"/>
                          <a:pt x="362" y="0"/>
                          <a:pt x="277" y="0"/>
                        </a:cubicBezTo>
                        <a:cubicBezTo>
                          <a:pt x="124" y="0"/>
                          <a:pt x="0" y="24"/>
                          <a:pt x="0" y="53"/>
                        </a:cubicBezTo>
                        <a:cubicBezTo>
                          <a:pt x="0" y="59"/>
                          <a:pt x="5" y="65"/>
                          <a:pt x="14" y="70"/>
                        </a:cubicBezTo>
                        <a:lnTo>
                          <a:pt x="489" y="19"/>
                        </a:lnTo>
                        <a:close/>
                      </a:path>
                    </a:pathLst>
                  </a:custGeom>
                  <a:noFill/>
                  <a:ln w="9525" cap="flat" cmpd="sng">
                    <a:solidFill>
                      <a:srgbClr val="0F2737"/>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0" name="Google Shape;610;p34"/>
                  <p:cNvSpPr/>
                  <p:nvPr/>
                </p:nvSpPr>
                <p:spPr>
                  <a:xfrm>
                    <a:off x="6633119" y="2397779"/>
                    <a:ext cx="333600" cy="110892"/>
                  </a:xfrm>
                  <a:custGeom>
                    <a:avLst/>
                    <a:gdLst/>
                    <a:ahLst/>
                    <a:cxnLst/>
                    <a:rect l="l" t="t" r="r" b="b"/>
                    <a:pathLst>
                      <a:path w="719" h="239" extrusionOk="0">
                        <a:moveTo>
                          <a:pt x="700" y="54"/>
                        </a:moveTo>
                        <a:cubicBezTo>
                          <a:pt x="652" y="23"/>
                          <a:pt x="518" y="0"/>
                          <a:pt x="360" y="0"/>
                        </a:cubicBezTo>
                        <a:cubicBezTo>
                          <a:pt x="201" y="0"/>
                          <a:pt x="67" y="22"/>
                          <a:pt x="19" y="53"/>
                        </a:cubicBezTo>
                        <a:lnTo>
                          <a:pt x="0" y="52"/>
                        </a:lnTo>
                        <a:lnTo>
                          <a:pt x="0" y="160"/>
                        </a:lnTo>
                        <a:cubicBezTo>
                          <a:pt x="0" y="203"/>
                          <a:pt x="161" y="239"/>
                          <a:pt x="359" y="239"/>
                        </a:cubicBezTo>
                        <a:cubicBezTo>
                          <a:pt x="557" y="239"/>
                          <a:pt x="718" y="204"/>
                          <a:pt x="718" y="161"/>
                        </a:cubicBezTo>
                        <a:lnTo>
                          <a:pt x="719" y="54"/>
                        </a:lnTo>
                        <a:lnTo>
                          <a:pt x="700" y="54"/>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1" name="Google Shape;611;p34"/>
                  <p:cNvSpPr/>
                  <p:nvPr/>
                </p:nvSpPr>
                <p:spPr>
                  <a:xfrm>
                    <a:off x="6664205" y="2443713"/>
                    <a:ext cx="39902" cy="57998"/>
                  </a:xfrm>
                  <a:custGeom>
                    <a:avLst/>
                    <a:gdLst/>
                    <a:ahLst/>
                    <a:cxnLst/>
                    <a:rect l="l" t="t" r="r" b="b"/>
                    <a:pathLst>
                      <a:path w="86" h="125" extrusionOk="0">
                        <a:moveTo>
                          <a:pt x="1" y="0"/>
                        </a:moveTo>
                        <a:lnTo>
                          <a:pt x="0" y="106"/>
                        </a:lnTo>
                        <a:cubicBezTo>
                          <a:pt x="24" y="114"/>
                          <a:pt x="53" y="120"/>
                          <a:pt x="86" y="125"/>
                        </a:cubicBezTo>
                        <a:lnTo>
                          <a:pt x="86" y="18"/>
                        </a:lnTo>
                        <a:cubicBezTo>
                          <a:pt x="53" y="13"/>
                          <a:pt x="24" y="7"/>
                          <a:pt x="1" y="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2" name="Google Shape;612;p34"/>
                  <p:cNvSpPr/>
                  <p:nvPr/>
                </p:nvSpPr>
                <p:spPr>
                  <a:xfrm>
                    <a:off x="6879955" y="2446033"/>
                    <a:ext cx="48718" cy="57998"/>
                  </a:xfrm>
                  <a:custGeom>
                    <a:avLst/>
                    <a:gdLst/>
                    <a:ahLst/>
                    <a:cxnLst/>
                    <a:rect l="l" t="t" r="r" b="b"/>
                    <a:pathLst>
                      <a:path w="105" h="125" extrusionOk="0">
                        <a:moveTo>
                          <a:pt x="0" y="19"/>
                        </a:moveTo>
                        <a:lnTo>
                          <a:pt x="0" y="125"/>
                        </a:lnTo>
                        <a:cubicBezTo>
                          <a:pt x="40" y="121"/>
                          <a:pt x="76" y="114"/>
                          <a:pt x="105" y="106"/>
                        </a:cubicBezTo>
                        <a:lnTo>
                          <a:pt x="105" y="0"/>
                        </a:lnTo>
                        <a:cubicBezTo>
                          <a:pt x="76" y="7"/>
                          <a:pt x="40" y="14"/>
                          <a:pt x="0" y="19"/>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3" name="Google Shape;613;p34"/>
                  <p:cNvSpPr/>
                  <p:nvPr/>
                </p:nvSpPr>
                <p:spPr>
                  <a:xfrm>
                    <a:off x="6633119" y="2386179"/>
                    <a:ext cx="333600" cy="72845"/>
                  </a:xfrm>
                  <a:custGeom>
                    <a:avLst/>
                    <a:gdLst/>
                    <a:ahLst/>
                    <a:cxnLst/>
                    <a:rect l="l" t="t" r="r" b="b"/>
                    <a:pathLst>
                      <a:path w="719" h="157" extrusionOk="0">
                        <a:moveTo>
                          <a:pt x="719" y="79"/>
                        </a:moveTo>
                        <a:cubicBezTo>
                          <a:pt x="718" y="123"/>
                          <a:pt x="557" y="157"/>
                          <a:pt x="359" y="157"/>
                        </a:cubicBezTo>
                        <a:cubicBezTo>
                          <a:pt x="161" y="156"/>
                          <a:pt x="0" y="121"/>
                          <a:pt x="0" y="77"/>
                        </a:cubicBezTo>
                        <a:cubicBezTo>
                          <a:pt x="1" y="34"/>
                          <a:pt x="162" y="0"/>
                          <a:pt x="360" y="0"/>
                        </a:cubicBezTo>
                        <a:cubicBezTo>
                          <a:pt x="558" y="0"/>
                          <a:pt x="719" y="35"/>
                          <a:pt x="719" y="7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4" name="Google Shape;614;p34"/>
                  <p:cNvSpPr/>
                  <p:nvPr/>
                </p:nvSpPr>
                <p:spPr>
                  <a:xfrm>
                    <a:off x="6671165" y="2397779"/>
                    <a:ext cx="226885" cy="32479"/>
                  </a:xfrm>
                  <a:custGeom>
                    <a:avLst/>
                    <a:gdLst/>
                    <a:ahLst/>
                    <a:cxnLst/>
                    <a:rect l="l" t="t" r="r" b="b"/>
                    <a:pathLst>
                      <a:path w="489" h="70" extrusionOk="0">
                        <a:moveTo>
                          <a:pt x="489" y="19"/>
                        </a:moveTo>
                        <a:cubicBezTo>
                          <a:pt x="438" y="7"/>
                          <a:pt x="362" y="0"/>
                          <a:pt x="278" y="0"/>
                        </a:cubicBezTo>
                        <a:cubicBezTo>
                          <a:pt x="124" y="0"/>
                          <a:pt x="0" y="23"/>
                          <a:pt x="0" y="53"/>
                        </a:cubicBezTo>
                        <a:cubicBezTo>
                          <a:pt x="0" y="59"/>
                          <a:pt x="5" y="64"/>
                          <a:pt x="14" y="70"/>
                        </a:cubicBezTo>
                        <a:lnTo>
                          <a:pt x="489" y="19"/>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5" name="Google Shape;615;p34"/>
                  <p:cNvSpPr/>
                  <p:nvPr/>
                </p:nvSpPr>
                <p:spPr>
                  <a:xfrm>
                    <a:off x="6737978" y="2422834"/>
                    <a:ext cx="190695" cy="24591"/>
                  </a:xfrm>
                  <a:custGeom>
                    <a:avLst/>
                    <a:gdLst/>
                    <a:ahLst/>
                    <a:cxnLst/>
                    <a:rect l="l" t="t" r="r" b="b"/>
                    <a:pathLst>
                      <a:path w="411" h="53" extrusionOk="0">
                        <a:moveTo>
                          <a:pt x="411" y="0"/>
                        </a:moveTo>
                        <a:cubicBezTo>
                          <a:pt x="411" y="29"/>
                          <a:pt x="287" y="53"/>
                          <a:pt x="133" y="53"/>
                        </a:cubicBezTo>
                        <a:cubicBezTo>
                          <a:pt x="85" y="53"/>
                          <a:pt x="40" y="50"/>
                          <a:pt x="0" y="46"/>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6" name="Google Shape;616;p34"/>
                  <p:cNvSpPr/>
                  <p:nvPr/>
                </p:nvSpPr>
                <p:spPr>
                  <a:xfrm>
                    <a:off x="6664205" y="2443713"/>
                    <a:ext cx="464" cy="49182"/>
                  </a:xfrm>
                  <a:custGeom>
                    <a:avLst/>
                    <a:gdLst/>
                    <a:ahLst/>
                    <a:cxnLst/>
                    <a:rect l="l" t="t" r="r" b="b"/>
                    <a:pathLst>
                      <a:path w="1" h="106" extrusionOk="0">
                        <a:moveTo>
                          <a:pt x="1" y="0"/>
                        </a:moveTo>
                        <a:lnTo>
                          <a:pt x="0" y="106"/>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7" name="Google Shape;617;p34"/>
                  <p:cNvSpPr/>
                  <p:nvPr/>
                </p:nvSpPr>
                <p:spPr>
                  <a:xfrm>
                    <a:off x="6729162" y="2455312"/>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8" name="Google Shape;618;p34"/>
                  <p:cNvSpPr/>
                  <p:nvPr/>
                </p:nvSpPr>
                <p:spPr>
                  <a:xfrm>
                    <a:off x="6857684" y="2456704"/>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19" name="Google Shape;619;p34"/>
                <p:cNvGrpSpPr/>
                <p:nvPr/>
              </p:nvGrpSpPr>
              <p:grpSpPr>
                <a:xfrm>
                  <a:off x="6667453" y="2324005"/>
                  <a:ext cx="333136" cy="122955"/>
                  <a:chOff x="6667453" y="2324005"/>
                  <a:chExt cx="333136" cy="122955"/>
                </a:xfrm>
              </p:grpSpPr>
              <p:sp>
                <p:nvSpPr>
                  <p:cNvPr id="620" name="Google Shape;620;p34"/>
                  <p:cNvSpPr/>
                  <p:nvPr/>
                </p:nvSpPr>
                <p:spPr>
                  <a:xfrm>
                    <a:off x="6667453" y="2335605"/>
                    <a:ext cx="333136" cy="111356"/>
                  </a:xfrm>
                  <a:custGeom>
                    <a:avLst/>
                    <a:gdLst/>
                    <a:ahLst/>
                    <a:cxnLst/>
                    <a:rect l="l" t="t" r="r" b="b"/>
                    <a:pathLst>
                      <a:path w="718" h="240" extrusionOk="0">
                        <a:moveTo>
                          <a:pt x="700" y="55"/>
                        </a:moveTo>
                        <a:cubicBezTo>
                          <a:pt x="652" y="23"/>
                          <a:pt x="518" y="1"/>
                          <a:pt x="360" y="0"/>
                        </a:cubicBezTo>
                        <a:cubicBezTo>
                          <a:pt x="201" y="0"/>
                          <a:pt x="67" y="22"/>
                          <a:pt x="19" y="53"/>
                        </a:cubicBezTo>
                        <a:lnTo>
                          <a:pt x="0" y="53"/>
                        </a:lnTo>
                        <a:lnTo>
                          <a:pt x="0" y="160"/>
                        </a:lnTo>
                        <a:cubicBezTo>
                          <a:pt x="0" y="203"/>
                          <a:pt x="161" y="239"/>
                          <a:pt x="359" y="240"/>
                        </a:cubicBezTo>
                        <a:cubicBezTo>
                          <a:pt x="557" y="240"/>
                          <a:pt x="718" y="205"/>
                          <a:pt x="718" y="161"/>
                        </a:cubicBezTo>
                        <a:lnTo>
                          <a:pt x="718" y="55"/>
                        </a:lnTo>
                        <a:lnTo>
                          <a:pt x="700" y="55"/>
                        </a:lnTo>
                        <a:close/>
                      </a:path>
                    </a:pathLst>
                  </a:custGeom>
                  <a:solidFill>
                    <a:schemeClr val="accent4"/>
                  </a:solidFill>
                  <a:ln>
                    <a:noFill/>
                  </a:ln>
                </p:spPr>
                <p:txBody>
                  <a:bodyPr spcFirstLastPara="1" wrap="square" lIns="90000" tIns="41400" rIns="90000" bIns="414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1" name="Google Shape;621;p34"/>
                  <p:cNvSpPr/>
                  <p:nvPr/>
                </p:nvSpPr>
                <p:spPr>
                  <a:xfrm>
                    <a:off x="6698540" y="2381539"/>
                    <a:ext cx="39902" cy="58462"/>
                  </a:xfrm>
                  <a:custGeom>
                    <a:avLst/>
                    <a:gdLst/>
                    <a:ahLst/>
                    <a:cxnLst/>
                    <a:rect l="l" t="t" r="r" b="b"/>
                    <a:pathLst>
                      <a:path w="86" h="126" extrusionOk="0">
                        <a:moveTo>
                          <a:pt x="1" y="0"/>
                        </a:moveTo>
                        <a:lnTo>
                          <a:pt x="0" y="107"/>
                        </a:lnTo>
                        <a:cubicBezTo>
                          <a:pt x="24" y="114"/>
                          <a:pt x="53" y="121"/>
                          <a:pt x="86" y="126"/>
                        </a:cubicBezTo>
                        <a:lnTo>
                          <a:pt x="86" y="18"/>
                        </a:lnTo>
                        <a:cubicBezTo>
                          <a:pt x="53" y="13"/>
                          <a:pt x="24" y="7"/>
                          <a:pt x="1" y="0"/>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2" name="Google Shape;622;p34"/>
                  <p:cNvSpPr/>
                  <p:nvPr/>
                </p:nvSpPr>
                <p:spPr>
                  <a:xfrm>
                    <a:off x="6763497" y="2393603"/>
                    <a:ext cx="128522" cy="53358"/>
                  </a:xfrm>
                  <a:custGeom>
                    <a:avLst/>
                    <a:gdLst/>
                    <a:ahLst/>
                    <a:cxnLst/>
                    <a:rect l="l" t="t" r="r" b="b"/>
                    <a:pathLst>
                      <a:path w="277" h="115" extrusionOk="0">
                        <a:moveTo>
                          <a:pt x="152" y="7"/>
                        </a:moveTo>
                        <a:cubicBezTo>
                          <a:pt x="98" y="7"/>
                          <a:pt x="47" y="4"/>
                          <a:pt x="0" y="0"/>
                        </a:cubicBezTo>
                        <a:lnTo>
                          <a:pt x="0" y="107"/>
                        </a:lnTo>
                        <a:cubicBezTo>
                          <a:pt x="46" y="112"/>
                          <a:pt x="98" y="114"/>
                          <a:pt x="152" y="115"/>
                        </a:cubicBezTo>
                        <a:cubicBezTo>
                          <a:pt x="196" y="115"/>
                          <a:pt x="238" y="113"/>
                          <a:pt x="277" y="110"/>
                        </a:cubicBezTo>
                        <a:lnTo>
                          <a:pt x="277" y="2"/>
                        </a:lnTo>
                        <a:cubicBezTo>
                          <a:pt x="238" y="6"/>
                          <a:pt x="196" y="7"/>
                          <a:pt x="152" y="7"/>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3" name="Google Shape;623;p34"/>
                  <p:cNvSpPr/>
                  <p:nvPr/>
                </p:nvSpPr>
                <p:spPr>
                  <a:xfrm>
                    <a:off x="6914289" y="2383859"/>
                    <a:ext cx="48718" cy="58462"/>
                  </a:xfrm>
                  <a:custGeom>
                    <a:avLst/>
                    <a:gdLst/>
                    <a:ahLst/>
                    <a:cxnLst/>
                    <a:rect l="l" t="t" r="r" b="b"/>
                    <a:pathLst>
                      <a:path w="105" h="126" extrusionOk="0">
                        <a:moveTo>
                          <a:pt x="0" y="19"/>
                        </a:moveTo>
                        <a:lnTo>
                          <a:pt x="0" y="126"/>
                        </a:lnTo>
                        <a:cubicBezTo>
                          <a:pt x="41" y="121"/>
                          <a:pt x="76" y="115"/>
                          <a:pt x="105" y="107"/>
                        </a:cubicBezTo>
                        <a:lnTo>
                          <a:pt x="105" y="0"/>
                        </a:lnTo>
                        <a:cubicBezTo>
                          <a:pt x="76" y="8"/>
                          <a:pt x="41" y="14"/>
                          <a:pt x="0" y="19"/>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4" name="Google Shape;624;p34"/>
                  <p:cNvSpPr/>
                  <p:nvPr/>
                </p:nvSpPr>
                <p:spPr>
                  <a:xfrm>
                    <a:off x="6667453" y="2324005"/>
                    <a:ext cx="333136" cy="72845"/>
                  </a:xfrm>
                  <a:custGeom>
                    <a:avLst/>
                    <a:gdLst/>
                    <a:ahLst/>
                    <a:cxnLst/>
                    <a:rect l="l" t="t" r="r" b="b"/>
                    <a:pathLst>
                      <a:path w="718" h="157" extrusionOk="0">
                        <a:moveTo>
                          <a:pt x="718" y="80"/>
                        </a:moveTo>
                        <a:cubicBezTo>
                          <a:pt x="718" y="123"/>
                          <a:pt x="557" y="157"/>
                          <a:pt x="359" y="157"/>
                        </a:cubicBezTo>
                        <a:cubicBezTo>
                          <a:pt x="161" y="157"/>
                          <a:pt x="0" y="122"/>
                          <a:pt x="0" y="78"/>
                        </a:cubicBezTo>
                        <a:cubicBezTo>
                          <a:pt x="0" y="34"/>
                          <a:pt x="162" y="0"/>
                          <a:pt x="360" y="0"/>
                        </a:cubicBezTo>
                        <a:cubicBezTo>
                          <a:pt x="558" y="1"/>
                          <a:pt x="719" y="36"/>
                          <a:pt x="718" y="80"/>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5" name="Google Shape;625;p34"/>
                  <p:cNvSpPr/>
                  <p:nvPr/>
                </p:nvSpPr>
                <p:spPr>
                  <a:xfrm>
                    <a:off x="6772312" y="2360660"/>
                    <a:ext cx="190695" cy="24591"/>
                  </a:xfrm>
                  <a:custGeom>
                    <a:avLst/>
                    <a:gdLst/>
                    <a:ahLst/>
                    <a:cxnLst/>
                    <a:rect l="l" t="t" r="r" b="b"/>
                    <a:pathLst>
                      <a:path w="411" h="53" extrusionOk="0">
                        <a:moveTo>
                          <a:pt x="411" y="0"/>
                        </a:moveTo>
                        <a:cubicBezTo>
                          <a:pt x="411" y="30"/>
                          <a:pt x="287" y="54"/>
                          <a:pt x="133" y="53"/>
                        </a:cubicBezTo>
                        <a:cubicBezTo>
                          <a:pt x="85" y="53"/>
                          <a:pt x="40" y="51"/>
                          <a:pt x="0" y="46"/>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6" name="Google Shape;626;p34"/>
                  <p:cNvSpPr/>
                  <p:nvPr/>
                </p:nvSpPr>
                <p:spPr>
                  <a:xfrm>
                    <a:off x="6698540" y="2381539"/>
                    <a:ext cx="464" cy="49646"/>
                  </a:xfrm>
                  <a:custGeom>
                    <a:avLst/>
                    <a:gdLst/>
                    <a:ahLst/>
                    <a:cxnLst/>
                    <a:rect l="l" t="t" r="r" b="b"/>
                    <a:pathLst>
                      <a:path w="1" h="107" extrusionOk="0">
                        <a:moveTo>
                          <a:pt x="1" y="0"/>
                        </a:moveTo>
                        <a:lnTo>
                          <a:pt x="0" y="107"/>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7" name="Google Shape;627;p34"/>
                  <p:cNvSpPr/>
                  <p:nvPr/>
                </p:nvSpPr>
                <p:spPr>
                  <a:xfrm>
                    <a:off x="6763497" y="2393603"/>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8" name="Google Shape;628;p34"/>
                  <p:cNvSpPr/>
                  <p:nvPr/>
                </p:nvSpPr>
                <p:spPr>
                  <a:xfrm>
                    <a:off x="6892018" y="2394531"/>
                    <a:ext cx="0" cy="50110"/>
                  </a:xfrm>
                  <a:custGeom>
                    <a:avLst/>
                    <a:gdLst/>
                    <a:ahLst/>
                    <a:cxnLst/>
                    <a:rect l="l" t="t" r="r" b="b"/>
                    <a:pathLst>
                      <a:path w="120000" h="108" extrusionOk="0">
                        <a:moveTo>
                          <a:pt x="0" y="0"/>
                        </a:moveTo>
                        <a:lnTo>
                          <a:pt x="0" y="108"/>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29" name="Google Shape;629;p34"/>
                <p:cNvGrpSpPr/>
                <p:nvPr/>
              </p:nvGrpSpPr>
              <p:grpSpPr>
                <a:xfrm>
                  <a:off x="6652606" y="2261832"/>
                  <a:ext cx="333600" cy="122955"/>
                  <a:chOff x="6652606" y="2185632"/>
                  <a:chExt cx="333600" cy="122955"/>
                </a:xfrm>
              </p:grpSpPr>
              <p:sp>
                <p:nvSpPr>
                  <p:cNvPr id="630" name="Google Shape;630;p34"/>
                  <p:cNvSpPr/>
                  <p:nvPr/>
                </p:nvSpPr>
                <p:spPr>
                  <a:xfrm>
                    <a:off x="6705499" y="2259405"/>
                    <a:ext cx="226885" cy="32479"/>
                  </a:xfrm>
                  <a:custGeom>
                    <a:avLst/>
                    <a:gdLst/>
                    <a:ahLst/>
                    <a:cxnLst/>
                    <a:rect l="l" t="t" r="r" b="b"/>
                    <a:pathLst>
                      <a:path w="489" h="70" extrusionOk="0">
                        <a:moveTo>
                          <a:pt x="489" y="19"/>
                        </a:moveTo>
                        <a:cubicBezTo>
                          <a:pt x="438" y="8"/>
                          <a:pt x="362" y="0"/>
                          <a:pt x="278" y="0"/>
                        </a:cubicBezTo>
                        <a:cubicBezTo>
                          <a:pt x="124" y="0"/>
                          <a:pt x="0" y="24"/>
                          <a:pt x="0" y="53"/>
                        </a:cubicBezTo>
                        <a:cubicBezTo>
                          <a:pt x="0" y="59"/>
                          <a:pt x="5" y="65"/>
                          <a:pt x="14" y="70"/>
                        </a:cubicBezTo>
                        <a:lnTo>
                          <a:pt x="489" y="19"/>
                        </a:lnTo>
                        <a:close/>
                      </a:path>
                    </a:pathLst>
                  </a:custGeom>
                  <a:noFill/>
                  <a:ln w="9525" cap="flat" cmpd="sng">
                    <a:solidFill>
                      <a:srgbClr val="0F2737"/>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1" name="Google Shape;631;p34"/>
                  <p:cNvSpPr/>
                  <p:nvPr/>
                </p:nvSpPr>
                <p:spPr>
                  <a:xfrm>
                    <a:off x="6652606" y="2197231"/>
                    <a:ext cx="333600" cy="110892"/>
                  </a:xfrm>
                  <a:custGeom>
                    <a:avLst/>
                    <a:gdLst/>
                    <a:ahLst/>
                    <a:cxnLst/>
                    <a:rect l="l" t="t" r="r" b="b"/>
                    <a:pathLst>
                      <a:path w="719" h="239" extrusionOk="0">
                        <a:moveTo>
                          <a:pt x="700" y="55"/>
                        </a:moveTo>
                        <a:cubicBezTo>
                          <a:pt x="652" y="24"/>
                          <a:pt x="518" y="1"/>
                          <a:pt x="360" y="0"/>
                        </a:cubicBezTo>
                        <a:cubicBezTo>
                          <a:pt x="201" y="0"/>
                          <a:pt x="67" y="22"/>
                          <a:pt x="19" y="54"/>
                        </a:cubicBezTo>
                        <a:lnTo>
                          <a:pt x="0" y="54"/>
                        </a:lnTo>
                        <a:lnTo>
                          <a:pt x="0" y="160"/>
                        </a:lnTo>
                        <a:cubicBezTo>
                          <a:pt x="0" y="204"/>
                          <a:pt x="161" y="239"/>
                          <a:pt x="359" y="239"/>
                        </a:cubicBezTo>
                        <a:cubicBezTo>
                          <a:pt x="557" y="240"/>
                          <a:pt x="718" y="205"/>
                          <a:pt x="718" y="162"/>
                        </a:cubicBezTo>
                        <a:lnTo>
                          <a:pt x="719" y="55"/>
                        </a:lnTo>
                        <a:lnTo>
                          <a:pt x="700" y="55"/>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2" name="Google Shape;632;p34"/>
                  <p:cNvSpPr/>
                  <p:nvPr/>
                </p:nvSpPr>
                <p:spPr>
                  <a:xfrm>
                    <a:off x="6683692" y="2243166"/>
                    <a:ext cx="39902" cy="58462"/>
                  </a:xfrm>
                  <a:custGeom>
                    <a:avLst/>
                    <a:gdLst/>
                    <a:ahLst/>
                    <a:cxnLst/>
                    <a:rect l="l" t="t" r="r" b="b"/>
                    <a:pathLst>
                      <a:path w="86" h="126" extrusionOk="0">
                        <a:moveTo>
                          <a:pt x="1" y="0"/>
                        </a:moveTo>
                        <a:lnTo>
                          <a:pt x="0" y="108"/>
                        </a:lnTo>
                        <a:cubicBezTo>
                          <a:pt x="24" y="115"/>
                          <a:pt x="53" y="121"/>
                          <a:pt x="86" y="126"/>
                        </a:cubicBezTo>
                        <a:lnTo>
                          <a:pt x="86" y="19"/>
                        </a:lnTo>
                        <a:cubicBezTo>
                          <a:pt x="53" y="14"/>
                          <a:pt x="24" y="7"/>
                          <a:pt x="1" y="0"/>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3" name="Google Shape;633;p34"/>
                  <p:cNvSpPr/>
                  <p:nvPr/>
                </p:nvSpPr>
                <p:spPr>
                  <a:xfrm>
                    <a:off x="6748649" y="2255229"/>
                    <a:ext cx="128522" cy="53358"/>
                  </a:xfrm>
                  <a:custGeom>
                    <a:avLst/>
                    <a:gdLst/>
                    <a:ahLst/>
                    <a:cxnLst/>
                    <a:rect l="l" t="t" r="r" b="b"/>
                    <a:pathLst>
                      <a:path w="277" h="115" extrusionOk="0">
                        <a:moveTo>
                          <a:pt x="152" y="8"/>
                        </a:moveTo>
                        <a:cubicBezTo>
                          <a:pt x="98" y="8"/>
                          <a:pt x="47" y="5"/>
                          <a:pt x="0" y="0"/>
                        </a:cubicBezTo>
                        <a:lnTo>
                          <a:pt x="0" y="107"/>
                        </a:lnTo>
                        <a:cubicBezTo>
                          <a:pt x="46" y="112"/>
                          <a:pt x="98" y="114"/>
                          <a:pt x="152" y="115"/>
                        </a:cubicBezTo>
                        <a:cubicBezTo>
                          <a:pt x="196" y="115"/>
                          <a:pt x="238" y="113"/>
                          <a:pt x="277" y="110"/>
                        </a:cubicBezTo>
                        <a:lnTo>
                          <a:pt x="277" y="3"/>
                        </a:lnTo>
                        <a:cubicBezTo>
                          <a:pt x="238" y="6"/>
                          <a:pt x="196" y="8"/>
                          <a:pt x="152" y="8"/>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4" name="Google Shape;634;p34"/>
                  <p:cNvSpPr/>
                  <p:nvPr/>
                </p:nvSpPr>
                <p:spPr>
                  <a:xfrm>
                    <a:off x="6899442" y="2245949"/>
                    <a:ext cx="48718" cy="57998"/>
                  </a:xfrm>
                  <a:custGeom>
                    <a:avLst/>
                    <a:gdLst/>
                    <a:ahLst/>
                    <a:cxnLst/>
                    <a:rect l="l" t="t" r="r" b="b"/>
                    <a:pathLst>
                      <a:path w="105" h="125" extrusionOk="0">
                        <a:moveTo>
                          <a:pt x="0" y="18"/>
                        </a:moveTo>
                        <a:lnTo>
                          <a:pt x="0" y="125"/>
                        </a:lnTo>
                        <a:cubicBezTo>
                          <a:pt x="41" y="121"/>
                          <a:pt x="76" y="114"/>
                          <a:pt x="105" y="106"/>
                        </a:cubicBezTo>
                        <a:lnTo>
                          <a:pt x="105" y="0"/>
                        </a:lnTo>
                        <a:cubicBezTo>
                          <a:pt x="76" y="7"/>
                          <a:pt x="41" y="13"/>
                          <a:pt x="0" y="18"/>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5" name="Google Shape;635;p34"/>
                  <p:cNvSpPr/>
                  <p:nvPr/>
                </p:nvSpPr>
                <p:spPr>
                  <a:xfrm>
                    <a:off x="6652606" y="2185632"/>
                    <a:ext cx="333600" cy="73309"/>
                  </a:xfrm>
                  <a:custGeom>
                    <a:avLst/>
                    <a:gdLst/>
                    <a:ahLst/>
                    <a:cxnLst/>
                    <a:rect l="l" t="t" r="r" b="b"/>
                    <a:pathLst>
                      <a:path w="719" h="158" extrusionOk="0">
                        <a:moveTo>
                          <a:pt x="719" y="80"/>
                        </a:moveTo>
                        <a:cubicBezTo>
                          <a:pt x="718" y="123"/>
                          <a:pt x="557" y="158"/>
                          <a:pt x="359" y="158"/>
                        </a:cubicBezTo>
                        <a:cubicBezTo>
                          <a:pt x="161" y="157"/>
                          <a:pt x="0" y="122"/>
                          <a:pt x="0" y="79"/>
                        </a:cubicBezTo>
                        <a:cubicBezTo>
                          <a:pt x="0" y="35"/>
                          <a:pt x="162" y="0"/>
                          <a:pt x="360" y="0"/>
                        </a:cubicBezTo>
                        <a:cubicBezTo>
                          <a:pt x="558" y="1"/>
                          <a:pt x="719" y="36"/>
                          <a:pt x="719" y="80"/>
                        </a:cubicBezTo>
                        <a:close/>
                      </a:path>
                    </a:pathLst>
                  </a:custGeom>
                  <a:solidFill>
                    <a:schemeClr val="accent5"/>
                  </a:solidFill>
                  <a:ln>
                    <a:noFill/>
                  </a:ln>
                </p:spPr>
                <p:txBody>
                  <a:bodyPr spcFirstLastPara="1" wrap="square" lIns="90000" tIns="11875" rIns="90000" bIns="11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6" name="Google Shape;636;p34"/>
                  <p:cNvSpPr/>
                  <p:nvPr/>
                </p:nvSpPr>
                <p:spPr>
                  <a:xfrm>
                    <a:off x="6690652" y="2197231"/>
                    <a:ext cx="226885" cy="32943"/>
                  </a:xfrm>
                  <a:custGeom>
                    <a:avLst/>
                    <a:gdLst/>
                    <a:ahLst/>
                    <a:cxnLst/>
                    <a:rect l="l" t="t" r="r" b="b"/>
                    <a:pathLst>
                      <a:path w="489" h="71" extrusionOk="0">
                        <a:moveTo>
                          <a:pt x="489" y="20"/>
                        </a:moveTo>
                        <a:cubicBezTo>
                          <a:pt x="438" y="8"/>
                          <a:pt x="362" y="0"/>
                          <a:pt x="278" y="0"/>
                        </a:cubicBezTo>
                        <a:cubicBezTo>
                          <a:pt x="124" y="0"/>
                          <a:pt x="0" y="24"/>
                          <a:pt x="0" y="54"/>
                        </a:cubicBezTo>
                        <a:cubicBezTo>
                          <a:pt x="0" y="59"/>
                          <a:pt x="5" y="66"/>
                          <a:pt x="14" y="71"/>
                        </a:cubicBezTo>
                        <a:lnTo>
                          <a:pt x="489" y="2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7" name="Google Shape;637;p34"/>
                  <p:cNvSpPr/>
                  <p:nvPr/>
                </p:nvSpPr>
                <p:spPr>
                  <a:xfrm>
                    <a:off x="6757465" y="2222286"/>
                    <a:ext cx="190695" cy="25055"/>
                  </a:xfrm>
                  <a:custGeom>
                    <a:avLst/>
                    <a:gdLst/>
                    <a:ahLst/>
                    <a:cxnLst/>
                    <a:rect l="l" t="t" r="r" b="b"/>
                    <a:pathLst>
                      <a:path w="411" h="54" extrusionOk="0">
                        <a:moveTo>
                          <a:pt x="411" y="0"/>
                        </a:moveTo>
                        <a:cubicBezTo>
                          <a:pt x="411" y="30"/>
                          <a:pt x="287" y="54"/>
                          <a:pt x="133" y="54"/>
                        </a:cubicBezTo>
                        <a:cubicBezTo>
                          <a:pt x="85" y="54"/>
                          <a:pt x="40" y="51"/>
                          <a:pt x="0" y="47"/>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8" name="Google Shape;638;p34"/>
                  <p:cNvSpPr/>
                  <p:nvPr/>
                </p:nvSpPr>
                <p:spPr>
                  <a:xfrm>
                    <a:off x="6683692" y="2243166"/>
                    <a:ext cx="464" cy="50110"/>
                  </a:xfrm>
                  <a:custGeom>
                    <a:avLst/>
                    <a:gdLst/>
                    <a:ahLst/>
                    <a:cxnLst/>
                    <a:rect l="l" t="t" r="r" b="b"/>
                    <a:pathLst>
                      <a:path w="1" h="108" extrusionOk="0">
                        <a:moveTo>
                          <a:pt x="1" y="0"/>
                        </a:moveTo>
                        <a:lnTo>
                          <a:pt x="0" y="108"/>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9" name="Google Shape;639;p34"/>
                  <p:cNvSpPr/>
                  <p:nvPr/>
                </p:nvSpPr>
                <p:spPr>
                  <a:xfrm>
                    <a:off x="6748649" y="2255229"/>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0" name="Google Shape;640;p34"/>
                  <p:cNvSpPr/>
                  <p:nvPr/>
                </p:nvSpPr>
                <p:spPr>
                  <a:xfrm>
                    <a:off x="6877171" y="2256621"/>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grpSp>
            <p:nvGrpSpPr>
              <p:cNvPr id="641" name="Google Shape;641;p34"/>
              <p:cNvGrpSpPr/>
              <p:nvPr/>
            </p:nvGrpSpPr>
            <p:grpSpPr>
              <a:xfrm>
                <a:off x="7147839" y="3483778"/>
                <a:ext cx="673536" cy="555333"/>
                <a:chOff x="6633119" y="2261832"/>
                <a:chExt cx="367470" cy="302980"/>
              </a:xfrm>
            </p:grpSpPr>
            <p:grpSp>
              <p:nvGrpSpPr>
                <p:cNvPr id="642" name="Google Shape;642;p34"/>
                <p:cNvGrpSpPr/>
                <p:nvPr/>
              </p:nvGrpSpPr>
              <p:grpSpPr>
                <a:xfrm>
                  <a:off x="6656318" y="2442321"/>
                  <a:ext cx="333136" cy="122491"/>
                  <a:chOff x="6656318" y="2518521"/>
                  <a:chExt cx="333136" cy="122491"/>
                </a:xfrm>
              </p:grpSpPr>
              <p:sp>
                <p:nvSpPr>
                  <p:cNvPr id="643" name="Google Shape;643;p34"/>
                  <p:cNvSpPr/>
                  <p:nvPr/>
                </p:nvSpPr>
                <p:spPr>
                  <a:xfrm>
                    <a:off x="6656318" y="2530120"/>
                    <a:ext cx="333136" cy="110892"/>
                  </a:xfrm>
                  <a:custGeom>
                    <a:avLst/>
                    <a:gdLst/>
                    <a:ahLst/>
                    <a:cxnLst/>
                    <a:rect l="l" t="t" r="r" b="b"/>
                    <a:pathLst>
                      <a:path w="718" h="239" extrusionOk="0">
                        <a:moveTo>
                          <a:pt x="700" y="54"/>
                        </a:moveTo>
                        <a:cubicBezTo>
                          <a:pt x="652" y="23"/>
                          <a:pt x="518" y="0"/>
                          <a:pt x="359" y="0"/>
                        </a:cubicBezTo>
                        <a:cubicBezTo>
                          <a:pt x="201" y="0"/>
                          <a:pt x="67" y="22"/>
                          <a:pt x="19" y="53"/>
                        </a:cubicBezTo>
                        <a:lnTo>
                          <a:pt x="0" y="53"/>
                        </a:lnTo>
                        <a:lnTo>
                          <a:pt x="0" y="160"/>
                        </a:lnTo>
                        <a:cubicBezTo>
                          <a:pt x="0" y="203"/>
                          <a:pt x="161" y="239"/>
                          <a:pt x="359" y="239"/>
                        </a:cubicBezTo>
                        <a:cubicBezTo>
                          <a:pt x="558" y="239"/>
                          <a:pt x="718" y="204"/>
                          <a:pt x="718" y="161"/>
                        </a:cubicBezTo>
                        <a:lnTo>
                          <a:pt x="718" y="54"/>
                        </a:lnTo>
                        <a:lnTo>
                          <a:pt x="700" y="54"/>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4" name="Google Shape;644;p34"/>
                  <p:cNvSpPr/>
                  <p:nvPr/>
                </p:nvSpPr>
                <p:spPr>
                  <a:xfrm>
                    <a:off x="6687868" y="2576055"/>
                    <a:ext cx="39438" cy="57998"/>
                  </a:xfrm>
                  <a:custGeom>
                    <a:avLst/>
                    <a:gdLst/>
                    <a:ahLst/>
                    <a:cxnLst/>
                    <a:rect l="l" t="t" r="r" b="b"/>
                    <a:pathLst>
                      <a:path w="85" h="125" extrusionOk="0">
                        <a:moveTo>
                          <a:pt x="0" y="0"/>
                        </a:moveTo>
                        <a:lnTo>
                          <a:pt x="0" y="107"/>
                        </a:lnTo>
                        <a:cubicBezTo>
                          <a:pt x="23" y="114"/>
                          <a:pt x="52" y="120"/>
                          <a:pt x="85" y="125"/>
                        </a:cubicBezTo>
                        <a:lnTo>
                          <a:pt x="85" y="19"/>
                        </a:lnTo>
                        <a:cubicBezTo>
                          <a:pt x="52" y="13"/>
                          <a:pt x="23" y="7"/>
                          <a:pt x="0" y="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5" name="Google Shape;645;p34"/>
                  <p:cNvSpPr/>
                  <p:nvPr/>
                </p:nvSpPr>
                <p:spPr>
                  <a:xfrm>
                    <a:off x="6903618" y="2578375"/>
                    <a:ext cx="48254" cy="58462"/>
                  </a:xfrm>
                  <a:custGeom>
                    <a:avLst/>
                    <a:gdLst/>
                    <a:ahLst/>
                    <a:cxnLst/>
                    <a:rect l="l" t="t" r="r" b="b"/>
                    <a:pathLst>
                      <a:path w="104" h="126" extrusionOk="0">
                        <a:moveTo>
                          <a:pt x="0" y="19"/>
                        </a:moveTo>
                        <a:lnTo>
                          <a:pt x="0" y="126"/>
                        </a:lnTo>
                        <a:cubicBezTo>
                          <a:pt x="40" y="121"/>
                          <a:pt x="75" y="115"/>
                          <a:pt x="104" y="107"/>
                        </a:cubicBezTo>
                        <a:lnTo>
                          <a:pt x="104" y="0"/>
                        </a:lnTo>
                        <a:cubicBezTo>
                          <a:pt x="75" y="7"/>
                          <a:pt x="40" y="14"/>
                          <a:pt x="0" y="19"/>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6" name="Google Shape;646;p34"/>
                  <p:cNvSpPr/>
                  <p:nvPr/>
                </p:nvSpPr>
                <p:spPr>
                  <a:xfrm>
                    <a:off x="6656318" y="2518521"/>
                    <a:ext cx="333136" cy="72845"/>
                  </a:xfrm>
                  <a:custGeom>
                    <a:avLst/>
                    <a:gdLst/>
                    <a:ahLst/>
                    <a:cxnLst/>
                    <a:rect l="l" t="t" r="r" b="b"/>
                    <a:pathLst>
                      <a:path w="718" h="157" extrusionOk="0">
                        <a:moveTo>
                          <a:pt x="718" y="79"/>
                        </a:moveTo>
                        <a:cubicBezTo>
                          <a:pt x="718" y="123"/>
                          <a:pt x="558" y="157"/>
                          <a:pt x="359" y="157"/>
                        </a:cubicBezTo>
                        <a:cubicBezTo>
                          <a:pt x="161" y="156"/>
                          <a:pt x="0" y="121"/>
                          <a:pt x="0" y="78"/>
                        </a:cubicBezTo>
                        <a:cubicBezTo>
                          <a:pt x="0" y="34"/>
                          <a:pt x="162" y="0"/>
                          <a:pt x="360" y="0"/>
                        </a:cubicBezTo>
                        <a:cubicBezTo>
                          <a:pt x="558" y="0"/>
                          <a:pt x="719" y="35"/>
                          <a:pt x="718" y="7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7" name="Google Shape;647;p34"/>
                  <p:cNvSpPr/>
                  <p:nvPr/>
                </p:nvSpPr>
                <p:spPr>
                  <a:xfrm>
                    <a:off x="6761177" y="2555175"/>
                    <a:ext cx="190695" cy="24591"/>
                  </a:xfrm>
                  <a:custGeom>
                    <a:avLst/>
                    <a:gdLst/>
                    <a:ahLst/>
                    <a:cxnLst/>
                    <a:rect l="l" t="t" r="r" b="b"/>
                    <a:pathLst>
                      <a:path w="411" h="53" extrusionOk="0">
                        <a:moveTo>
                          <a:pt x="411" y="0"/>
                        </a:moveTo>
                        <a:cubicBezTo>
                          <a:pt x="411" y="30"/>
                          <a:pt x="287" y="54"/>
                          <a:pt x="133" y="53"/>
                        </a:cubicBezTo>
                        <a:cubicBezTo>
                          <a:pt x="85" y="53"/>
                          <a:pt x="40" y="51"/>
                          <a:pt x="0" y="46"/>
                        </a:cubicBezTo>
                        <a:lnTo>
                          <a:pt x="411" y="0"/>
                        </a:lnTo>
                        <a:close/>
                      </a:path>
                    </a:pathLst>
                  </a:custGeom>
                  <a:noFill/>
                  <a:ln w="9525" cap="flat" cmpd="sng">
                    <a:solidFill>
                      <a:schemeClr val="lt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8" name="Google Shape;648;p34"/>
                  <p:cNvSpPr/>
                  <p:nvPr/>
                </p:nvSpPr>
                <p:spPr>
                  <a:xfrm>
                    <a:off x="6687868" y="2576055"/>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9" name="Google Shape;649;p34"/>
                  <p:cNvSpPr/>
                  <p:nvPr/>
                </p:nvSpPr>
                <p:spPr>
                  <a:xfrm>
                    <a:off x="6880883" y="2589046"/>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50" name="Google Shape;650;p34"/>
                <p:cNvGrpSpPr/>
                <p:nvPr/>
              </p:nvGrpSpPr>
              <p:grpSpPr>
                <a:xfrm>
                  <a:off x="6633119" y="2386179"/>
                  <a:ext cx="333600" cy="122491"/>
                  <a:chOff x="6633119" y="2386179"/>
                  <a:chExt cx="333600" cy="122491"/>
                </a:xfrm>
              </p:grpSpPr>
              <p:sp>
                <p:nvSpPr>
                  <p:cNvPr id="651" name="Google Shape;651;p34"/>
                  <p:cNvSpPr/>
                  <p:nvPr/>
                </p:nvSpPr>
                <p:spPr>
                  <a:xfrm>
                    <a:off x="6694364" y="2453920"/>
                    <a:ext cx="226885" cy="32479"/>
                  </a:xfrm>
                  <a:custGeom>
                    <a:avLst/>
                    <a:gdLst/>
                    <a:ahLst/>
                    <a:cxnLst/>
                    <a:rect l="l" t="t" r="r" b="b"/>
                    <a:pathLst>
                      <a:path w="489" h="70" extrusionOk="0">
                        <a:moveTo>
                          <a:pt x="489" y="19"/>
                        </a:moveTo>
                        <a:cubicBezTo>
                          <a:pt x="438" y="7"/>
                          <a:pt x="362" y="0"/>
                          <a:pt x="277" y="0"/>
                        </a:cubicBezTo>
                        <a:cubicBezTo>
                          <a:pt x="124" y="0"/>
                          <a:pt x="0" y="24"/>
                          <a:pt x="0" y="53"/>
                        </a:cubicBezTo>
                        <a:cubicBezTo>
                          <a:pt x="0" y="59"/>
                          <a:pt x="5" y="65"/>
                          <a:pt x="14" y="70"/>
                        </a:cubicBezTo>
                        <a:lnTo>
                          <a:pt x="489" y="19"/>
                        </a:lnTo>
                        <a:close/>
                      </a:path>
                    </a:pathLst>
                  </a:custGeom>
                  <a:noFill/>
                  <a:ln w="9525" cap="flat" cmpd="sng">
                    <a:solidFill>
                      <a:srgbClr val="0F2737"/>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2" name="Google Shape;652;p34"/>
                  <p:cNvSpPr/>
                  <p:nvPr/>
                </p:nvSpPr>
                <p:spPr>
                  <a:xfrm>
                    <a:off x="6633119" y="2397779"/>
                    <a:ext cx="333600" cy="110892"/>
                  </a:xfrm>
                  <a:custGeom>
                    <a:avLst/>
                    <a:gdLst/>
                    <a:ahLst/>
                    <a:cxnLst/>
                    <a:rect l="l" t="t" r="r" b="b"/>
                    <a:pathLst>
                      <a:path w="719" h="239" extrusionOk="0">
                        <a:moveTo>
                          <a:pt x="700" y="54"/>
                        </a:moveTo>
                        <a:cubicBezTo>
                          <a:pt x="652" y="23"/>
                          <a:pt x="518" y="0"/>
                          <a:pt x="360" y="0"/>
                        </a:cubicBezTo>
                        <a:cubicBezTo>
                          <a:pt x="201" y="0"/>
                          <a:pt x="67" y="22"/>
                          <a:pt x="19" y="53"/>
                        </a:cubicBezTo>
                        <a:lnTo>
                          <a:pt x="0" y="52"/>
                        </a:lnTo>
                        <a:lnTo>
                          <a:pt x="0" y="160"/>
                        </a:lnTo>
                        <a:cubicBezTo>
                          <a:pt x="0" y="203"/>
                          <a:pt x="161" y="239"/>
                          <a:pt x="359" y="239"/>
                        </a:cubicBezTo>
                        <a:cubicBezTo>
                          <a:pt x="557" y="239"/>
                          <a:pt x="718" y="204"/>
                          <a:pt x="718" y="161"/>
                        </a:cubicBezTo>
                        <a:lnTo>
                          <a:pt x="719" y="54"/>
                        </a:lnTo>
                        <a:lnTo>
                          <a:pt x="700" y="54"/>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3" name="Google Shape;653;p34"/>
                  <p:cNvSpPr/>
                  <p:nvPr/>
                </p:nvSpPr>
                <p:spPr>
                  <a:xfrm>
                    <a:off x="6664205" y="2443713"/>
                    <a:ext cx="39902" cy="57998"/>
                  </a:xfrm>
                  <a:custGeom>
                    <a:avLst/>
                    <a:gdLst/>
                    <a:ahLst/>
                    <a:cxnLst/>
                    <a:rect l="l" t="t" r="r" b="b"/>
                    <a:pathLst>
                      <a:path w="86" h="125" extrusionOk="0">
                        <a:moveTo>
                          <a:pt x="1" y="0"/>
                        </a:moveTo>
                        <a:lnTo>
                          <a:pt x="0" y="106"/>
                        </a:lnTo>
                        <a:cubicBezTo>
                          <a:pt x="24" y="114"/>
                          <a:pt x="53" y="120"/>
                          <a:pt x="86" y="125"/>
                        </a:cubicBezTo>
                        <a:lnTo>
                          <a:pt x="86" y="18"/>
                        </a:lnTo>
                        <a:cubicBezTo>
                          <a:pt x="53" y="13"/>
                          <a:pt x="24" y="7"/>
                          <a:pt x="1" y="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4" name="Google Shape;654;p34"/>
                  <p:cNvSpPr/>
                  <p:nvPr/>
                </p:nvSpPr>
                <p:spPr>
                  <a:xfrm>
                    <a:off x="6879955" y="2446033"/>
                    <a:ext cx="48718" cy="57998"/>
                  </a:xfrm>
                  <a:custGeom>
                    <a:avLst/>
                    <a:gdLst/>
                    <a:ahLst/>
                    <a:cxnLst/>
                    <a:rect l="l" t="t" r="r" b="b"/>
                    <a:pathLst>
                      <a:path w="105" h="125" extrusionOk="0">
                        <a:moveTo>
                          <a:pt x="0" y="19"/>
                        </a:moveTo>
                        <a:lnTo>
                          <a:pt x="0" y="125"/>
                        </a:lnTo>
                        <a:cubicBezTo>
                          <a:pt x="40" y="121"/>
                          <a:pt x="76" y="114"/>
                          <a:pt x="105" y="106"/>
                        </a:cubicBezTo>
                        <a:lnTo>
                          <a:pt x="105" y="0"/>
                        </a:lnTo>
                        <a:cubicBezTo>
                          <a:pt x="76" y="7"/>
                          <a:pt x="40" y="14"/>
                          <a:pt x="0" y="19"/>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5" name="Google Shape;655;p34"/>
                  <p:cNvSpPr/>
                  <p:nvPr/>
                </p:nvSpPr>
                <p:spPr>
                  <a:xfrm>
                    <a:off x="6633119" y="2386179"/>
                    <a:ext cx="333600" cy="72845"/>
                  </a:xfrm>
                  <a:custGeom>
                    <a:avLst/>
                    <a:gdLst/>
                    <a:ahLst/>
                    <a:cxnLst/>
                    <a:rect l="l" t="t" r="r" b="b"/>
                    <a:pathLst>
                      <a:path w="719" h="157" extrusionOk="0">
                        <a:moveTo>
                          <a:pt x="719" y="79"/>
                        </a:moveTo>
                        <a:cubicBezTo>
                          <a:pt x="718" y="123"/>
                          <a:pt x="557" y="157"/>
                          <a:pt x="359" y="157"/>
                        </a:cubicBezTo>
                        <a:cubicBezTo>
                          <a:pt x="161" y="156"/>
                          <a:pt x="0" y="121"/>
                          <a:pt x="0" y="77"/>
                        </a:cubicBezTo>
                        <a:cubicBezTo>
                          <a:pt x="1" y="34"/>
                          <a:pt x="162" y="0"/>
                          <a:pt x="360" y="0"/>
                        </a:cubicBezTo>
                        <a:cubicBezTo>
                          <a:pt x="558" y="0"/>
                          <a:pt x="719" y="35"/>
                          <a:pt x="719" y="7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6" name="Google Shape;656;p34"/>
                  <p:cNvSpPr/>
                  <p:nvPr/>
                </p:nvSpPr>
                <p:spPr>
                  <a:xfrm>
                    <a:off x="6671165" y="2397779"/>
                    <a:ext cx="226885" cy="32479"/>
                  </a:xfrm>
                  <a:custGeom>
                    <a:avLst/>
                    <a:gdLst/>
                    <a:ahLst/>
                    <a:cxnLst/>
                    <a:rect l="l" t="t" r="r" b="b"/>
                    <a:pathLst>
                      <a:path w="489" h="70" extrusionOk="0">
                        <a:moveTo>
                          <a:pt x="489" y="19"/>
                        </a:moveTo>
                        <a:cubicBezTo>
                          <a:pt x="438" y="7"/>
                          <a:pt x="362" y="0"/>
                          <a:pt x="278" y="0"/>
                        </a:cubicBezTo>
                        <a:cubicBezTo>
                          <a:pt x="124" y="0"/>
                          <a:pt x="0" y="23"/>
                          <a:pt x="0" y="53"/>
                        </a:cubicBezTo>
                        <a:cubicBezTo>
                          <a:pt x="0" y="59"/>
                          <a:pt x="5" y="64"/>
                          <a:pt x="14" y="70"/>
                        </a:cubicBezTo>
                        <a:lnTo>
                          <a:pt x="489" y="19"/>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7" name="Google Shape;657;p34"/>
                  <p:cNvSpPr/>
                  <p:nvPr/>
                </p:nvSpPr>
                <p:spPr>
                  <a:xfrm>
                    <a:off x="6737978" y="2422834"/>
                    <a:ext cx="190695" cy="24591"/>
                  </a:xfrm>
                  <a:custGeom>
                    <a:avLst/>
                    <a:gdLst/>
                    <a:ahLst/>
                    <a:cxnLst/>
                    <a:rect l="l" t="t" r="r" b="b"/>
                    <a:pathLst>
                      <a:path w="411" h="53" extrusionOk="0">
                        <a:moveTo>
                          <a:pt x="411" y="0"/>
                        </a:moveTo>
                        <a:cubicBezTo>
                          <a:pt x="411" y="29"/>
                          <a:pt x="287" y="53"/>
                          <a:pt x="133" y="53"/>
                        </a:cubicBezTo>
                        <a:cubicBezTo>
                          <a:pt x="85" y="53"/>
                          <a:pt x="40" y="50"/>
                          <a:pt x="0" y="46"/>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8" name="Google Shape;658;p34"/>
                  <p:cNvSpPr/>
                  <p:nvPr/>
                </p:nvSpPr>
                <p:spPr>
                  <a:xfrm>
                    <a:off x="6664205" y="2443713"/>
                    <a:ext cx="464" cy="49182"/>
                  </a:xfrm>
                  <a:custGeom>
                    <a:avLst/>
                    <a:gdLst/>
                    <a:ahLst/>
                    <a:cxnLst/>
                    <a:rect l="l" t="t" r="r" b="b"/>
                    <a:pathLst>
                      <a:path w="1" h="106" extrusionOk="0">
                        <a:moveTo>
                          <a:pt x="1" y="0"/>
                        </a:moveTo>
                        <a:lnTo>
                          <a:pt x="0" y="106"/>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9" name="Google Shape;659;p34"/>
                  <p:cNvSpPr/>
                  <p:nvPr/>
                </p:nvSpPr>
                <p:spPr>
                  <a:xfrm>
                    <a:off x="6729162" y="2455312"/>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0" name="Google Shape;660;p34"/>
                  <p:cNvSpPr/>
                  <p:nvPr/>
                </p:nvSpPr>
                <p:spPr>
                  <a:xfrm>
                    <a:off x="6857684" y="2456704"/>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61" name="Google Shape;661;p34"/>
                <p:cNvGrpSpPr/>
                <p:nvPr/>
              </p:nvGrpSpPr>
              <p:grpSpPr>
                <a:xfrm>
                  <a:off x="6667453" y="2324005"/>
                  <a:ext cx="333136" cy="122955"/>
                  <a:chOff x="6667453" y="2324005"/>
                  <a:chExt cx="333136" cy="122955"/>
                </a:xfrm>
              </p:grpSpPr>
              <p:sp>
                <p:nvSpPr>
                  <p:cNvPr id="662" name="Google Shape;662;p34"/>
                  <p:cNvSpPr/>
                  <p:nvPr/>
                </p:nvSpPr>
                <p:spPr>
                  <a:xfrm>
                    <a:off x="6667453" y="2335605"/>
                    <a:ext cx="333136" cy="111356"/>
                  </a:xfrm>
                  <a:custGeom>
                    <a:avLst/>
                    <a:gdLst/>
                    <a:ahLst/>
                    <a:cxnLst/>
                    <a:rect l="l" t="t" r="r" b="b"/>
                    <a:pathLst>
                      <a:path w="718" h="240" extrusionOk="0">
                        <a:moveTo>
                          <a:pt x="700" y="55"/>
                        </a:moveTo>
                        <a:cubicBezTo>
                          <a:pt x="652" y="23"/>
                          <a:pt x="518" y="1"/>
                          <a:pt x="360" y="0"/>
                        </a:cubicBezTo>
                        <a:cubicBezTo>
                          <a:pt x="201" y="0"/>
                          <a:pt x="67" y="22"/>
                          <a:pt x="19" y="53"/>
                        </a:cubicBezTo>
                        <a:lnTo>
                          <a:pt x="0" y="53"/>
                        </a:lnTo>
                        <a:lnTo>
                          <a:pt x="0" y="160"/>
                        </a:lnTo>
                        <a:cubicBezTo>
                          <a:pt x="0" y="203"/>
                          <a:pt x="161" y="239"/>
                          <a:pt x="359" y="240"/>
                        </a:cubicBezTo>
                        <a:cubicBezTo>
                          <a:pt x="557" y="240"/>
                          <a:pt x="718" y="205"/>
                          <a:pt x="718" y="161"/>
                        </a:cubicBezTo>
                        <a:lnTo>
                          <a:pt x="718" y="55"/>
                        </a:lnTo>
                        <a:lnTo>
                          <a:pt x="700" y="55"/>
                        </a:lnTo>
                        <a:close/>
                      </a:path>
                    </a:pathLst>
                  </a:custGeom>
                  <a:solidFill>
                    <a:schemeClr val="accent4"/>
                  </a:solidFill>
                  <a:ln>
                    <a:noFill/>
                  </a:ln>
                </p:spPr>
                <p:txBody>
                  <a:bodyPr spcFirstLastPara="1" wrap="square" lIns="90000" tIns="41400" rIns="90000" bIns="414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3" name="Google Shape;663;p34"/>
                  <p:cNvSpPr/>
                  <p:nvPr/>
                </p:nvSpPr>
                <p:spPr>
                  <a:xfrm>
                    <a:off x="6698540" y="2381539"/>
                    <a:ext cx="39902" cy="58462"/>
                  </a:xfrm>
                  <a:custGeom>
                    <a:avLst/>
                    <a:gdLst/>
                    <a:ahLst/>
                    <a:cxnLst/>
                    <a:rect l="l" t="t" r="r" b="b"/>
                    <a:pathLst>
                      <a:path w="86" h="126" extrusionOk="0">
                        <a:moveTo>
                          <a:pt x="1" y="0"/>
                        </a:moveTo>
                        <a:lnTo>
                          <a:pt x="0" y="107"/>
                        </a:lnTo>
                        <a:cubicBezTo>
                          <a:pt x="24" y="114"/>
                          <a:pt x="53" y="121"/>
                          <a:pt x="86" y="126"/>
                        </a:cubicBezTo>
                        <a:lnTo>
                          <a:pt x="86" y="18"/>
                        </a:lnTo>
                        <a:cubicBezTo>
                          <a:pt x="53" y="13"/>
                          <a:pt x="24" y="7"/>
                          <a:pt x="1" y="0"/>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4" name="Google Shape;664;p34"/>
                  <p:cNvSpPr/>
                  <p:nvPr/>
                </p:nvSpPr>
                <p:spPr>
                  <a:xfrm>
                    <a:off x="6763497" y="2393603"/>
                    <a:ext cx="128522" cy="53358"/>
                  </a:xfrm>
                  <a:custGeom>
                    <a:avLst/>
                    <a:gdLst/>
                    <a:ahLst/>
                    <a:cxnLst/>
                    <a:rect l="l" t="t" r="r" b="b"/>
                    <a:pathLst>
                      <a:path w="277" h="115" extrusionOk="0">
                        <a:moveTo>
                          <a:pt x="152" y="7"/>
                        </a:moveTo>
                        <a:cubicBezTo>
                          <a:pt x="98" y="7"/>
                          <a:pt x="47" y="4"/>
                          <a:pt x="0" y="0"/>
                        </a:cubicBezTo>
                        <a:lnTo>
                          <a:pt x="0" y="107"/>
                        </a:lnTo>
                        <a:cubicBezTo>
                          <a:pt x="46" y="112"/>
                          <a:pt x="98" y="114"/>
                          <a:pt x="152" y="115"/>
                        </a:cubicBezTo>
                        <a:cubicBezTo>
                          <a:pt x="196" y="115"/>
                          <a:pt x="238" y="113"/>
                          <a:pt x="277" y="110"/>
                        </a:cubicBezTo>
                        <a:lnTo>
                          <a:pt x="277" y="2"/>
                        </a:lnTo>
                        <a:cubicBezTo>
                          <a:pt x="238" y="6"/>
                          <a:pt x="196" y="7"/>
                          <a:pt x="152" y="7"/>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5" name="Google Shape;665;p34"/>
                  <p:cNvSpPr/>
                  <p:nvPr/>
                </p:nvSpPr>
                <p:spPr>
                  <a:xfrm>
                    <a:off x="6914289" y="2383859"/>
                    <a:ext cx="48718" cy="58462"/>
                  </a:xfrm>
                  <a:custGeom>
                    <a:avLst/>
                    <a:gdLst/>
                    <a:ahLst/>
                    <a:cxnLst/>
                    <a:rect l="l" t="t" r="r" b="b"/>
                    <a:pathLst>
                      <a:path w="105" h="126" extrusionOk="0">
                        <a:moveTo>
                          <a:pt x="0" y="19"/>
                        </a:moveTo>
                        <a:lnTo>
                          <a:pt x="0" y="126"/>
                        </a:lnTo>
                        <a:cubicBezTo>
                          <a:pt x="41" y="121"/>
                          <a:pt x="76" y="115"/>
                          <a:pt x="105" y="107"/>
                        </a:cubicBezTo>
                        <a:lnTo>
                          <a:pt x="105" y="0"/>
                        </a:lnTo>
                        <a:cubicBezTo>
                          <a:pt x="76" y="8"/>
                          <a:pt x="41" y="14"/>
                          <a:pt x="0" y="19"/>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6" name="Google Shape;666;p34"/>
                  <p:cNvSpPr/>
                  <p:nvPr/>
                </p:nvSpPr>
                <p:spPr>
                  <a:xfrm>
                    <a:off x="6667453" y="2324005"/>
                    <a:ext cx="333136" cy="72845"/>
                  </a:xfrm>
                  <a:custGeom>
                    <a:avLst/>
                    <a:gdLst/>
                    <a:ahLst/>
                    <a:cxnLst/>
                    <a:rect l="l" t="t" r="r" b="b"/>
                    <a:pathLst>
                      <a:path w="718" h="157" extrusionOk="0">
                        <a:moveTo>
                          <a:pt x="718" y="80"/>
                        </a:moveTo>
                        <a:cubicBezTo>
                          <a:pt x="718" y="123"/>
                          <a:pt x="557" y="157"/>
                          <a:pt x="359" y="157"/>
                        </a:cubicBezTo>
                        <a:cubicBezTo>
                          <a:pt x="161" y="157"/>
                          <a:pt x="0" y="122"/>
                          <a:pt x="0" y="78"/>
                        </a:cubicBezTo>
                        <a:cubicBezTo>
                          <a:pt x="0" y="34"/>
                          <a:pt x="162" y="0"/>
                          <a:pt x="360" y="0"/>
                        </a:cubicBezTo>
                        <a:cubicBezTo>
                          <a:pt x="558" y="1"/>
                          <a:pt x="719" y="36"/>
                          <a:pt x="718" y="80"/>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7" name="Google Shape;667;p34"/>
                  <p:cNvSpPr/>
                  <p:nvPr/>
                </p:nvSpPr>
                <p:spPr>
                  <a:xfrm>
                    <a:off x="6772312" y="2360660"/>
                    <a:ext cx="190695" cy="24591"/>
                  </a:xfrm>
                  <a:custGeom>
                    <a:avLst/>
                    <a:gdLst/>
                    <a:ahLst/>
                    <a:cxnLst/>
                    <a:rect l="l" t="t" r="r" b="b"/>
                    <a:pathLst>
                      <a:path w="411" h="53" extrusionOk="0">
                        <a:moveTo>
                          <a:pt x="411" y="0"/>
                        </a:moveTo>
                        <a:cubicBezTo>
                          <a:pt x="411" y="30"/>
                          <a:pt x="287" y="54"/>
                          <a:pt x="133" y="53"/>
                        </a:cubicBezTo>
                        <a:cubicBezTo>
                          <a:pt x="85" y="53"/>
                          <a:pt x="40" y="51"/>
                          <a:pt x="0" y="46"/>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8" name="Google Shape;668;p34"/>
                  <p:cNvSpPr/>
                  <p:nvPr/>
                </p:nvSpPr>
                <p:spPr>
                  <a:xfrm>
                    <a:off x="6698540" y="2381539"/>
                    <a:ext cx="464" cy="49646"/>
                  </a:xfrm>
                  <a:custGeom>
                    <a:avLst/>
                    <a:gdLst/>
                    <a:ahLst/>
                    <a:cxnLst/>
                    <a:rect l="l" t="t" r="r" b="b"/>
                    <a:pathLst>
                      <a:path w="1" h="107" extrusionOk="0">
                        <a:moveTo>
                          <a:pt x="1" y="0"/>
                        </a:moveTo>
                        <a:lnTo>
                          <a:pt x="0" y="107"/>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9" name="Google Shape;669;p34"/>
                  <p:cNvSpPr/>
                  <p:nvPr/>
                </p:nvSpPr>
                <p:spPr>
                  <a:xfrm>
                    <a:off x="6763497" y="2393603"/>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0" name="Google Shape;670;p34"/>
                  <p:cNvSpPr/>
                  <p:nvPr/>
                </p:nvSpPr>
                <p:spPr>
                  <a:xfrm>
                    <a:off x="6892018" y="2394531"/>
                    <a:ext cx="0" cy="50110"/>
                  </a:xfrm>
                  <a:custGeom>
                    <a:avLst/>
                    <a:gdLst/>
                    <a:ahLst/>
                    <a:cxnLst/>
                    <a:rect l="l" t="t" r="r" b="b"/>
                    <a:pathLst>
                      <a:path w="120000" h="108" extrusionOk="0">
                        <a:moveTo>
                          <a:pt x="0" y="0"/>
                        </a:moveTo>
                        <a:lnTo>
                          <a:pt x="0" y="108"/>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71" name="Google Shape;671;p34"/>
                <p:cNvGrpSpPr/>
                <p:nvPr/>
              </p:nvGrpSpPr>
              <p:grpSpPr>
                <a:xfrm>
                  <a:off x="6652606" y="2261832"/>
                  <a:ext cx="333600" cy="122955"/>
                  <a:chOff x="6652606" y="2185632"/>
                  <a:chExt cx="333600" cy="122955"/>
                </a:xfrm>
              </p:grpSpPr>
              <p:sp>
                <p:nvSpPr>
                  <p:cNvPr id="672" name="Google Shape;672;p34"/>
                  <p:cNvSpPr/>
                  <p:nvPr/>
                </p:nvSpPr>
                <p:spPr>
                  <a:xfrm>
                    <a:off x="6705499" y="2259405"/>
                    <a:ext cx="226885" cy="32479"/>
                  </a:xfrm>
                  <a:custGeom>
                    <a:avLst/>
                    <a:gdLst/>
                    <a:ahLst/>
                    <a:cxnLst/>
                    <a:rect l="l" t="t" r="r" b="b"/>
                    <a:pathLst>
                      <a:path w="489" h="70" extrusionOk="0">
                        <a:moveTo>
                          <a:pt x="489" y="19"/>
                        </a:moveTo>
                        <a:cubicBezTo>
                          <a:pt x="438" y="8"/>
                          <a:pt x="362" y="0"/>
                          <a:pt x="278" y="0"/>
                        </a:cubicBezTo>
                        <a:cubicBezTo>
                          <a:pt x="124" y="0"/>
                          <a:pt x="0" y="24"/>
                          <a:pt x="0" y="53"/>
                        </a:cubicBezTo>
                        <a:cubicBezTo>
                          <a:pt x="0" y="59"/>
                          <a:pt x="5" y="65"/>
                          <a:pt x="14" y="70"/>
                        </a:cubicBezTo>
                        <a:lnTo>
                          <a:pt x="489" y="19"/>
                        </a:lnTo>
                        <a:close/>
                      </a:path>
                    </a:pathLst>
                  </a:custGeom>
                  <a:noFill/>
                  <a:ln w="9525" cap="flat" cmpd="sng">
                    <a:solidFill>
                      <a:srgbClr val="0F2737"/>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3" name="Google Shape;673;p34"/>
                  <p:cNvSpPr/>
                  <p:nvPr/>
                </p:nvSpPr>
                <p:spPr>
                  <a:xfrm>
                    <a:off x="6652606" y="2197231"/>
                    <a:ext cx="333600" cy="110892"/>
                  </a:xfrm>
                  <a:custGeom>
                    <a:avLst/>
                    <a:gdLst/>
                    <a:ahLst/>
                    <a:cxnLst/>
                    <a:rect l="l" t="t" r="r" b="b"/>
                    <a:pathLst>
                      <a:path w="719" h="239" extrusionOk="0">
                        <a:moveTo>
                          <a:pt x="700" y="55"/>
                        </a:moveTo>
                        <a:cubicBezTo>
                          <a:pt x="652" y="24"/>
                          <a:pt x="518" y="1"/>
                          <a:pt x="360" y="0"/>
                        </a:cubicBezTo>
                        <a:cubicBezTo>
                          <a:pt x="201" y="0"/>
                          <a:pt x="67" y="22"/>
                          <a:pt x="19" y="54"/>
                        </a:cubicBezTo>
                        <a:lnTo>
                          <a:pt x="0" y="54"/>
                        </a:lnTo>
                        <a:lnTo>
                          <a:pt x="0" y="160"/>
                        </a:lnTo>
                        <a:cubicBezTo>
                          <a:pt x="0" y="204"/>
                          <a:pt x="161" y="239"/>
                          <a:pt x="359" y="239"/>
                        </a:cubicBezTo>
                        <a:cubicBezTo>
                          <a:pt x="557" y="240"/>
                          <a:pt x="718" y="205"/>
                          <a:pt x="718" y="162"/>
                        </a:cubicBezTo>
                        <a:lnTo>
                          <a:pt x="719" y="55"/>
                        </a:lnTo>
                        <a:lnTo>
                          <a:pt x="700" y="55"/>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4" name="Google Shape;674;p34"/>
                  <p:cNvSpPr/>
                  <p:nvPr/>
                </p:nvSpPr>
                <p:spPr>
                  <a:xfrm>
                    <a:off x="6683692" y="2243166"/>
                    <a:ext cx="39902" cy="58462"/>
                  </a:xfrm>
                  <a:custGeom>
                    <a:avLst/>
                    <a:gdLst/>
                    <a:ahLst/>
                    <a:cxnLst/>
                    <a:rect l="l" t="t" r="r" b="b"/>
                    <a:pathLst>
                      <a:path w="86" h="126" extrusionOk="0">
                        <a:moveTo>
                          <a:pt x="1" y="0"/>
                        </a:moveTo>
                        <a:lnTo>
                          <a:pt x="0" y="108"/>
                        </a:lnTo>
                        <a:cubicBezTo>
                          <a:pt x="24" y="115"/>
                          <a:pt x="53" y="121"/>
                          <a:pt x="86" y="126"/>
                        </a:cubicBezTo>
                        <a:lnTo>
                          <a:pt x="86" y="19"/>
                        </a:lnTo>
                        <a:cubicBezTo>
                          <a:pt x="53" y="14"/>
                          <a:pt x="24" y="7"/>
                          <a:pt x="1" y="0"/>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5" name="Google Shape;675;p34"/>
                  <p:cNvSpPr/>
                  <p:nvPr/>
                </p:nvSpPr>
                <p:spPr>
                  <a:xfrm>
                    <a:off x="6748649" y="2255229"/>
                    <a:ext cx="128522" cy="53358"/>
                  </a:xfrm>
                  <a:custGeom>
                    <a:avLst/>
                    <a:gdLst/>
                    <a:ahLst/>
                    <a:cxnLst/>
                    <a:rect l="l" t="t" r="r" b="b"/>
                    <a:pathLst>
                      <a:path w="277" h="115" extrusionOk="0">
                        <a:moveTo>
                          <a:pt x="152" y="8"/>
                        </a:moveTo>
                        <a:cubicBezTo>
                          <a:pt x="98" y="8"/>
                          <a:pt x="47" y="5"/>
                          <a:pt x="0" y="0"/>
                        </a:cubicBezTo>
                        <a:lnTo>
                          <a:pt x="0" y="107"/>
                        </a:lnTo>
                        <a:cubicBezTo>
                          <a:pt x="46" y="112"/>
                          <a:pt x="98" y="114"/>
                          <a:pt x="152" y="115"/>
                        </a:cubicBezTo>
                        <a:cubicBezTo>
                          <a:pt x="196" y="115"/>
                          <a:pt x="238" y="113"/>
                          <a:pt x="277" y="110"/>
                        </a:cubicBezTo>
                        <a:lnTo>
                          <a:pt x="277" y="3"/>
                        </a:lnTo>
                        <a:cubicBezTo>
                          <a:pt x="238" y="6"/>
                          <a:pt x="196" y="8"/>
                          <a:pt x="152" y="8"/>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6" name="Google Shape;676;p34"/>
                  <p:cNvSpPr/>
                  <p:nvPr/>
                </p:nvSpPr>
                <p:spPr>
                  <a:xfrm>
                    <a:off x="6899442" y="2245949"/>
                    <a:ext cx="48718" cy="57998"/>
                  </a:xfrm>
                  <a:custGeom>
                    <a:avLst/>
                    <a:gdLst/>
                    <a:ahLst/>
                    <a:cxnLst/>
                    <a:rect l="l" t="t" r="r" b="b"/>
                    <a:pathLst>
                      <a:path w="105" h="125" extrusionOk="0">
                        <a:moveTo>
                          <a:pt x="0" y="18"/>
                        </a:moveTo>
                        <a:lnTo>
                          <a:pt x="0" y="125"/>
                        </a:lnTo>
                        <a:cubicBezTo>
                          <a:pt x="41" y="121"/>
                          <a:pt x="76" y="114"/>
                          <a:pt x="105" y="106"/>
                        </a:cubicBezTo>
                        <a:lnTo>
                          <a:pt x="105" y="0"/>
                        </a:lnTo>
                        <a:cubicBezTo>
                          <a:pt x="76" y="7"/>
                          <a:pt x="41" y="13"/>
                          <a:pt x="0" y="18"/>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7" name="Google Shape;677;p34"/>
                  <p:cNvSpPr/>
                  <p:nvPr/>
                </p:nvSpPr>
                <p:spPr>
                  <a:xfrm>
                    <a:off x="6652606" y="2185632"/>
                    <a:ext cx="333600" cy="73309"/>
                  </a:xfrm>
                  <a:custGeom>
                    <a:avLst/>
                    <a:gdLst/>
                    <a:ahLst/>
                    <a:cxnLst/>
                    <a:rect l="l" t="t" r="r" b="b"/>
                    <a:pathLst>
                      <a:path w="719" h="158" extrusionOk="0">
                        <a:moveTo>
                          <a:pt x="719" y="80"/>
                        </a:moveTo>
                        <a:cubicBezTo>
                          <a:pt x="718" y="123"/>
                          <a:pt x="557" y="158"/>
                          <a:pt x="359" y="158"/>
                        </a:cubicBezTo>
                        <a:cubicBezTo>
                          <a:pt x="161" y="157"/>
                          <a:pt x="0" y="122"/>
                          <a:pt x="0" y="79"/>
                        </a:cubicBezTo>
                        <a:cubicBezTo>
                          <a:pt x="0" y="35"/>
                          <a:pt x="162" y="0"/>
                          <a:pt x="360" y="0"/>
                        </a:cubicBezTo>
                        <a:cubicBezTo>
                          <a:pt x="558" y="1"/>
                          <a:pt x="719" y="36"/>
                          <a:pt x="719" y="80"/>
                        </a:cubicBezTo>
                        <a:close/>
                      </a:path>
                    </a:pathLst>
                  </a:custGeom>
                  <a:solidFill>
                    <a:schemeClr val="accent5"/>
                  </a:solidFill>
                  <a:ln>
                    <a:noFill/>
                  </a:ln>
                </p:spPr>
                <p:txBody>
                  <a:bodyPr spcFirstLastPara="1" wrap="square" lIns="90000" tIns="11875" rIns="90000" bIns="11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8" name="Google Shape;678;p34"/>
                  <p:cNvSpPr/>
                  <p:nvPr/>
                </p:nvSpPr>
                <p:spPr>
                  <a:xfrm>
                    <a:off x="6690652" y="2197231"/>
                    <a:ext cx="226885" cy="32943"/>
                  </a:xfrm>
                  <a:custGeom>
                    <a:avLst/>
                    <a:gdLst/>
                    <a:ahLst/>
                    <a:cxnLst/>
                    <a:rect l="l" t="t" r="r" b="b"/>
                    <a:pathLst>
                      <a:path w="489" h="71" extrusionOk="0">
                        <a:moveTo>
                          <a:pt x="489" y="20"/>
                        </a:moveTo>
                        <a:cubicBezTo>
                          <a:pt x="438" y="8"/>
                          <a:pt x="362" y="0"/>
                          <a:pt x="278" y="0"/>
                        </a:cubicBezTo>
                        <a:cubicBezTo>
                          <a:pt x="124" y="0"/>
                          <a:pt x="0" y="24"/>
                          <a:pt x="0" y="54"/>
                        </a:cubicBezTo>
                        <a:cubicBezTo>
                          <a:pt x="0" y="59"/>
                          <a:pt x="5" y="66"/>
                          <a:pt x="14" y="71"/>
                        </a:cubicBezTo>
                        <a:lnTo>
                          <a:pt x="489" y="2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9" name="Google Shape;679;p34"/>
                  <p:cNvSpPr/>
                  <p:nvPr/>
                </p:nvSpPr>
                <p:spPr>
                  <a:xfrm>
                    <a:off x="6757465" y="2222286"/>
                    <a:ext cx="190695" cy="25055"/>
                  </a:xfrm>
                  <a:custGeom>
                    <a:avLst/>
                    <a:gdLst/>
                    <a:ahLst/>
                    <a:cxnLst/>
                    <a:rect l="l" t="t" r="r" b="b"/>
                    <a:pathLst>
                      <a:path w="411" h="54" extrusionOk="0">
                        <a:moveTo>
                          <a:pt x="411" y="0"/>
                        </a:moveTo>
                        <a:cubicBezTo>
                          <a:pt x="411" y="30"/>
                          <a:pt x="287" y="54"/>
                          <a:pt x="133" y="54"/>
                        </a:cubicBezTo>
                        <a:cubicBezTo>
                          <a:pt x="85" y="54"/>
                          <a:pt x="40" y="51"/>
                          <a:pt x="0" y="47"/>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0" name="Google Shape;680;p34"/>
                  <p:cNvSpPr/>
                  <p:nvPr/>
                </p:nvSpPr>
                <p:spPr>
                  <a:xfrm>
                    <a:off x="6683692" y="2243166"/>
                    <a:ext cx="464" cy="50110"/>
                  </a:xfrm>
                  <a:custGeom>
                    <a:avLst/>
                    <a:gdLst/>
                    <a:ahLst/>
                    <a:cxnLst/>
                    <a:rect l="l" t="t" r="r" b="b"/>
                    <a:pathLst>
                      <a:path w="1" h="108" extrusionOk="0">
                        <a:moveTo>
                          <a:pt x="1" y="0"/>
                        </a:moveTo>
                        <a:lnTo>
                          <a:pt x="0" y="108"/>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1" name="Google Shape;681;p34"/>
                  <p:cNvSpPr/>
                  <p:nvPr/>
                </p:nvSpPr>
                <p:spPr>
                  <a:xfrm>
                    <a:off x="6748649" y="2255229"/>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2" name="Google Shape;682;p34"/>
                  <p:cNvSpPr/>
                  <p:nvPr/>
                </p:nvSpPr>
                <p:spPr>
                  <a:xfrm>
                    <a:off x="6877171" y="2256621"/>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grpSp>
            <p:nvGrpSpPr>
              <p:cNvPr id="683" name="Google Shape;683;p34"/>
              <p:cNvGrpSpPr/>
              <p:nvPr/>
            </p:nvGrpSpPr>
            <p:grpSpPr>
              <a:xfrm>
                <a:off x="5392027" y="3898331"/>
                <a:ext cx="577716" cy="434776"/>
                <a:chOff x="2602080" y="2221920"/>
                <a:chExt cx="384120" cy="289080"/>
              </a:xfrm>
            </p:grpSpPr>
            <p:sp>
              <p:nvSpPr>
                <p:cNvPr id="684" name="Google Shape;684;p34"/>
                <p:cNvSpPr/>
                <p:nvPr/>
              </p:nvSpPr>
              <p:spPr>
                <a:xfrm>
                  <a:off x="2603880" y="2228040"/>
                  <a:ext cx="382320" cy="282960"/>
                </a:xfrm>
                <a:custGeom>
                  <a:avLst/>
                  <a:gdLst/>
                  <a:ahLst/>
                  <a:cxnLst/>
                  <a:rect l="l" t="t" r="r" b="b"/>
                  <a:pathLst>
                    <a:path w="1062" h="786" extrusionOk="0">
                      <a:moveTo>
                        <a:pt x="939" y="17"/>
                      </a:moveTo>
                      <a:cubicBezTo>
                        <a:pt x="848" y="16"/>
                        <a:pt x="648" y="103"/>
                        <a:pt x="435" y="241"/>
                      </a:cubicBezTo>
                      <a:cubicBezTo>
                        <a:pt x="222" y="379"/>
                        <a:pt x="62" y="526"/>
                        <a:pt x="25" y="609"/>
                      </a:cubicBezTo>
                      <a:lnTo>
                        <a:pt x="0" y="625"/>
                      </a:lnTo>
                      <a:lnTo>
                        <a:pt x="93" y="769"/>
                      </a:lnTo>
                      <a:cubicBezTo>
                        <a:pt x="131" y="827"/>
                        <a:pt x="377" y="735"/>
                        <a:pt x="643" y="562"/>
                      </a:cubicBezTo>
                      <a:cubicBezTo>
                        <a:pt x="910" y="390"/>
                        <a:pt x="1095" y="202"/>
                        <a:pt x="1057" y="145"/>
                      </a:cubicBezTo>
                      <a:lnTo>
                        <a:pt x="964" y="0"/>
                      </a:lnTo>
                      <a:lnTo>
                        <a:pt x="939" y="17"/>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5" name="Google Shape;685;p34"/>
                <p:cNvSpPr/>
                <p:nvPr/>
              </p:nvSpPr>
              <p:spPr>
                <a:xfrm>
                  <a:off x="2650680" y="2436480"/>
                  <a:ext cx="80280" cy="69480"/>
                </a:xfrm>
                <a:custGeom>
                  <a:avLst/>
                  <a:gdLst/>
                  <a:ahLst/>
                  <a:cxnLst/>
                  <a:rect l="l" t="t" r="r" b="b"/>
                  <a:pathLst>
                    <a:path w="223" h="193" extrusionOk="0">
                      <a:moveTo>
                        <a:pt x="0" y="49"/>
                      </a:moveTo>
                      <a:lnTo>
                        <a:pt x="93" y="193"/>
                      </a:lnTo>
                      <a:cubicBezTo>
                        <a:pt x="131" y="182"/>
                        <a:pt x="175" y="166"/>
                        <a:pt x="223" y="144"/>
                      </a:cubicBezTo>
                      <a:lnTo>
                        <a:pt x="131" y="0"/>
                      </a:lnTo>
                      <a:cubicBezTo>
                        <a:pt x="82" y="22"/>
                        <a:pt x="38" y="38"/>
                        <a:pt x="0" y="49"/>
                      </a:cubicBezTo>
                      <a:close/>
                    </a:path>
                  </a:pathLst>
                </a:custGeom>
                <a:solidFill>
                  <a:schemeClr val="accent6"/>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6" name="Google Shape;686;p34"/>
                <p:cNvSpPr/>
                <p:nvPr/>
              </p:nvSpPr>
              <p:spPr>
                <a:xfrm>
                  <a:off x="2726280" y="2337120"/>
                  <a:ext cx="168120" cy="137160"/>
                </a:xfrm>
                <a:custGeom>
                  <a:avLst/>
                  <a:gdLst/>
                  <a:ahLst/>
                  <a:cxnLst/>
                  <a:rect l="l" t="t" r="r" b="b"/>
                  <a:pathLst>
                    <a:path w="467" h="381" extrusionOk="0">
                      <a:moveTo>
                        <a:pt x="210" y="115"/>
                      </a:moveTo>
                      <a:cubicBezTo>
                        <a:pt x="137" y="163"/>
                        <a:pt x="66" y="204"/>
                        <a:pt x="0" y="238"/>
                      </a:cubicBezTo>
                      <a:lnTo>
                        <a:pt x="93" y="381"/>
                      </a:lnTo>
                      <a:cubicBezTo>
                        <a:pt x="159" y="347"/>
                        <a:pt x="231" y="307"/>
                        <a:pt x="303" y="259"/>
                      </a:cubicBezTo>
                      <a:cubicBezTo>
                        <a:pt x="362" y="221"/>
                        <a:pt x="418" y="182"/>
                        <a:pt x="467" y="144"/>
                      </a:cubicBezTo>
                      <a:lnTo>
                        <a:pt x="374" y="0"/>
                      </a:lnTo>
                      <a:cubicBezTo>
                        <a:pt x="324" y="38"/>
                        <a:pt x="269" y="77"/>
                        <a:pt x="210" y="11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7" name="Google Shape;687;p34"/>
                <p:cNvSpPr/>
                <p:nvPr/>
              </p:nvSpPr>
              <p:spPr>
                <a:xfrm>
                  <a:off x="2882520" y="2277720"/>
                  <a:ext cx="78480" cy="93600"/>
                </a:xfrm>
                <a:custGeom>
                  <a:avLst/>
                  <a:gdLst/>
                  <a:ahLst/>
                  <a:cxnLst/>
                  <a:rect l="l" t="t" r="r" b="b"/>
                  <a:pathLst>
                    <a:path w="218" h="260" extrusionOk="0">
                      <a:moveTo>
                        <a:pt x="0" y="117"/>
                      </a:moveTo>
                      <a:lnTo>
                        <a:pt x="93" y="260"/>
                      </a:lnTo>
                      <a:cubicBezTo>
                        <a:pt x="144" y="219"/>
                        <a:pt x="186" y="179"/>
                        <a:pt x="218" y="144"/>
                      </a:cubicBezTo>
                      <a:lnTo>
                        <a:pt x="124" y="0"/>
                      </a:lnTo>
                      <a:cubicBezTo>
                        <a:pt x="92" y="36"/>
                        <a:pt x="50" y="75"/>
                        <a:pt x="0" y="11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8" name="Google Shape;688;p34"/>
                <p:cNvSpPr/>
                <p:nvPr/>
              </p:nvSpPr>
              <p:spPr>
                <a:xfrm>
                  <a:off x="2602080" y="2221920"/>
                  <a:ext cx="350640" cy="237600"/>
                </a:xfrm>
                <a:custGeom>
                  <a:avLst/>
                  <a:gdLst/>
                  <a:ahLst/>
                  <a:cxnLst/>
                  <a:rect l="l" t="t" r="r" b="b"/>
                  <a:pathLst>
                    <a:path w="974" h="660" extrusionOk="0">
                      <a:moveTo>
                        <a:pt x="969" y="17"/>
                      </a:moveTo>
                      <a:cubicBezTo>
                        <a:pt x="1007" y="76"/>
                        <a:pt x="822" y="263"/>
                        <a:pt x="555" y="435"/>
                      </a:cubicBezTo>
                      <a:cubicBezTo>
                        <a:pt x="289" y="608"/>
                        <a:pt x="42" y="701"/>
                        <a:pt x="5" y="642"/>
                      </a:cubicBezTo>
                      <a:cubicBezTo>
                        <a:pt x="-33" y="584"/>
                        <a:pt x="152" y="397"/>
                        <a:pt x="419" y="224"/>
                      </a:cubicBezTo>
                      <a:cubicBezTo>
                        <a:pt x="685" y="52"/>
                        <a:pt x="931" y="-41"/>
                        <a:pt x="969" y="1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9" name="Google Shape;689;p34"/>
                <p:cNvSpPr/>
                <p:nvPr/>
              </p:nvSpPr>
              <p:spPr>
                <a:xfrm>
                  <a:off x="2642040" y="2257920"/>
                  <a:ext cx="226800" cy="173520"/>
                </a:xfrm>
                <a:custGeom>
                  <a:avLst/>
                  <a:gdLst/>
                  <a:ahLst/>
                  <a:cxnLst/>
                  <a:rect l="l" t="t" r="r" b="b"/>
                  <a:pathLst>
                    <a:path w="630" h="482" extrusionOk="0">
                      <a:moveTo>
                        <a:pt x="630" y="0"/>
                      </a:moveTo>
                      <a:cubicBezTo>
                        <a:pt x="551" y="29"/>
                        <a:pt x="443" y="84"/>
                        <a:pt x="329" y="158"/>
                      </a:cubicBezTo>
                      <a:cubicBezTo>
                        <a:pt x="123" y="291"/>
                        <a:pt x="-23" y="431"/>
                        <a:pt x="3" y="471"/>
                      </a:cubicBezTo>
                      <a:cubicBezTo>
                        <a:pt x="8" y="480"/>
                        <a:pt x="20" y="483"/>
                        <a:pt x="37" y="482"/>
                      </a:cubicBezTo>
                      <a:lnTo>
                        <a:pt x="63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90" name="Google Shape;690;p34"/>
                <p:cNvSpPr/>
                <p:nvPr/>
              </p:nvSpPr>
              <p:spPr>
                <a:xfrm>
                  <a:off x="2727720" y="2253600"/>
                  <a:ext cx="185040" cy="151560"/>
                </a:xfrm>
                <a:custGeom>
                  <a:avLst/>
                  <a:gdLst/>
                  <a:ahLst/>
                  <a:cxnLst/>
                  <a:rect l="l" t="t" r="r" b="b"/>
                  <a:pathLst>
                    <a:path w="514" h="421" extrusionOk="0">
                      <a:moveTo>
                        <a:pt x="511" y="0"/>
                      </a:moveTo>
                      <a:cubicBezTo>
                        <a:pt x="537" y="40"/>
                        <a:pt x="390" y="180"/>
                        <a:pt x="185" y="314"/>
                      </a:cubicBezTo>
                      <a:cubicBezTo>
                        <a:pt x="120" y="356"/>
                        <a:pt x="57" y="392"/>
                        <a:pt x="0" y="421"/>
                      </a:cubicBezTo>
                      <a:lnTo>
                        <a:pt x="511" y="0"/>
                      </a:lnTo>
                      <a:close/>
                    </a:path>
                  </a:pathLst>
                </a:custGeom>
                <a:noFill/>
                <a:ln w="9525" cap="flat" cmpd="sng">
                  <a:solidFill>
                    <a:schemeClr val="lt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91" name="Google Shape;691;p34"/>
                <p:cNvSpPr/>
                <p:nvPr/>
              </p:nvSpPr>
              <p:spPr>
                <a:xfrm>
                  <a:off x="2650680" y="2454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92" name="Google Shape;692;p34"/>
                <p:cNvSpPr/>
                <p:nvPr/>
              </p:nvSpPr>
              <p:spPr>
                <a:xfrm>
                  <a:off x="2726280" y="2422800"/>
                  <a:ext cx="33480" cy="51480"/>
                </a:xfrm>
                <a:custGeom>
                  <a:avLst/>
                  <a:gdLst/>
                  <a:ahLst/>
                  <a:cxnLst/>
                  <a:rect l="l" t="t" r="r" b="b"/>
                  <a:pathLst>
                    <a:path w="93" h="143" extrusionOk="0">
                      <a:moveTo>
                        <a:pt x="93" y="143"/>
                      </a:moveTo>
                      <a:lnTo>
                        <a:pt x="0" y="0"/>
                      </a:lnTo>
                      <a:lnTo>
                        <a:pt x="93" y="143"/>
                      </a:lnTo>
                      <a:close/>
                    </a:path>
                  </a:pathLst>
                </a:custGeom>
                <a:noFill/>
                <a:ln w="9525" cap="flat" cmpd="sng">
                  <a:solidFill>
                    <a:schemeClr val="dk1"/>
                  </a:solidFill>
                  <a:prstDash val="solid"/>
                  <a:bevel/>
                  <a:headEnd type="none" w="sm" len="sm"/>
                  <a:tailEnd type="none" w="sm" len="sm"/>
                </a:ln>
              </p:spPr>
              <p:txBody>
                <a:bodyPr spcFirstLastPara="1" wrap="square" lIns="92875" tIns="3600" rIns="92875" bIns="36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93" name="Google Shape;693;p34"/>
                <p:cNvSpPr/>
                <p:nvPr/>
              </p:nvSpPr>
              <p:spPr>
                <a:xfrm>
                  <a:off x="2860920" y="2337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grpSp>
      <p:sp>
        <p:nvSpPr>
          <p:cNvPr id="14" name="Freeform 14"/>
          <p:cNvSpPr/>
          <p:nvPr/>
        </p:nvSpPr>
        <p:spPr>
          <a:xfrm>
            <a:off x="9396730" y="3283585"/>
            <a:ext cx="4146550" cy="994410"/>
          </a:xfrm>
          <a:custGeom>
            <a:avLst/>
            <a:gdLst/>
            <a:ahLst/>
            <a:cxnLst/>
            <a:rect l="l" t="t" r="r" b="b"/>
            <a:pathLst>
              <a:path w="16230600" h="6654546">
                <a:moveTo>
                  <a:pt x="0" y="0"/>
                </a:moveTo>
                <a:lnTo>
                  <a:pt x="16230600" y="0"/>
                </a:lnTo>
                <a:lnTo>
                  <a:pt x="16230600" y="6654546"/>
                </a:lnTo>
                <a:lnTo>
                  <a:pt x="0" y="6654546"/>
                </a:lnTo>
                <a:lnTo>
                  <a:pt x="0" y="0"/>
                </a:lnTo>
                <a:close/>
              </a:path>
            </a:pathLst>
          </a:custGeom>
          <a:blipFill>
            <a:blip r:embed="rId5"/>
            <a:stretch>
              <a:fillRect/>
            </a:stretch>
          </a:blipFill>
        </p:spPr>
      </p:sp>
      <p:sp>
        <p:nvSpPr>
          <p:cNvPr id="4" name="Freeform 4"/>
          <p:cNvSpPr/>
          <p:nvPr/>
        </p:nvSpPr>
        <p:spPr>
          <a:xfrm>
            <a:off x="3556148" y="6125383"/>
            <a:ext cx="7315200" cy="2487168"/>
          </a:xfrm>
          <a:custGeom>
            <a:avLst/>
            <a:gdLst/>
            <a:ahLst/>
            <a:cxnLst/>
            <a:rect l="l" t="t" r="r" b="b"/>
            <a:pathLst>
              <a:path w="7315200" h="2487168">
                <a:moveTo>
                  <a:pt x="0" y="0"/>
                </a:moveTo>
                <a:lnTo>
                  <a:pt x="7315200" y="0"/>
                </a:lnTo>
                <a:lnTo>
                  <a:pt x="7315200" y="2487168"/>
                </a:lnTo>
                <a:lnTo>
                  <a:pt x="0" y="248716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 name="Freeform 4"/>
          <p:cNvSpPr/>
          <p:nvPr/>
        </p:nvSpPr>
        <p:spPr>
          <a:xfrm>
            <a:off x="3683148" y="6252383"/>
            <a:ext cx="7315200" cy="2487168"/>
          </a:xfrm>
          <a:custGeom>
            <a:avLst/>
            <a:gdLst/>
            <a:ahLst/>
            <a:cxnLst/>
            <a:rect l="l" t="t" r="r" b="b"/>
            <a:pathLst>
              <a:path w="7315200" h="2487168">
                <a:moveTo>
                  <a:pt x="0" y="0"/>
                </a:moveTo>
                <a:lnTo>
                  <a:pt x="7315200" y="0"/>
                </a:lnTo>
                <a:lnTo>
                  <a:pt x="7315200" y="2487168"/>
                </a:lnTo>
                <a:lnTo>
                  <a:pt x="0" y="248716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2"/>
          <p:cNvSpPr/>
          <p:nvPr/>
        </p:nvSpPr>
        <p:spPr>
          <a:xfrm>
            <a:off x="395605" y="3868420"/>
            <a:ext cx="2634615" cy="1137920"/>
          </a:xfrm>
          <a:custGeom>
            <a:avLst/>
            <a:gdLst/>
            <a:ahLst/>
            <a:cxnLst/>
            <a:rect l="l" t="t" r="r" b="b"/>
            <a:pathLst>
              <a:path w="7315200" h="3923607">
                <a:moveTo>
                  <a:pt x="0" y="0"/>
                </a:moveTo>
                <a:lnTo>
                  <a:pt x="7315200" y="0"/>
                </a:lnTo>
                <a:lnTo>
                  <a:pt x="7315200" y="3923607"/>
                </a:lnTo>
                <a:lnTo>
                  <a:pt x="0" y="392360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Google Shape;497;p34"/>
          <p:cNvSpPr txBox="1"/>
          <p:nvPr/>
        </p:nvSpPr>
        <p:spPr>
          <a:xfrm>
            <a:off x="1043305" y="4241165"/>
            <a:ext cx="1400175" cy="58166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Sora"/>
              <a:buNone/>
              <a:defRPr sz="4100" b="1" i="0" u="none" strike="noStrike" cap="none">
                <a:solidFill>
                  <a:schemeClr val="dk1"/>
                </a:solidFill>
                <a:latin typeface="Sora"/>
                <a:ea typeface="Sora"/>
                <a:cs typeface="Sora"/>
                <a:sym typeface="Sora"/>
              </a:defRPr>
            </a:lvl1pPr>
            <a:lvl2pPr marR="0" lvl="1"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2pPr>
            <a:lvl3pPr marR="0" lvl="2"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3pPr>
            <a:lvl4pPr marR="0" lvl="3"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4pPr>
            <a:lvl5pPr marR="0" lvl="4"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5pPr>
            <a:lvl6pPr marR="0" lvl="5"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6pPr>
            <a:lvl7pPr marR="0" lvl="6"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7pPr>
            <a:lvl8pPr marR="0" lvl="7"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8pPr>
            <a:lvl9pPr marR="0" lvl="8"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9pPr>
          </a:lstStyle>
          <a:p>
            <a:pPr marL="0" lvl="0" indent="0" algn="l" rtl="0">
              <a:spcBef>
                <a:spcPts val="0"/>
              </a:spcBef>
              <a:spcAft>
                <a:spcPts val="0"/>
              </a:spcAft>
              <a:buNone/>
            </a:pPr>
            <a:r>
              <a:rPr lang="vi-VN" altLang="en-US" sz="2000" dirty="0">
                <a:solidFill>
                  <a:schemeClr val="tx1"/>
                </a:solidFill>
                <a:latin typeface="Times New Roman" panose="02020603050405020304" charset="0"/>
                <a:cs typeface="Times New Roman" panose="02020603050405020304" charset="0"/>
                <a:sym typeface="+mn-ea"/>
              </a:rPr>
              <a:t>Nhóm </a:t>
            </a:r>
            <a:r>
              <a:rPr lang="vi-VN" altLang="en-US" sz="2000" dirty="0" smtClean="0">
                <a:solidFill>
                  <a:schemeClr val="tx1"/>
                </a:solidFill>
                <a:latin typeface="Times New Roman" panose="02020603050405020304" charset="0"/>
                <a:cs typeface="Times New Roman" panose="02020603050405020304" charset="0"/>
                <a:sym typeface="+mn-ea"/>
              </a:rPr>
              <a:t>5</a:t>
            </a:r>
            <a:endParaRPr lang="vi-VN" altLang="en-US" sz="2000" dirty="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2" name="Picture 11"/>
          <p:cNvPicPr>
            <a:picLocks noChangeAspect="1"/>
          </p:cNvPicPr>
          <p:nvPr/>
        </p:nvPicPr>
        <p:blipFill>
          <a:blip r:embed="rId3"/>
          <a:srcRect/>
          <a:stretch>
            <a:fillRect/>
          </a:stretch>
        </p:blipFill>
        <p:spPr>
          <a:xfrm>
            <a:off x="3275965" y="44450"/>
            <a:ext cx="3844290" cy="1958340"/>
          </a:xfrm>
          <a:prstGeom prst="rect">
            <a:avLst/>
          </a:prstGeom>
        </p:spPr>
      </p:pic>
      <p:sp>
        <p:nvSpPr>
          <p:cNvPr id="497" name="Google Shape;497;p34"/>
          <p:cNvSpPr txBox="1">
            <a:spLocks noGrp="1"/>
          </p:cNvSpPr>
          <p:nvPr>
            <p:ph type="ctrTitle"/>
          </p:nvPr>
        </p:nvSpPr>
        <p:spPr>
          <a:xfrm>
            <a:off x="3475355" y="577850"/>
            <a:ext cx="3507105" cy="101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a:latin typeface="Times New Roman" panose="02020603050405020304" charset="0"/>
                <a:cs typeface="Times New Roman" panose="02020603050405020304" charset="0"/>
              </a:rPr>
              <a:t/>
            </a:r>
            <a:br>
              <a:rPr lang="en-GB" sz="4000">
                <a:latin typeface="Times New Roman" panose="02020603050405020304" charset="0"/>
                <a:cs typeface="Times New Roman" panose="02020603050405020304" charset="0"/>
              </a:rPr>
            </a:br>
            <a:r>
              <a:rPr lang="vi-VN" altLang="en-GB" sz="3600">
                <a:latin typeface="Times New Roman" panose="02020603050405020304" charset="0"/>
                <a:cs typeface="Times New Roman" panose="02020603050405020304" charset="0"/>
              </a:rPr>
              <a:t>Nhà nước thu thuế gián thu vì</a:t>
            </a:r>
          </a:p>
        </p:txBody>
      </p:sp>
      <p:sp>
        <p:nvSpPr>
          <p:cNvPr id="11" name="Freeform 11"/>
          <p:cNvSpPr/>
          <p:nvPr/>
        </p:nvSpPr>
        <p:spPr>
          <a:xfrm>
            <a:off x="35560" y="1332865"/>
            <a:ext cx="2698115" cy="2680335"/>
          </a:xfrm>
          <a:custGeom>
            <a:avLst/>
            <a:gdLst/>
            <a:ahLst/>
            <a:cxnLst/>
            <a:rect l="l" t="t" r="r" b="b"/>
            <a:pathLst>
              <a:path w="4092356" h="4114800">
                <a:moveTo>
                  <a:pt x="0" y="0"/>
                </a:moveTo>
                <a:lnTo>
                  <a:pt x="4092356" y="0"/>
                </a:lnTo>
                <a:lnTo>
                  <a:pt x="409235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00" name="Google Shape;500;p34"/>
          <p:cNvGrpSpPr/>
          <p:nvPr/>
        </p:nvGrpSpPr>
        <p:grpSpPr>
          <a:xfrm rot="5400000">
            <a:off x="5099787" y="440190"/>
            <a:ext cx="313494" cy="582048"/>
            <a:chOff x="4372200" y="1982880"/>
            <a:chExt cx="208440" cy="387000"/>
          </a:xfrm>
        </p:grpSpPr>
        <p:sp>
          <p:nvSpPr>
            <p:cNvPr id="501" name="Google Shape;501;p34"/>
            <p:cNvSpPr/>
            <p:nvPr/>
          </p:nvSpPr>
          <p:spPr>
            <a:xfrm>
              <a:off x="4372200" y="2312280"/>
              <a:ext cx="56160" cy="55800"/>
            </a:xfrm>
            <a:custGeom>
              <a:avLst/>
              <a:gdLst/>
              <a:ahLst/>
              <a:cxnLst/>
              <a:rect l="l" t="t" r="r" b="b"/>
              <a:pathLst>
                <a:path w="156" h="155" extrusionOk="0">
                  <a:moveTo>
                    <a:pt x="57" y="0"/>
                  </a:moveTo>
                  <a:lnTo>
                    <a:pt x="57" y="56"/>
                  </a:lnTo>
                  <a:lnTo>
                    <a:pt x="1" y="55"/>
                  </a:lnTo>
                  <a:lnTo>
                    <a:pt x="0" y="98"/>
                  </a:lnTo>
                  <a:lnTo>
                    <a:pt x="56" y="99"/>
                  </a:lnTo>
                  <a:lnTo>
                    <a:pt x="55" y="155"/>
                  </a:lnTo>
                  <a:lnTo>
                    <a:pt x="99" y="155"/>
                  </a:lnTo>
                  <a:lnTo>
                    <a:pt x="99" y="99"/>
                  </a:lnTo>
                  <a:lnTo>
                    <a:pt x="155" y="100"/>
                  </a:lnTo>
                  <a:lnTo>
                    <a:pt x="156" y="57"/>
                  </a:lnTo>
                  <a:lnTo>
                    <a:pt x="100" y="56"/>
                  </a:lnTo>
                  <a:lnTo>
                    <a:pt x="101" y="0"/>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2" name="Google Shape;502;p34"/>
            <p:cNvSpPr/>
            <p:nvPr/>
          </p:nvSpPr>
          <p:spPr>
            <a:xfrm>
              <a:off x="4374360" y="2147400"/>
              <a:ext cx="55800" cy="56160"/>
            </a:xfrm>
            <a:custGeom>
              <a:avLst/>
              <a:gdLst/>
              <a:ahLst/>
              <a:cxnLst/>
              <a:rect l="l" t="t" r="r" b="b"/>
              <a:pathLst>
                <a:path w="155" h="156" extrusionOk="0">
                  <a:moveTo>
                    <a:pt x="57" y="0"/>
                  </a:moveTo>
                  <a:lnTo>
                    <a:pt x="56" y="56"/>
                  </a:lnTo>
                  <a:lnTo>
                    <a:pt x="0" y="56"/>
                  </a:lnTo>
                  <a:lnTo>
                    <a:pt x="0" y="99"/>
                  </a:lnTo>
                  <a:lnTo>
                    <a:pt x="56" y="100"/>
                  </a:lnTo>
                  <a:lnTo>
                    <a:pt x="55" y="155"/>
                  </a:lnTo>
                  <a:lnTo>
                    <a:pt x="98" y="156"/>
                  </a:lnTo>
                  <a:lnTo>
                    <a:pt x="98" y="100"/>
                  </a:lnTo>
                  <a:lnTo>
                    <a:pt x="155" y="100"/>
                  </a:lnTo>
                  <a:lnTo>
                    <a:pt x="155" y="58"/>
                  </a:lnTo>
                  <a:lnTo>
                    <a:pt x="99" y="57"/>
                  </a:lnTo>
                  <a:lnTo>
                    <a:pt x="100" y="1"/>
                  </a:lnTo>
                  <a:lnTo>
                    <a:pt x="57"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3" name="Google Shape;503;p34"/>
            <p:cNvSpPr/>
            <p:nvPr/>
          </p:nvSpPr>
          <p:spPr>
            <a:xfrm>
              <a:off x="4376160" y="1982880"/>
              <a:ext cx="55800" cy="55800"/>
            </a:xfrm>
            <a:custGeom>
              <a:avLst/>
              <a:gdLst/>
              <a:ahLst/>
              <a:cxnLst/>
              <a:rect l="l" t="t" r="r" b="b"/>
              <a:pathLst>
                <a:path w="155" h="155" extrusionOk="0">
                  <a:moveTo>
                    <a:pt x="57" y="0"/>
                  </a:moveTo>
                  <a:lnTo>
                    <a:pt x="56" y="56"/>
                  </a:lnTo>
                  <a:lnTo>
                    <a:pt x="0" y="55"/>
                  </a:lnTo>
                  <a:lnTo>
                    <a:pt x="0" y="99"/>
                  </a:lnTo>
                  <a:lnTo>
                    <a:pt x="56" y="99"/>
                  </a:lnTo>
                  <a:lnTo>
                    <a:pt x="55" y="155"/>
                  </a:lnTo>
                  <a:lnTo>
                    <a:pt x="98" y="155"/>
                  </a:lnTo>
                  <a:lnTo>
                    <a:pt x="99" y="99"/>
                  </a:lnTo>
                  <a:lnTo>
                    <a:pt x="155" y="100"/>
                  </a:lnTo>
                  <a:lnTo>
                    <a:pt x="155" y="57"/>
                  </a:lnTo>
                  <a:lnTo>
                    <a:pt x="100" y="57"/>
                  </a:lnTo>
                  <a:lnTo>
                    <a:pt x="100" y="1"/>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4" name="Google Shape;504;p34"/>
            <p:cNvSpPr/>
            <p:nvPr/>
          </p:nvSpPr>
          <p:spPr>
            <a:xfrm>
              <a:off x="4520880" y="2313720"/>
              <a:ext cx="55800" cy="56160"/>
            </a:xfrm>
            <a:custGeom>
              <a:avLst/>
              <a:gdLst/>
              <a:ahLst/>
              <a:cxnLst/>
              <a:rect l="l" t="t" r="r" b="b"/>
              <a:pathLst>
                <a:path w="155" h="156" extrusionOk="0">
                  <a:moveTo>
                    <a:pt x="57" y="0"/>
                  </a:moveTo>
                  <a:lnTo>
                    <a:pt x="56" y="57"/>
                  </a:lnTo>
                  <a:lnTo>
                    <a:pt x="1" y="55"/>
                  </a:lnTo>
                  <a:lnTo>
                    <a:pt x="0" y="99"/>
                  </a:lnTo>
                  <a:lnTo>
                    <a:pt x="56" y="99"/>
                  </a:lnTo>
                  <a:lnTo>
                    <a:pt x="55" y="155"/>
                  </a:lnTo>
                  <a:lnTo>
                    <a:pt x="99" y="156"/>
                  </a:lnTo>
                  <a:lnTo>
                    <a:pt x="99" y="100"/>
                  </a:lnTo>
                  <a:lnTo>
                    <a:pt x="155" y="101"/>
                  </a:lnTo>
                  <a:lnTo>
                    <a:pt x="155" y="57"/>
                  </a:lnTo>
                  <a:lnTo>
                    <a:pt x="99" y="57"/>
                  </a:lnTo>
                  <a:lnTo>
                    <a:pt x="100" y="1"/>
                  </a:lnTo>
                  <a:lnTo>
                    <a:pt x="57"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5" name="Google Shape;505;p34"/>
            <p:cNvSpPr/>
            <p:nvPr/>
          </p:nvSpPr>
          <p:spPr>
            <a:xfrm>
              <a:off x="4522680" y="2149200"/>
              <a:ext cx="56160" cy="55800"/>
            </a:xfrm>
            <a:custGeom>
              <a:avLst/>
              <a:gdLst/>
              <a:ahLst/>
              <a:cxnLst/>
              <a:rect l="l" t="t" r="r" b="b"/>
              <a:pathLst>
                <a:path w="156" h="155" extrusionOk="0">
                  <a:moveTo>
                    <a:pt x="57" y="0"/>
                  </a:moveTo>
                  <a:lnTo>
                    <a:pt x="57" y="56"/>
                  </a:lnTo>
                  <a:lnTo>
                    <a:pt x="1" y="55"/>
                  </a:lnTo>
                  <a:lnTo>
                    <a:pt x="0" y="98"/>
                  </a:lnTo>
                  <a:lnTo>
                    <a:pt x="56" y="99"/>
                  </a:lnTo>
                  <a:lnTo>
                    <a:pt x="55" y="155"/>
                  </a:lnTo>
                  <a:lnTo>
                    <a:pt x="99" y="155"/>
                  </a:lnTo>
                  <a:lnTo>
                    <a:pt x="99" y="100"/>
                  </a:lnTo>
                  <a:lnTo>
                    <a:pt x="155" y="100"/>
                  </a:lnTo>
                  <a:lnTo>
                    <a:pt x="156" y="57"/>
                  </a:lnTo>
                  <a:lnTo>
                    <a:pt x="100" y="56"/>
                  </a:lnTo>
                  <a:lnTo>
                    <a:pt x="100" y="0"/>
                  </a:lnTo>
                  <a:lnTo>
                    <a:pt x="57" y="0"/>
                  </a:lnTo>
                  <a:close/>
                </a:path>
              </a:pathLst>
            </a:custGeom>
            <a:solidFill>
              <a:schemeClr val="dk2"/>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06" name="Google Shape;506;p34"/>
            <p:cNvSpPr/>
            <p:nvPr/>
          </p:nvSpPr>
          <p:spPr>
            <a:xfrm>
              <a:off x="4524840" y="1984320"/>
              <a:ext cx="55800" cy="56160"/>
            </a:xfrm>
            <a:custGeom>
              <a:avLst/>
              <a:gdLst/>
              <a:ahLst/>
              <a:cxnLst/>
              <a:rect l="l" t="t" r="r" b="b"/>
              <a:pathLst>
                <a:path w="155" h="156" extrusionOk="0">
                  <a:moveTo>
                    <a:pt x="56" y="0"/>
                  </a:moveTo>
                  <a:lnTo>
                    <a:pt x="56" y="56"/>
                  </a:lnTo>
                  <a:lnTo>
                    <a:pt x="0" y="56"/>
                  </a:lnTo>
                  <a:lnTo>
                    <a:pt x="0" y="99"/>
                  </a:lnTo>
                  <a:lnTo>
                    <a:pt x="56" y="100"/>
                  </a:lnTo>
                  <a:lnTo>
                    <a:pt x="55" y="155"/>
                  </a:lnTo>
                  <a:lnTo>
                    <a:pt x="98" y="156"/>
                  </a:lnTo>
                  <a:lnTo>
                    <a:pt x="98" y="100"/>
                  </a:lnTo>
                  <a:lnTo>
                    <a:pt x="154" y="101"/>
                  </a:lnTo>
                  <a:lnTo>
                    <a:pt x="155" y="58"/>
                  </a:lnTo>
                  <a:lnTo>
                    <a:pt x="99" y="57"/>
                  </a:lnTo>
                  <a:lnTo>
                    <a:pt x="99" y="1"/>
                  </a:lnTo>
                  <a:lnTo>
                    <a:pt x="56" y="0"/>
                  </a:lnTo>
                  <a:close/>
                </a:path>
              </a:pathLst>
            </a:custGeom>
            <a:solidFill>
              <a:schemeClr val="dk2"/>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07" name="Google Shape;507;p34"/>
          <p:cNvGrpSpPr/>
          <p:nvPr/>
        </p:nvGrpSpPr>
        <p:grpSpPr>
          <a:xfrm>
            <a:off x="7297651" y="1023450"/>
            <a:ext cx="3374459" cy="4209827"/>
            <a:chOff x="5392016" y="394165"/>
            <a:chExt cx="3374459" cy="4209827"/>
          </a:xfrm>
          <a:effectLst>
            <a:glow rad="177800">
              <a:schemeClr val="accent1">
                <a:alpha val="40000"/>
              </a:schemeClr>
            </a:glow>
            <a:reflection stA="45000" endPos="54000" dist="50800" dir="5400000" sy="-100000" algn="bl" rotWithShape="0"/>
          </a:effectLst>
        </p:grpSpPr>
        <p:sp>
          <p:nvSpPr>
            <p:cNvPr id="508" name="Google Shape;508;p34"/>
            <p:cNvSpPr/>
            <p:nvPr/>
          </p:nvSpPr>
          <p:spPr>
            <a:xfrm>
              <a:off x="7973764" y="470243"/>
              <a:ext cx="281563" cy="282105"/>
            </a:xfrm>
            <a:custGeom>
              <a:avLst/>
              <a:gdLst/>
              <a:ahLst/>
              <a:cxnLst/>
              <a:rect l="l" t="t" r="r" b="b"/>
              <a:pathLst>
                <a:path w="520" h="521" extrusionOk="0">
                  <a:moveTo>
                    <a:pt x="311" y="310"/>
                  </a:moveTo>
                  <a:cubicBezTo>
                    <a:pt x="347" y="310"/>
                    <a:pt x="382" y="310"/>
                    <a:pt x="418" y="309"/>
                  </a:cubicBezTo>
                  <a:cubicBezTo>
                    <a:pt x="435" y="309"/>
                    <a:pt x="453" y="309"/>
                    <a:pt x="470" y="308"/>
                  </a:cubicBezTo>
                  <a:cubicBezTo>
                    <a:pt x="497" y="308"/>
                    <a:pt x="522" y="285"/>
                    <a:pt x="520" y="258"/>
                  </a:cubicBezTo>
                  <a:cubicBezTo>
                    <a:pt x="519" y="230"/>
                    <a:pt x="497" y="207"/>
                    <a:pt x="469" y="207"/>
                  </a:cubicBezTo>
                  <a:cubicBezTo>
                    <a:pt x="416" y="208"/>
                    <a:pt x="363" y="209"/>
                    <a:pt x="310" y="209"/>
                  </a:cubicBezTo>
                  <a:cubicBezTo>
                    <a:pt x="310" y="174"/>
                    <a:pt x="309" y="138"/>
                    <a:pt x="308" y="103"/>
                  </a:cubicBezTo>
                  <a:cubicBezTo>
                    <a:pt x="308" y="85"/>
                    <a:pt x="308" y="68"/>
                    <a:pt x="308" y="51"/>
                  </a:cubicBezTo>
                  <a:cubicBezTo>
                    <a:pt x="308" y="24"/>
                    <a:pt x="284" y="-1"/>
                    <a:pt x="256" y="0"/>
                  </a:cubicBezTo>
                  <a:cubicBezTo>
                    <a:pt x="229" y="2"/>
                    <a:pt x="206" y="24"/>
                    <a:pt x="207" y="52"/>
                  </a:cubicBezTo>
                  <a:cubicBezTo>
                    <a:pt x="207" y="105"/>
                    <a:pt x="208" y="158"/>
                    <a:pt x="209" y="211"/>
                  </a:cubicBezTo>
                  <a:cubicBezTo>
                    <a:pt x="173" y="211"/>
                    <a:pt x="138" y="211"/>
                    <a:pt x="102" y="212"/>
                  </a:cubicBezTo>
                  <a:cubicBezTo>
                    <a:pt x="84" y="212"/>
                    <a:pt x="67" y="212"/>
                    <a:pt x="50" y="212"/>
                  </a:cubicBezTo>
                  <a:cubicBezTo>
                    <a:pt x="23" y="213"/>
                    <a:pt x="-2" y="236"/>
                    <a:pt x="0" y="264"/>
                  </a:cubicBezTo>
                  <a:cubicBezTo>
                    <a:pt x="1" y="291"/>
                    <a:pt x="22" y="314"/>
                    <a:pt x="51" y="314"/>
                  </a:cubicBezTo>
                  <a:cubicBezTo>
                    <a:pt x="104" y="313"/>
                    <a:pt x="157" y="312"/>
                    <a:pt x="210" y="312"/>
                  </a:cubicBezTo>
                  <a:cubicBezTo>
                    <a:pt x="211" y="347"/>
                    <a:pt x="211" y="383"/>
                    <a:pt x="211" y="418"/>
                  </a:cubicBezTo>
                  <a:cubicBezTo>
                    <a:pt x="212" y="436"/>
                    <a:pt x="212" y="453"/>
                    <a:pt x="212" y="471"/>
                  </a:cubicBezTo>
                  <a:cubicBezTo>
                    <a:pt x="212" y="497"/>
                    <a:pt x="236" y="522"/>
                    <a:pt x="263" y="520"/>
                  </a:cubicBezTo>
                  <a:cubicBezTo>
                    <a:pt x="291" y="519"/>
                    <a:pt x="313" y="498"/>
                    <a:pt x="313" y="470"/>
                  </a:cubicBezTo>
                  <a:cubicBezTo>
                    <a:pt x="312" y="416"/>
                    <a:pt x="312" y="364"/>
                    <a:pt x="311" y="31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nvGrpSpPr>
            <p:cNvPr id="509" name="Google Shape;509;p34"/>
            <p:cNvGrpSpPr/>
            <p:nvPr/>
          </p:nvGrpSpPr>
          <p:grpSpPr>
            <a:xfrm>
              <a:off x="5392016" y="394165"/>
              <a:ext cx="3374459" cy="4209827"/>
              <a:chOff x="5392016" y="394165"/>
              <a:chExt cx="3374459" cy="4209827"/>
            </a:xfrm>
          </p:grpSpPr>
          <p:sp>
            <p:nvSpPr>
              <p:cNvPr id="510" name="Google Shape;510;p34"/>
              <p:cNvSpPr/>
              <p:nvPr/>
            </p:nvSpPr>
            <p:spPr>
              <a:xfrm>
                <a:off x="8430765" y="2509580"/>
                <a:ext cx="335710" cy="335710"/>
              </a:xfrm>
              <a:custGeom>
                <a:avLst/>
                <a:gdLst/>
                <a:ahLst/>
                <a:cxnLst/>
                <a:rect l="l" t="t" r="r" b="b"/>
                <a:pathLst>
                  <a:path w="620" h="620" extrusionOk="0">
                    <a:moveTo>
                      <a:pt x="371" y="370"/>
                    </a:moveTo>
                    <a:cubicBezTo>
                      <a:pt x="414" y="369"/>
                      <a:pt x="456" y="369"/>
                      <a:pt x="499" y="368"/>
                    </a:cubicBezTo>
                    <a:lnTo>
                      <a:pt x="561" y="368"/>
                    </a:lnTo>
                    <a:cubicBezTo>
                      <a:pt x="593" y="367"/>
                      <a:pt x="622" y="339"/>
                      <a:pt x="620" y="306"/>
                    </a:cubicBezTo>
                    <a:cubicBezTo>
                      <a:pt x="619" y="273"/>
                      <a:pt x="593" y="246"/>
                      <a:pt x="560" y="246"/>
                    </a:cubicBezTo>
                    <a:cubicBezTo>
                      <a:pt x="496" y="248"/>
                      <a:pt x="433" y="248"/>
                      <a:pt x="370" y="249"/>
                    </a:cubicBezTo>
                    <a:cubicBezTo>
                      <a:pt x="369" y="207"/>
                      <a:pt x="369" y="164"/>
                      <a:pt x="368" y="122"/>
                    </a:cubicBezTo>
                    <a:cubicBezTo>
                      <a:pt x="368" y="101"/>
                      <a:pt x="368" y="80"/>
                      <a:pt x="368" y="60"/>
                    </a:cubicBezTo>
                    <a:cubicBezTo>
                      <a:pt x="367" y="28"/>
                      <a:pt x="339" y="-2"/>
                      <a:pt x="306" y="0"/>
                    </a:cubicBezTo>
                    <a:cubicBezTo>
                      <a:pt x="273" y="2"/>
                      <a:pt x="246" y="28"/>
                      <a:pt x="246" y="61"/>
                    </a:cubicBezTo>
                    <a:cubicBezTo>
                      <a:pt x="248" y="124"/>
                      <a:pt x="248" y="188"/>
                      <a:pt x="249" y="251"/>
                    </a:cubicBezTo>
                    <a:cubicBezTo>
                      <a:pt x="207" y="252"/>
                      <a:pt x="164" y="252"/>
                      <a:pt x="122" y="252"/>
                    </a:cubicBezTo>
                    <a:cubicBezTo>
                      <a:pt x="101" y="253"/>
                      <a:pt x="80" y="253"/>
                      <a:pt x="59" y="253"/>
                    </a:cubicBezTo>
                    <a:cubicBezTo>
                      <a:pt x="28" y="253"/>
                      <a:pt x="-2" y="282"/>
                      <a:pt x="0" y="314"/>
                    </a:cubicBezTo>
                    <a:cubicBezTo>
                      <a:pt x="2" y="347"/>
                      <a:pt x="27" y="374"/>
                      <a:pt x="61" y="374"/>
                    </a:cubicBezTo>
                    <a:cubicBezTo>
                      <a:pt x="124" y="373"/>
                      <a:pt x="187" y="372"/>
                      <a:pt x="251" y="371"/>
                    </a:cubicBezTo>
                    <a:cubicBezTo>
                      <a:pt x="251" y="414"/>
                      <a:pt x="251" y="456"/>
                      <a:pt x="252" y="499"/>
                    </a:cubicBezTo>
                    <a:cubicBezTo>
                      <a:pt x="253" y="519"/>
                      <a:pt x="253" y="540"/>
                      <a:pt x="253" y="561"/>
                    </a:cubicBezTo>
                    <a:cubicBezTo>
                      <a:pt x="253" y="593"/>
                      <a:pt x="282" y="622"/>
                      <a:pt x="314" y="620"/>
                    </a:cubicBezTo>
                    <a:cubicBezTo>
                      <a:pt x="347" y="619"/>
                      <a:pt x="374" y="593"/>
                      <a:pt x="374" y="560"/>
                    </a:cubicBezTo>
                    <a:cubicBezTo>
                      <a:pt x="373" y="496"/>
                      <a:pt x="372" y="433"/>
                      <a:pt x="371" y="37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nvGrpSpPr>
              <p:cNvPr id="511" name="Google Shape;511;p34"/>
              <p:cNvGrpSpPr/>
              <p:nvPr/>
            </p:nvGrpSpPr>
            <p:grpSpPr>
              <a:xfrm>
                <a:off x="6082352" y="1181531"/>
                <a:ext cx="577716" cy="434776"/>
                <a:chOff x="2602080" y="2221920"/>
                <a:chExt cx="384120" cy="289080"/>
              </a:xfrm>
            </p:grpSpPr>
            <p:sp>
              <p:nvSpPr>
                <p:cNvPr id="512" name="Google Shape;512;p34"/>
                <p:cNvSpPr/>
                <p:nvPr/>
              </p:nvSpPr>
              <p:spPr>
                <a:xfrm>
                  <a:off x="2603880" y="2228040"/>
                  <a:ext cx="382320" cy="282960"/>
                </a:xfrm>
                <a:custGeom>
                  <a:avLst/>
                  <a:gdLst/>
                  <a:ahLst/>
                  <a:cxnLst/>
                  <a:rect l="l" t="t" r="r" b="b"/>
                  <a:pathLst>
                    <a:path w="1062" h="786" extrusionOk="0">
                      <a:moveTo>
                        <a:pt x="939" y="17"/>
                      </a:moveTo>
                      <a:cubicBezTo>
                        <a:pt x="848" y="16"/>
                        <a:pt x="648" y="103"/>
                        <a:pt x="435" y="241"/>
                      </a:cubicBezTo>
                      <a:cubicBezTo>
                        <a:pt x="222" y="379"/>
                        <a:pt x="62" y="526"/>
                        <a:pt x="25" y="609"/>
                      </a:cubicBezTo>
                      <a:lnTo>
                        <a:pt x="0" y="625"/>
                      </a:lnTo>
                      <a:lnTo>
                        <a:pt x="93" y="769"/>
                      </a:lnTo>
                      <a:cubicBezTo>
                        <a:pt x="131" y="827"/>
                        <a:pt x="377" y="735"/>
                        <a:pt x="643" y="562"/>
                      </a:cubicBezTo>
                      <a:cubicBezTo>
                        <a:pt x="910" y="390"/>
                        <a:pt x="1095" y="202"/>
                        <a:pt x="1057" y="145"/>
                      </a:cubicBezTo>
                      <a:lnTo>
                        <a:pt x="964" y="0"/>
                      </a:lnTo>
                      <a:lnTo>
                        <a:pt x="939" y="17"/>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3" name="Google Shape;513;p34"/>
                <p:cNvSpPr/>
                <p:nvPr/>
              </p:nvSpPr>
              <p:spPr>
                <a:xfrm>
                  <a:off x="2650680" y="2436480"/>
                  <a:ext cx="80280" cy="69480"/>
                </a:xfrm>
                <a:custGeom>
                  <a:avLst/>
                  <a:gdLst/>
                  <a:ahLst/>
                  <a:cxnLst/>
                  <a:rect l="l" t="t" r="r" b="b"/>
                  <a:pathLst>
                    <a:path w="223" h="193" extrusionOk="0">
                      <a:moveTo>
                        <a:pt x="0" y="49"/>
                      </a:moveTo>
                      <a:lnTo>
                        <a:pt x="93" y="193"/>
                      </a:lnTo>
                      <a:cubicBezTo>
                        <a:pt x="131" y="182"/>
                        <a:pt x="175" y="166"/>
                        <a:pt x="223" y="144"/>
                      </a:cubicBezTo>
                      <a:lnTo>
                        <a:pt x="131" y="0"/>
                      </a:lnTo>
                      <a:cubicBezTo>
                        <a:pt x="82" y="22"/>
                        <a:pt x="38" y="38"/>
                        <a:pt x="0" y="49"/>
                      </a:cubicBezTo>
                      <a:close/>
                    </a:path>
                  </a:pathLst>
                </a:custGeom>
                <a:solidFill>
                  <a:schemeClr val="accent6"/>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4" name="Google Shape;514;p34"/>
                <p:cNvSpPr/>
                <p:nvPr/>
              </p:nvSpPr>
              <p:spPr>
                <a:xfrm>
                  <a:off x="2726280" y="2337120"/>
                  <a:ext cx="168120" cy="137160"/>
                </a:xfrm>
                <a:custGeom>
                  <a:avLst/>
                  <a:gdLst/>
                  <a:ahLst/>
                  <a:cxnLst/>
                  <a:rect l="l" t="t" r="r" b="b"/>
                  <a:pathLst>
                    <a:path w="467" h="381" extrusionOk="0">
                      <a:moveTo>
                        <a:pt x="210" y="115"/>
                      </a:moveTo>
                      <a:cubicBezTo>
                        <a:pt x="137" y="163"/>
                        <a:pt x="66" y="204"/>
                        <a:pt x="0" y="238"/>
                      </a:cubicBezTo>
                      <a:lnTo>
                        <a:pt x="93" y="381"/>
                      </a:lnTo>
                      <a:cubicBezTo>
                        <a:pt x="159" y="347"/>
                        <a:pt x="231" y="307"/>
                        <a:pt x="303" y="259"/>
                      </a:cubicBezTo>
                      <a:cubicBezTo>
                        <a:pt x="362" y="221"/>
                        <a:pt x="418" y="182"/>
                        <a:pt x="467" y="144"/>
                      </a:cubicBezTo>
                      <a:lnTo>
                        <a:pt x="374" y="0"/>
                      </a:lnTo>
                      <a:cubicBezTo>
                        <a:pt x="324" y="38"/>
                        <a:pt x="269" y="77"/>
                        <a:pt x="210" y="11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5" name="Google Shape;515;p34"/>
                <p:cNvSpPr/>
                <p:nvPr/>
              </p:nvSpPr>
              <p:spPr>
                <a:xfrm>
                  <a:off x="2882520" y="2277720"/>
                  <a:ext cx="78480" cy="93600"/>
                </a:xfrm>
                <a:custGeom>
                  <a:avLst/>
                  <a:gdLst/>
                  <a:ahLst/>
                  <a:cxnLst/>
                  <a:rect l="l" t="t" r="r" b="b"/>
                  <a:pathLst>
                    <a:path w="218" h="260" extrusionOk="0">
                      <a:moveTo>
                        <a:pt x="0" y="117"/>
                      </a:moveTo>
                      <a:lnTo>
                        <a:pt x="93" y="260"/>
                      </a:lnTo>
                      <a:cubicBezTo>
                        <a:pt x="144" y="219"/>
                        <a:pt x="186" y="179"/>
                        <a:pt x="218" y="144"/>
                      </a:cubicBezTo>
                      <a:lnTo>
                        <a:pt x="124" y="0"/>
                      </a:lnTo>
                      <a:cubicBezTo>
                        <a:pt x="92" y="36"/>
                        <a:pt x="50" y="75"/>
                        <a:pt x="0" y="11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6" name="Google Shape;516;p34"/>
                <p:cNvSpPr/>
                <p:nvPr/>
              </p:nvSpPr>
              <p:spPr>
                <a:xfrm>
                  <a:off x="2602080" y="2221920"/>
                  <a:ext cx="350640" cy="237600"/>
                </a:xfrm>
                <a:custGeom>
                  <a:avLst/>
                  <a:gdLst/>
                  <a:ahLst/>
                  <a:cxnLst/>
                  <a:rect l="l" t="t" r="r" b="b"/>
                  <a:pathLst>
                    <a:path w="974" h="660" extrusionOk="0">
                      <a:moveTo>
                        <a:pt x="969" y="17"/>
                      </a:moveTo>
                      <a:cubicBezTo>
                        <a:pt x="1007" y="76"/>
                        <a:pt x="822" y="263"/>
                        <a:pt x="555" y="435"/>
                      </a:cubicBezTo>
                      <a:cubicBezTo>
                        <a:pt x="289" y="608"/>
                        <a:pt x="42" y="701"/>
                        <a:pt x="5" y="642"/>
                      </a:cubicBezTo>
                      <a:cubicBezTo>
                        <a:pt x="-33" y="584"/>
                        <a:pt x="152" y="397"/>
                        <a:pt x="419" y="224"/>
                      </a:cubicBezTo>
                      <a:cubicBezTo>
                        <a:pt x="685" y="52"/>
                        <a:pt x="931" y="-41"/>
                        <a:pt x="969" y="1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7" name="Google Shape;517;p34"/>
                <p:cNvSpPr/>
                <p:nvPr/>
              </p:nvSpPr>
              <p:spPr>
                <a:xfrm>
                  <a:off x="2642040" y="2257920"/>
                  <a:ext cx="226800" cy="173520"/>
                </a:xfrm>
                <a:custGeom>
                  <a:avLst/>
                  <a:gdLst/>
                  <a:ahLst/>
                  <a:cxnLst/>
                  <a:rect l="l" t="t" r="r" b="b"/>
                  <a:pathLst>
                    <a:path w="630" h="482" extrusionOk="0">
                      <a:moveTo>
                        <a:pt x="630" y="0"/>
                      </a:moveTo>
                      <a:cubicBezTo>
                        <a:pt x="551" y="29"/>
                        <a:pt x="443" y="84"/>
                        <a:pt x="329" y="158"/>
                      </a:cubicBezTo>
                      <a:cubicBezTo>
                        <a:pt x="123" y="291"/>
                        <a:pt x="-23" y="431"/>
                        <a:pt x="3" y="471"/>
                      </a:cubicBezTo>
                      <a:cubicBezTo>
                        <a:pt x="8" y="480"/>
                        <a:pt x="20" y="483"/>
                        <a:pt x="37" y="482"/>
                      </a:cubicBezTo>
                      <a:lnTo>
                        <a:pt x="63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8" name="Google Shape;518;p34"/>
                <p:cNvSpPr/>
                <p:nvPr/>
              </p:nvSpPr>
              <p:spPr>
                <a:xfrm>
                  <a:off x="2727720" y="2253600"/>
                  <a:ext cx="185040" cy="151560"/>
                </a:xfrm>
                <a:custGeom>
                  <a:avLst/>
                  <a:gdLst/>
                  <a:ahLst/>
                  <a:cxnLst/>
                  <a:rect l="l" t="t" r="r" b="b"/>
                  <a:pathLst>
                    <a:path w="514" h="421" extrusionOk="0">
                      <a:moveTo>
                        <a:pt x="511" y="0"/>
                      </a:moveTo>
                      <a:cubicBezTo>
                        <a:pt x="537" y="40"/>
                        <a:pt x="390" y="180"/>
                        <a:pt x="185" y="314"/>
                      </a:cubicBezTo>
                      <a:cubicBezTo>
                        <a:pt x="120" y="356"/>
                        <a:pt x="57" y="392"/>
                        <a:pt x="0" y="421"/>
                      </a:cubicBezTo>
                      <a:lnTo>
                        <a:pt x="511" y="0"/>
                      </a:lnTo>
                      <a:close/>
                    </a:path>
                  </a:pathLst>
                </a:custGeom>
                <a:noFill/>
                <a:ln w="9525" cap="flat" cmpd="sng">
                  <a:solidFill>
                    <a:schemeClr val="lt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19" name="Google Shape;519;p34"/>
                <p:cNvSpPr/>
                <p:nvPr/>
              </p:nvSpPr>
              <p:spPr>
                <a:xfrm>
                  <a:off x="2650680" y="2454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0" name="Google Shape;520;p34"/>
                <p:cNvSpPr/>
                <p:nvPr/>
              </p:nvSpPr>
              <p:spPr>
                <a:xfrm>
                  <a:off x="2726280" y="2422800"/>
                  <a:ext cx="33480" cy="51480"/>
                </a:xfrm>
                <a:custGeom>
                  <a:avLst/>
                  <a:gdLst/>
                  <a:ahLst/>
                  <a:cxnLst/>
                  <a:rect l="l" t="t" r="r" b="b"/>
                  <a:pathLst>
                    <a:path w="93" h="143" extrusionOk="0">
                      <a:moveTo>
                        <a:pt x="93" y="143"/>
                      </a:moveTo>
                      <a:lnTo>
                        <a:pt x="0" y="0"/>
                      </a:lnTo>
                      <a:lnTo>
                        <a:pt x="93" y="143"/>
                      </a:lnTo>
                      <a:close/>
                    </a:path>
                  </a:pathLst>
                </a:custGeom>
                <a:noFill/>
                <a:ln w="9525" cap="flat" cmpd="sng">
                  <a:solidFill>
                    <a:schemeClr val="dk1"/>
                  </a:solidFill>
                  <a:prstDash val="solid"/>
                  <a:bevel/>
                  <a:headEnd type="none" w="sm" len="sm"/>
                  <a:tailEnd type="none" w="sm" len="sm"/>
                </a:ln>
              </p:spPr>
              <p:txBody>
                <a:bodyPr spcFirstLastPara="1" wrap="square" lIns="92875" tIns="3600" rIns="92875" bIns="36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1" name="Google Shape;521;p34"/>
                <p:cNvSpPr/>
                <p:nvPr/>
              </p:nvSpPr>
              <p:spPr>
                <a:xfrm>
                  <a:off x="2860920" y="2337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22" name="Google Shape;522;p34"/>
              <p:cNvGrpSpPr/>
              <p:nvPr/>
            </p:nvGrpSpPr>
            <p:grpSpPr>
              <a:xfrm>
                <a:off x="6840368" y="394165"/>
                <a:ext cx="673551" cy="674093"/>
                <a:chOff x="3106080" y="1850400"/>
                <a:chExt cx="447840" cy="448200"/>
              </a:xfrm>
            </p:grpSpPr>
            <p:sp>
              <p:nvSpPr>
                <p:cNvPr id="523" name="Google Shape;523;p34"/>
                <p:cNvSpPr/>
                <p:nvPr/>
              </p:nvSpPr>
              <p:spPr>
                <a:xfrm>
                  <a:off x="3137400" y="1881000"/>
                  <a:ext cx="163800" cy="165960"/>
                </a:xfrm>
                <a:custGeom>
                  <a:avLst/>
                  <a:gdLst/>
                  <a:ahLst/>
                  <a:cxnLst/>
                  <a:rect l="l" t="t" r="r" b="b"/>
                  <a:pathLst>
                    <a:path w="455" h="461" extrusionOk="0">
                      <a:moveTo>
                        <a:pt x="0" y="461"/>
                      </a:moveTo>
                      <a:cubicBezTo>
                        <a:pt x="0" y="461"/>
                        <a:pt x="52" y="80"/>
                        <a:pt x="455" y="0"/>
                      </a:cubicBezTo>
                      <a:lnTo>
                        <a:pt x="0" y="461"/>
                      </a:lnTo>
                      <a:close/>
                    </a:path>
                  </a:pathLst>
                </a:custGeom>
                <a:noFill/>
                <a:ln w="9525" cap="flat" cmpd="sng">
                  <a:solidFill>
                    <a:srgbClr val="FFFFFF"/>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4" name="Google Shape;524;p34"/>
                <p:cNvSpPr/>
                <p:nvPr/>
              </p:nvSpPr>
              <p:spPr>
                <a:xfrm>
                  <a:off x="3171960" y="1908000"/>
                  <a:ext cx="27000" cy="23040"/>
                </a:xfrm>
                <a:custGeom>
                  <a:avLst/>
                  <a:gdLst/>
                  <a:ahLst/>
                  <a:cxnLst/>
                  <a:rect l="l" t="t" r="r" b="b"/>
                  <a:pathLst>
                    <a:path w="75" h="64" extrusionOk="0">
                      <a:moveTo>
                        <a:pt x="0" y="64"/>
                      </a:moveTo>
                      <a:cubicBezTo>
                        <a:pt x="0" y="64"/>
                        <a:pt x="30" y="25"/>
                        <a:pt x="75" y="0"/>
                      </a:cubicBezTo>
                      <a:lnTo>
                        <a:pt x="0" y="64"/>
                      </a:lnTo>
                      <a:close/>
                    </a:path>
                  </a:pathLst>
                </a:custGeom>
                <a:noFill/>
                <a:ln w="9525" cap="flat" cmpd="sng">
                  <a:solidFill>
                    <a:srgbClr val="FFFFFF"/>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5" name="Google Shape;525;p34"/>
                <p:cNvSpPr/>
                <p:nvPr/>
              </p:nvSpPr>
              <p:spPr>
                <a:xfrm>
                  <a:off x="3418560" y="2121840"/>
                  <a:ext cx="100080" cy="125640"/>
                </a:xfrm>
                <a:custGeom>
                  <a:avLst/>
                  <a:gdLst/>
                  <a:ahLst/>
                  <a:cxnLst/>
                  <a:rect l="l" t="t" r="r" b="b"/>
                  <a:pathLst>
                    <a:path w="278" h="349" extrusionOk="0">
                      <a:moveTo>
                        <a:pt x="0" y="349"/>
                      </a:moveTo>
                      <a:cubicBezTo>
                        <a:pt x="0" y="349"/>
                        <a:pt x="195" y="268"/>
                        <a:pt x="278" y="0"/>
                      </a:cubicBezTo>
                      <a:lnTo>
                        <a:pt x="0" y="349"/>
                      </a:lnTo>
                      <a:close/>
                    </a:path>
                  </a:pathLst>
                </a:custGeom>
                <a:noFill/>
                <a:ln w="9525" cap="flat" cmpd="sng">
                  <a:solidFill>
                    <a:srgbClr val="FFFFFF"/>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6" name="Google Shape;526;p34"/>
                <p:cNvSpPr/>
                <p:nvPr/>
              </p:nvSpPr>
              <p:spPr>
                <a:xfrm>
                  <a:off x="3106080" y="1850400"/>
                  <a:ext cx="447840" cy="448200"/>
                </a:xfrm>
                <a:custGeom>
                  <a:avLst/>
                  <a:gdLst/>
                  <a:ahLst/>
                  <a:cxnLst/>
                  <a:rect l="l" t="t" r="r" b="b"/>
                  <a:pathLst>
                    <a:path w="1244" h="1245" extrusionOk="0">
                      <a:moveTo>
                        <a:pt x="758" y="1230"/>
                      </a:moveTo>
                      <a:cubicBezTo>
                        <a:pt x="1093" y="1154"/>
                        <a:pt x="1304" y="821"/>
                        <a:pt x="1228" y="486"/>
                      </a:cubicBezTo>
                      <a:cubicBezTo>
                        <a:pt x="1153" y="152"/>
                        <a:pt x="821" y="-59"/>
                        <a:pt x="486" y="16"/>
                      </a:cubicBezTo>
                      <a:cubicBezTo>
                        <a:pt x="151" y="91"/>
                        <a:pt x="-60" y="424"/>
                        <a:pt x="15" y="759"/>
                      </a:cubicBezTo>
                      <a:cubicBezTo>
                        <a:pt x="90" y="1093"/>
                        <a:pt x="423" y="1304"/>
                        <a:pt x="758" y="123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7" name="Google Shape;527;p34"/>
                <p:cNvSpPr/>
                <p:nvPr/>
              </p:nvSpPr>
              <p:spPr>
                <a:xfrm>
                  <a:off x="3135600" y="1880280"/>
                  <a:ext cx="388800" cy="388440"/>
                </a:xfrm>
                <a:custGeom>
                  <a:avLst/>
                  <a:gdLst/>
                  <a:ahLst/>
                  <a:cxnLst/>
                  <a:rect l="l" t="t" r="r" b="b"/>
                  <a:pathLst>
                    <a:path w="1080" h="1079" extrusionOk="0">
                      <a:moveTo>
                        <a:pt x="658" y="1066"/>
                      </a:moveTo>
                      <a:cubicBezTo>
                        <a:pt x="949" y="1001"/>
                        <a:pt x="1132" y="712"/>
                        <a:pt x="1067" y="421"/>
                      </a:cubicBezTo>
                      <a:cubicBezTo>
                        <a:pt x="1001" y="130"/>
                        <a:pt x="712" y="-52"/>
                        <a:pt x="422" y="13"/>
                      </a:cubicBezTo>
                      <a:cubicBezTo>
                        <a:pt x="131" y="78"/>
                        <a:pt x="-53" y="367"/>
                        <a:pt x="13" y="658"/>
                      </a:cubicBezTo>
                      <a:cubicBezTo>
                        <a:pt x="78" y="949"/>
                        <a:pt x="367" y="1131"/>
                        <a:pt x="658" y="1066"/>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8" name="Google Shape;528;p34"/>
                <p:cNvSpPr/>
                <p:nvPr/>
              </p:nvSpPr>
              <p:spPr>
                <a:xfrm>
                  <a:off x="3222000" y="2053080"/>
                  <a:ext cx="17280" cy="17280"/>
                </a:xfrm>
                <a:custGeom>
                  <a:avLst/>
                  <a:gdLst/>
                  <a:ahLst/>
                  <a:cxnLst/>
                  <a:rect l="l" t="t" r="r" b="b"/>
                  <a:pathLst>
                    <a:path w="48" h="48" extrusionOk="0">
                      <a:moveTo>
                        <a:pt x="0" y="24"/>
                      </a:moveTo>
                      <a:cubicBezTo>
                        <a:pt x="0" y="37"/>
                        <a:pt x="11" y="48"/>
                        <a:pt x="24" y="48"/>
                      </a:cubicBezTo>
                      <a:cubicBezTo>
                        <a:pt x="37" y="48"/>
                        <a:pt x="48" y="37"/>
                        <a:pt x="48" y="24"/>
                      </a:cubicBezTo>
                      <a:cubicBezTo>
                        <a:pt x="48" y="12"/>
                        <a:pt x="37" y="0"/>
                        <a:pt x="24" y="0"/>
                      </a:cubicBezTo>
                      <a:cubicBezTo>
                        <a:pt x="11" y="0"/>
                        <a:pt x="0" y="12"/>
                        <a:pt x="0" y="24"/>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29" name="Google Shape;529;p34"/>
                <p:cNvSpPr/>
                <p:nvPr/>
              </p:nvSpPr>
              <p:spPr>
                <a:xfrm>
                  <a:off x="3434040" y="2178360"/>
                  <a:ext cx="17280" cy="16920"/>
                </a:xfrm>
                <a:custGeom>
                  <a:avLst/>
                  <a:gdLst/>
                  <a:ahLst/>
                  <a:cxnLst/>
                  <a:rect l="l" t="t" r="r" b="b"/>
                  <a:pathLst>
                    <a:path w="48" h="47" extrusionOk="0">
                      <a:moveTo>
                        <a:pt x="0" y="24"/>
                      </a:moveTo>
                      <a:cubicBezTo>
                        <a:pt x="0" y="36"/>
                        <a:pt x="11" y="47"/>
                        <a:pt x="24" y="47"/>
                      </a:cubicBezTo>
                      <a:cubicBezTo>
                        <a:pt x="36" y="47"/>
                        <a:pt x="48" y="36"/>
                        <a:pt x="48" y="24"/>
                      </a:cubicBezTo>
                      <a:cubicBezTo>
                        <a:pt x="48" y="10"/>
                        <a:pt x="36" y="0"/>
                        <a:pt x="24" y="0"/>
                      </a:cubicBezTo>
                      <a:cubicBezTo>
                        <a:pt x="11" y="0"/>
                        <a:pt x="0" y="10"/>
                        <a:pt x="0" y="24"/>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0" name="Google Shape;530;p34"/>
                <p:cNvSpPr/>
                <p:nvPr/>
              </p:nvSpPr>
              <p:spPr>
                <a:xfrm>
                  <a:off x="3175920" y="2000880"/>
                  <a:ext cx="46080" cy="46080"/>
                </a:xfrm>
                <a:custGeom>
                  <a:avLst/>
                  <a:gdLst/>
                  <a:ahLst/>
                  <a:cxnLst/>
                  <a:rect l="l" t="t" r="r" b="b"/>
                  <a:pathLst>
                    <a:path w="128" h="128" extrusionOk="0">
                      <a:moveTo>
                        <a:pt x="0" y="64"/>
                      </a:moveTo>
                      <a:cubicBezTo>
                        <a:pt x="0" y="99"/>
                        <a:pt x="29" y="128"/>
                        <a:pt x="64" y="128"/>
                      </a:cubicBezTo>
                      <a:cubicBezTo>
                        <a:pt x="99" y="128"/>
                        <a:pt x="128" y="99"/>
                        <a:pt x="128" y="64"/>
                      </a:cubicBezTo>
                      <a:cubicBezTo>
                        <a:pt x="128" y="29"/>
                        <a:pt x="99" y="0"/>
                        <a:pt x="64" y="0"/>
                      </a:cubicBezTo>
                      <a:cubicBezTo>
                        <a:pt x="29" y="0"/>
                        <a:pt x="0" y="29"/>
                        <a:pt x="0" y="64"/>
                      </a:cubicBezTo>
                      <a:close/>
                    </a:path>
                  </a:pathLst>
                </a:custGeom>
                <a:solidFill>
                  <a:schemeClr val="lt1"/>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1" name="Google Shape;531;p34"/>
                <p:cNvSpPr/>
                <p:nvPr/>
              </p:nvSpPr>
              <p:spPr>
                <a:xfrm>
                  <a:off x="3255480" y="1937880"/>
                  <a:ext cx="156600" cy="294840"/>
                </a:xfrm>
                <a:custGeom>
                  <a:avLst/>
                  <a:gdLst/>
                  <a:ahLst/>
                  <a:cxnLst/>
                  <a:rect l="l" t="t" r="r" b="b"/>
                  <a:pathLst>
                    <a:path w="435" h="819" extrusionOk="0">
                      <a:moveTo>
                        <a:pt x="257" y="404"/>
                      </a:moveTo>
                      <a:lnTo>
                        <a:pt x="257" y="605"/>
                      </a:lnTo>
                      <a:cubicBezTo>
                        <a:pt x="285" y="596"/>
                        <a:pt x="307" y="582"/>
                        <a:pt x="326" y="564"/>
                      </a:cubicBezTo>
                      <a:cubicBezTo>
                        <a:pt x="346" y="544"/>
                        <a:pt x="356" y="521"/>
                        <a:pt x="356" y="497"/>
                      </a:cubicBezTo>
                      <a:cubicBezTo>
                        <a:pt x="356" y="453"/>
                        <a:pt x="323" y="421"/>
                        <a:pt x="257" y="404"/>
                      </a:cubicBezTo>
                      <a:moveTo>
                        <a:pt x="189" y="322"/>
                      </a:moveTo>
                      <a:lnTo>
                        <a:pt x="189" y="183"/>
                      </a:lnTo>
                      <a:cubicBezTo>
                        <a:pt x="137" y="203"/>
                        <a:pt x="111" y="233"/>
                        <a:pt x="111" y="273"/>
                      </a:cubicBezTo>
                      <a:cubicBezTo>
                        <a:pt x="111" y="298"/>
                        <a:pt x="137" y="315"/>
                        <a:pt x="189" y="322"/>
                      </a:cubicBezTo>
                      <a:moveTo>
                        <a:pt x="257" y="32"/>
                      </a:moveTo>
                      <a:lnTo>
                        <a:pt x="257" y="98"/>
                      </a:lnTo>
                      <a:lnTo>
                        <a:pt x="259" y="98"/>
                      </a:lnTo>
                      <a:cubicBezTo>
                        <a:pt x="283" y="98"/>
                        <a:pt x="312" y="102"/>
                        <a:pt x="344" y="111"/>
                      </a:cubicBezTo>
                      <a:cubicBezTo>
                        <a:pt x="385" y="122"/>
                        <a:pt x="406" y="136"/>
                        <a:pt x="406" y="153"/>
                      </a:cubicBezTo>
                      <a:cubicBezTo>
                        <a:pt x="406" y="176"/>
                        <a:pt x="394" y="187"/>
                        <a:pt x="371" y="187"/>
                      </a:cubicBezTo>
                      <a:cubicBezTo>
                        <a:pt x="361" y="187"/>
                        <a:pt x="343" y="185"/>
                        <a:pt x="317" y="179"/>
                      </a:cubicBezTo>
                      <a:cubicBezTo>
                        <a:pt x="291" y="173"/>
                        <a:pt x="271" y="171"/>
                        <a:pt x="257" y="171"/>
                      </a:cubicBezTo>
                      <a:lnTo>
                        <a:pt x="257" y="328"/>
                      </a:lnTo>
                      <a:cubicBezTo>
                        <a:pt x="314" y="333"/>
                        <a:pt x="359" y="352"/>
                        <a:pt x="391" y="385"/>
                      </a:cubicBezTo>
                      <a:cubicBezTo>
                        <a:pt x="421" y="414"/>
                        <a:pt x="435" y="451"/>
                        <a:pt x="435" y="493"/>
                      </a:cubicBezTo>
                      <a:cubicBezTo>
                        <a:pt x="435" y="545"/>
                        <a:pt x="417" y="588"/>
                        <a:pt x="381" y="622"/>
                      </a:cubicBezTo>
                      <a:cubicBezTo>
                        <a:pt x="350" y="651"/>
                        <a:pt x="308" y="672"/>
                        <a:pt x="257" y="681"/>
                      </a:cubicBezTo>
                      <a:lnTo>
                        <a:pt x="257" y="784"/>
                      </a:lnTo>
                      <a:cubicBezTo>
                        <a:pt x="257" y="794"/>
                        <a:pt x="254" y="803"/>
                        <a:pt x="248" y="809"/>
                      </a:cubicBezTo>
                      <a:cubicBezTo>
                        <a:pt x="241" y="815"/>
                        <a:pt x="232" y="819"/>
                        <a:pt x="222" y="819"/>
                      </a:cubicBezTo>
                      <a:cubicBezTo>
                        <a:pt x="200" y="819"/>
                        <a:pt x="189" y="808"/>
                        <a:pt x="189" y="784"/>
                      </a:cubicBezTo>
                      <a:lnTo>
                        <a:pt x="189" y="686"/>
                      </a:lnTo>
                      <a:cubicBezTo>
                        <a:pt x="62" y="684"/>
                        <a:pt x="0" y="651"/>
                        <a:pt x="0" y="588"/>
                      </a:cubicBezTo>
                      <a:cubicBezTo>
                        <a:pt x="0" y="565"/>
                        <a:pt x="10" y="554"/>
                        <a:pt x="32" y="554"/>
                      </a:cubicBezTo>
                      <a:cubicBezTo>
                        <a:pt x="44" y="554"/>
                        <a:pt x="56" y="558"/>
                        <a:pt x="66" y="567"/>
                      </a:cubicBezTo>
                      <a:cubicBezTo>
                        <a:pt x="83" y="582"/>
                        <a:pt x="96" y="591"/>
                        <a:pt x="104" y="596"/>
                      </a:cubicBezTo>
                      <a:cubicBezTo>
                        <a:pt x="125" y="606"/>
                        <a:pt x="153" y="612"/>
                        <a:pt x="189" y="613"/>
                      </a:cubicBezTo>
                      <a:lnTo>
                        <a:pt x="189" y="394"/>
                      </a:lnTo>
                      <a:lnTo>
                        <a:pt x="185" y="394"/>
                      </a:lnTo>
                      <a:cubicBezTo>
                        <a:pt x="145" y="392"/>
                        <a:pt x="111" y="382"/>
                        <a:pt x="81" y="365"/>
                      </a:cubicBezTo>
                      <a:cubicBezTo>
                        <a:pt x="45" y="342"/>
                        <a:pt x="27" y="311"/>
                        <a:pt x="27" y="272"/>
                      </a:cubicBezTo>
                      <a:cubicBezTo>
                        <a:pt x="27" y="237"/>
                        <a:pt x="44" y="204"/>
                        <a:pt x="77" y="172"/>
                      </a:cubicBezTo>
                      <a:cubicBezTo>
                        <a:pt x="107" y="143"/>
                        <a:pt x="145" y="123"/>
                        <a:pt x="189" y="109"/>
                      </a:cubicBezTo>
                      <a:lnTo>
                        <a:pt x="189" y="35"/>
                      </a:lnTo>
                      <a:cubicBezTo>
                        <a:pt x="189" y="25"/>
                        <a:pt x="192" y="17"/>
                        <a:pt x="199" y="10"/>
                      </a:cubicBezTo>
                      <a:cubicBezTo>
                        <a:pt x="205" y="3"/>
                        <a:pt x="214" y="0"/>
                        <a:pt x="224" y="0"/>
                      </a:cubicBezTo>
                      <a:cubicBezTo>
                        <a:pt x="246" y="0"/>
                        <a:pt x="257" y="11"/>
                        <a:pt x="257" y="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2" name="Google Shape;532;p34"/>
                <p:cNvSpPr/>
                <p:nvPr/>
              </p:nvSpPr>
              <p:spPr>
                <a:xfrm>
                  <a:off x="3405960" y="1924560"/>
                  <a:ext cx="24840" cy="17640"/>
                </a:xfrm>
                <a:custGeom>
                  <a:avLst/>
                  <a:gdLst/>
                  <a:ahLst/>
                  <a:cxnLst/>
                  <a:rect l="l" t="t" r="r" b="b"/>
                  <a:pathLst>
                    <a:path w="69" h="49" extrusionOk="0">
                      <a:moveTo>
                        <a:pt x="0" y="0"/>
                      </a:moveTo>
                      <a:cubicBezTo>
                        <a:pt x="0" y="0"/>
                        <a:pt x="42" y="22"/>
                        <a:pt x="69" y="49"/>
                      </a:cubicBez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3" name="Google Shape;533;p34"/>
                <p:cNvSpPr/>
                <p:nvPr/>
              </p:nvSpPr>
              <p:spPr>
                <a:xfrm>
                  <a:off x="3220560" y="2199600"/>
                  <a:ext cx="24120" cy="17640"/>
                </a:xfrm>
                <a:custGeom>
                  <a:avLst/>
                  <a:gdLst/>
                  <a:ahLst/>
                  <a:cxnLst/>
                  <a:rect l="l" t="t" r="r" b="b"/>
                  <a:pathLst>
                    <a:path w="67" h="49" extrusionOk="0">
                      <a:moveTo>
                        <a:pt x="0" y="0"/>
                      </a:moveTo>
                      <a:cubicBezTo>
                        <a:pt x="0" y="0"/>
                        <a:pt x="32" y="32"/>
                        <a:pt x="67" y="49"/>
                      </a:cubicBez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34" name="Google Shape;534;p34"/>
              <p:cNvGrpSpPr/>
              <p:nvPr/>
            </p:nvGrpSpPr>
            <p:grpSpPr>
              <a:xfrm>
                <a:off x="5392016" y="2822636"/>
                <a:ext cx="3239977" cy="999498"/>
                <a:chOff x="2143080" y="3313080"/>
                <a:chExt cx="2154240" cy="664560"/>
              </a:xfrm>
            </p:grpSpPr>
            <p:sp>
              <p:nvSpPr>
                <p:cNvPr id="535" name="Google Shape;535;p34"/>
                <p:cNvSpPr/>
                <p:nvPr/>
              </p:nvSpPr>
              <p:spPr>
                <a:xfrm>
                  <a:off x="2525760" y="3826800"/>
                  <a:ext cx="1384200" cy="138960"/>
                </a:xfrm>
                <a:custGeom>
                  <a:avLst/>
                  <a:gdLst/>
                  <a:ahLst/>
                  <a:cxnLst/>
                  <a:rect l="l" t="t" r="r" b="b"/>
                  <a:pathLst>
                    <a:path w="3845" h="386" extrusionOk="0">
                      <a:moveTo>
                        <a:pt x="3845" y="193"/>
                      </a:moveTo>
                      <a:cubicBezTo>
                        <a:pt x="3845" y="299"/>
                        <a:pt x="2984" y="386"/>
                        <a:pt x="1923" y="386"/>
                      </a:cubicBezTo>
                      <a:cubicBezTo>
                        <a:pt x="861" y="386"/>
                        <a:pt x="0" y="299"/>
                        <a:pt x="0" y="193"/>
                      </a:cubicBezTo>
                      <a:cubicBezTo>
                        <a:pt x="0" y="86"/>
                        <a:pt x="861" y="0"/>
                        <a:pt x="1923" y="0"/>
                      </a:cubicBezTo>
                      <a:cubicBezTo>
                        <a:pt x="2984" y="0"/>
                        <a:pt x="3845" y="86"/>
                        <a:pt x="3845" y="193"/>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6" name="Google Shape;536;p34"/>
                <p:cNvSpPr/>
                <p:nvPr/>
              </p:nvSpPr>
              <p:spPr>
                <a:xfrm>
                  <a:off x="3350520" y="3313080"/>
                  <a:ext cx="946800" cy="513720"/>
                </a:xfrm>
                <a:custGeom>
                  <a:avLst/>
                  <a:gdLst/>
                  <a:ahLst/>
                  <a:cxnLst/>
                  <a:rect l="l" t="t" r="r" b="b"/>
                  <a:pathLst>
                    <a:path w="2630" h="1427" extrusionOk="0">
                      <a:moveTo>
                        <a:pt x="514" y="0"/>
                      </a:moveTo>
                      <a:lnTo>
                        <a:pt x="0" y="767"/>
                      </a:lnTo>
                      <a:lnTo>
                        <a:pt x="2034" y="1427"/>
                      </a:lnTo>
                      <a:lnTo>
                        <a:pt x="2630" y="546"/>
                      </a:lnTo>
                      <a:lnTo>
                        <a:pt x="514"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7" name="Google Shape;537;p34"/>
                <p:cNvSpPr/>
                <p:nvPr/>
              </p:nvSpPr>
              <p:spPr>
                <a:xfrm>
                  <a:off x="3350520" y="3589200"/>
                  <a:ext cx="732240" cy="376560"/>
                </a:xfrm>
                <a:custGeom>
                  <a:avLst/>
                  <a:gdLst/>
                  <a:ahLst/>
                  <a:cxnLst/>
                  <a:rect l="l" t="t" r="r" b="b"/>
                  <a:pathLst>
                    <a:path w="2034" h="1046" extrusionOk="0">
                      <a:moveTo>
                        <a:pt x="56" y="481"/>
                      </a:moveTo>
                      <a:lnTo>
                        <a:pt x="29" y="273"/>
                      </a:lnTo>
                      <a:lnTo>
                        <a:pt x="84" y="273"/>
                      </a:lnTo>
                      <a:lnTo>
                        <a:pt x="29" y="229"/>
                      </a:lnTo>
                      <a:lnTo>
                        <a:pt x="0" y="0"/>
                      </a:lnTo>
                      <a:lnTo>
                        <a:pt x="2034" y="660"/>
                      </a:lnTo>
                      <a:lnTo>
                        <a:pt x="2008" y="1046"/>
                      </a:lnTo>
                      <a:lnTo>
                        <a:pt x="56" y="481"/>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8" name="Google Shape;538;p34"/>
                <p:cNvSpPr/>
                <p:nvPr/>
              </p:nvSpPr>
              <p:spPr>
                <a:xfrm>
                  <a:off x="4073400" y="3509640"/>
                  <a:ext cx="223920" cy="456120"/>
                </a:xfrm>
                <a:custGeom>
                  <a:avLst/>
                  <a:gdLst/>
                  <a:ahLst/>
                  <a:cxnLst/>
                  <a:rect l="l" t="t" r="r" b="b"/>
                  <a:pathLst>
                    <a:path w="622" h="1267" extrusionOk="0">
                      <a:moveTo>
                        <a:pt x="622" y="0"/>
                      </a:moveTo>
                      <a:lnTo>
                        <a:pt x="584" y="221"/>
                      </a:lnTo>
                      <a:lnTo>
                        <a:pt x="568" y="263"/>
                      </a:lnTo>
                      <a:lnTo>
                        <a:pt x="597" y="244"/>
                      </a:lnTo>
                      <a:lnTo>
                        <a:pt x="584" y="636"/>
                      </a:lnTo>
                      <a:lnTo>
                        <a:pt x="0" y="1267"/>
                      </a:lnTo>
                      <a:lnTo>
                        <a:pt x="26" y="881"/>
                      </a:lnTo>
                      <a:lnTo>
                        <a:pt x="622"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39" name="Google Shape;539;p34"/>
                <p:cNvSpPr/>
                <p:nvPr/>
              </p:nvSpPr>
              <p:spPr>
                <a:xfrm>
                  <a:off x="3452040" y="3371040"/>
                  <a:ext cx="750600" cy="423000"/>
                </a:xfrm>
                <a:custGeom>
                  <a:avLst/>
                  <a:gdLst/>
                  <a:ahLst/>
                  <a:cxnLst/>
                  <a:rect l="l" t="t" r="r" b="b"/>
                  <a:pathLst>
                    <a:path w="2085" h="1175" extrusionOk="0">
                      <a:moveTo>
                        <a:pt x="0" y="514"/>
                      </a:moveTo>
                      <a:lnTo>
                        <a:pt x="262" y="69"/>
                      </a:lnTo>
                      <a:cubicBezTo>
                        <a:pt x="262" y="69"/>
                        <a:pt x="356" y="55"/>
                        <a:pt x="351" y="0"/>
                      </a:cubicBezTo>
                      <a:lnTo>
                        <a:pt x="2026" y="410"/>
                      </a:lnTo>
                      <a:cubicBezTo>
                        <a:pt x="2026" y="410"/>
                        <a:pt x="1966" y="499"/>
                        <a:pt x="2085" y="514"/>
                      </a:cubicBezTo>
                      <a:lnTo>
                        <a:pt x="1739" y="1019"/>
                      </a:lnTo>
                      <a:cubicBezTo>
                        <a:pt x="1739" y="1019"/>
                        <a:pt x="1590" y="1025"/>
                        <a:pt x="1621" y="1129"/>
                      </a:cubicBezTo>
                      <a:cubicBezTo>
                        <a:pt x="1652" y="1233"/>
                        <a:pt x="1601" y="1129"/>
                        <a:pt x="1601" y="1129"/>
                      </a:cubicBezTo>
                      <a:lnTo>
                        <a:pt x="127" y="632"/>
                      </a:lnTo>
                      <a:cubicBezTo>
                        <a:pt x="127" y="632"/>
                        <a:pt x="124" y="534"/>
                        <a:pt x="0" y="51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0" name="Google Shape;540;p34"/>
                <p:cNvSpPr/>
                <p:nvPr/>
              </p:nvSpPr>
              <p:spPr>
                <a:xfrm>
                  <a:off x="3665880" y="3426120"/>
                  <a:ext cx="248400" cy="248400"/>
                </a:xfrm>
                <a:custGeom>
                  <a:avLst/>
                  <a:gdLst/>
                  <a:ahLst/>
                  <a:cxnLst/>
                  <a:rect l="l" t="t" r="r" b="b"/>
                  <a:pathLst>
                    <a:path w="690" h="690" extrusionOk="0">
                      <a:moveTo>
                        <a:pt x="345" y="0"/>
                      </a:moveTo>
                      <a:cubicBezTo>
                        <a:pt x="157" y="0"/>
                        <a:pt x="0" y="157"/>
                        <a:pt x="0" y="345"/>
                      </a:cubicBezTo>
                      <a:cubicBezTo>
                        <a:pt x="0" y="533"/>
                        <a:pt x="157" y="690"/>
                        <a:pt x="345" y="690"/>
                      </a:cubicBezTo>
                      <a:cubicBezTo>
                        <a:pt x="534" y="690"/>
                        <a:pt x="690" y="533"/>
                        <a:pt x="690" y="345"/>
                      </a:cubicBezTo>
                      <a:cubicBezTo>
                        <a:pt x="690" y="157"/>
                        <a:pt x="534" y="0"/>
                        <a:pt x="345"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1" name="Google Shape;541;p34"/>
                <p:cNvSpPr/>
                <p:nvPr/>
              </p:nvSpPr>
              <p:spPr>
                <a:xfrm>
                  <a:off x="3582720" y="3664080"/>
                  <a:ext cx="192960" cy="215640"/>
                </a:xfrm>
                <a:custGeom>
                  <a:avLst/>
                  <a:gdLst/>
                  <a:ahLst/>
                  <a:cxnLst/>
                  <a:rect l="l" t="t" r="r" b="b"/>
                  <a:pathLst>
                    <a:path w="536" h="599" extrusionOk="0">
                      <a:moveTo>
                        <a:pt x="536" y="175"/>
                      </a:moveTo>
                      <a:lnTo>
                        <a:pt x="536" y="599"/>
                      </a:lnTo>
                      <a:lnTo>
                        <a:pt x="135" y="483"/>
                      </a:lnTo>
                      <a:lnTo>
                        <a:pt x="0" y="0"/>
                      </a:lnTo>
                      <a:lnTo>
                        <a:pt x="536" y="17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2" name="Google Shape;542;p34"/>
                <p:cNvSpPr/>
                <p:nvPr/>
              </p:nvSpPr>
              <p:spPr>
                <a:xfrm>
                  <a:off x="3497760" y="3637080"/>
                  <a:ext cx="366480" cy="118800"/>
                </a:xfrm>
                <a:custGeom>
                  <a:avLst/>
                  <a:gdLst/>
                  <a:ahLst/>
                  <a:cxnLst/>
                  <a:rect l="l" t="t" r="r" b="b"/>
                  <a:pathLst>
                    <a:path w="1018" h="330" extrusionOk="0">
                      <a:moveTo>
                        <a:pt x="0" y="0"/>
                      </a:moveTo>
                      <a:lnTo>
                        <a:pt x="1018" y="330"/>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3" name="Google Shape;543;p34"/>
                <p:cNvSpPr/>
                <p:nvPr/>
              </p:nvSpPr>
              <p:spPr>
                <a:xfrm>
                  <a:off x="4073400" y="3826800"/>
                  <a:ext cx="9360" cy="138960"/>
                </a:xfrm>
                <a:custGeom>
                  <a:avLst/>
                  <a:gdLst/>
                  <a:ahLst/>
                  <a:cxnLst/>
                  <a:rect l="l" t="t" r="r" b="b"/>
                  <a:pathLst>
                    <a:path w="26" h="386" extrusionOk="0">
                      <a:moveTo>
                        <a:pt x="26" y="0"/>
                      </a:moveTo>
                      <a:lnTo>
                        <a:pt x="0" y="386"/>
                      </a:lnTo>
                      <a:lnTo>
                        <a:pt x="26"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4" name="Google Shape;544;p34"/>
                <p:cNvSpPr/>
                <p:nvPr/>
              </p:nvSpPr>
              <p:spPr>
                <a:xfrm>
                  <a:off x="3950640" y="3570480"/>
                  <a:ext cx="142920" cy="133200"/>
                </a:xfrm>
                <a:custGeom>
                  <a:avLst/>
                  <a:gdLst/>
                  <a:ahLst/>
                  <a:cxnLst/>
                  <a:rect l="l" t="t" r="r" b="b"/>
                  <a:pathLst>
                    <a:path w="397" h="370" extrusionOk="0">
                      <a:moveTo>
                        <a:pt x="226" y="190"/>
                      </a:moveTo>
                      <a:lnTo>
                        <a:pt x="165" y="280"/>
                      </a:lnTo>
                      <a:cubicBezTo>
                        <a:pt x="186" y="281"/>
                        <a:pt x="204" y="280"/>
                        <a:pt x="222" y="275"/>
                      </a:cubicBezTo>
                      <a:cubicBezTo>
                        <a:pt x="241" y="270"/>
                        <a:pt x="254" y="262"/>
                        <a:pt x="261" y="252"/>
                      </a:cubicBezTo>
                      <a:cubicBezTo>
                        <a:pt x="275" y="232"/>
                        <a:pt x="263" y="211"/>
                        <a:pt x="226" y="190"/>
                      </a:cubicBezTo>
                      <a:moveTo>
                        <a:pt x="206" y="139"/>
                      </a:moveTo>
                      <a:lnTo>
                        <a:pt x="247" y="77"/>
                      </a:lnTo>
                      <a:cubicBezTo>
                        <a:pt x="209" y="75"/>
                        <a:pt x="183" y="83"/>
                        <a:pt x="171" y="101"/>
                      </a:cubicBezTo>
                      <a:cubicBezTo>
                        <a:pt x="164" y="112"/>
                        <a:pt x="175" y="125"/>
                        <a:pt x="206" y="139"/>
                      </a:cubicBezTo>
                      <a:moveTo>
                        <a:pt x="336" y="23"/>
                      </a:moveTo>
                      <a:lnTo>
                        <a:pt x="317" y="52"/>
                      </a:lnTo>
                      <a:lnTo>
                        <a:pt x="318" y="53"/>
                      </a:lnTo>
                      <a:cubicBezTo>
                        <a:pt x="334" y="58"/>
                        <a:pt x="351" y="65"/>
                        <a:pt x="368" y="76"/>
                      </a:cubicBezTo>
                      <a:cubicBezTo>
                        <a:pt x="391" y="89"/>
                        <a:pt x="401" y="100"/>
                        <a:pt x="396" y="108"/>
                      </a:cubicBezTo>
                      <a:cubicBezTo>
                        <a:pt x="389" y="118"/>
                        <a:pt x="378" y="121"/>
                        <a:pt x="363" y="116"/>
                      </a:cubicBezTo>
                      <a:cubicBezTo>
                        <a:pt x="357" y="114"/>
                        <a:pt x="346" y="109"/>
                        <a:pt x="331" y="101"/>
                      </a:cubicBezTo>
                      <a:cubicBezTo>
                        <a:pt x="316" y="94"/>
                        <a:pt x="304" y="88"/>
                        <a:pt x="295" y="85"/>
                      </a:cubicBezTo>
                      <a:lnTo>
                        <a:pt x="248" y="156"/>
                      </a:lnTo>
                      <a:cubicBezTo>
                        <a:pt x="283" y="170"/>
                        <a:pt x="306" y="188"/>
                        <a:pt x="317" y="208"/>
                      </a:cubicBezTo>
                      <a:cubicBezTo>
                        <a:pt x="327" y="228"/>
                        <a:pt x="325" y="247"/>
                        <a:pt x="313" y="266"/>
                      </a:cubicBezTo>
                      <a:cubicBezTo>
                        <a:pt x="298" y="289"/>
                        <a:pt x="273" y="305"/>
                        <a:pt x="240" y="313"/>
                      </a:cubicBezTo>
                      <a:cubicBezTo>
                        <a:pt x="211" y="320"/>
                        <a:pt x="179" y="320"/>
                        <a:pt x="143" y="314"/>
                      </a:cubicBezTo>
                      <a:lnTo>
                        <a:pt x="112" y="360"/>
                      </a:lnTo>
                      <a:cubicBezTo>
                        <a:pt x="109" y="365"/>
                        <a:pt x="105" y="368"/>
                        <a:pt x="98" y="369"/>
                      </a:cubicBezTo>
                      <a:cubicBezTo>
                        <a:pt x="92" y="371"/>
                        <a:pt x="86" y="371"/>
                        <a:pt x="80" y="368"/>
                      </a:cubicBezTo>
                      <a:cubicBezTo>
                        <a:pt x="65" y="364"/>
                        <a:pt x="61" y="356"/>
                        <a:pt x="68" y="346"/>
                      </a:cubicBezTo>
                      <a:lnTo>
                        <a:pt x="97" y="302"/>
                      </a:lnTo>
                      <a:cubicBezTo>
                        <a:pt x="17" y="275"/>
                        <a:pt x="-13" y="248"/>
                        <a:pt x="5" y="220"/>
                      </a:cubicBezTo>
                      <a:cubicBezTo>
                        <a:pt x="12" y="209"/>
                        <a:pt x="23" y="206"/>
                        <a:pt x="36" y="210"/>
                      </a:cubicBezTo>
                      <a:cubicBezTo>
                        <a:pt x="44" y="213"/>
                        <a:pt x="50" y="218"/>
                        <a:pt x="54" y="224"/>
                      </a:cubicBezTo>
                      <a:cubicBezTo>
                        <a:pt x="61" y="234"/>
                        <a:pt x="66" y="240"/>
                        <a:pt x="70" y="244"/>
                      </a:cubicBezTo>
                      <a:cubicBezTo>
                        <a:pt x="80" y="253"/>
                        <a:pt x="96" y="262"/>
                        <a:pt x="119" y="269"/>
                      </a:cubicBezTo>
                      <a:lnTo>
                        <a:pt x="184" y="171"/>
                      </a:lnTo>
                      <a:lnTo>
                        <a:pt x="182" y="171"/>
                      </a:lnTo>
                      <a:cubicBezTo>
                        <a:pt x="157" y="161"/>
                        <a:pt x="138" y="150"/>
                        <a:pt x="125" y="136"/>
                      </a:cubicBezTo>
                      <a:cubicBezTo>
                        <a:pt x="108" y="119"/>
                        <a:pt x="106" y="101"/>
                        <a:pt x="118" y="84"/>
                      </a:cubicBezTo>
                      <a:cubicBezTo>
                        <a:pt x="128" y="68"/>
                        <a:pt x="149" y="56"/>
                        <a:pt x="179" y="49"/>
                      </a:cubicBezTo>
                      <a:cubicBezTo>
                        <a:pt x="207" y="42"/>
                        <a:pt x="237" y="40"/>
                        <a:pt x="269" y="43"/>
                      </a:cubicBezTo>
                      <a:lnTo>
                        <a:pt x="292" y="10"/>
                      </a:lnTo>
                      <a:cubicBezTo>
                        <a:pt x="295" y="6"/>
                        <a:pt x="299" y="3"/>
                        <a:pt x="305" y="1"/>
                      </a:cubicBezTo>
                      <a:cubicBezTo>
                        <a:pt x="312" y="-1"/>
                        <a:pt x="319" y="-1"/>
                        <a:pt x="325" y="1"/>
                      </a:cubicBezTo>
                      <a:cubicBezTo>
                        <a:pt x="339" y="6"/>
                        <a:pt x="343" y="13"/>
                        <a:pt x="336" y="2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5" name="Google Shape;545;p34"/>
                <p:cNvSpPr/>
                <p:nvPr/>
              </p:nvSpPr>
              <p:spPr>
                <a:xfrm>
                  <a:off x="3582720" y="3371400"/>
                  <a:ext cx="408960" cy="355680"/>
                </a:xfrm>
                <a:custGeom>
                  <a:avLst/>
                  <a:gdLst/>
                  <a:ahLst/>
                  <a:cxnLst/>
                  <a:rect l="l" t="t" r="r" b="b"/>
                  <a:pathLst>
                    <a:path w="1136" h="988" extrusionOk="0">
                      <a:moveTo>
                        <a:pt x="514" y="0"/>
                      </a:moveTo>
                      <a:lnTo>
                        <a:pt x="0" y="813"/>
                      </a:lnTo>
                      <a:lnTo>
                        <a:pt x="536" y="988"/>
                      </a:lnTo>
                      <a:lnTo>
                        <a:pt x="1136" y="165"/>
                      </a:lnTo>
                      <a:lnTo>
                        <a:pt x="514" y="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6" name="Google Shape;546;p34"/>
                <p:cNvSpPr/>
                <p:nvPr/>
              </p:nvSpPr>
              <p:spPr>
                <a:xfrm>
                  <a:off x="2143080" y="3324960"/>
                  <a:ext cx="946800" cy="513720"/>
                </a:xfrm>
                <a:custGeom>
                  <a:avLst/>
                  <a:gdLst/>
                  <a:ahLst/>
                  <a:cxnLst/>
                  <a:rect l="l" t="t" r="r" b="b"/>
                  <a:pathLst>
                    <a:path w="2630" h="1427" extrusionOk="0">
                      <a:moveTo>
                        <a:pt x="2115" y="0"/>
                      </a:moveTo>
                      <a:lnTo>
                        <a:pt x="2630" y="767"/>
                      </a:lnTo>
                      <a:lnTo>
                        <a:pt x="596" y="1427"/>
                      </a:lnTo>
                      <a:lnTo>
                        <a:pt x="0" y="547"/>
                      </a:lnTo>
                      <a:lnTo>
                        <a:pt x="2115"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7" name="Google Shape;547;p34"/>
                <p:cNvSpPr/>
                <p:nvPr/>
              </p:nvSpPr>
              <p:spPr>
                <a:xfrm>
                  <a:off x="2357640" y="3601080"/>
                  <a:ext cx="732240" cy="376560"/>
                </a:xfrm>
                <a:custGeom>
                  <a:avLst/>
                  <a:gdLst/>
                  <a:ahLst/>
                  <a:cxnLst/>
                  <a:rect l="l" t="t" r="r" b="b"/>
                  <a:pathLst>
                    <a:path w="2034" h="1046" extrusionOk="0">
                      <a:moveTo>
                        <a:pt x="1977" y="482"/>
                      </a:moveTo>
                      <a:lnTo>
                        <a:pt x="2005" y="273"/>
                      </a:lnTo>
                      <a:lnTo>
                        <a:pt x="1950" y="273"/>
                      </a:lnTo>
                      <a:lnTo>
                        <a:pt x="2005" y="229"/>
                      </a:lnTo>
                      <a:lnTo>
                        <a:pt x="2034" y="0"/>
                      </a:lnTo>
                      <a:lnTo>
                        <a:pt x="0" y="660"/>
                      </a:lnTo>
                      <a:lnTo>
                        <a:pt x="26" y="1046"/>
                      </a:lnTo>
                      <a:lnTo>
                        <a:pt x="1977" y="482"/>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8" name="Google Shape;548;p34"/>
                <p:cNvSpPr/>
                <p:nvPr/>
              </p:nvSpPr>
              <p:spPr>
                <a:xfrm>
                  <a:off x="2143080" y="3521880"/>
                  <a:ext cx="223920" cy="455760"/>
                </a:xfrm>
                <a:custGeom>
                  <a:avLst/>
                  <a:gdLst/>
                  <a:ahLst/>
                  <a:cxnLst/>
                  <a:rect l="l" t="t" r="r" b="b"/>
                  <a:pathLst>
                    <a:path w="622" h="1266" extrusionOk="0">
                      <a:moveTo>
                        <a:pt x="0" y="0"/>
                      </a:moveTo>
                      <a:lnTo>
                        <a:pt x="38" y="220"/>
                      </a:lnTo>
                      <a:lnTo>
                        <a:pt x="54" y="262"/>
                      </a:lnTo>
                      <a:lnTo>
                        <a:pt x="25" y="244"/>
                      </a:lnTo>
                      <a:lnTo>
                        <a:pt x="38" y="635"/>
                      </a:lnTo>
                      <a:lnTo>
                        <a:pt x="622" y="1266"/>
                      </a:lnTo>
                      <a:lnTo>
                        <a:pt x="596" y="88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49" name="Google Shape;549;p34"/>
                <p:cNvSpPr/>
                <p:nvPr/>
              </p:nvSpPr>
              <p:spPr>
                <a:xfrm>
                  <a:off x="2237760" y="3382920"/>
                  <a:ext cx="750240" cy="423000"/>
                </a:xfrm>
                <a:custGeom>
                  <a:avLst/>
                  <a:gdLst/>
                  <a:ahLst/>
                  <a:cxnLst/>
                  <a:rect l="l" t="t" r="r" b="b"/>
                  <a:pathLst>
                    <a:path w="2084" h="1175" extrusionOk="0">
                      <a:moveTo>
                        <a:pt x="2084" y="514"/>
                      </a:moveTo>
                      <a:lnTo>
                        <a:pt x="1823" y="69"/>
                      </a:lnTo>
                      <a:cubicBezTo>
                        <a:pt x="1823" y="69"/>
                        <a:pt x="1729" y="54"/>
                        <a:pt x="1734" y="0"/>
                      </a:cubicBezTo>
                      <a:lnTo>
                        <a:pt x="59" y="410"/>
                      </a:lnTo>
                      <a:cubicBezTo>
                        <a:pt x="59" y="410"/>
                        <a:pt x="119" y="499"/>
                        <a:pt x="0" y="514"/>
                      </a:cubicBezTo>
                      <a:lnTo>
                        <a:pt x="346" y="1019"/>
                      </a:lnTo>
                      <a:cubicBezTo>
                        <a:pt x="346" y="1019"/>
                        <a:pt x="495" y="1025"/>
                        <a:pt x="463" y="1129"/>
                      </a:cubicBezTo>
                      <a:cubicBezTo>
                        <a:pt x="433" y="1233"/>
                        <a:pt x="484" y="1129"/>
                        <a:pt x="484" y="1129"/>
                      </a:cubicBezTo>
                      <a:lnTo>
                        <a:pt x="1958" y="633"/>
                      </a:lnTo>
                      <a:cubicBezTo>
                        <a:pt x="1958" y="633"/>
                        <a:pt x="1961" y="534"/>
                        <a:pt x="2084" y="51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0" name="Google Shape;550;p34"/>
                <p:cNvSpPr/>
                <p:nvPr/>
              </p:nvSpPr>
              <p:spPr>
                <a:xfrm>
                  <a:off x="2525760" y="3438000"/>
                  <a:ext cx="248400" cy="248400"/>
                </a:xfrm>
                <a:custGeom>
                  <a:avLst/>
                  <a:gdLst/>
                  <a:ahLst/>
                  <a:cxnLst/>
                  <a:rect l="l" t="t" r="r" b="b"/>
                  <a:pathLst>
                    <a:path w="690" h="690" extrusionOk="0">
                      <a:moveTo>
                        <a:pt x="345" y="0"/>
                      </a:moveTo>
                      <a:cubicBezTo>
                        <a:pt x="533" y="0"/>
                        <a:pt x="690" y="157"/>
                        <a:pt x="690" y="345"/>
                      </a:cubicBezTo>
                      <a:cubicBezTo>
                        <a:pt x="690" y="533"/>
                        <a:pt x="533" y="690"/>
                        <a:pt x="345" y="690"/>
                      </a:cubicBezTo>
                      <a:cubicBezTo>
                        <a:pt x="157" y="690"/>
                        <a:pt x="0" y="533"/>
                        <a:pt x="0" y="345"/>
                      </a:cubicBezTo>
                      <a:cubicBezTo>
                        <a:pt x="0" y="157"/>
                        <a:pt x="157" y="0"/>
                        <a:pt x="345"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1" name="Google Shape;551;p34"/>
                <p:cNvSpPr/>
                <p:nvPr/>
              </p:nvSpPr>
              <p:spPr>
                <a:xfrm>
                  <a:off x="2664720" y="3675960"/>
                  <a:ext cx="192600" cy="215640"/>
                </a:xfrm>
                <a:custGeom>
                  <a:avLst/>
                  <a:gdLst/>
                  <a:ahLst/>
                  <a:cxnLst/>
                  <a:rect l="l" t="t" r="r" b="b"/>
                  <a:pathLst>
                    <a:path w="535" h="599" extrusionOk="0">
                      <a:moveTo>
                        <a:pt x="0" y="175"/>
                      </a:moveTo>
                      <a:lnTo>
                        <a:pt x="0" y="599"/>
                      </a:lnTo>
                      <a:lnTo>
                        <a:pt x="401" y="483"/>
                      </a:lnTo>
                      <a:lnTo>
                        <a:pt x="535" y="0"/>
                      </a:lnTo>
                      <a:lnTo>
                        <a:pt x="0" y="17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2" name="Google Shape;552;p34"/>
                <p:cNvSpPr/>
                <p:nvPr/>
              </p:nvSpPr>
              <p:spPr>
                <a:xfrm>
                  <a:off x="2576160" y="3648960"/>
                  <a:ext cx="366480" cy="118800"/>
                </a:xfrm>
                <a:custGeom>
                  <a:avLst/>
                  <a:gdLst/>
                  <a:ahLst/>
                  <a:cxnLst/>
                  <a:rect l="l" t="t" r="r" b="b"/>
                  <a:pathLst>
                    <a:path w="1018" h="330" extrusionOk="0">
                      <a:moveTo>
                        <a:pt x="1018" y="0"/>
                      </a:moveTo>
                      <a:lnTo>
                        <a:pt x="0" y="330"/>
                      </a:lnTo>
                      <a:lnTo>
                        <a:pt x="1018"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3" name="Google Shape;553;p34"/>
                <p:cNvSpPr/>
                <p:nvPr/>
              </p:nvSpPr>
              <p:spPr>
                <a:xfrm>
                  <a:off x="2357640" y="3838680"/>
                  <a:ext cx="9360" cy="138960"/>
                </a:xfrm>
                <a:custGeom>
                  <a:avLst/>
                  <a:gdLst/>
                  <a:ahLst/>
                  <a:cxnLst/>
                  <a:rect l="l" t="t" r="r" b="b"/>
                  <a:pathLst>
                    <a:path w="26" h="386" extrusionOk="0">
                      <a:moveTo>
                        <a:pt x="0" y="0"/>
                      </a:moveTo>
                      <a:lnTo>
                        <a:pt x="26" y="386"/>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4" name="Google Shape;554;p34"/>
                <p:cNvSpPr/>
                <p:nvPr/>
              </p:nvSpPr>
              <p:spPr>
                <a:xfrm>
                  <a:off x="2334600" y="3577320"/>
                  <a:ext cx="127440" cy="121680"/>
                </a:xfrm>
                <a:custGeom>
                  <a:avLst/>
                  <a:gdLst/>
                  <a:ahLst/>
                  <a:cxnLst/>
                  <a:rect l="l" t="t" r="r" b="b"/>
                  <a:pathLst>
                    <a:path w="354" h="338" extrusionOk="0">
                      <a:moveTo>
                        <a:pt x="197" y="160"/>
                      </a:moveTo>
                      <a:lnTo>
                        <a:pt x="260" y="242"/>
                      </a:lnTo>
                      <a:cubicBezTo>
                        <a:pt x="275" y="233"/>
                        <a:pt x="285" y="223"/>
                        <a:pt x="292" y="212"/>
                      </a:cubicBezTo>
                      <a:cubicBezTo>
                        <a:pt x="298" y="199"/>
                        <a:pt x="298" y="189"/>
                        <a:pt x="290" y="179"/>
                      </a:cubicBezTo>
                      <a:cubicBezTo>
                        <a:pt x="276" y="160"/>
                        <a:pt x="246" y="154"/>
                        <a:pt x="197" y="160"/>
                      </a:cubicBezTo>
                      <a:moveTo>
                        <a:pt x="128" y="140"/>
                      </a:moveTo>
                      <a:lnTo>
                        <a:pt x="84" y="84"/>
                      </a:lnTo>
                      <a:cubicBezTo>
                        <a:pt x="57" y="102"/>
                        <a:pt x="50" y="118"/>
                        <a:pt x="63" y="135"/>
                      </a:cubicBezTo>
                      <a:cubicBezTo>
                        <a:pt x="71" y="145"/>
                        <a:pt x="92" y="147"/>
                        <a:pt x="128" y="140"/>
                      </a:cubicBezTo>
                      <a:moveTo>
                        <a:pt x="82" y="9"/>
                      </a:moveTo>
                      <a:lnTo>
                        <a:pt x="102" y="36"/>
                      </a:lnTo>
                      <a:lnTo>
                        <a:pt x="103" y="35"/>
                      </a:lnTo>
                      <a:cubicBezTo>
                        <a:pt x="119" y="31"/>
                        <a:pt x="139" y="27"/>
                        <a:pt x="162" y="24"/>
                      </a:cubicBezTo>
                      <a:cubicBezTo>
                        <a:pt x="192" y="21"/>
                        <a:pt x="210" y="22"/>
                        <a:pt x="215" y="29"/>
                      </a:cubicBezTo>
                      <a:cubicBezTo>
                        <a:pt x="222" y="39"/>
                        <a:pt x="219" y="46"/>
                        <a:pt x="204" y="50"/>
                      </a:cubicBezTo>
                      <a:cubicBezTo>
                        <a:pt x="197" y="52"/>
                        <a:pt x="184" y="54"/>
                        <a:pt x="166" y="57"/>
                      </a:cubicBezTo>
                      <a:cubicBezTo>
                        <a:pt x="148" y="59"/>
                        <a:pt x="134" y="63"/>
                        <a:pt x="125" y="65"/>
                      </a:cubicBezTo>
                      <a:lnTo>
                        <a:pt x="174" y="129"/>
                      </a:lnTo>
                      <a:cubicBezTo>
                        <a:pt x="212" y="120"/>
                        <a:pt x="247" y="120"/>
                        <a:pt x="278" y="127"/>
                      </a:cubicBezTo>
                      <a:cubicBezTo>
                        <a:pt x="306" y="133"/>
                        <a:pt x="327" y="145"/>
                        <a:pt x="340" y="162"/>
                      </a:cubicBezTo>
                      <a:cubicBezTo>
                        <a:pt x="356" y="183"/>
                        <a:pt x="358" y="204"/>
                        <a:pt x="345" y="224"/>
                      </a:cubicBezTo>
                      <a:cubicBezTo>
                        <a:pt x="334" y="243"/>
                        <a:pt x="313" y="259"/>
                        <a:pt x="284" y="273"/>
                      </a:cubicBezTo>
                      <a:lnTo>
                        <a:pt x="316" y="314"/>
                      </a:lnTo>
                      <a:cubicBezTo>
                        <a:pt x="319" y="319"/>
                        <a:pt x="320" y="322"/>
                        <a:pt x="317" y="327"/>
                      </a:cubicBezTo>
                      <a:cubicBezTo>
                        <a:pt x="315" y="331"/>
                        <a:pt x="311" y="334"/>
                        <a:pt x="304" y="336"/>
                      </a:cubicBezTo>
                      <a:cubicBezTo>
                        <a:pt x="290" y="340"/>
                        <a:pt x="279" y="337"/>
                        <a:pt x="271" y="328"/>
                      </a:cubicBezTo>
                      <a:lnTo>
                        <a:pt x="241" y="288"/>
                      </a:lnTo>
                      <a:cubicBezTo>
                        <a:pt x="159" y="312"/>
                        <a:pt x="108" y="310"/>
                        <a:pt x="89" y="285"/>
                      </a:cubicBezTo>
                      <a:cubicBezTo>
                        <a:pt x="81" y="275"/>
                        <a:pt x="85" y="268"/>
                        <a:pt x="99" y="264"/>
                      </a:cubicBezTo>
                      <a:cubicBezTo>
                        <a:pt x="106" y="262"/>
                        <a:pt x="115" y="262"/>
                        <a:pt x="126" y="263"/>
                      </a:cubicBezTo>
                      <a:cubicBezTo>
                        <a:pt x="141" y="266"/>
                        <a:pt x="152" y="267"/>
                        <a:pt x="158" y="268"/>
                      </a:cubicBezTo>
                      <a:cubicBezTo>
                        <a:pt x="175" y="268"/>
                        <a:pt x="195" y="265"/>
                        <a:pt x="218" y="258"/>
                      </a:cubicBezTo>
                      <a:lnTo>
                        <a:pt x="150" y="169"/>
                      </a:lnTo>
                      <a:lnTo>
                        <a:pt x="148" y="170"/>
                      </a:lnTo>
                      <a:cubicBezTo>
                        <a:pt x="122" y="177"/>
                        <a:pt x="96" y="180"/>
                        <a:pt x="72" y="178"/>
                      </a:cubicBezTo>
                      <a:cubicBezTo>
                        <a:pt x="42" y="176"/>
                        <a:pt x="20" y="167"/>
                        <a:pt x="9" y="151"/>
                      </a:cubicBezTo>
                      <a:cubicBezTo>
                        <a:pt x="-3" y="137"/>
                        <a:pt x="-2" y="120"/>
                        <a:pt x="9" y="101"/>
                      </a:cubicBezTo>
                      <a:cubicBezTo>
                        <a:pt x="20" y="83"/>
                        <a:pt x="37" y="67"/>
                        <a:pt x="61" y="53"/>
                      </a:cubicBezTo>
                      <a:lnTo>
                        <a:pt x="38" y="23"/>
                      </a:lnTo>
                      <a:cubicBezTo>
                        <a:pt x="35" y="19"/>
                        <a:pt x="35" y="15"/>
                        <a:pt x="37" y="11"/>
                      </a:cubicBezTo>
                      <a:cubicBezTo>
                        <a:pt x="39" y="7"/>
                        <a:pt x="44" y="4"/>
                        <a:pt x="50" y="2"/>
                      </a:cubicBezTo>
                      <a:cubicBezTo>
                        <a:pt x="64" y="-2"/>
                        <a:pt x="75" y="0"/>
                        <a:pt x="82" y="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5" name="Google Shape;555;p34"/>
                <p:cNvSpPr/>
                <p:nvPr/>
              </p:nvSpPr>
              <p:spPr>
                <a:xfrm>
                  <a:off x="2448720" y="3382920"/>
                  <a:ext cx="408600" cy="356040"/>
                </a:xfrm>
                <a:custGeom>
                  <a:avLst/>
                  <a:gdLst/>
                  <a:ahLst/>
                  <a:cxnLst/>
                  <a:rect l="l" t="t" r="r" b="b"/>
                  <a:pathLst>
                    <a:path w="1135" h="989" extrusionOk="0">
                      <a:moveTo>
                        <a:pt x="621" y="0"/>
                      </a:moveTo>
                      <a:lnTo>
                        <a:pt x="1135" y="814"/>
                      </a:lnTo>
                      <a:lnTo>
                        <a:pt x="600" y="989"/>
                      </a:lnTo>
                      <a:lnTo>
                        <a:pt x="0" y="166"/>
                      </a:lnTo>
                      <a:lnTo>
                        <a:pt x="621" y="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56" name="Google Shape;556;p34"/>
              <p:cNvGrpSpPr/>
              <p:nvPr/>
            </p:nvGrpSpPr>
            <p:grpSpPr>
              <a:xfrm>
                <a:off x="6044451" y="1751126"/>
                <a:ext cx="2004952" cy="1955140"/>
                <a:chOff x="2576880" y="2600640"/>
                <a:chExt cx="1333080" cy="1299960"/>
              </a:xfrm>
            </p:grpSpPr>
            <p:sp>
              <p:nvSpPr>
                <p:cNvPr id="557" name="Google Shape;557;p34"/>
                <p:cNvSpPr/>
                <p:nvPr/>
              </p:nvSpPr>
              <p:spPr>
                <a:xfrm>
                  <a:off x="3512520" y="3421440"/>
                  <a:ext cx="142920" cy="133560"/>
                </a:xfrm>
                <a:custGeom>
                  <a:avLst/>
                  <a:gdLst/>
                  <a:ahLst/>
                  <a:cxnLst/>
                  <a:rect l="l" t="t" r="r" b="b"/>
                  <a:pathLst>
                    <a:path w="397" h="371" extrusionOk="0">
                      <a:moveTo>
                        <a:pt x="226" y="190"/>
                      </a:moveTo>
                      <a:lnTo>
                        <a:pt x="165" y="280"/>
                      </a:lnTo>
                      <a:cubicBezTo>
                        <a:pt x="185" y="282"/>
                        <a:pt x="204" y="280"/>
                        <a:pt x="221" y="276"/>
                      </a:cubicBezTo>
                      <a:cubicBezTo>
                        <a:pt x="241" y="271"/>
                        <a:pt x="254" y="263"/>
                        <a:pt x="261" y="252"/>
                      </a:cubicBezTo>
                      <a:cubicBezTo>
                        <a:pt x="274" y="232"/>
                        <a:pt x="263" y="211"/>
                        <a:pt x="226" y="190"/>
                      </a:cubicBezTo>
                      <a:moveTo>
                        <a:pt x="205" y="139"/>
                      </a:moveTo>
                      <a:lnTo>
                        <a:pt x="247" y="77"/>
                      </a:lnTo>
                      <a:cubicBezTo>
                        <a:pt x="208" y="75"/>
                        <a:pt x="183" y="83"/>
                        <a:pt x="171" y="102"/>
                      </a:cubicBezTo>
                      <a:cubicBezTo>
                        <a:pt x="163" y="113"/>
                        <a:pt x="175" y="125"/>
                        <a:pt x="205" y="139"/>
                      </a:cubicBezTo>
                      <a:moveTo>
                        <a:pt x="336" y="24"/>
                      </a:moveTo>
                      <a:lnTo>
                        <a:pt x="317" y="53"/>
                      </a:lnTo>
                      <a:lnTo>
                        <a:pt x="318" y="53"/>
                      </a:lnTo>
                      <a:cubicBezTo>
                        <a:pt x="333" y="58"/>
                        <a:pt x="350" y="66"/>
                        <a:pt x="368" y="76"/>
                      </a:cubicBezTo>
                      <a:cubicBezTo>
                        <a:pt x="391" y="90"/>
                        <a:pt x="401" y="100"/>
                        <a:pt x="395" y="108"/>
                      </a:cubicBezTo>
                      <a:cubicBezTo>
                        <a:pt x="389" y="119"/>
                        <a:pt x="377" y="121"/>
                        <a:pt x="363" y="116"/>
                      </a:cubicBezTo>
                      <a:cubicBezTo>
                        <a:pt x="356" y="114"/>
                        <a:pt x="345" y="109"/>
                        <a:pt x="330" y="102"/>
                      </a:cubicBezTo>
                      <a:cubicBezTo>
                        <a:pt x="316" y="93"/>
                        <a:pt x="304" y="88"/>
                        <a:pt x="295" y="85"/>
                      </a:cubicBezTo>
                      <a:lnTo>
                        <a:pt x="247" y="156"/>
                      </a:lnTo>
                      <a:cubicBezTo>
                        <a:pt x="283" y="170"/>
                        <a:pt x="306" y="188"/>
                        <a:pt x="317" y="209"/>
                      </a:cubicBezTo>
                      <a:cubicBezTo>
                        <a:pt x="327" y="228"/>
                        <a:pt x="325" y="247"/>
                        <a:pt x="313" y="267"/>
                      </a:cubicBezTo>
                      <a:cubicBezTo>
                        <a:pt x="297" y="290"/>
                        <a:pt x="273" y="306"/>
                        <a:pt x="240" y="313"/>
                      </a:cubicBezTo>
                      <a:cubicBezTo>
                        <a:pt x="210" y="320"/>
                        <a:pt x="178" y="321"/>
                        <a:pt x="143" y="314"/>
                      </a:cubicBezTo>
                      <a:lnTo>
                        <a:pt x="112" y="361"/>
                      </a:lnTo>
                      <a:cubicBezTo>
                        <a:pt x="109" y="365"/>
                        <a:pt x="104" y="368"/>
                        <a:pt x="98" y="370"/>
                      </a:cubicBezTo>
                      <a:cubicBezTo>
                        <a:pt x="92" y="371"/>
                        <a:pt x="86" y="371"/>
                        <a:pt x="79" y="369"/>
                      </a:cubicBezTo>
                      <a:cubicBezTo>
                        <a:pt x="65" y="364"/>
                        <a:pt x="61" y="357"/>
                        <a:pt x="67" y="347"/>
                      </a:cubicBezTo>
                      <a:lnTo>
                        <a:pt x="97" y="302"/>
                      </a:lnTo>
                      <a:cubicBezTo>
                        <a:pt x="17" y="276"/>
                        <a:pt x="-14" y="248"/>
                        <a:pt x="5" y="220"/>
                      </a:cubicBezTo>
                      <a:cubicBezTo>
                        <a:pt x="12" y="210"/>
                        <a:pt x="22" y="206"/>
                        <a:pt x="36" y="211"/>
                      </a:cubicBezTo>
                      <a:cubicBezTo>
                        <a:pt x="44" y="213"/>
                        <a:pt x="50" y="218"/>
                        <a:pt x="54" y="225"/>
                      </a:cubicBezTo>
                      <a:cubicBezTo>
                        <a:pt x="61" y="234"/>
                        <a:pt x="66" y="241"/>
                        <a:pt x="70" y="245"/>
                      </a:cubicBezTo>
                      <a:cubicBezTo>
                        <a:pt x="80" y="253"/>
                        <a:pt x="96" y="262"/>
                        <a:pt x="119" y="270"/>
                      </a:cubicBezTo>
                      <a:lnTo>
                        <a:pt x="184" y="171"/>
                      </a:lnTo>
                      <a:lnTo>
                        <a:pt x="182" y="171"/>
                      </a:lnTo>
                      <a:cubicBezTo>
                        <a:pt x="157" y="162"/>
                        <a:pt x="138" y="151"/>
                        <a:pt x="125" y="136"/>
                      </a:cubicBezTo>
                      <a:cubicBezTo>
                        <a:pt x="108" y="119"/>
                        <a:pt x="106" y="102"/>
                        <a:pt x="117" y="84"/>
                      </a:cubicBezTo>
                      <a:cubicBezTo>
                        <a:pt x="128" y="68"/>
                        <a:pt x="148" y="56"/>
                        <a:pt x="178" y="49"/>
                      </a:cubicBezTo>
                      <a:cubicBezTo>
                        <a:pt x="207" y="43"/>
                        <a:pt x="237" y="41"/>
                        <a:pt x="269" y="44"/>
                      </a:cubicBezTo>
                      <a:lnTo>
                        <a:pt x="291" y="11"/>
                      </a:lnTo>
                      <a:cubicBezTo>
                        <a:pt x="294" y="6"/>
                        <a:pt x="299" y="3"/>
                        <a:pt x="305" y="1"/>
                      </a:cubicBezTo>
                      <a:cubicBezTo>
                        <a:pt x="311" y="-1"/>
                        <a:pt x="318" y="0"/>
                        <a:pt x="325" y="2"/>
                      </a:cubicBezTo>
                      <a:cubicBezTo>
                        <a:pt x="338" y="6"/>
                        <a:pt x="342" y="14"/>
                        <a:pt x="336" y="24"/>
                      </a:cubicBezTo>
                      <a:close/>
                    </a:path>
                  </a:pathLst>
                </a:custGeom>
                <a:solidFill>
                  <a:srgbClr val="00BBB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8" name="Google Shape;558;p34"/>
                <p:cNvSpPr/>
                <p:nvPr/>
              </p:nvSpPr>
              <p:spPr>
                <a:xfrm>
                  <a:off x="2785320" y="3450240"/>
                  <a:ext cx="127080" cy="121680"/>
                </a:xfrm>
                <a:custGeom>
                  <a:avLst/>
                  <a:gdLst/>
                  <a:ahLst/>
                  <a:cxnLst/>
                  <a:rect l="l" t="t" r="r" b="b"/>
                  <a:pathLst>
                    <a:path w="353" h="338" extrusionOk="0">
                      <a:moveTo>
                        <a:pt x="197" y="160"/>
                      </a:moveTo>
                      <a:lnTo>
                        <a:pt x="260" y="242"/>
                      </a:lnTo>
                      <a:cubicBezTo>
                        <a:pt x="275" y="233"/>
                        <a:pt x="285" y="223"/>
                        <a:pt x="291" y="212"/>
                      </a:cubicBezTo>
                      <a:cubicBezTo>
                        <a:pt x="298" y="200"/>
                        <a:pt x="297" y="189"/>
                        <a:pt x="290" y="179"/>
                      </a:cubicBezTo>
                      <a:cubicBezTo>
                        <a:pt x="276" y="161"/>
                        <a:pt x="245" y="155"/>
                        <a:pt x="197" y="160"/>
                      </a:cubicBezTo>
                      <a:moveTo>
                        <a:pt x="127" y="140"/>
                      </a:moveTo>
                      <a:lnTo>
                        <a:pt x="84" y="84"/>
                      </a:lnTo>
                      <a:cubicBezTo>
                        <a:pt x="57" y="102"/>
                        <a:pt x="50" y="119"/>
                        <a:pt x="63" y="135"/>
                      </a:cubicBezTo>
                      <a:cubicBezTo>
                        <a:pt x="70" y="145"/>
                        <a:pt x="92" y="147"/>
                        <a:pt x="127" y="140"/>
                      </a:cubicBezTo>
                      <a:moveTo>
                        <a:pt x="82" y="9"/>
                      </a:moveTo>
                      <a:lnTo>
                        <a:pt x="102" y="36"/>
                      </a:lnTo>
                      <a:lnTo>
                        <a:pt x="103" y="35"/>
                      </a:lnTo>
                      <a:cubicBezTo>
                        <a:pt x="119" y="31"/>
                        <a:pt x="139" y="27"/>
                        <a:pt x="161" y="24"/>
                      </a:cubicBezTo>
                      <a:cubicBezTo>
                        <a:pt x="192" y="21"/>
                        <a:pt x="210" y="23"/>
                        <a:pt x="215" y="30"/>
                      </a:cubicBezTo>
                      <a:cubicBezTo>
                        <a:pt x="222" y="39"/>
                        <a:pt x="218" y="45"/>
                        <a:pt x="203" y="50"/>
                      </a:cubicBezTo>
                      <a:cubicBezTo>
                        <a:pt x="196" y="52"/>
                        <a:pt x="184" y="55"/>
                        <a:pt x="166" y="57"/>
                      </a:cubicBezTo>
                      <a:cubicBezTo>
                        <a:pt x="148" y="60"/>
                        <a:pt x="134" y="63"/>
                        <a:pt x="125" y="66"/>
                      </a:cubicBezTo>
                      <a:lnTo>
                        <a:pt x="174" y="130"/>
                      </a:lnTo>
                      <a:cubicBezTo>
                        <a:pt x="212" y="121"/>
                        <a:pt x="247" y="119"/>
                        <a:pt x="277" y="126"/>
                      </a:cubicBezTo>
                      <a:cubicBezTo>
                        <a:pt x="306" y="133"/>
                        <a:pt x="326" y="145"/>
                        <a:pt x="339" y="162"/>
                      </a:cubicBezTo>
                      <a:cubicBezTo>
                        <a:pt x="356" y="183"/>
                        <a:pt x="358" y="204"/>
                        <a:pt x="345" y="225"/>
                      </a:cubicBezTo>
                      <a:cubicBezTo>
                        <a:pt x="334" y="243"/>
                        <a:pt x="313" y="259"/>
                        <a:pt x="284" y="273"/>
                      </a:cubicBezTo>
                      <a:lnTo>
                        <a:pt x="316" y="315"/>
                      </a:lnTo>
                      <a:cubicBezTo>
                        <a:pt x="319" y="319"/>
                        <a:pt x="319" y="323"/>
                        <a:pt x="317" y="327"/>
                      </a:cubicBezTo>
                      <a:cubicBezTo>
                        <a:pt x="315" y="331"/>
                        <a:pt x="311" y="333"/>
                        <a:pt x="304" y="336"/>
                      </a:cubicBezTo>
                      <a:cubicBezTo>
                        <a:pt x="289" y="340"/>
                        <a:pt x="279" y="338"/>
                        <a:pt x="271" y="328"/>
                      </a:cubicBezTo>
                      <a:lnTo>
                        <a:pt x="241" y="288"/>
                      </a:lnTo>
                      <a:cubicBezTo>
                        <a:pt x="159" y="312"/>
                        <a:pt x="109" y="311"/>
                        <a:pt x="89" y="285"/>
                      </a:cubicBezTo>
                      <a:cubicBezTo>
                        <a:pt x="82" y="276"/>
                        <a:pt x="85" y="269"/>
                        <a:pt x="99" y="264"/>
                      </a:cubicBezTo>
                      <a:cubicBezTo>
                        <a:pt x="106" y="263"/>
                        <a:pt x="115" y="262"/>
                        <a:pt x="126" y="264"/>
                      </a:cubicBezTo>
                      <a:cubicBezTo>
                        <a:pt x="141" y="266"/>
                        <a:pt x="151" y="268"/>
                        <a:pt x="158" y="268"/>
                      </a:cubicBezTo>
                      <a:cubicBezTo>
                        <a:pt x="174" y="268"/>
                        <a:pt x="195" y="265"/>
                        <a:pt x="218" y="259"/>
                      </a:cubicBezTo>
                      <a:lnTo>
                        <a:pt x="150" y="170"/>
                      </a:lnTo>
                      <a:lnTo>
                        <a:pt x="148" y="170"/>
                      </a:lnTo>
                      <a:cubicBezTo>
                        <a:pt x="122" y="177"/>
                        <a:pt x="96" y="180"/>
                        <a:pt x="72" y="178"/>
                      </a:cubicBezTo>
                      <a:cubicBezTo>
                        <a:pt x="41" y="176"/>
                        <a:pt x="20" y="167"/>
                        <a:pt x="8" y="151"/>
                      </a:cubicBezTo>
                      <a:cubicBezTo>
                        <a:pt x="-3" y="136"/>
                        <a:pt x="-2" y="120"/>
                        <a:pt x="9" y="101"/>
                      </a:cubicBezTo>
                      <a:cubicBezTo>
                        <a:pt x="20" y="83"/>
                        <a:pt x="37" y="67"/>
                        <a:pt x="61" y="54"/>
                      </a:cubicBezTo>
                      <a:lnTo>
                        <a:pt x="38" y="24"/>
                      </a:lnTo>
                      <a:cubicBezTo>
                        <a:pt x="35" y="20"/>
                        <a:pt x="35" y="15"/>
                        <a:pt x="36" y="12"/>
                      </a:cubicBezTo>
                      <a:cubicBezTo>
                        <a:pt x="39" y="7"/>
                        <a:pt x="43" y="4"/>
                        <a:pt x="50" y="2"/>
                      </a:cubicBezTo>
                      <a:cubicBezTo>
                        <a:pt x="64" y="-2"/>
                        <a:pt x="75" y="0"/>
                        <a:pt x="82" y="9"/>
                      </a:cubicBezTo>
                      <a:close/>
                    </a:path>
                  </a:pathLst>
                </a:custGeom>
                <a:solidFill>
                  <a:srgbClr val="00BBB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59" name="Google Shape;559;p34"/>
                <p:cNvSpPr/>
                <p:nvPr/>
              </p:nvSpPr>
              <p:spPr>
                <a:xfrm>
                  <a:off x="2701440" y="3527280"/>
                  <a:ext cx="340560" cy="373320"/>
                </a:xfrm>
                <a:custGeom>
                  <a:avLst/>
                  <a:gdLst/>
                  <a:ahLst/>
                  <a:cxnLst/>
                  <a:rect l="l" t="t" r="r" b="b"/>
                  <a:pathLst>
                    <a:path w="946" h="1037" extrusionOk="0">
                      <a:moveTo>
                        <a:pt x="529" y="1037"/>
                      </a:moveTo>
                      <a:lnTo>
                        <a:pt x="310" y="1037"/>
                      </a:lnTo>
                      <a:cubicBezTo>
                        <a:pt x="273" y="1037"/>
                        <a:pt x="241" y="1012"/>
                        <a:pt x="232" y="976"/>
                      </a:cubicBezTo>
                      <a:cubicBezTo>
                        <a:pt x="144" y="604"/>
                        <a:pt x="241" y="205"/>
                        <a:pt x="241" y="205"/>
                      </a:cubicBezTo>
                      <a:cubicBezTo>
                        <a:pt x="241" y="144"/>
                        <a:pt x="-53" y="0"/>
                        <a:pt x="8" y="0"/>
                      </a:cubicBezTo>
                      <a:lnTo>
                        <a:pt x="621" y="185"/>
                      </a:lnTo>
                      <a:cubicBezTo>
                        <a:pt x="682" y="185"/>
                        <a:pt x="946" y="596"/>
                        <a:pt x="946" y="657"/>
                      </a:cubicBezTo>
                      <a:cubicBezTo>
                        <a:pt x="946" y="657"/>
                        <a:pt x="589" y="1037"/>
                        <a:pt x="529" y="1037"/>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0" name="Google Shape;560;p34"/>
                <p:cNvSpPr/>
                <p:nvPr/>
              </p:nvSpPr>
              <p:spPr>
                <a:xfrm>
                  <a:off x="2801160" y="3720600"/>
                  <a:ext cx="206640" cy="149760"/>
                </a:xfrm>
                <a:custGeom>
                  <a:avLst/>
                  <a:gdLst/>
                  <a:ahLst/>
                  <a:cxnLst/>
                  <a:rect l="l" t="t" r="r" b="b"/>
                  <a:pathLst>
                    <a:path w="574" h="416" extrusionOk="0">
                      <a:moveTo>
                        <a:pt x="0" y="0"/>
                      </a:moveTo>
                      <a:cubicBezTo>
                        <a:pt x="0" y="0"/>
                        <a:pt x="195" y="345"/>
                        <a:pt x="371" y="416"/>
                      </a:cubicBezTo>
                      <a:lnTo>
                        <a:pt x="574" y="223"/>
                      </a:lnTo>
                      <a:lnTo>
                        <a:pt x="0"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1" name="Google Shape;561;p34"/>
                <p:cNvSpPr/>
                <p:nvPr/>
              </p:nvSpPr>
              <p:spPr>
                <a:xfrm>
                  <a:off x="3444480" y="3527280"/>
                  <a:ext cx="340920" cy="373320"/>
                </a:xfrm>
                <a:custGeom>
                  <a:avLst/>
                  <a:gdLst/>
                  <a:ahLst/>
                  <a:cxnLst/>
                  <a:rect l="l" t="t" r="r" b="b"/>
                  <a:pathLst>
                    <a:path w="947" h="1037" extrusionOk="0">
                      <a:moveTo>
                        <a:pt x="418" y="1037"/>
                      </a:moveTo>
                      <a:lnTo>
                        <a:pt x="637" y="1037"/>
                      </a:lnTo>
                      <a:cubicBezTo>
                        <a:pt x="674" y="1037"/>
                        <a:pt x="706" y="1012"/>
                        <a:pt x="714" y="976"/>
                      </a:cubicBezTo>
                      <a:cubicBezTo>
                        <a:pt x="803" y="604"/>
                        <a:pt x="706" y="205"/>
                        <a:pt x="706" y="205"/>
                      </a:cubicBezTo>
                      <a:cubicBezTo>
                        <a:pt x="706" y="144"/>
                        <a:pt x="1000" y="0"/>
                        <a:pt x="939" y="0"/>
                      </a:cubicBezTo>
                      <a:lnTo>
                        <a:pt x="326" y="185"/>
                      </a:lnTo>
                      <a:cubicBezTo>
                        <a:pt x="265" y="185"/>
                        <a:pt x="0" y="596"/>
                        <a:pt x="0" y="657"/>
                      </a:cubicBezTo>
                      <a:cubicBezTo>
                        <a:pt x="0" y="657"/>
                        <a:pt x="357" y="1037"/>
                        <a:pt x="418" y="1037"/>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2" name="Google Shape;562;p34"/>
                <p:cNvSpPr/>
                <p:nvPr/>
              </p:nvSpPr>
              <p:spPr>
                <a:xfrm>
                  <a:off x="3479040" y="3720600"/>
                  <a:ext cx="207000" cy="149760"/>
                </a:xfrm>
                <a:custGeom>
                  <a:avLst/>
                  <a:gdLst/>
                  <a:ahLst/>
                  <a:cxnLst/>
                  <a:rect l="l" t="t" r="r" b="b"/>
                  <a:pathLst>
                    <a:path w="575" h="416" extrusionOk="0">
                      <a:moveTo>
                        <a:pt x="575" y="0"/>
                      </a:moveTo>
                      <a:cubicBezTo>
                        <a:pt x="575" y="0"/>
                        <a:pt x="379" y="345"/>
                        <a:pt x="202" y="416"/>
                      </a:cubicBezTo>
                      <a:lnTo>
                        <a:pt x="0" y="223"/>
                      </a:lnTo>
                      <a:lnTo>
                        <a:pt x="575"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3" name="Google Shape;563;p34"/>
                <p:cNvSpPr/>
                <p:nvPr/>
              </p:nvSpPr>
              <p:spPr>
                <a:xfrm>
                  <a:off x="3177720" y="2708280"/>
                  <a:ext cx="136800" cy="88200"/>
                </a:xfrm>
                <a:custGeom>
                  <a:avLst/>
                  <a:gdLst/>
                  <a:ahLst/>
                  <a:cxnLst/>
                  <a:rect l="l" t="t" r="r" b="b"/>
                  <a:pathLst>
                    <a:path w="380" h="245" extrusionOk="0">
                      <a:moveTo>
                        <a:pt x="11" y="0"/>
                      </a:moveTo>
                      <a:lnTo>
                        <a:pt x="71" y="0"/>
                      </a:lnTo>
                      <a:cubicBezTo>
                        <a:pt x="88" y="0"/>
                        <a:pt x="101" y="13"/>
                        <a:pt x="101" y="29"/>
                      </a:cubicBezTo>
                      <a:lnTo>
                        <a:pt x="101" y="52"/>
                      </a:lnTo>
                      <a:cubicBezTo>
                        <a:pt x="101" y="96"/>
                        <a:pt x="139" y="132"/>
                        <a:pt x="185" y="132"/>
                      </a:cubicBezTo>
                      <a:cubicBezTo>
                        <a:pt x="231" y="132"/>
                        <a:pt x="268" y="96"/>
                        <a:pt x="268" y="52"/>
                      </a:cubicBezTo>
                      <a:lnTo>
                        <a:pt x="268" y="29"/>
                      </a:lnTo>
                      <a:cubicBezTo>
                        <a:pt x="268" y="13"/>
                        <a:pt x="282" y="0"/>
                        <a:pt x="299" y="0"/>
                      </a:cubicBezTo>
                      <a:lnTo>
                        <a:pt x="374" y="0"/>
                      </a:lnTo>
                      <a:cubicBezTo>
                        <a:pt x="374" y="0"/>
                        <a:pt x="434" y="245"/>
                        <a:pt x="185" y="245"/>
                      </a:cubicBezTo>
                      <a:cubicBezTo>
                        <a:pt x="-65" y="245"/>
                        <a:pt x="11" y="0"/>
                        <a:pt x="11" y="0"/>
                      </a:cubicBezTo>
                      <a:close/>
                    </a:path>
                  </a:pathLst>
                </a:custGeom>
                <a:solidFill>
                  <a:schemeClr val="dk1"/>
                </a:solidFill>
                <a:ln>
                  <a:noFill/>
                </a:ln>
              </p:spPr>
              <p:txBody>
                <a:bodyPr spcFirstLastPara="1" wrap="square" lIns="90000" tIns="43200" rIns="90000" bIns="432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4" name="Google Shape;564;p34"/>
                <p:cNvSpPr/>
                <p:nvPr/>
              </p:nvSpPr>
              <p:spPr>
                <a:xfrm>
                  <a:off x="2576880" y="2683800"/>
                  <a:ext cx="1333080" cy="1191240"/>
                </a:xfrm>
                <a:custGeom>
                  <a:avLst/>
                  <a:gdLst/>
                  <a:ahLst/>
                  <a:cxnLst/>
                  <a:rect l="l" t="t" r="r" b="b"/>
                  <a:pathLst>
                    <a:path w="3703" h="3309" extrusionOk="0">
                      <a:moveTo>
                        <a:pt x="1987" y="49"/>
                      </a:moveTo>
                      <a:lnTo>
                        <a:pt x="1987" y="147"/>
                      </a:lnTo>
                      <a:cubicBezTo>
                        <a:pt x="1987" y="219"/>
                        <a:pt x="1926" y="277"/>
                        <a:pt x="1851" y="277"/>
                      </a:cubicBezTo>
                      <a:cubicBezTo>
                        <a:pt x="1777" y="277"/>
                        <a:pt x="1716" y="219"/>
                        <a:pt x="1716" y="147"/>
                      </a:cubicBezTo>
                      <a:lnTo>
                        <a:pt x="1716" y="49"/>
                      </a:lnTo>
                      <a:cubicBezTo>
                        <a:pt x="1716" y="21"/>
                        <a:pt x="1691" y="-2"/>
                        <a:pt x="1661" y="0"/>
                      </a:cubicBezTo>
                      <a:cubicBezTo>
                        <a:pt x="567" y="78"/>
                        <a:pt x="0" y="933"/>
                        <a:pt x="0" y="1785"/>
                      </a:cubicBezTo>
                      <a:cubicBezTo>
                        <a:pt x="0" y="2686"/>
                        <a:pt x="829" y="3309"/>
                        <a:pt x="1851" y="3309"/>
                      </a:cubicBezTo>
                      <a:cubicBezTo>
                        <a:pt x="2874" y="3309"/>
                        <a:pt x="3703" y="2686"/>
                        <a:pt x="3703" y="1785"/>
                      </a:cubicBezTo>
                      <a:cubicBezTo>
                        <a:pt x="3703" y="933"/>
                        <a:pt x="3137" y="77"/>
                        <a:pt x="2042" y="0"/>
                      </a:cubicBezTo>
                      <a:cubicBezTo>
                        <a:pt x="2012" y="-2"/>
                        <a:pt x="1987" y="21"/>
                        <a:pt x="1987" y="4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5" name="Google Shape;565;p34"/>
                <p:cNvSpPr/>
                <p:nvPr/>
              </p:nvSpPr>
              <p:spPr>
                <a:xfrm>
                  <a:off x="3031200" y="3441240"/>
                  <a:ext cx="428760" cy="126720"/>
                </a:xfrm>
                <a:custGeom>
                  <a:avLst/>
                  <a:gdLst/>
                  <a:ahLst/>
                  <a:cxnLst/>
                  <a:rect l="l" t="t" r="r" b="b"/>
                  <a:pathLst>
                    <a:path w="1191" h="352" extrusionOk="0">
                      <a:moveTo>
                        <a:pt x="1191" y="0"/>
                      </a:moveTo>
                      <a:cubicBezTo>
                        <a:pt x="758" y="240"/>
                        <a:pt x="0" y="8"/>
                        <a:pt x="0" y="8"/>
                      </a:cubicBezTo>
                      <a:cubicBezTo>
                        <a:pt x="0" y="8"/>
                        <a:pt x="296" y="372"/>
                        <a:pt x="645" y="352"/>
                      </a:cubicBezTo>
                      <a:cubicBezTo>
                        <a:pt x="1054" y="328"/>
                        <a:pt x="1191" y="0"/>
                        <a:pt x="1191"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6" name="Google Shape;566;p34"/>
                <p:cNvSpPr/>
                <p:nvPr/>
              </p:nvSpPr>
              <p:spPr>
                <a:xfrm>
                  <a:off x="2984040" y="3151080"/>
                  <a:ext cx="522360" cy="390600"/>
                </a:xfrm>
                <a:custGeom>
                  <a:avLst/>
                  <a:gdLst/>
                  <a:ahLst/>
                  <a:cxnLst/>
                  <a:rect l="l" t="t" r="r" b="b"/>
                  <a:pathLst>
                    <a:path w="1451" h="1085" extrusionOk="0">
                      <a:moveTo>
                        <a:pt x="1451" y="428"/>
                      </a:moveTo>
                      <a:cubicBezTo>
                        <a:pt x="1451" y="728"/>
                        <a:pt x="1208" y="1085"/>
                        <a:pt x="725" y="1085"/>
                      </a:cubicBezTo>
                      <a:cubicBezTo>
                        <a:pt x="232" y="1085"/>
                        <a:pt x="0" y="728"/>
                        <a:pt x="0" y="428"/>
                      </a:cubicBezTo>
                      <a:cubicBezTo>
                        <a:pt x="0" y="129"/>
                        <a:pt x="114" y="0"/>
                        <a:pt x="725" y="0"/>
                      </a:cubicBezTo>
                      <a:cubicBezTo>
                        <a:pt x="1344" y="0"/>
                        <a:pt x="1451" y="129"/>
                        <a:pt x="1451" y="428"/>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7" name="Google Shape;567;p34"/>
                <p:cNvSpPr/>
                <p:nvPr/>
              </p:nvSpPr>
              <p:spPr>
                <a:xfrm>
                  <a:off x="3108600" y="3286440"/>
                  <a:ext cx="62280" cy="115560"/>
                </a:xfrm>
                <a:custGeom>
                  <a:avLst/>
                  <a:gdLst/>
                  <a:ahLst/>
                  <a:cxnLst/>
                  <a:rect l="l" t="t" r="r" b="b"/>
                  <a:pathLst>
                    <a:path w="173" h="321" extrusionOk="0">
                      <a:moveTo>
                        <a:pt x="170" y="147"/>
                      </a:moveTo>
                      <a:cubicBezTo>
                        <a:pt x="183" y="236"/>
                        <a:pt x="157" y="313"/>
                        <a:pt x="111" y="320"/>
                      </a:cubicBezTo>
                      <a:cubicBezTo>
                        <a:pt x="65" y="327"/>
                        <a:pt x="17" y="261"/>
                        <a:pt x="4" y="173"/>
                      </a:cubicBezTo>
                      <a:cubicBezTo>
                        <a:pt x="-10" y="84"/>
                        <a:pt x="16" y="7"/>
                        <a:pt x="62" y="0"/>
                      </a:cubicBezTo>
                      <a:cubicBezTo>
                        <a:pt x="108" y="-7"/>
                        <a:pt x="156" y="59"/>
                        <a:pt x="170" y="14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8" name="Google Shape;568;p34"/>
                <p:cNvSpPr/>
                <p:nvPr/>
              </p:nvSpPr>
              <p:spPr>
                <a:xfrm>
                  <a:off x="3319200" y="3286440"/>
                  <a:ext cx="62280" cy="115560"/>
                </a:xfrm>
                <a:custGeom>
                  <a:avLst/>
                  <a:gdLst/>
                  <a:ahLst/>
                  <a:cxnLst/>
                  <a:rect l="l" t="t" r="r" b="b"/>
                  <a:pathLst>
                    <a:path w="173" h="321" extrusionOk="0">
                      <a:moveTo>
                        <a:pt x="3" y="147"/>
                      </a:moveTo>
                      <a:cubicBezTo>
                        <a:pt x="-10" y="236"/>
                        <a:pt x="16" y="313"/>
                        <a:pt x="62" y="320"/>
                      </a:cubicBezTo>
                      <a:cubicBezTo>
                        <a:pt x="108" y="327"/>
                        <a:pt x="156" y="261"/>
                        <a:pt x="170" y="173"/>
                      </a:cubicBezTo>
                      <a:cubicBezTo>
                        <a:pt x="183" y="84"/>
                        <a:pt x="157" y="7"/>
                        <a:pt x="111" y="0"/>
                      </a:cubicBezTo>
                      <a:cubicBezTo>
                        <a:pt x="65" y="-7"/>
                        <a:pt x="17" y="59"/>
                        <a:pt x="3" y="14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69" name="Google Shape;569;p34"/>
                <p:cNvSpPr/>
                <p:nvPr/>
              </p:nvSpPr>
              <p:spPr>
                <a:xfrm>
                  <a:off x="3171600" y="3079080"/>
                  <a:ext cx="58320" cy="66960"/>
                </a:xfrm>
                <a:custGeom>
                  <a:avLst/>
                  <a:gdLst/>
                  <a:ahLst/>
                  <a:cxnLst/>
                  <a:rect l="l" t="t" r="r" b="b"/>
                  <a:pathLst>
                    <a:path w="162" h="186" extrusionOk="0">
                      <a:moveTo>
                        <a:pt x="162" y="93"/>
                      </a:moveTo>
                      <a:cubicBezTo>
                        <a:pt x="162" y="144"/>
                        <a:pt x="126" y="186"/>
                        <a:pt x="81" y="186"/>
                      </a:cubicBezTo>
                      <a:cubicBezTo>
                        <a:pt x="36" y="186"/>
                        <a:pt x="0" y="144"/>
                        <a:pt x="0" y="93"/>
                      </a:cubicBezTo>
                      <a:cubicBezTo>
                        <a:pt x="0" y="41"/>
                        <a:pt x="36" y="0"/>
                        <a:pt x="81" y="0"/>
                      </a:cubicBezTo>
                      <a:cubicBezTo>
                        <a:pt x="126" y="0"/>
                        <a:pt x="162" y="41"/>
                        <a:pt x="162" y="93"/>
                      </a:cubicBez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0" name="Google Shape;570;p34"/>
                <p:cNvSpPr/>
                <p:nvPr/>
              </p:nvSpPr>
              <p:spPr>
                <a:xfrm>
                  <a:off x="3257280" y="3079800"/>
                  <a:ext cx="58680" cy="66960"/>
                </a:xfrm>
                <a:custGeom>
                  <a:avLst/>
                  <a:gdLst/>
                  <a:ahLst/>
                  <a:cxnLst/>
                  <a:rect l="l" t="t" r="r" b="b"/>
                  <a:pathLst>
                    <a:path w="163" h="186" extrusionOk="0">
                      <a:moveTo>
                        <a:pt x="163" y="93"/>
                      </a:moveTo>
                      <a:cubicBezTo>
                        <a:pt x="163" y="145"/>
                        <a:pt x="126" y="186"/>
                        <a:pt x="82" y="186"/>
                      </a:cubicBezTo>
                      <a:cubicBezTo>
                        <a:pt x="37" y="186"/>
                        <a:pt x="0" y="145"/>
                        <a:pt x="0" y="93"/>
                      </a:cubicBezTo>
                      <a:cubicBezTo>
                        <a:pt x="0" y="42"/>
                        <a:pt x="37" y="0"/>
                        <a:pt x="82" y="0"/>
                      </a:cubicBezTo>
                      <a:cubicBezTo>
                        <a:pt x="126" y="0"/>
                        <a:pt x="163" y="42"/>
                        <a:pt x="163" y="93"/>
                      </a:cubicBez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1" name="Google Shape;571;p34"/>
                <p:cNvSpPr/>
                <p:nvPr/>
              </p:nvSpPr>
              <p:spPr>
                <a:xfrm>
                  <a:off x="3024000" y="3211920"/>
                  <a:ext cx="36360" cy="30240"/>
                </a:xfrm>
                <a:custGeom>
                  <a:avLst/>
                  <a:gdLst/>
                  <a:ahLst/>
                  <a:cxnLst/>
                  <a:rect l="l" t="t" r="r" b="b"/>
                  <a:pathLst>
                    <a:path w="101" h="84" extrusionOk="0">
                      <a:moveTo>
                        <a:pt x="0" y="84"/>
                      </a:moveTo>
                      <a:cubicBezTo>
                        <a:pt x="0" y="84"/>
                        <a:pt x="40" y="22"/>
                        <a:pt x="101" y="0"/>
                      </a:cubicBezTo>
                      <a:lnTo>
                        <a:pt x="0" y="84"/>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2" name="Google Shape;572;p34"/>
                <p:cNvSpPr/>
                <p:nvPr/>
              </p:nvSpPr>
              <p:spPr>
                <a:xfrm>
                  <a:off x="3060360" y="3218760"/>
                  <a:ext cx="23040" cy="14040"/>
                </a:xfrm>
                <a:custGeom>
                  <a:avLst/>
                  <a:gdLst/>
                  <a:ahLst/>
                  <a:cxnLst/>
                  <a:rect l="l" t="t" r="r" b="b"/>
                  <a:pathLst>
                    <a:path w="64" h="39" extrusionOk="0">
                      <a:moveTo>
                        <a:pt x="0" y="39"/>
                      </a:moveTo>
                      <a:lnTo>
                        <a:pt x="64" y="0"/>
                      </a:lnTo>
                      <a:lnTo>
                        <a:pt x="0" y="39"/>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3" name="Google Shape;573;p34"/>
                <p:cNvSpPr/>
                <p:nvPr/>
              </p:nvSpPr>
              <p:spPr>
                <a:xfrm>
                  <a:off x="3430800" y="3225960"/>
                  <a:ext cx="14040" cy="16200"/>
                </a:xfrm>
                <a:custGeom>
                  <a:avLst/>
                  <a:gdLst/>
                  <a:ahLst/>
                  <a:cxnLst/>
                  <a:rect l="l" t="t" r="r" b="b"/>
                  <a:pathLst>
                    <a:path w="39" h="45" extrusionOk="0">
                      <a:moveTo>
                        <a:pt x="0" y="0"/>
                      </a:moveTo>
                      <a:lnTo>
                        <a:pt x="39" y="45"/>
                      </a:lnTo>
                      <a:lnTo>
                        <a:pt x="0" y="0"/>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4" name="Google Shape;574;p34"/>
                <p:cNvSpPr/>
                <p:nvPr/>
              </p:nvSpPr>
              <p:spPr>
                <a:xfrm>
                  <a:off x="3274920" y="3513960"/>
                  <a:ext cx="26280" cy="7560"/>
                </a:xfrm>
                <a:custGeom>
                  <a:avLst/>
                  <a:gdLst/>
                  <a:ahLst/>
                  <a:cxnLst/>
                  <a:rect l="l" t="t" r="r" b="b"/>
                  <a:pathLst>
                    <a:path w="73" h="21" extrusionOk="0">
                      <a:moveTo>
                        <a:pt x="0" y="21"/>
                      </a:moveTo>
                      <a:lnTo>
                        <a:pt x="73" y="0"/>
                      </a:lnTo>
                      <a:lnTo>
                        <a:pt x="0" y="21"/>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5" name="Google Shape;575;p34"/>
                <p:cNvSpPr/>
                <p:nvPr/>
              </p:nvSpPr>
              <p:spPr>
                <a:xfrm>
                  <a:off x="3314880" y="3753720"/>
                  <a:ext cx="35640" cy="7560"/>
                </a:xfrm>
                <a:custGeom>
                  <a:avLst/>
                  <a:gdLst/>
                  <a:ahLst/>
                  <a:cxnLst/>
                  <a:rect l="l" t="t" r="r" b="b"/>
                  <a:pathLst>
                    <a:path w="99" h="21" extrusionOk="0">
                      <a:moveTo>
                        <a:pt x="0" y="21"/>
                      </a:moveTo>
                      <a:lnTo>
                        <a:pt x="99" y="0"/>
                      </a:lnTo>
                      <a:lnTo>
                        <a:pt x="0" y="21"/>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6" name="Google Shape;576;p34"/>
                <p:cNvSpPr/>
                <p:nvPr/>
              </p:nvSpPr>
              <p:spPr>
                <a:xfrm>
                  <a:off x="2660400" y="3161160"/>
                  <a:ext cx="0" cy="27720"/>
                </a:xfrm>
                <a:custGeom>
                  <a:avLst/>
                  <a:gdLst/>
                  <a:ahLst/>
                  <a:cxnLst/>
                  <a:rect l="l" t="t" r="r" b="b"/>
                  <a:pathLst>
                    <a:path w="120000" h="77" extrusionOk="0">
                      <a:moveTo>
                        <a:pt x="0" y="0"/>
                      </a:moveTo>
                      <a:lnTo>
                        <a:pt x="0" y="77"/>
                      </a:lnTo>
                      <a:lnTo>
                        <a:pt x="0" y="0"/>
                      </a:lnTo>
                      <a:close/>
                    </a:path>
                  </a:pathLst>
                </a:custGeom>
                <a:noFill/>
                <a:ln w="12600" cap="flat" cmpd="sng">
                  <a:solidFill>
                    <a:schemeClr val="dk1"/>
                  </a:solidFill>
                  <a:prstDash val="solid"/>
                  <a:bevel/>
                  <a:headEnd type="none" w="sm" len="sm"/>
                  <a:tailEnd type="none" w="sm" len="sm"/>
                </a:ln>
              </p:spPr>
              <p:txBody>
                <a:bodyPr spcFirstLastPara="1" wrap="square" lIns="96100" tIns="0" rIns="961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7" name="Google Shape;577;p34"/>
                <p:cNvSpPr/>
                <p:nvPr/>
              </p:nvSpPr>
              <p:spPr>
                <a:xfrm>
                  <a:off x="2603880" y="2600640"/>
                  <a:ext cx="365400" cy="497880"/>
                </a:xfrm>
                <a:custGeom>
                  <a:avLst/>
                  <a:gdLst/>
                  <a:ahLst/>
                  <a:cxnLst/>
                  <a:rect l="l" t="t" r="r" b="b"/>
                  <a:pathLst>
                    <a:path w="1015" h="1383" extrusionOk="0">
                      <a:moveTo>
                        <a:pt x="1015" y="707"/>
                      </a:moveTo>
                      <a:cubicBezTo>
                        <a:pt x="1015" y="707"/>
                        <a:pt x="997" y="-163"/>
                        <a:pt x="393" y="28"/>
                      </a:cubicBezTo>
                      <a:cubicBezTo>
                        <a:pt x="-244" y="229"/>
                        <a:pt x="86" y="1383"/>
                        <a:pt x="86" y="1383"/>
                      </a:cubicBezTo>
                      <a:lnTo>
                        <a:pt x="1015" y="70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8" name="Google Shape;578;p34"/>
                <p:cNvSpPr/>
                <p:nvPr/>
              </p:nvSpPr>
              <p:spPr>
                <a:xfrm>
                  <a:off x="2736360" y="2752560"/>
                  <a:ext cx="136440" cy="264960"/>
                </a:xfrm>
                <a:custGeom>
                  <a:avLst/>
                  <a:gdLst/>
                  <a:ahLst/>
                  <a:cxnLst/>
                  <a:rect l="l" t="t" r="r" b="b"/>
                  <a:pathLst>
                    <a:path w="379" h="736" extrusionOk="0">
                      <a:moveTo>
                        <a:pt x="172" y="685"/>
                      </a:moveTo>
                      <a:cubicBezTo>
                        <a:pt x="344" y="568"/>
                        <a:pt x="422" y="350"/>
                        <a:pt x="355" y="153"/>
                      </a:cubicBezTo>
                      <a:cubicBezTo>
                        <a:pt x="322" y="57"/>
                        <a:pt x="262" y="-14"/>
                        <a:pt x="149" y="2"/>
                      </a:cubicBezTo>
                      <a:cubicBezTo>
                        <a:pt x="-151" y="45"/>
                        <a:pt x="95" y="736"/>
                        <a:pt x="95" y="736"/>
                      </a:cubicBezTo>
                      <a:lnTo>
                        <a:pt x="172" y="685"/>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79" name="Google Shape;579;p34"/>
                <p:cNvSpPr/>
                <p:nvPr/>
              </p:nvSpPr>
              <p:spPr>
                <a:xfrm>
                  <a:off x="2944440" y="2721960"/>
                  <a:ext cx="53280" cy="133200"/>
                </a:xfrm>
                <a:custGeom>
                  <a:avLst/>
                  <a:gdLst/>
                  <a:ahLst/>
                  <a:cxnLst/>
                  <a:rect l="l" t="t" r="r" b="b"/>
                  <a:pathLst>
                    <a:path w="148" h="370" extrusionOk="0">
                      <a:moveTo>
                        <a:pt x="0" y="0"/>
                      </a:moveTo>
                      <a:lnTo>
                        <a:pt x="148" y="284"/>
                      </a:lnTo>
                      <a:lnTo>
                        <a:pt x="69" y="370"/>
                      </a:lnTo>
                      <a:lnTo>
                        <a:pt x="0"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0" name="Google Shape;580;p34"/>
                <p:cNvSpPr/>
                <p:nvPr/>
              </p:nvSpPr>
              <p:spPr>
                <a:xfrm>
                  <a:off x="2735640" y="2721960"/>
                  <a:ext cx="79560" cy="182880"/>
                </a:xfrm>
                <a:custGeom>
                  <a:avLst/>
                  <a:gdLst/>
                  <a:ahLst/>
                  <a:cxnLst/>
                  <a:rect l="l" t="t" r="r" b="b"/>
                  <a:pathLst>
                    <a:path w="221" h="508" extrusionOk="0">
                      <a:moveTo>
                        <a:pt x="221" y="0"/>
                      </a:moveTo>
                      <a:cubicBezTo>
                        <a:pt x="221" y="0"/>
                        <a:pt x="-73" y="90"/>
                        <a:pt x="17" y="508"/>
                      </a:cubicBezTo>
                      <a:lnTo>
                        <a:pt x="221" y="0"/>
                      </a:lnTo>
                      <a:close/>
                    </a:path>
                  </a:pathLst>
                </a:custGeom>
                <a:noFill/>
                <a:ln w="12600" cap="flat" cmpd="sng">
                  <a:solidFill>
                    <a:schemeClr val="dk1"/>
                  </a:solidFill>
                  <a:prstDash val="solid"/>
                  <a:bevel/>
                  <a:headEnd type="none" w="sm" len="sm"/>
                  <a:tailEnd type="none" w="sm" len="sm"/>
                </a:ln>
              </p:spPr>
              <p:txBody>
                <a:bodyPr spcFirstLastPara="1" wrap="square" lIns="96100" tIns="51100" rIns="96100" bIns="511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1" name="Google Shape;581;p34"/>
                <p:cNvSpPr/>
                <p:nvPr/>
              </p:nvSpPr>
              <p:spPr>
                <a:xfrm>
                  <a:off x="3528360" y="2606040"/>
                  <a:ext cx="365400" cy="498240"/>
                </a:xfrm>
                <a:custGeom>
                  <a:avLst/>
                  <a:gdLst/>
                  <a:ahLst/>
                  <a:cxnLst/>
                  <a:rect l="l" t="t" r="r" b="b"/>
                  <a:pathLst>
                    <a:path w="1015" h="1384" extrusionOk="0">
                      <a:moveTo>
                        <a:pt x="0" y="708"/>
                      </a:moveTo>
                      <a:cubicBezTo>
                        <a:pt x="0" y="708"/>
                        <a:pt x="19" y="-163"/>
                        <a:pt x="622" y="28"/>
                      </a:cubicBezTo>
                      <a:cubicBezTo>
                        <a:pt x="1259" y="229"/>
                        <a:pt x="929" y="1384"/>
                        <a:pt x="929" y="1384"/>
                      </a:cubicBezTo>
                      <a:lnTo>
                        <a:pt x="0" y="708"/>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2" name="Google Shape;582;p34"/>
                <p:cNvSpPr/>
                <p:nvPr/>
              </p:nvSpPr>
              <p:spPr>
                <a:xfrm>
                  <a:off x="3624840" y="2757960"/>
                  <a:ext cx="136440" cy="264960"/>
                </a:xfrm>
                <a:custGeom>
                  <a:avLst/>
                  <a:gdLst/>
                  <a:ahLst/>
                  <a:cxnLst/>
                  <a:rect l="l" t="t" r="r" b="b"/>
                  <a:pathLst>
                    <a:path w="379" h="736" extrusionOk="0">
                      <a:moveTo>
                        <a:pt x="207" y="685"/>
                      </a:moveTo>
                      <a:cubicBezTo>
                        <a:pt x="35" y="569"/>
                        <a:pt x="-43" y="351"/>
                        <a:pt x="24" y="154"/>
                      </a:cubicBezTo>
                      <a:cubicBezTo>
                        <a:pt x="57" y="58"/>
                        <a:pt x="118" y="-14"/>
                        <a:pt x="230" y="2"/>
                      </a:cubicBezTo>
                      <a:cubicBezTo>
                        <a:pt x="530" y="45"/>
                        <a:pt x="284" y="736"/>
                        <a:pt x="284" y="736"/>
                      </a:cubicBezTo>
                      <a:lnTo>
                        <a:pt x="207" y="685"/>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3" name="Google Shape;583;p34"/>
                <p:cNvSpPr/>
                <p:nvPr/>
              </p:nvSpPr>
              <p:spPr>
                <a:xfrm>
                  <a:off x="3499920" y="2727360"/>
                  <a:ext cx="53280" cy="133560"/>
                </a:xfrm>
                <a:custGeom>
                  <a:avLst/>
                  <a:gdLst/>
                  <a:ahLst/>
                  <a:cxnLst/>
                  <a:rect l="l" t="t" r="r" b="b"/>
                  <a:pathLst>
                    <a:path w="148" h="371" extrusionOk="0">
                      <a:moveTo>
                        <a:pt x="148" y="0"/>
                      </a:moveTo>
                      <a:lnTo>
                        <a:pt x="0" y="284"/>
                      </a:lnTo>
                      <a:lnTo>
                        <a:pt x="79" y="371"/>
                      </a:lnTo>
                      <a:lnTo>
                        <a:pt x="148"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4" name="Google Shape;584;p34"/>
                <p:cNvSpPr/>
                <p:nvPr/>
              </p:nvSpPr>
              <p:spPr>
                <a:xfrm>
                  <a:off x="3682440" y="2727360"/>
                  <a:ext cx="79560" cy="182880"/>
                </a:xfrm>
                <a:custGeom>
                  <a:avLst/>
                  <a:gdLst/>
                  <a:ahLst/>
                  <a:cxnLst/>
                  <a:rect l="l" t="t" r="r" b="b"/>
                  <a:pathLst>
                    <a:path w="221" h="508" extrusionOk="0">
                      <a:moveTo>
                        <a:pt x="0" y="0"/>
                      </a:moveTo>
                      <a:cubicBezTo>
                        <a:pt x="0" y="0"/>
                        <a:pt x="294" y="90"/>
                        <a:pt x="204" y="508"/>
                      </a:cubicBezTo>
                      <a:lnTo>
                        <a:pt x="0" y="0"/>
                      </a:lnTo>
                      <a:close/>
                    </a:path>
                  </a:pathLst>
                </a:custGeom>
                <a:noFill/>
                <a:ln w="12600" cap="flat" cmpd="sng">
                  <a:solidFill>
                    <a:schemeClr val="dk1"/>
                  </a:solidFill>
                  <a:prstDash val="solid"/>
                  <a:bevel/>
                  <a:headEnd type="none" w="sm" len="sm"/>
                  <a:tailEnd type="none" w="sm" len="sm"/>
                </a:ln>
              </p:spPr>
              <p:txBody>
                <a:bodyPr spcFirstLastPara="1" wrap="square" lIns="96100" tIns="51100" rIns="96100" bIns="511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5" name="Google Shape;585;p34"/>
                <p:cNvSpPr/>
                <p:nvPr/>
              </p:nvSpPr>
              <p:spPr>
                <a:xfrm>
                  <a:off x="2752200" y="3125160"/>
                  <a:ext cx="69840" cy="99000"/>
                </a:xfrm>
                <a:custGeom>
                  <a:avLst/>
                  <a:gdLst/>
                  <a:ahLst/>
                  <a:cxnLst/>
                  <a:rect l="l" t="t" r="r" b="b"/>
                  <a:pathLst>
                    <a:path w="194" h="275" extrusionOk="0">
                      <a:moveTo>
                        <a:pt x="91" y="213"/>
                      </a:moveTo>
                      <a:cubicBezTo>
                        <a:pt x="102" y="196"/>
                        <a:pt x="113" y="179"/>
                        <a:pt x="126" y="162"/>
                      </a:cubicBezTo>
                      <a:cubicBezTo>
                        <a:pt x="167" y="106"/>
                        <a:pt x="253" y="-25"/>
                        <a:pt x="130" y="4"/>
                      </a:cubicBezTo>
                      <a:cubicBezTo>
                        <a:pt x="-20" y="41"/>
                        <a:pt x="-48" y="421"/>
                        <a:pt x="91" y="213"/>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6" name="Google Shape;586;p34"/>
                <p:cNvSpPr/>
                <p:nvPr/>
              </p:nvSpPr>
              <p:spPr>
                <a:xfrm>
                  <a:off x="2824560" y="3202920"/>
                  <a:ext cx="27720" cy="38160"/>
                </a:xfrm>
                <a:custGeom>
                  <a:avLst/>
                  <a:gdLst/>
                  <a:ahLst/>
                  <a:cxnLst/>
                  <a:rect l="l" t="t" r="r" b="b"/>
                  <a:pathLst>
                    <a:path w="77" h="106" extrusionOk="0">
                      <a:moveTo>
                        <a:pt x="27" y="25"/>
                      </a:moveTo>
                      <a:cubicBezTo>
                        <a:pt x="27" y="25"/>
                        <a:pt x="-33" y="121"/>
                        <a:pt x="25" y="104"/>
                      </a:cubicBezTo>
                      <a:cubicBezTo>
                        <a:pt x="83" y="88"/>
                        <a:pt x="104" y="-57"/>
                        <a:pt x="27" y="2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87" name="Google Shape;587;p34"/>
                <p:cNvSpPr/>
                <p:nvPr/>
              </p:nvSpPr>
              <p:spPr>
                <a:xfrm>
                  <a:off x="3673080" y="3530520"/>
                  <a:ext cx="28080" cy="38160"/>
                </a:xfrm>
                <a:custGeom>
                  <a:avLst/>
                  <a:gdLst/>
                  <a:ahLst/>
                  <a:cxnLst/>
                  <a:rect l="l" t="t" r="r" b="b"/>
                  <a:pathLst>
                    <a:path w="78" h="106" extrusionOk="0">
                      <a:moveTo>
                        <a:pt x="27" y="24"/>
                      </a:moveTo>
                      <a:cubicBezTo>
                        <a:pt x="27" y="24"/>
                        <a:pt x="-32" y="120"/>
                        <a:pt x="26" y="104"/>
                      </a:cubicBezTo>
                      <a:cubicBezTo>
                        <a:pt x="84" y="88"/>
                        <a:pt x="106" y="-57"/>
                        <a:pt x="27" y="24"/>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88" name="Google Shape;588;p34"/>
              <p:cNvGrpSpPr/>
              <p:nvPr/>
            </p:nvGrpSpPr>
            <p:grpSpPr>
              <a:xfrm flipH="1">
                <a:off x="6758511" y="1326637"/>
                <a:ext cx="577716" cy="434776"/>
                <a:chOff x="2602080" y="2221920"/>
                <a:chExt cx="384120" cy="289080"/>
              </a:xfrm>
            </p:grpSpPr>
            <p:sp>
              <p:nvSpPr>
                <p:cNvPr id="589" name="Google Shape;589;p34"/>
                <p:cNvSpPr/>
                <p:nvPr/>
              </p:nvSpPr>
              <p:spPr>
                <a:xfrm>
                  <a:off x="2603880" y="2228040"/>
                  <a:ext cx="382320" cy="282960"/>
                </a:xfrm>
                <a:custGeom>
                  <a:avLst/>
                  <a:gdLst/>
                  <a:ahLst/>
                  <a:cxnLst/>
                  <a:rect l="l" t="t" r="r" b="b"/>
                  <a:pathLst>
                    <a:path w="1062" h="786" extrusionOk="0">
                      <a:moveTo>
                        <a:pt x="939" y="17"/>
                      </a:moveTo>
                      <a:cubicBezTo>
                        <a:pt x="848" y="16"/>
                        <a:pt x="648" y="103"/>
                        <a:pt x="435" y="241"/>
                      </a:cubicBezTo>
                      <a:cubicBezTo>
                        <a:pt x="222" y="379"/>
                        <a:pt x="62" y="526"/>
                        <a:pt x="25" y="609"/>
                      </a:cubicBezTo>
                      <a:lnTo>
                        <a:pt x="0" y="625"/>
                      </a:lnTo>
                      <a:lnTo>
                        <a:pt x="93" y="769"/>
                      </a:lnTo>
                      <a:cubicBezTo>
                        <a:pt x="131" y="827"/>
                        <a:pt x="377" y="735"/>
                        <a:pt x="643" y="562"/>
                      </a:cubicBezTo>
                      <a:cubicBezTo>
                        <a:pt x="910" y="390"/>
                        <a:pt x="1095" y="202"/>
                        <a:pt x="1057" y="145"/>
                      </a:cubicBezTo>
                      <a:lnTo>
                        <a:pt x="964" y="0"/>
                      </a:lnTo>
                      <a:lnTo>
                        <a:pt x="939" y="17"/>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0" name="Google Shape;590;p34"/>
                <p:cNvSpPr/>
                <p:nvPr/>
              </p:nvSpPr>
              <p:spPr>
                <a:xfrm>
                  <a:off x="2650680" y="2436480"/>
                  <a:ext cx="80280" cy="69480"/>
                </a:xfrm>
                <a:custGeom>
                  <a:avLst/>
                  <a:gdLst/>
                  <a:ahLst/>
                  <a:cxnLst/>
                  <a:rect l="l" t="t" r="r" b="b"/>
                  <a:pathLst>
                    <a:path w="223" h="193" extrusionOk="0">
                      <a:moveTo>
                        <a:pt x="0" y="49"/>
                      </a:moveTo>
                      <a:lnTo>
                        <a:pt x="93" y="193"/>
                      </a:lnTo>
                      <a:cubicBezTo>
                        <a:pt x="131" y="182"/>
                        <a:pt x="175" y="166"/>
                        <a:pt x="223" y="144"/>
                      </a:cubicBezTo>
                      <a:lnTo>
                        <a:pt x="131" y="0"/>
                      </a:lnTo>
                      <a:cubicBezTo>
                        <a:pt x="82" y="22"/>
                        <a:pt x="38" y="38"/>
                        <a:pt x="0" y="49"/>
                      </a:cubicBezTo>
                      <a:close/>
                    </a:path>
                  </a:pathLst>
                </a:custGeom>
                <a:solidFill>
                  <a:schemeClr val="accent6"/>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1" name="Google Shape;591;p34"/>
                <p:cNvSpPr/>
                <p:nvPr/>
              </p:nvSpPr>
              <p:spPr>
                <a:xfrm>
                  <a:off x="2726280" y="2337120"/>
                  <a:ext cx="168120" cy="137160"/>
                </a:xfrm>
                <a:custGeom>
                  <a:avLst/>
                  <a:gdLst/>
                  <a:ahLst/>
                  <a:cxnLst/>
                  <a:rect l="l" t="t" r="r" b="b"/>
                  <a:pathLst>
                    <a:path w="467" h="381" extrusionOk="0">
                      <a:moveTo>
                        <a:pt x="210" y="115"/>
                      </a:moveTo>
                      <a:cubicBezTo>
                        <a:pt x="137" y="163"/>
                        <a:pt x="66" y="204"/>
                        <a:pt x="0" y="238"/>
                      </a:cubicBezTo>
                      <a:lnTo>
                        <a:pt x="93" y="381"/>
                      </a:lnTo>
                      <a:cubicBezTo>
                        <a:pt x="159" y="347"/>
                        <a:pt x="231" y="307"/>
                        <a:pt x="303" y="259"/>
                      </a:cubicBezTo>
                      <a:cubicBezTo>
                        <a:pt x="362" y="221"/>
                        <a:pt x="418" y="182"/>
                        <a:pt x="467" y="144"/>
                      </a:cubicBezTo>
                      <a:lnTo>
                        <a:pt x="374" y="0"/>
                      </a:lnTo>
                      <a:cubicBezTo>
                        <a:pt x="324" y="38"/>
                        <a:pt x="269" y="77"/>
                        <a:pt x="210" y="11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2" name="Google Shape;592;p34"/>
                <p:cNvSpPr/>
                <p:nvPr/>
              </p:nvSpPr>
              <p:spPr>
                <a:xfrm>
                  <a:off x="2882520" y="2277720"/>
                  <a:ext cx="78480" cy="93600"/>
                </a:xfrm>
                <a:custGeom>
                  <a:avLst/>
                  <a:gdLst/>
                  <a:ahLst/>
                  <a:cxnLst/>
                  <a:rect l="l" t="t" r="r" b="b"/>
                  <a:pathLst>
                    <a:path w="218" h="260" extrusionOk="0">
                      <a:moveTo>
                        <a:pt x="0" y="117"/>
                      </a:moveTo>
                      <a:lnTo>
                        <a:pt x="93" y="260"/>
                      </a:lnTo>
                      <a:cubicBezTo>
                        <a:pt x="144" y="219"/>
                        <a:pt x="186" y="179"/>
                        <a:pt x="218" y="144"/>
                      </a:cubicBezTo>
                      <a:lnTo>
                        <a:pt x="124" y="0"/>
                      </a:lnTo>
                      <a:cubicBezTo>
                        <a:pt x="92" y="36"/>
                        <a:pt x="50" y="75"/>
                        <a:pt x="0" y="11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3" name="Google Shape;593;p34"/>
                <p:cNvSpPr/>
                <p:nvPr/>
              </p:nvSpPr>
              <p:spPr>
                <a:xfrm>
                  <a:off x="2602080" y="2221920"/>
                  <a:ext cx="350640" cy="237600"/>
                </a:xfrm>
                <a:custGeom>
                  <a:avLst/>
                  <a:gdLst/>
                  <a:ahLst/>
                  <a:cxnLst/>
                  <a:rect l="l" t="t" r="r" b="b"/>
                  <a:pathLst>
                    <a:path w="974" h="660" extrusionOk="0">
                      <a:moveTo>
                        <a:pt x="969" y="17"/>
                      </a:moveTo>
                      <a:cubicBezTo>
                        <a:pt x="1007" y="76"/>
                        <a:pt x="822" y="263"/>
                        <a:pt x="555" y="435"/>
                      </a:cubicBezTo>
                      <a:cubicBezTo>
                        <a:pt x="289" y="608"/>
                        <a:pt x="42" y="701"/>
                        <a:pt x="5" y="642"/>
                      </a:cubicBezTo>
                      <a:cubicBezTo>
                        <a:pt x="-33" y="584"/>
                        <a:pt x="152" y="397"/>
                        <a:pt x="419" y="224"/>
                      </a:cubicBezTo>
                      <a:cubicBezTo>
                        <a:pt x="685" y="52"/>
                        <a:pt x="931" y="-41"/>
                        <a:pt x="969" y="1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4" name="Google Shape;594;p34"/>
                <p:cNvSpPr/>
                <p:nvPr/>
              </p:nvSpPr>
              <p:spPr>
                <a:xfrm>
                  <a:off x="2642040" y="2257920"/>
                  <a:ext cx="226800" cy="173520"/>
                </a:xfrm>
                <a:custGeom>
                  <a:avLst/>
                  <a:gdLst/>
                  <a:ahLst/>
                  <a:cxnLst/>
                  <a:rect l="l" t="t" r="r" b="b"/>
                  <a:pathLst>
                    <a:path w="630" h="482" extrusionOk="0">
                      <a:moveTo>
                        <a:pt x="630" y="0"/>
                      </a:moveTo>
                      <a:cubicBezTo>
                        <a:pt x="551" y="29"/>
                        <a:pt x="443" y="84"/>
                        <a:pt x="329" y="158"/>
                      </a:cubicBezTo>
                      <a:cubicBezTo>
                        <a:pt x="123" y="291"/>
                        <a:pt x="-23" y="431"/>
                        <a:pt x="3" y="471"/>
                      </a:cubicBezTo>
                      <a:cubicBezTo>
                        <a:pt x="8" y="480"/>
                        <a:pt x="20" y="483"/>
                        <a:pt x="37" y="482"/>
                      </a:cubicBezTo>
                      <a:lnTo>
                        <a:pt x="63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5" name="Google Shape;595;p34"/>
                <p:cNvSpPr/>
                <p:nvPr/>
              </p:nvSpPr>
              <p:spPr>
                <a:xfrm>
                  <a:off x="2727720" y="2253600"/>
                  <a:ext cx="185040" cy="151560"/>
                </a:xfrm>
                <a:custGeom>
                  <a:avLst/>
                  <a:gdLst/>
                  <a:ahLst/>
                  <a:cxnLst/>
                  <a:rect l="l" t="t" r="r" b="b"/>
                  <a:pathLst>
                    <a:path w="514" h="421" extrusionOk="0">
                      <a:moveTo>
                        <a:pt x="511" y="0"/>
                      </a:moveTo>
                      <a:cubicBezTo>
                        <a:pt x="537" y="40"/>
                        <a:pt x="390" y="180"/>
                        <a:pt x="185" y="314"/>
                      </a:cubicBezTo>
                      <a:cubicBezTo>
                        <a:pt x="120" y="356"/>
                        <a:pt x="57" y="392"/>
                        <a:pt x="0" y="421"/>
                      </a:cubicBezTo>
                      <a:lnTo>
                        <a:pt x="511" y="0"/>
                      </a:lnTo>
                      <a:close/>
                    </a:path>
                  </a:pathLst>
                </a:custGeom>
                <a:noFill/>
                <a:ln w="9525" cap="flat" cmpd="sng">
                  <a:solidFill>
                    <a:schemeClr val="lt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6" name="Google Shape;596;p34"/>
                <p:cNvSpPr/>
                <p:nvPr/>
              </p:nvSpPr>
              <p:spPr>
                <a:xfrm>
                  <a:off x="2650680" y="2454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7" name="Google Shape;597;p34"/>
                <p:cNvSpPr/>
                <p:nvPr/>
              </p:nvSpPr>
              <p:spPr>
                <a:xfrm>
                  <a:off x="2726280" y="2422800"/>
                  <a:ext cx="33480" cy="51480"/>
                </a:xfrm>
                <a:custGeom>
                  <a:avLst/>
                  <a:gdLst/>
                  <a:ahLst/>
                  <a:cxnLst/>
                  <a:rect l="l" t="t" r="r" b="b"/>
                  <a:pathLst>
                    <a:path w="93" h="143" extrusionOk="0">
                      <a:moveTo>
                        <a:pt x="93" y="143"/>
                      </a:moveTo>
                      <a:lnTo>
                        <a:pt x="0" y="0"/>
                      </a:lnTo>
                      <a:lnTo>
                        <a:pt x="93" y="143"/>
                      </a:lnTo>
                      <a:close/>
                    </a:path>
                  </a:pathLst>
                </a:custGeom>
                <a:noFill/>
                <a:ln w="9525" cap="flat" cmpd="sng">
                  <a:solidFill>
                    <a:schemeClr val="dk1"/>
                  </a:solidFill>
                  <a:prstDash val="solid"/>
                  <a:bevel/>
                  <a:headEnd type="none" w="sm" len="sm"/>
                  <a:tailEnd type="none" w="sm" len="sm"/>
                </a:ln>
              </p:spPr>
              <p:txBody>
                <a:bodyPr spcFirstLastPara="1" wrap="square" lIns="92875" tIns="3600" rIns="92875" bIns="36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598" name="Google Shape;598;p34"/>
                <p:cNvSpPr/>
                <p:nvPr/>
              </p:nvSpPr>
              <p:spPr>
                <a:xfrm>
                  <a:off x="2860920" y="2337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599" name="Google Shape;599;p34"/>
              <p:cNvGrpSpPr/>
              <p:nvPr/>
            </p:nvGrpSpPr>
            <p:grpSpPr>
              <a:xfrm>
                <a:off x="6226219" y="3929921"/>
                <a:ext cx="817548" cy="674071"/>
                <a:chOff x="6633119" y="2261832"/>
                <a:chExt cx="367470" cy="302980"/>
              </a:xfrm>
            </p:grpSpPr>
            <p:grpSp>
              <p:nvGrpSpPr>
                <p:cNvPr id="600" name="Google Shape;600;p34"/>
                <p:cNvGrpSpPr/>
                <p:nvPr/>
              </p:nvGrpSpPr>
              <p:grpSpPr>
                <a:xfrm>
                  <a:off x="6656318" y="2442321"/>
                  <a:ext cx="333136" cy="122491"/>
                  <a:chOff x="6656318" y="2518521"/>
                  <a:chExt cx="333136" cy="122491"/>
                </a:xfrm>
              </p:grpSpPr>
              <p:sp>
                <p:nvSpPr>
                  <p:cNvPr id="601" name="Google Shape;601;p34"/>
                  <p:cNvSpPr/>
                  <p:nvPr/>
                </p:nvSpPr>
                <p:spPr>
                  <a:xfrm>
                    <a:off x="6656318" y="2530120"/>
                    <a:ext cx="333136" cy="110892"/>
                  </a:xfrm>
                  <a:custGeom>
                    <a:avLst/>
                    <a:gdLst/>
                    <a:ahLst/>
                    <a:cxnLst/>
                    <a:rect l="l" t="t" r="r" b="b"/>
                    <a:pathLst>
                      <a:path w="718" h="239" extrusionOk="0">
                        <a:moveTo>
                          <a:pt x="700" y="54"/>
                        </a:moveTo>
                        <a:cubicBezTo>
                          <a:pt x="652" y="23"/>
                          <a:pt x="518" y="0"/>
                          <a:pt x="359" y="0"/>
                        </a:cubicBezTo>
                        <a:cubicBezTo>
                          <a:pt x="201" y="0"/>
                          <a:pt x="67" y="22"/>
                          <a:pt x="19" y="53"/>
                        </a:cubicBezTo>
                        <a:lnTo>
                          <a:pt x="0" y="53"/>
                        </a:lnTo>
                        <a:lnTo>
                          <a:pt x="0" y="160"/>
                        </a:lnTo>
                        <a:cubicBezTo>
                          <a:pt x="0" y="203"/>
                          <a:pt x="161" y="239"/>
                          <a:pt x="359" y="239"/>
                        </a:cubicBezTo>
                        <a:cubicBezTo>
                          <a:pt x="558" y="239"/>
                          <a:pt x="718" y="204"/>
                          <a:pt x="718" y="161"/>
                        </a:cubicBezTo>
                        <a:lnTo>
                          <a:pt x="718" y="54"/>
                        </a:lnTo>
                        <a:lnTo>
                          <a:pt x="700" y="54"/>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2" name="Google Shape;602;p34"/>
                  <p:cNvSpPr/>
                  <p:nvPr/>
                </p:nvSpPr>
                <p:spPr>
                  <a:xfrm>
                    <a:off x="6687868" y="2576055"/>
                    <a:ext cx="39438" cy="57998"/>
                  </a:xfrm>
                  <a:custGeom>
                    <a:avLst/>
                    <a:gdLst/>
                    <a:ahLst/>
                    <a:cxnLst/>
                    <a:rect l="l" t="t" r="r" b="b"/>
                    <a:pathLst>
                      <a:path w="85" h="125" extrusionOk="0">
                        <a:moveTo>
                          <a:pt x="0" y="0"/>
                        </a:moveTo>
                        <a:lnTo>
                          <a:pt x="0" y="107"/>
                        </a:lnTo>
                        <a:cubicBezTo>
                          <a:pt x="23" y="114"/>
                          <a:pt x="52" y="120"/>
                          <a:pt x="85" y="125"/>
                        </a:cubicBezTo>
                        <a:lnTo>
                          <a:pt x="85" y="19"/>
                        </a:lnTo>
                        <a:cubicBezTo>
                          <a:pt x="52" y="13"/>
                          <a:pt x="23" y="7"/>
                          <a:pt x="0" y="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3" name="Google Shape;603;p34"/>
                  <p:cNvSpPr/>
                  <p:nvPr/>
                </p:nvSpPr>
                <p:spPr>
                  <a:xfrm>
                    <a:off x="6903618" y="2578375"/>
                    <a:ext cx="48254" cy="58462"/>
                  </a:xfrm>
                  <a:custGeom>
                    <a:avLst/>
                    <a:gdLst/>
                    <a:ahLst/>
                    <a:cxnLst/>
                    <a:rect l="l" t="t" r="r" b="b"/>
                    <a:pathLst>
                      <a:path w="104" h="126" extrusionOk="0">
                        <a:moveTo>
                          <a:pt x="0" y="19"/>
                        </a:moveTo>
                        <a:lnTo>
                          <a:pt x="0" y="126"/>
                        </a:lnTo>
                        <a:cubicBezTo>
                          <a:pt x="40" y="121"/>
                          <a:pt x="75" y="115"/>
                          <a:pt x="104" y="107"/>
                        </a:cubicBezTo>
                        <a:lnTo>
                          <a:pt x="104" y="0"/>
                        </a:lnTo>
                        <a:cubicBezTo>
                          <a:pt x="75" y="7"/>
                          <a:pt x="40" y="14"/>
                          <a:pt x="0" y="19"/>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4" name="Google Shape;604;p34"/>
                  <p:cNvSpPr/>
                  <p:nvPr/>
                </p:nvSpPr>
                <p:spPr>
                  <a:xfrm>
                    <a:off x="6656318" y="2518521"/>
                    <a:ext cx="333136" cy="72845"/>
                  </a:xfrm>
                  <a:custGeom>
                    <a:avLst/>
                    <a:gdLst/>
                    <a:ahLst/>
                    <a:cxnLst/>
                    <a:rect l="l" t="t" r="r" b="b"/>
                    <a:pathLst>
                      <a:path w="718" h="157" extrusionOk="0">
                        <a:moveTo>
                          <a:pt x="718" y="79"/>
                        </a:moveTo>
                        <a:cubicBezTo>
                          <a:pt x="718" y="123"/>
                          <a:pt x="558" y="157"/>
                          <a:pt x="359" y="157"/>
                        </a:cubicBezTo>
                        <a:cubicBezTo>
                          <a:pt x="161" y="156"/>
                          <a:pt x="0" y="121"/>
                          <a:pt x="0" y="78"/>
                        </a:cubicBezTo>
                        <a:cubicBezTo>
                          <a:pt x="0" y="34"/>
                          <a:pt x="162" y="0"/>
                          <a:pt x="360" y="0"/>
                        </a:cubicBezTo>
                        <a:cubicBezTo>
                          <a:pt x="558" y="0"/>
                          <a:pt x="719" y="35"/>
                          <a:pt x="718" y="7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5" name="Google Shape;605;p34"/>
                  <p:cNvSpPr/>
                  <p:nvPr/>
                </p:nvSpPr>
                <p:spPr>
                  <a:xfrm>
                    <a:off x="6761177" y="2555175"/>
                    <a:ext cx="190695" cy="24591"/>
                  </a:xfrm>
                  <a:custGeom>
                    <a:avLst/>
                    <a:gdLst/>
                    <a:ahLst/>
                    <a:cxnLst/>
                    <a:rect l="l" t="t" r="r" b="b"/>
                    <a:pathLst>
                      <a:path w="411" h="53" extrusionOk="0">
                        <a:moveTo>
                          <a:pt x="411" y="0"/>
                        </a:moveTo>
                        <a:cubicBezTo>
                          <a:pt x="411" y="30"/>
                          <a:pt x="287" y="54"/>
                          <a:pt x="133" y="53"/>
                        </a:cubicBezTo>
                        <a:cubicBezTo>
                          <a:pt x="85" y="53"/>
                          <a:pt x="40" y="51"/>
                          <a:pt x="0" y="46"/>
                        </a:cubicBezTo>
                        <a:lnTo>
                          <a:pt x="411" y="0"/>
                        </a:lnTo>
                        <a:close/>
                      </a:path>
                    </a:pathLst>
                  </a:custGeom>
                  <a:noFill/>
                  <a:ln w="9525" cap="flat" cmpd="sng">
                    <a:solidFill>
                      <a:schemeClr val="lt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6" name="Google Shape;606;p34"/>
                  <p:cNvSpPr/>
                  <p:nvPr/>
                </p:nvSpPr>
                <p:spPr>
                  <a:xfrm>
                    <a:off x="6687868" y="2576055"/>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07" name="Google Shape;607;p34"/>
                  <p:cNvSpPr/>
                  <p:nvPr/>
                </p:nvSpPr>
                <p:spPr>
                  <a:xfrm>
                    <a:off x="6880883" y="2589046"/>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08" name="Google Shape;608;p34"/>
                <p:cNvGrpSpPr/>
                <p:nvPr/>
              </p:nvGrpSpPr>
              <p:grpSpPr>
                <a:xfrm>
                  <a:off x="6633119" y="2386179"/>
                  <a:ext cx="333600" cy="122491"/>
                  <a:chOff x="6633119" y="2386179"/>
                  <a:chExt cx="333600" cy="122491"/>
                </a:xfrm>
              </p:grpSpPr>
              <p:sp>
                <p:nvSpPr>
                  <p:cNvPr id="609" name="Google Shape;609;p34"/>
                  <p:cNvSpPr/>
                  <p:nvPr/>
                </p:nvSpPr>
                <p:spPr>
                  <a:xfrm>
                    <a:off x="6694364" y="2453920"/>
                    <a:ext cx="226885" cy="32479"/>
                  </a:xfrm>
                  <a:custGeom>
                    <a:avLst/>
                    <a:gdLst/>
                    <a:ahLst/>
                    <a:cxnLst/>
                    <a:rect l="l" t="t" r="r" b="b"/>
                    <a:pathLst>
                      <a:path w="489" h="70" extrusionOk="0">
                        <a:moveTo>
                          <a:pt x="489" y="19"/>
                        </a:moveTo>
                        <a:cubicBezTo>
                          <a:pt x="438" y="7"/>
                          <a:pt x="362" y="0"/>
                          <a:pt x="277" y="0"/>
                        </a:cubicBezTo>
                        <a:cubicBezTo>
                          <a:pt x="124" y="0"/>
                          <a:pt x="0" y="24"/>
                          <a:pt x="0" y="53"/>
                        </a:cubicBezTo>
                        <a:cubicBezTo>
                          <a:pt x="0" y="59"/>
                          <a:pt x="5" y="65"/>
                          <a:pt x="14" y="70"/>
                        </a:cubicBezTo>
                        <a:lnTo>
                          <a:pt x="489" y="19"/>
                        </a:lnTo>
                        <a:close/>
                      </a:path>
                    </a:pathLst>
                  </a:custGeom>
                  <a:noFill/>
                  <a:ln w="9525" cap="flat" cmpd="sng">
                    <a:solidFill>
                      <a:srgbClr val="0F2737"/>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0" name="Google Shape;610;p34"/>
                  <p:cNvSpPr/>
                  <p:nvPr/>
                </p:nvSpPr>
                <p:spPr>
                  <a:xfrm>
                    <a:off x="6633119" y="2397779"/>
                    <a:ext cx="333600" cy="110892"/>
                  </a:xfrm>
                  <a:custGeom>
                    <a:avLst/>
                    <a:gdLst/>
                    <a:ahLst/>
                    <a:cxnLst/>
                    <a:rect l="l" t="t" r="r" b="b"/>
                    <a:pathLst>
                      <a:path w="719" h="239" extrusionOk="0">
                        <a:moveTo>
                          <a:pt x="700" y="54"/>
                        </a:moveTo>
                        <a:cubicBezTo>
                          <a:pt x="652" y="23"/>
                          <a:pt x="518" y="0"/>
                          <a:pt x="360" y="0"/>
                        </a:cubicBezTo>
                        <a:cubicBezTo>
                          <a:pt x="201" y="0"/>
                          <a:pt x="67" y="22"/>
                          <a:pt x="19" y="53"/>
                        </a:cubicBezTo>
                        <a:lnTo>
                          <a:pt x="0" y="52"/>
                        </a:lnTo>
                        <a:lnTo>
                          <a:pt x="0" y="160"/>
                        </a:lnTo>
                        <a:cubicBezTo>
                          <a:pt x="0" y="203"/>
                          <a:pt x="161" y="239"/>
                          <a:pt x="359" y="239"/>
                        </a:cubicBezTo>
                        <a:cubicBezTo>
                          <a:pt x="557" y="239"/>
                          <a:pt x="718" y="204"/>
                          <a:pt x="718" y="161"/>
                        </a:cubicBezTo>
                        <a:lnTo>
                          <a:pt x="719" y="54"/>
                        </a:lnTo>
                        <a:lnTo>
                          <a:pt x="700" y="54"/>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1" name="Google Shape;611;p34"/>
                  <p:cNvSpPr/>
                  <p:nvPr/>
                </p:nvSpPr>
                <p:spPr>
                  <a:xfrm>
                    <a:off x="6664205" y="2443713"/>
                    <a:ext cx="39902" cy="57998"/>
                  </a:xfrm>
                  <a:custGeom>
                    <a:avLst/>
                    <a:gdLst/>
                    <a:ahLst/>
                    <a:cxnLst/>
                    <a:rect l="l" t="t" r="r" b="b"/>
                    <a:pathLst>
                      <a:path w="86" h="125" extrusionOk="0">
                        <a:moveTo>
                          <a:pt x="1" y="0"/>
                        </a:moveTo>
                        <a:lnTo>
                          <a:pt x="0" y="106"/>
                        </a:lnTo>
                        <a:cubicBezTo>
                          <a:pt x="24" y="114"/>
                          <a:pt x="53" y="120"/>
                          <a:pt x="86" y="125"/>
                        </a:cubicBezTo>
                        <a:lnTo>
                          <a:pt x="86" y="18"/>
                        </a:lnTo>
                        <a:cubicBezTo>
                          <a:pt x="53" y="13"/>
                          <a:pt x="24" y="7"/>
                          <a:pt x="1" y="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2" name="Google Shape;612;p34"/>
                  <p:cNvSpPr/>
                  <p:nvPr/>
                </p:nvSpPr>
                <p:spPr>
                  <a:xfrm>
                    <a:off x="6879955" y="2446033"/>
                    <a:ext cx="48718" cy="57998"/>
                  </a:xfrm>
                  <a:custGeom>
                    <a:avLst/>
                    <a:gdLst/>
                    <a:ahLst/>
                    <a:cxnLst/>
                    <a:rect l="l" t="t" r="r" b="b"/>
                    <a:pathLst>
                      <a:path w="105" h="125" extrusionOk="0">
                        <a:moveTo>
                          <a:pt x="0" y="19"/>
                        </a:moveTo>
                        <a:lnTo>
                          <a:pt x="0" y="125"/>
                        </a:lnTo>
                        <a:cubicBezTo>
                          <a:pt x="40" y="121"/>
                          <a:pt x="76" y="114"/>
                          <a:pt x="105" y="106"/>
                        </a:cubicBezTo>
                        <a:lnTo>
                          <a:pt x="105" y="0"/>
                        </a:lnTo>
                        <a:cubicBezTo>
                          <a:pt x="76" y="7"/>
                          <a:pt x="40" y="14"/>
                          <a:pt x="0" y="19"/>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3" name="Google Shape;613;p34"/>
                  <p:cNvSpPr/>
                  <p:nvPr/>
                </p:nvSpPr>
                <p:spPr>
                  <a:xfrm>
                    <a:off x="6633119" y="2386179"/>
                    <a:ext cx="333600" cy="72845"/>
                  </a:xfrm>
                  <a:custGeom>
                    <a:avLst/>
                    <a:gdLst/>
                    <a:ahLst/>
                    <a:cxnLst/>
                    <a:rect l="l" t="t" r="r" b="b"/>
                    <a:pathLst>
                      <a:path w="719" h="157" extrusionOk="0">
                        <a:moveTo>
                          <a:pt x="719" y="79"/>
                        </a:moveTo>
                        <a:cubicBezTo>
                          <a:pt x="718" y="123"/>
                          <a:pt x="557" y="157"/>
                          <a:pt x="359" y="157"/>
                        </a:cubicBezTo>
                        <a:cubicBezTo>
                          <a:pt x="161" y="156"/>
                          <a:pt x="0" y="121"/>
                          <a:pt x="0" y="77"/>
                        </a:cubicBezTo>
                        <a:cubicBezTo>
                          <a:pt x="1" y="34"/>
                          <a:pt x="162" y="0"/>
                          <a:pt x="360" y="0"/>
                        </a:cubicBezTo>
                        <a:cubicBezTo>
                          <a:pt x="558" y="0"/>
                          <a:pt x="719" y="35"/>
                          <a:pt x="719" y="7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4" name="Google Shape;614;p34"/>
                  <p:cNvSpPr/>
                  <p:nvPr/>
                </p:nvSpPr>
                <p:spPr>
                  <a:xfrm>
                    <a:off x="6671165" y="2397779"/>
                    <a:ext cx="226885" cy="32479"/>
                  </a:xfrm>
                  <a:custGeom>
                    <a:avLst/>
                    <a:gdLst/>
                    <a:ahLst/>
                    <a:cxnLst/>
                    <a:rect l="l" t="t" r="r" b="b"/>
                    <a:pathLst>
                      <a:path w="489" h="70" extrusionOk="0">
                        <a:moveTo>
                          <a:pt x="489" y="19"/>
                        </a:moveTo>
                        <a:cubicBezTo>
                          <a:pt x="438" y="7"/>
                          <a:pt x="362" y="0"/>
                          <a:pt x="278" y="0"/>
                        </a:cubicBezTo>
                        <a:cubicBezTo>
                          <a:pt x="124" y="0"/>
                          <a:pt x="0" y="23"/>
                          <a:pt x="0" y="53"/>
                        </a:cubicBezTo>
                        <a:cubicBezTo>
                          <a:pt x="0" y="59"/>
                          <a:pt x="5" y="64"/>
                          <a:pt x="14" y="70"/>
                        </a:cubicBezTo>
                        <a:lnTo>
                          <a:pt x="489" y="19"/>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5" name="Google Shape;615;p34"/>
                  <p:cNvSpPr/>
                  <p:nvPr/>
                </p:nvSpPr>
                <p:spPr>
                  <a:xfrm>
                    <a:off x="6737978" y="2422834"/>
                    <a:ext cx="190695" cy="24591"/>
                  </a:xfrm>
                  <a:custGeom>
                    <a:avLst/>
                    <a:gdLst/>
                    <a:ahLst/>
                    <a:cxnLst/>
                    <a:rect l="l" t="t" r="r" b="b"/>
                    <a:pathLst>
                      <a:path w="411" h="53" extrusionOk="0">
                        <a:moveTo>
                          <a:pt x="411" y="0"/>
                        </a:moveTo>
                        <a:cubicBezTo>
                          <a:pt x="411" y="29"/>
                          <a:pt x="287" y="53"/>
                          <a:pt x="133" y="53"/>
                        </a:cubicBezTo>
                        <a:cubicBezTo>
                          <a:pt x="85" y="53"/>
                          <a:pt x="40" y="50"/>
                          <a:pt x="0" y="46"/>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6" name="Google Shape;616;p34"/>
                  <p:cNvSpPr/>
                  <p:nvPr/>
                </p:nvSpPr>
                <p:spPr>
                  <a:xfrm>
                    <a:off x="6664205" y="2443713"/>
                    <a:ext cx="464" cy="49182"/>
                  </a:xfrm>
                  <a:custGeom>
                    <a:avLst/>
                    <a:gdLst/>
                    <a:ahLst/>
                    <a:cxnLst/>
                    <a:rect l="l" t="t" r="r" b="b"/>
                    <a:pathLst>
                      <a:path w="1" h="106" extrusionOk="0">
                        <a:moveTo>
                          <a:pt x="1" y="0"/>
                        </a:moveTo>
                        <a:lnTo>
                          <a:pt x="0" y="106"/>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7" name="Google Shape;617;p34"/>
                  <p:cNvSpPr/>
                  <p:nvPr/>
                </p:nvSpPr>
                <p:spPr>
                  <a:xfrm>
                    <a:off x="6729162" y="2455312"/>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18" name="Google Shape;618;p34"/>
                  <p:cNvSpPr/>
                  <p:nvPr/>
                </p:nvSpPr>
                <p:spPr>
                  <a:xfrm>
                    <a:off x="6857684" y="2456704"/>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19" name="Google Shape;619;p34"/>
                <p:cNvGrpSpPr/>
                <p:nvPr/>
              </p:nvGrpSpPr>
              <p:grpSpPr>
                <a:xfrm>
                  <a:off x="6667453" y="2324005"/>
                  <a:ext cx="333136" cy="122955"/>
                  <a:chOff x="6667453" y="2324005"/>
                  <a:chExt cx="333136" cy="122955"/>
                </a:xfrm>
              </p:grpSpPr>
              <p:sp>
                <p:nvSpPr>
                  <p:cNvPr id="620" name="Google Shape;620;p34"/>
                  <p:cNvSpPr/>
                  <p:nvPr/>
                </p:nvSpPr>
                <p:spPr>
                  <a:xfrm>
                    <a:off x="6667453" y="2335605"/>
                    <a:ext cx="333136" cy="111356"/>
                  </a:xfrm>
                  <a:custGeom>
                    <a:avLst/>
                    <a:gdLst/>
                    <a:ahLst/>
                    <a:cxnLst/>
                    <a:rect l="l" t="t" r="r" b="b"/>
                    <a:pathLst>
                      <a:path w="718" h="240" extrusionOk="0">
                        <a:moveTo>
                          <a:pt x="700" y="55"/>
                        </a:moveTo>
                        <a:cubicBezTo>
                          <a:pt x="652" y="23"/>
                          <a:pt x="518" y="1"/>
                          <a:pt x="360" y="0"/>
                        </a:cubicBezTo>
                        <a:cubicBezTo>
                          <a:pt x="201" y="0"/>
                          <a:pt x="67" y="22"/>
                          <a:pt x="19" y="53"/>
                        </a:cubicBezTo>
                        <a:lnTo>
                          <a:pt x="0" y="53"/>
                        </a:lnTo>
                        <a:lnTo>
                          <a:pt x="0" y="160"/>
                        </a:lnTo>
                        <a:cubicBezTo>
                          <a:pt x="0" y="203"/>
                          <a:pt x="161" y="239"/>
                          <a:pt x="359" y="240"/>
                        </a:cubicBezTo>
                        <a:cubicBezTo>
                          <a:pt x="557" y="240"/>
                          <a:pt x="718" y="205"/>
                          <a:pt x="718" y="161"/>
                        </a:cubicBezTo>
                        <a:lnTo>
                          <a:pt x="718" y="55"/>
                        </a:lnTo>
                        <a:lnTo>
                          <a:pt x="700" y="55"/>
                        </a:lnTo>
                        <a:close/>
                      </a:path>
                    </a:pathLst>
                  </a:custGeom>
                  <a:solidFill>
                    <a:schemeClr val="accent4"/>
                  </a:solidFill>
                  <a:ln>
                    <a:noFill/>
                  </a:ln>
                </p:spPr>
                <p:txBody>
                  <a:bodyPr spcFirstLastPara="1" wrap="square" lIns="90000" tIns="41400" rIns="90000" bIns="414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1" name="Google Shape;621;p34"/>
                  <p:cNvSpPr/>
                  <p:nvPr/>
                </p:nvSpPr>
                <p:spPr>
                  <a:xfrm>
                    <a:off x="6698540" y="2381539"/>
                    <a:ext cx="39902" cy="58462"/>
                  </a:xfrm>
                  <a:custGeom>
                    <a:avLst/>
                    <a:gdLst/>
                    <a:ahLst/>
                    <a:cxnLst/>
                    <a:rect l="l" t="t" r="r" b="b"/>
                    <a:pathLst>
                      <a:path w="86" h="126" extrusionOk="0">
                        <a:moveTo>
                          <a:pt x="1" y="0"/>
                        </a:moveTo>
                        <a:lnTo>
                          <a:pt x="0" y="107"/>
                        </a:lnTo>
                        <a:cubicBezTo>
                          <a:pt x="24" y="114"/>
                          <a:pt x="53" y="121"/>
                          <a:pt x="86" y="126"/>
                        </a:cubicBezTo>
                        <a:lnTo>
                          <a:pt x="86" y="18"/>
                        </a:lnTo>
                        <a:cubicBezTo>
                          <a:pt x="53" y="13"/>
                          <a:pt x="24" y="7"/>
                          <a:pt x="1" y="0"/>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2" name="Google Shape;622;p34"/>
                  <p:cNvSpPr/>
                  <p:nvPr/>
                </p:nvSpPr>
                <p:spPr>
                  <a:xfrm>
                    <a:off x="6763497" y="2393603"/>
                    <a:ext cx="128522" cy="53358"/>
                  </a:xfrm>
                  <a:custGeom>
                    <a:avLst/>
                    <a:gdLst/>
                    <a:ahLst/>
                    <a:cxnLst/>
                    <a:rect l="l" t="t" r="r" b="b"/>
                    <a:pathLst>
                      <a:path w="277" h="115" extrusionOk="0">
                        <a:moveTo>
                          <a:pt x="152" y="7"/>
                        </a:moveTo>
                        <a:cubicBezTo>
                          <a:pt x="98" y="7"/>
                          <a:pt x="47" y="4"/>
                          <a:pt x="0" y="0"/>
                        </a:cubicBezTo>
                        <a:lnTo>
                          <a:pt x="0" y="107"/>
                        </a:lnTo>
                        <a:cubicBezTo>
                          <a:pt x="46" y="112"/>
                          <a:pt x="98" y="114"/>
                          <a:pt x="152" y="115"/>
                        </a:cubicBezTo>
                        <a:cubicBezTo>
                          <a:pt x="196" y="115"/>
                          <a:pt x="238" y="113"/>
                          <a:pt x="277" y="110"/>
                        </a:cubicBezTo>
                        <a:lnTo>
                          <a:pt x="277" y="2"/>
                        </a:lnTo>
                        <a:cubicBezTo>
                          <a:pt x="238" y="6"/>
                          <a:pt x="196" y="7"/>
                          <a:pt x="152" y="7"/>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3" name="Google Shape;623;p34"/>
                  <p:cNvSpPr/>
                  <p:nvPr/>
                </p:nvSpPr>
                <p:spPr>
                  <a:xfrm>
                    <a:off x="6914289" y="2383859"/>
                    <a:ext cx="48718" cy="58462"/>
                  </a:xfrm>
                  <a:custGeom>
                    <a:avLst/>
                    <a:gdLst/>
                    <a:ahLst/>
                    <a:cxnLst/>
                    <a:rect l="l" t="t" r="r" b="b"/>
                    <a:pathLst>
                      <a:path w="105" h="126" extrusionOk="0">
                        <a:moveTo>
                          <a:pt x="0" y="19"/>
                        </a:moveTo>
                        <a:lnTo>
                          <a:pt x="0" y="126"/>
                        </a:lnTo>
                        <a:cubicBezTo>
                          <a:pt x="41" y="121"/>
                          <a:pt x="76" y="115"/>
                          <a:pt x="105" y="107"/>
                        </a:cubicBezTo>
                        <a:lnTo>
                          <a:pt x="105" y="0"/>
                        </a:lnTo>
                        <a:cubicBezTo>
                          <a:pt x="76" y="8"/>
                          <a:pt x="41" y="14"/>
                          <a:pt x="0" y="19"/>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4" name="Google Shape;624;p34"/>
                  <p:cNvSpPr/>
                  <p:nvPr/>
                </p:nvSpPr>
                <p:spPr>
                  <a:xfrm>
                    <a:off x="6667453" y="2324005"/>
                    <a:ext cx="333136" cy="72845"/>
                  </a:xfrm>
                  <a:custGeom>
                    <a:avLst/>
                    <a:gdLst/>
                    <a:ahLst/>
                    <a:cxnLst/>
                    <a:rect l="l" t="t" r="r" b="b"/>
                    <a:pathLst>
                      <a:path w="718" h="157" extrusionOk="0">
                        <a:moveTo>
                          <a:pt x="718" y="80"/>
                        </a:moveTo>
                        <a:cubicBezTo>
                          <a:pt x="718" y="123"/>
                          <a:pt x="557" y="157"/>
                          <a:pt x="359" y="157"/>
                        </a:cubicBezTo>
                        <a:cubicBezTo>
                          <a:pt x="161" y="157"/>
                          <a:pt x="0" y="122"/>
                          <a:pt x="0" y="78"/>
                        </a:cubicBezTo>
                        <a:cubicBezTo>
                          <a:pt x="0" y="34"/>
                          <a:pt x="162" y="0"/>
                          <a:pt x="360" y="0"/>
                        </a:cubicBezTo>
                        <a:cubicBezTo>
                          <a:pt x="558" y="1"/>
                          <a:pt x="719" y="36"/>
                          <a:pt x="718" y="80"/>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5" name="Google Shape;625;p34"/>
                  <p:cNvSpPr/>
                  <p:nvPr/>
                </p:nvSpPr>
                <p:spPr>
                  <a:xfrm>
                    <a:off x="6772312" y="2360660"/>
                    <a:ext cx="190695" cy="24591"/>
                  </a:xfrm>
                  <a:custGeom>
                    <a:avLst/>
                    <a:gdLst/>
                    <a:ahLst/>
                    <a:cxnLst/>
                    <a:rect l="l" t="t" r="r" b="b"/>
                    <a:pathLst>
                      <a:path w="411" h="53" extrusionOk="0">
                        <a:moveTo>
                          <a:pt x="411" y="0"/>
                        </a:moveTo>
                        <a:cubicBezTo>
                          <a:pt x="411" y="30"/>
                          <a:pt x="287" y="54"/>
                          <a:pt x="133" y="53"/>
                        </a:cubicBezTo>
                        <a:cubicBezTo>
                          <a:pt x="85" y="53"/>
                          <a:pt x="40" y="51"/>
                          <a:pt x="0" y="46"/>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6" name="Google Shape;626;p34"/>
                  <p:cNvSpPr/>
                  <p:nvPr/>
                </p:nvSpPr>
                <p:spPr>
                  <a:xfrm>
                    <a:off x="6698540" y="2381539"/>
                    <a:ext cx="464" cy="49646"/>
                  </a:xfrm>
                  <a:custGeom>
                    <a:avLst/>
                    <a:gdLst/>
                    <a:ahLst/>
                    <a:cxnLst/>
                    <a:rect l="l" t="t" r="r" b="b"/>
                    <a:pathLst>
                      <a:path w="1" h="107" extrusionOk="0">
                        <a:moveTo>
                          <a:pt x="1" y="0"/>
                        </a:moveTo>
                        <a:lnTo>
                          <a:pt x="0" y="107"/>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7" name="Google Shape;627;p34"/>
                  <p:cNvSpPr/>
                  <p:nvPr/>
                </p:nvSpPr>
                <p:spPr>
                  <a:xfrm>
                    <a:off x="6763497" y="2393603"/>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28" name="Google Shape;628;p34"/>
                  <p:cNvSpPr/>
                  <p:nvPr/>
                </p:nvSpPr>
                <p:spPr>
                  <a:xfrm>
                    <a:off x="6892018" y="2394531"/>
                    <a:ext cx="0" cy="50110"/>
                  </a:xfrm>
                  <a:custGeom>
                    <a:avLst/>
                    <a:gdLst/>
                    <a:ahLst/>
                    <a:cxnLst/>
                    <a:rect l="l" t="t" r="r" b="b"/>
                    <a:pathLst>
                      <a:path w="120000" h="108" extrusionOk="0">
                        <a:moveTo>
                          <a:pt x="0" y="0"/>
                        </a:moveTo>
                        <a:lnTo>
                          <a:pt x="0" y="108"/>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29" name="Google Shape;629;p34"/>
                <p:cNvGrpSpPr/>
                <p:nvPr/>
              </p:nvGrpSpPr>
              <p:grpSpPr>
                <a:xfrm>
                  <a:off x="6652606" y="2261832"/>
                  <a:ext cx="333600" cy="122955"/>
                  <a:chOff x="6652606" y="2185632"/>
                  <a:chExt cx="333600" cy="122955"/>
                </a:xfrm>
              </p:grpSpPr>
              <p:sp>
                <p:nvSpPr>
                  <p:cNvPr id="630" name="Google Shape;630;p34"/>
                  <p:cNvSpPr/>
                  <p:nvPr/>
                </p:nvSpPr>
                <p:spPr>
                  <a:xfrm>
                    <a:off x="6705499" y="2259405"/>
                    <a:ext cx="226885" cy="32479"/>
                  </a:xfrm>
                  <a:custGeom>
                    <a:avLst/>
                    <a:gdLst/>
                    <a:ahLst/>
                    <a:cxnLst/>
                    <a:rect l="l" t="t" r="r" b="b"/>
                    <a:pathLst>
                      <a:path w="489" h="70" extrusionOk="0">
                        <a:moveTo>
                          <a:pt x="489" y="19"/>
                        </a:moveTo>
                        <a:cubicBezTo>
                          <a:pt x="438" y="8"/>
                          <a:pt x="362" y="0"/>
                          <a:pt x="278" y="0"/>
                        </a:cubicBezTo>
                        <a:cubicBezTo>
                          <a:pt x="124" y="0"/>
                          <a:pt x="0" y="24"/>
                          <a:pt x="0" y="53"/>
                        </a:cubicBezTo>
                        <a:cubicBezTo>
                          <a:pt x="0" y="59"/>
                          <a:pt x="5" y="65"/>
                          <a:pt x="14" y="70"/>
                        </a:cubicBezTo>
                        <a:lnTo>
                          <a:pt x="489" y="19"/>
                        </a:lnTo>
                        <a:close/>
                      </a:path>
                    </a:pathLst>
                  </a:custGeom>
                  <a:noFill/>
                  <a:ln w="9525" cap="flat" cmpd="sng">
                    <a:solidFill>
                      <a:srgbClr val="0F2737"/>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1" name="Google Shape;631;p34"/>
                  <p:cNvSpPr/>
                  <p:nvPr/>
                </p:nvSpPr>
                <p:spPr>
                  <a:xfrm>
                    <a:off x="6652606" y="2197231"/>
                    <a:ext cx="333600" cy="110892"/>
                  </a:xfrm>
                  <a:custGeom>
                    <a:avLst/>
                    <a:gdLst/>
                    <a:ahLst/>
                    <a:cxnLst/>
                    <a:rect l="l" t="t" r="r" b="b"/>
                    <a:pathLst>
                      <a:path w="719" h="239" extrusionOk="0">
                        <a:moveTo>
                          <a:pt x="700" y="55"/>
                        </a:moveTo>
                        <a:cubicBezTo>
                          <a:pt x="652" y="24"/>
                          <a:pt x="518" y="1"/>
                          <a:pt x="360" y="0"/>
                        </a:cubicBezTo>
                        <a:cubicBezTo>
                          <a:pt x="201" y="0"/>
                          <a:pt x="67" y="22"/>
                          <a:pt x="19" y="54"/>
                        </a:cubicBezTo>
                        <a:lnTo>
                          <a:pt x="0" y="54"/>
                        </a:lnTo>
                        <a:lnTo>
                          <a:pt x="0" y="160"/>
                        </a:lnTo>
                        <a:cubicBezTo>
                          <a:pt x="0" y="204"/>
                          <a:pt x="161" y="239"/>
                          <a:pt x="359" y="239"/>
                        </a:cubicBezTo>
                        <a:cubicBezTo>
                          <a:pt x="557" y="240"/>
                          <a:pt x="718" y="205"/>
                          <a:pt x="718" y="162"/>
                        </a:cubicBezTo>
                        <a:lnTo>
                          <a:pt x="719" y="55"/>
                        </a:lnTo>
                        <a:lnTo>
                          <a:pt x="700" y="55"/>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2" name="Google Shape;632;p34"/>
                  <p:cNvSpPr/>
                  <p:nvPr/>
                </p:nvSpPr>
                <p:spPr>
                  <a:xfrm>
                    <a:off x="6683692" y="2243166"/>
                    <a:ext cx="39902" cy="58462"/>
                  </a:xfrm>
                  <a:custGeom>
                    <a:avLst/>
                    <a:gdLst/>
                    <a:ahLst/>
                    <a:cxnLst/>
                    <a:rect l="l" t="t" r="r" b="b"/>
                    <a:pathLst>
                      <a:path w="86" h="126" extrusionOk="0">
                        <a:moveTo>
                          <a:pt x="1" y="0"/>
                        </a:moveTo>
                        <a:lnTo>
                          <a:pt x="0" y="108"/>
                        </a:lnTo>
                        <a:cubicBezTo>
                          <a:pt x="24" y="115"/>
                          <a:pt x="53" y="121"/>
                          <a:pt x="86" y="126"/>
                        </a:cubicBezTo>
                        <a:lnTo>
                          <a:pt x="86" y="19"/>
                        </a:lnTo>
                        <a:cubicBezTo>
                          <a:pt x="53" y="14"/>
                          <a:pt x="24" y="7"/>
                          <a:pt x="1" y="0"/>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3" name="Google Shape;633;p34"/>
                  <p:cNvSpPr/>
                  <p:nvPr/>
                </p:nvSpPr>
                <p:spPr>
                  <a:xfrm>
                    <a:off x="6748649" y="2255229"/>
                    <a:ext cx="128522" cy="53358"/>
                  </a:xfrm>
                  <a:custGeom>
                    <a:avLst/>
                    <a:gdLst/>
                    <a:ahLst/>
                    <a:cxnLst/>
                    <a:rect l="l" t="t" r="r" b="b"/>
                    <a:pathLst>
                      <a:path w="277" h="115" extrusionOk="0">
                        <a:moveTo>
                          <a:pt x="152" y="8"/>
                        </a:moveTo>
                        <a:cubicBezTo>
                          <a:pt x="98" y="8"/>
                          <a:pt x="47" y="5"/>
                          <a:pt x="0" y="0"/>
                        </a:cubicBezTo>
                        <a:lnTo>
                          <a:pt x="0" y="107"/>
                        </a:lnTo>
                        <a:cubicBezTo>
                          <a:pt x="46" y="112"/>
                          <a:pt x="98" y="114"/>
                          <a:pt x="152" y="115"/>
                        </a:cubicBezTo>
                        <a:cubicBezTo>
                          <a:pt x="196" y="115"/>
                          <a:pt x="238" y="113"/>
                          <a:pt x="277" y="110"/>
                        </a:cubicBezTo>
                        <a:lnTo>
                          <a:pt x="277" y="3"/>
                        </a:lnTo>
                        <a:cubicBezTo>
                          <a:pt x="238" y="6"/>
                          <a:pt x="196" y="8"/>
                          <a:pt x="152" y="8"/>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4" name="Google Shape;634;p34"/>
                  <p:cNvSpPr/>
                  <p:nvPr/>
                </p:nvSpPr>
                <p:spPr>
                  <a:xfrm>
                    <a:off x="6899442" y="2245949"/>
                    <a:ext cx="48718" cy="57998"/>
                  </a:xfrm>
                  <a:custGeom>
                    <a:avLst/>
                    <a:gdLst/>
                    <a:ahLst/>
                    <a:cxnLst/>
                    <a:rect l="l" t="t" r="r" b="b"/>
                    <a:pathLst>
                      <a:path w="105" h="125" extrusionOk="0">
                        <a:moveTo>
                          <a:pt x="0" y="18"/>
                        </a:moveTo>
                        <a:lnTo>
                          <a:pt x="0" y="125"/>
                        </a:lnTo>
                        <a:cubicBezTo>
                          <a:pt x="41" y="121"/>
                          <a:pt x="76" y="114"/>
                          <a:pt x="105" y="106"/>
                        </a:cubicBezTo>
                        <a:lnTo>
                          <a:pt x="105" y="0"/>
                        </a:lnTo>
                        <a:cubicBezTo>
                          <a:pt x="76" y="7"/>
                          <a:pt x="41" y="13"/>
                          <a:pt x="0" y="18"/>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5" name="Google Shape;635;p34"/>
                  <p:cNvSpPr/>
                  <p:nvPr/>
                </p:nvSpPr>
                <p:spPr>
                  <a:xfrm>
                    <a:off x="6652606" y="2185632"/>
                    <a:ext cx="333600" cy="73309"/>
                  </a:xfrm>
                  <a:custGeom>
                    <a:avLst/>
                    <a:gdLst/>
                    <a:ahLst/>
                    <a:cxnLst/>
                    <a:rect l="l" t="t" r="r" b="b"/>
                    <a:pathLst>
                      <a:path w="719" h="158" extrusionOk="0">
                        <a:moveTo>
                          <a:pt x="719" y="80"/>
                        </a:moveTo>
                        <a:cubicBezTo>
                          <a:pt x="718" y="123"/>
                          <a:pt x="557" y="158"/>
                          <a:pt x="359" y="158"/>
                        </a:cubicBezTo>
                        <a:cubicBezTo>
                          <a:pt x="161" y="157"/>
                          <a:pt x="0" y="122"/>
                          <a:pt x="0" y="79"/>
                        </a:cubicBezTo>
                        <a:cubicBezTo>
                          <a:pt x="0" y="35"/>
                          <a:pt x="162" y="0"/>
                          <a:pt x="360" y="0"/>
                        </a:cubicBezTo>
                        <a:cubicBezTo>
                          <a:pt x="558" y="1"/>
                          <a:pt x="719" y="36"/>
                          <a:pt x="719" y="80"/>
                        </a:cubicBezTo>
                        <a:close/>
                      </a:path>
                    </a:pathLst>
                  </a:custGeom>
                  <a:solidFill>
                    <a:schemeClr val="accent5"/>
                  </a:solidFill>
                  <a:ln>
                    <a:noFill/>
                  </a:ln>
                </p:spPr>
                <p:txBody>
                  <a:bodyPr spcFirstLastPara="1" wrap="square" lIns="90000" tIns="11875" rIns="90000" bIns="11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6" name="Google Shape;636;p34"/>
                  <p:cNvSpPr/>
                  <p:nvPr/>
                </p:nvSpPr>
                <p:spPr>
                  <a:xfrm>
                    <a:off x="6690652" y="2197231"/>
                    <a:ext cx="226885" cy="32943"/>
                  </a:xfrm>
                  <a:custGeom>
                    <a:avLst/>
                    <a:gdLst/>
                    <a:ahLst/>
                    <a:cxnLst/>
                    <a:rect l="l" t="t" r="r" b="b"/>
                    <a:pathLst>
                      <a:path w="489" h="71" extrusionOk="0">
                        <a:moveTo>
                          <a:pt x="489" y="20"/>
                        </a:moveTo>
                        <a:cubicBezTo>
                          <a:pt x="438" y="8"/>
                          <a:pt x="362" y="0"/>
                          <a:pt x="278" y="0"/>
                        </a:cubicBezTo>
                        <a:cubicBezTo>
                          <a:pt x="124" y="0"/>
                          <a:pt x="0" y="24"/>
                          <a:pt x="0" y="54"/>
                        </a:cubicBezTo>
                        <a:cubicBezTo>
                          <a:pt x="0" y="59"/>
                          <a:pt x="5" y="66"/>
                          <a:pt x="14" y="71"/>
                        </a:cubicBezTo>
                        <a:lnTo>
                          <a:pt x="489" y="2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7" name="Google Shape;637;p34"/>
                  <p:cNvSpPr/>
                  <p:nvPr/>
                </p:nvSpPr>
                <p:spPr>
                  <a:xfrm>
                    <a:off x="6757465" y="2222286"/>
                    <a:ext cx="190695" cy="25055"/>
                  </a:xfrm>
                  <a:custGeom>
                    <a:avLst/>
                    <a:gdLst/>
                    <a:ahLst/>
                    <a:cxnLst/>
                    <a:rect l="l" t="t" r="r" b="b"/>
                    <a:pathLst>
                      <a:path w="411" h="54" extrusionOk="0">
                        <a:moveTo>
                          <a:pt x="411" y="0"/>
                        </a:moveTo>
                        <a:cubicBezTo>
                          <a:pt x="411" y="30"/>
                          <a:pt x="287" y="54"/>
                          <a:pt x="133" y="54"/>
                        </a:cubicBezTo>
                        <a:cubicBezTo>
                          <a:pt x="85" y="54"/>
                          <a:pt x="40" y="51"/>
                          <a:pt x="0" y="47"/>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8" name="Google Shape;638;p34"/>
                  <p:cNvSpPr/>
                  <p:nvPr/>
                </p:nvSpPr>
                <p:spPr>
                  <a:xfrm>
                    <a:off x="6683692" y="2243166"/>
                    <a:ext cx="464" cy="50110"/>
                  </a:xfrm>
                  <a:custGeom>
                    <a:avLst/>
                    <a:gdLst/>
                    <a:ahLst/>
                    <a:cxnLst/>
                    <a:rect l="l" t="t" r="r" b="b"/>
                    <a:pathLst>
                      <a:path w="1" h="108" extrusionOk="0">
                        <a:moveTo>
                          <a:pt x="1" y="0"/>
                        </a:moveTo>
                        <a:lnTo>
                          <a:pt x="0" y="108"/>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39" name="Google Shape;639;p34"/>
                  <p:cNvSpPr/>
                  <p:nvPr/>
                </p:nvSpPr>
                <p:spPr>
                  <a:xfrm>
                    <a:off x="6748649" y="2255229"/>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0" name="Google Shape;640;p34"/>
                  <p:cNvSpPr/>
                  <p:nvPr/>
                </p:nvSpPr>
                <p:spPr>
                  <a:xfrm>
                    <a:off x="6877171" y="2256621"/>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grpSp>
            <p:nvGrpSpPr>
              <p:cNvPr id="641" name="Google Shape;641;p34"/>
              <p:cNvGrpSpPr/>
              <p:nvPr/>
            </p:nvGrpSpPr>
            <p:grpSpPr>
              <a:xfrm>
                <a:off x="7147839" y="3483778"/>
                <a:ext cx="673536" cy="555333"/>
                <a:chOff x="6633119" y="2261832"/>
                <a:chExt cx="367470" cy="302980"/>
              </a:xfrm>
            </p:grpSpPr>
            <p:grpSp>
              <p:nvGrpSpPr>
                <p:cNvPr id="642" name="Google Shape;642;p34"/>
                <p:cNvGrpSpPr/>
                <p:nvPr/>
              </p:nvGrpSpPr>
              <p:grpSpPr>
                <a:xfrm>
                  <a:off x="6656318" y="2442321"/>
                  <a:ext cx="333136" cy="122491"/>
                  <a:chOff x="6656318" y="2518521"/>
                  <a:chExt cx="333136" cy="122491"/>
                </a:xfrm>
              </p:grpSpPr>
              <p:sp>
                <p:nvSpPr>
                  <p:cNvPr id="643" name="Google Shape;643;p34"/>
                  <p:cNvSpPr/>
                  <p:nvPr/>
                </p:nvSpPr>
                <p:spPr>
                  <a:xfrm>
                    <a:off x="6656318" y="2530120"/>
                    <a:ext cx="333136" cy="110892"/>
                  </a:xfrm>
                  <a:custGeom>
                    <a:avLst/>
                    <a:gdLst/>
                    <a:ahLst/>
                    <a:cxnLst/>
                    <a:rect l="l" t="t" r="r" b="b"/>
                    <a:pathLst>
                      <a:path w="718" h="239" extrusionOk="0">
                        <a:moveTo>
                          <a:pt x="700" y="54"/>
                        </a:moveTo>
                        <a:cubicBezTo>
                          <a:pt x="652" y="23"/>
                          <a:pt x="518" y="0"/>
                          <a:pt x="359" y="0"/>
                        </a:cubicBezTo>
                        <a:cubicBezTo>
                          <a:pt x="201" y="0"/>
                          <a:pt x="67" y="22"/>
                          <a:pt x="19" y="53"/>
                        </a:cubicBezTo>
                        <a:lnTo>
                          <a:pt x="0" y="53"/>
                        </a:lnTo>
                        <a:lnTo>
                          <a:pt x="0" y="160"/>
                        </a:lnTo>
                        <a:cubicBezTo>
                          <a:pt x="0" y="203"/>
                          <a:pt x="161" y="239"/>
                          <a:pt x="359" y="239"/>
                        </a:cubicBezTo>
                        <a:cubicBezTo>
                          <a:pt x="558" y="239"/>
                          <a:pt x="718" y="204"/>
                          <a:pt x="718" y="161"/>
                        </a:cubicBezTo>
                        <a:lnTo>
                          <a:pt x="718" y="54"/>
                        </a:lnTo>
                        <a:lnTo>
                          <a:pt x="700" y="54"/>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4" name="Google Shape;644;p34"/>
                  <p:cNvSpPr/>
                  <p:nvPr/>
                </p:nvSpPr>
                <p:spPr>
                  <a:xfrm>
                    <a:off x="6687868" y="2576055"/>
                    <a:ext cx="39438" cy="57998"/>
                  </a:xfrm>
                  <a:custGeom>
                    <a:avLst/>
                    <a:gdLst/>
                    <a:ahLst/>
                    <a:cxnLst/>
                    <a:rect l="l" t="t" r="r" b="b"/>
                    <a:pathLst>
                      <a:path w="85" h="125" extrusionOk="0">
                        <a:moveTo>
                          <a:pt x="0" y="0"/>
                        </a:moveTo>
                        <a:lnTo>
                          <a:pt x="0" y="107"/>
                        </a:lnTo>
                        <a:cubicBezTo>
                          <a:pt x="23" y="114"/>
                          <a:pt x="52" y="120"/>
                          <a:pt x="85" y="125"/>
                        </a:cubicBezTo>
                        <a:lnTo>
                          <a:pt x="85" y="19"/>
                        </a:lnTo>
                        <a:cubicBezTo>
                          <a:pt x="52" y="13"/>
                          <a:pt x="23" y="7"/>
                          <a:pt x="0" y="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5" name="Google Shape;645;p34"/>
                  <p:cNvSpPr/>
                  <p:nvPr/>
                </p:nvSpPr>
                <p:spPr>
                  <a:xfrm>
                    <a:off x="6903618" y="2578375"/>
                    <a:ext cx="48254" cy="58462"/>
                  </a:xfrm>
                  <a:custGeom>
                    <a:avLst/>
                    <a:gdLst/>
                    <a:ahLst/>
                    <a:cxnLst/>
                    <a:rect l="l" t="t" r="r" b="b"/>
                    <a:pathLst>
                      <a:path w="104" h="126" extrusionOk="0">
                        <a:moveTo>
                          <a:pt x="0" y="19"/>
                        </a:moveTo>
                        <a:lnTo>
                          <a:pt x="0" y="126"/>
                        </a:lnTo>
                        <a:cubicBezTo>
                          <a:pt x="40" y="121"/>
                          <a:pt x="75" y="115"/>
                          <a:pt x="104" y="107"/>
                        </a:cubicBezTo>
                        <a:lnTo>
                          <a:pt x="104" y="0"/>
                        </a:lnTo>
                        <a:cubicBezTo>
                          <a:pt x="75" y="7"/>
                          <a:pt x="40" y="14"/>
                          <a:pt x="0" y="19"/>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6" name="Google Shape;646;p34"/>
                  <p:cNvSpPr/>
                  <p:nvPr/>
                </p:nvSpPr>
                <p:spPr>
                  <a:xfrm>
                    <a:off x="6656318" y="2518521"/>
                    <a:ext cx="333136" cy="72845"/>
                  </a:xfrm>
                  <a:custGeom>
                    <a:avLst/>
                    <a:gdLst/>
                    <a:ahLst/>
                    <a:cxnLst/>
                    <a:rect l="l" t="t" r="r" b="b"/>
                    <a:pathLst>
                      <a:path w="718" h="157" extrusionOk="0">
                        <a:moveTo>
                          <a:pt x="718" y="79"/>
                        </a:moveTo>
                        <a:cubicBezTo>
                          <a:pt x="718" y="123"/>
                          <a:pt x="558" y="157"/>
                          <a:pt x="359" y="157"/>
                        </a:cubicBezTo>
                        <a:cubicBezTo>
                          <a:pt x="161" y="156"/>
                          <a:pt x="0" y="121"/>
                          <a:pt x="0" y="78"/>
                        </a:cubicBezTo>
                        <a:cubicBezTo>
                          <a:pt x="0" y="34"/>
                          <a:pt x="162" y="0"/>
                          <a:pt x="360" y="0"/>
                        </a:cubicBezTo>
                        <a:cubicBezTo>
                          <a:pt x="558" y="0"/>
                          <a:pt x="719" y="35"/>
                          <a:pt x="718" y="7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7" name="Google Shape;647;p34"/>
                  <p:cNvSpPr/>
                  <p:nvPr/>
                </p:nvSpPr>
                <p:spPr>
                  <a:xfrm>
                    <a:off x="6761177" y="2555175"/>
                    <a:ext cx="190695" cy="24591"/>
                  </a:xfrm>
                  <a:custGeom>
                    <a:avLst/>
                    <a:gdLst/>
                    <a:ahLst/>
                    <a:cxnLst/>
                    <a:rect l="l" t="t" r="r" b="b"/>
                    <a:pathLst>
                      <a:path w="411" h="53" extrusionOk="0">
                        <a:moveTo>
                          <a:pt x="411" y="0"/>
                        </a:moveTo>
                        <a:cubicBezTo>
                          <a:pt x="411" y="30"/>
                          <a:pt x="287" y="54"/>
                          <a:pt x="133" y="53"/>
                        </a:cubicBezTo>
                        <a:cubicBezTo>
                          <a:pt x="85" y="53"/>
                          <a:pt x="40" y="51"/>
                          <a:pt x="0" y="46"/>
                        </a:cubicBezTo>
                        <a:lnTo>
                          <a:pt x="411" y="0"/>
                        </a:lnTo>
                        <a:close/>
                      </a:path>
                    </a:pathLst>
                  </a:custGeom>
                  <a:noFill/>
                  <a:ln w="9525" cap="flat" cmpd="sng">
                    <a:solidFill>
                      <a:schemeClr val="lt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8" name="Google Shape;648;p34"/>
                  <p:cNvSpPr/>
                  <p:nvPr/>
                </p:nvSpPr>
                <p:spPr>
                  <a:xfrm>
                    <a:off x="6687868" y="2576055"/>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49" name="Google Shape;649;p34"/>
                  <p:cNvSpPr/>
                  <p:nvPr/>
                </p:nvSpPr>
                <p:spPr>
                  <a:xfrm>
                    <a:off x="6880883" y="2589046"/>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50" name="Google Shape;650;p34"/>
                <p:cNvGrpSpPr/>
                <p:nvPr/>
              </p:nvGrpSpPr>
              <p:grpSpPr>
                <a:xfrm>
                  <a:off x="6633119" y="2386179"/>
                  <a:ext cx="333600" cy="122491"/>
                  <a:chOff x="6633119" y="2386179"/>
                  <a:chExt cx="333600" cy="122491"/>
                </a:xfrm>
              </p:grpSpPr>
              <p:sp>
                <p:nvSpPr>
                  <p:cNvPr id="651" name="Google Shape;651;p34"/>
                  <p:cNvSpPr/>
                  <p:nvPr/>
                </p:nvSpPr>
                <p:spPr>
                  <a:xfrm>
                    <a:off x="6694364" y="2453920"/>
                    <a:ext cx="226885" cy="32479"/>
                  </a:xfrm>
                  <a:custGeom>
                    <a:avLst/>
                    <a:gdLst/>
                    <a:ahLst/>
                    <a:cxnLst/>
                    <a:rect l="l" t="t" r="r" b="b"/>
                    <a:pathLst>
                      <a:path w="489" h="70" extrusionOk="0">
                        <a:moveTo>
                          <a:pt x="489" y="19"/>
                        </a:moveTo>
                        <a:cubicBezTo>
                          <a:pt x="438" y="7"/>
                          <a:pt x="362" y="0"/>
                          <a:pt x="277" y="0"/>
                        </a:cubicBezTo>
                        <a:cubicBezTo>
                          <a:pt x="124" y="0"/>
                          <a:pt x="0" y="24"/>
                          <a:pt x="0" y="53"/>
                        </a:cubicBezTo>
                        <a:cubicBezTo>
                          <a:pt x="0" y="59"/>
                          <a:pt x="5" y="65"/>
                          <a:pt x="14" y="70"/>
                        </a:cubicBezTo>
                        <a:lnTo>
                          <a:pt x="489" y="19"/>
                        </a:lnTo>
                        <a:close/>
                      </a:path>
                    </a:pathLst>
                  </a:custGeom>
                  <a:noFill/>
                  <a:ln w="9525" cap="flat" cmpd="sng">
                    <a:solidFill>
                      <a:srgbClr val="0F2737"/>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2" name="Google Shape;652;p34"/>
                  <p:cNvSpPr/>
                  <p:nvPr/>
                </p:nvSpPr>
                <p:spPr>
                  <a:xfrm>
                    <a:off x="6633119" y="2397779"/>
                    <a:ext cx="333600" cy="110892"/>
                  </a:xfrm>
                  <a:custGeom>
                    <a:avLst/>
                    <a:gdLst/>
                    <a:ahLst/>
                    <a:cxnLst/>
                    <a:rect l="l" t="t" r="r" b="b"/>
                    <a:pathLst>
                      <a:path w="719" h="239" extrusionOk="0">
                        <a:moveTo>
                          <a:pt x="700" y="54"/>
                        </a:moveTo>
                        <a:cubicBezTo>
                          <a:pt x="652" y="23"/>
                          <a:pt x="518" y="0"/>
                          <a:pt x="360" y="0"/>
                        </a:cubicBezTo>
                        <a:cubicBezTo>
                          <a:pt x="201" y="0"/>
                          <a:pt x="67" y="22"/>
                          <a:pt x="19" y="53"/>
                        </a:cubicBezTo>
                        <a:lnTo>
                          <a:pt x="0" y="52"/>
                        </a:lnTo>
                        <a:lnTo>
                          <a:pt x="0" y="160"/>
                        </a:lnTo>
                        <a:cubicBezTo>
                          <a:pt x="0" y="203"/>
                          <a:pt x="161" y="239"/>
                          <a:pt x="359" y="239"/>
                        </a:cubicBezTo>
                        <a:cubicBezTo>
                          <a:pt x="557" y="239"/>
                          <a:pt x="718" y="204"/>
                          <a:pt x="718" y="161"/>
                        </a:cubicBezTo>
                        <a:lnTo>
                          <a:pt x="719" y="54"/>
                        </a:lnTo>
                        <a:lnTo>
                          <a:pt x="700" y="54"/>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3" name="Google Shape;653;p34"/>
                  <p:cNvSpPr/>
                  <p:nvPr/>
                </p:nvSpPr>
                <p:spPr>
                  <a:xfrm>
                    <a:off x="6664205" y="2443713"/>
                    <a:ext cx="39902" cy="57998"/>
                  </a:xfrm>
                  <a:custGeom>
                    <a:avLst/>
                    <a:gdLst/>
                    <a:ahLst/>
                    <a:cxnLst/>
                    <a:rect l="l" t="t" r="r" b="b"/>
                    <a:pathLst>
                      <a:path w="86" h="125" extrusionOk="0">
                        <a:moveTo>
                          <a:pt x="1" y="0"/>
                        </a:moveTo>
                        <a:lnTo>
                          <a:pt x="0" y="106"/>
                        </a:lnTo>
                        <a:cubicBezTo>
                          <a:pt x="24" y="114"/>
                          <a:pt x="53" y="120"/>
                          <a:pt x="86" y="125"/>
                        </a:cubicBezTo>
                        <a:lnTo>
                          <a:pt x="86" y="18"/>
                        </a:lnTo>
                        <a:cubicBezTo>
                          <a:pt x="53" y="13"/>
                          <a:pt x="24" y="7"/>
                          <a:pt x="1" y="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4" name="Google Shape;654;p34"/>
                  <p:cNvSpPr/>
                  <p:nvPr/>
                </p:nvSpPr>
                <p:spPr>
                  <a:xfrm>
                    <a:off x="6879955" y="2446033"/>
                    <a:ext cx="48718" cy="57998"/>
                  </a:xfrm>
                  <a:custGeom>
                    <a:avLst/>
                    <a:gdLst/>
                    <a:ahLst/>
                    <a:cxnLst/>
                    <a:rect l="l" t="t" r="r" b="b"/>
                    <a:pathLst>
                      <a:path w="105" h="125" extrusionOk="0">
                        <a:moveTo>
                          <a:pt x="0" y="19"/>
                        </a:moveTo>
                        <a:lnTo>
                          <a:pt x="0" y="125"/>
                        </a:lnTo>
                        <a:cubicBezTo>
                          <a:pt x="40" y="121"/>
                          <a:pt x="76" y="114"/>
                          <a:pt x="105" y="106"/>
                        </a:cubicBezTo>
                        <a:lnTo>
                          <a:pt x="105" y="0"/>
                        </a:lnTo>
                        <a:cubicBezTo>
                          <a:pt x="76" y="7"/>
                          <a:pt x="40" y="14"/>
                          <a:pt x="0" y="19"/>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5" name="Google Shape;655;p34"/>
                  <p:cNvSpPr/>
                  <p:nvPr/>
                </p:nvSpPr>
                <p:spPr>
                  <a:xfrm>
                    <a:off x="6633119" y="2386179"/>
                    <a:ext cx="333600" cy="72845"/>
                  </a:xfrm>
                  <a:custGeom>
                    <a:avLst/>
                    <a:gdLst/>
                    <a:ahLst/>
                    <a:cxnLst/>
                    <a:rect l="l" t="t" r="r" b="b"/>
                    <a:pathLst>
                      <a:path w="719" h="157" extrusionOk="0">
                        <a:moveTo>
                          <a:pt x="719" y="79"/>
                        </a:moveTo>
                        <a:cubicBezTo>
                          <a:pt x="718" y="123"/>
                          <a:pt x="557" y="157"/>
                          <a:pt x="359" y="157"/>
                        </a:cubicBezTo>
                        <a:cubicBezTo>
                          <a:pt x="161" y="156"/>
                          <a:pt x="0" y="121"/>
                          <a:pt x="0" y="77"/>
                        </a:cubicBezTo>
                        <a:cubicBezTo>
                          <a:pt x="1" y="34"/>
                          <a:pt x="162" y="0"/>
                          <a:pt x="360" y="0"/>
                        </a:cubicBezTo>
                        <a:cubicBezTo>
                          <a:pt x="558" y="0"/>
                          <a:pt x="719" y="35"/>
                          <a:pt x="719" y="7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6" name="Google Shape;656;p34"/>
                  <p:cNvSpPr/>
                  <p:nvPr/>
                </p:nvSpPr>
                <p:spPr>
                  <a:xfrm>
                    <a:off x="6671165" y="2397779"/>
                    <a:ext cx="226885" cy="32479"/>
                  </a:xfrm>
                  <a:custGeom>
                    <a:avLst/>
                    <a:gdLst/>
                    <a:ahLst/>
                    <a:cxnLst/>
                    <a:rect l="l" t="t" r="r" b="b"/>
                    <a:pathLst>
                      <a:path w="489" h="70" extrusionOk="0">
                        <a:moveTo>
                          <a:pt x="489" y="19"/>
                        </a:moveTo>
                        <a:cubicBezTo>
                          <a:pt x="438" y="7"/>
                          <a:pt x="362" y="0"/>
                          <a:pt x="278" y="0"/>
                        </a:cubicBezTo>
                        <a:cubicBezTo>
                          <a:pt x="124" y="0"/>
                          <a:pt x="0" y="23"/>
                          <a:pt x="0" y="53"/>
                        </a:cubicBezTo>
                        <a:cubicBezTo>
                          <a:pt x="0" y="59"/>
                          <a:pt x="5" y="64"/>
                          <a:pt x="14" y="70"/>
                        </a:cubicBezTo>
                        <a:lnTo>
                          <a:pt x="489" y="19"/>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7" name="Google Shape;657;p34"/>
                  <p:cNvSpPr/>
                  <p:nvPr/>
                </p:nvSpPr>
                <p:spPr>
                  <a:xfrm>
                    <a:off x="6737978" y="2422834"/>
                    <a:ext cx="190695" cy="24591"/>
                  </a:xfrm>
                  <a:custGeom>
                    <a:avLst/>
                    <a:gdLst/>
                    <a:ahLst/>
                    <a:cxnLst/>
                    <a:rect l="l" t="t" r="r" b="b"/>
                    <a:pathLst>
                      <a:path w="411" h="53" extrusionOk="0">
                        <a:moveTo>
                          <a:pt x="411" y="0"/>
                        </a:moveTo>
                        <a:cubicBezTo>
                          <a:pt x="411" y="29"/>
                          <a:pt x="287" y="53"/>
                          <a:pt x="133" y="53"/>
                        </a:cubicBezTo>
                        <a:cubicBezTo>
                          <a:pt x="85" y="53"/>
                          <a:pt x="40" y="50"/>
                          <a:pt x="0" y="46"/>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8" name="Google Shape;658;p34"/>
                  <p:cNvSpPr/>
                  <p:nvPr/>
                </p:nvSpPr>
                <p:spPr>
                  <a:xfrm>
                    <a:off x="6664205" y="2443713"/>
                    <a:ext cx="464" cy="49182"/>
                  </a:xfrm>
                  <a:custGeom>
                    <a:avLst/>
                    <a:gdLst/>
                    <a:ahLst/>
                    <a:cxnLst/>
                    <a:rect l="l" t="t" r="r" b="b"/>
                    <a:pathLst>
                      <a:path w="1" h="106" extrusionOk="0">
                        <a:moveTo>
                          <a:pt x="1" y="0"/>
                        </a:moveTo>
                        <a:lnTo>
                          <a:pt x="0" y="106"/>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59" name="Google Shape;659;p34"/>
                  <p:cNvSpPr/>
                  <p:nvPr/>
                </p:nvSpPr>
                <p:spPr>
                  <a:xfrm>
                    <a:off x="6729162" y="2455312"/>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0" name="Google Shape;660;p34"/>
                  <p:cNvSpPr/>
                  <p:nvPr/>
                </p:nvSpPr>
                <p:spPr>
                  <a:xfrm>
                    <a:off x="6857684" y="2456704"/>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61" name="Google Shape;661;p34"/>
                <p:cNvGrpSpPr/>
                <p:nvPr/>
              </p:nvGrpSpPr>
              <p:grpSpPr>
                <a:xfrm>
                  <a:off x="6667453" y="2324005"/>
                  <a:ext cx="333136" cy="122955"/>
                  <a:chOff x="6667453" y="2324005"/>
                  <a:chExt cx="333136" cy="122955"/>
                </a:xfrm>
              </p:grpSpPr>
              <p:sp>
                <p:nvSpPr>
                  <p:cNvPr id="662" name="Google Shape;662;p34"/>
                  <p:cNvSpPr/>
                  <p:nvPr/>
                </p:nvSpPr>
                <p:spPr>
                  <a:xfrm>
                    <a:off x="6667453" y="2335605"/>
                    <a:ext cx="333136" cy="111356"/>
                  </a:xfrm>
                  <a:custGeom>
                    <a:avLst/>
                    <a:gdLst/>
                    <a:ahLst/>
                    <a:cxnLst/>
                    <a:rect l="l" t="t" r="r" b="b"/>
                    <a:pathLst>
                      <a:path w="718" h="240" extrusionOk="0">
                        <a:moveTo>
                          <a:pt x="700" y="55"/>
                        </a:moveTo>
                        <a:cubicBezTo>
                          <a:pt x="652" y="23"/>
                          <a:pt x="518" y="1"/>
                          <a:pt x="360" y="0"/>
                        </a:cubicBezTo>
                        <a:cubicBezTo>
                          <a:pt x="201" y="0"/>
                          <a:pt x="67" y="22"/>
                          <a:pt x="19" y="53"/>
                        </a:cubicBezTo>
                        <a:lnTo>
                          <a:pt x="0" y="53"/>
                        </a:lnTo>
                        <a:lnTo>
                          <a:pt x="0" y="160"/>
                        </a:lnTo>
                        <a:cubicBezTo>
                          <a:pt x="0" y="203"/>
                          <a:pt x="161" y="239"/>
                          <a:pt x="359" y="240"/>
                        </a:cubicBezTo>
                        <a:cubicBezTo>
                          <a:pt x="557" y="240"/>
                          <a:pt x="718" y="205"/>
                          <a:pt x="718" y="161"/>
                        </a:cubicBezTo>
                        <a:lnTo>
                          <a:pt x="718" y="55"/>
                        </a:lnTo>
                        <a:lnTo>
                          <a:pt x="700" y="55"/>
                        </a:lnTo>
                        <a:close/>
                      </a:path>
                    </a:pathLst>
                  </a:custGeom>
                  <a:solidFill>
                    <a:schemeClr val="accent4"/>
                  </a:solidFill>
                  <a:ln>
                    <a:noFill/>
                  </a:ln>
                </p:spPr>
                <p:txBody>
                  <a:bodyPr spcFirstLastPara="1" wrap="square" lIns="90000" tIns="41400" rIns="90000" bIns="414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3" name="Google Shape;663;p34"/>
                  <p:cNvSpPr/>
                  <p:nvPr/>
                </p:nvSpPr>
                <p:spPr>
                  <a:xfrm>
                    <a:off x="6698540" y="2381539"/>
                    <a:ext cx="39902" cy="58462"/>
                  </a:xfrm>
                  <a:custGeom>
                    <a:avLst/>
                    <a:gdLst/>
                    <a:ahLst/>
                    <a:cxnLst/>
                    <a:rect l="l" t="t" r="r" b="b"/>
                    <a:pathLst>
                      <a:path w="86" h="126" extrusionOk="0">
                        <a:moveTo>
                          <a:pt x="1" y="0"/>
                        </a:moveTo>
                        <a:lnTo>
                          <a:pt x="0" y="107"/>
                        </a:lnTo>
                        <a:cubicBezTo>
                          <a:pt x="24" y="114"/>
                          <a:pt x="53" y="121"/>
                          <a:pt x="86" y="126"/>
                        </a:cubicBezTo>
                        <a:lnTo>
                          <a:pt x="86" y="18"/>
                        </a:lnTo>
                        <a:cubicBezTo>
                          <a:pt x="53" y="13"/>
                          <a:pt x="24" y="7"/>
                          <a:pt x="1" y="0"/>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4" name="Google Shape;664;p34"/>
                  <p:cNvSpPr/>
                  <p:nvPr/>
                </p:nvSpPr>
                <p:spPr>
                  <a:xfrm>
                    <a:off x="6763497" y="2393603"/>
                    <a:ext cx="128522" cy="53358"/>
                  </a:xfrm>
                  <a:custGeom>
                    <a:avLst/>
                    <a:gdLst/>
                    <a:ahLst/>
                    <a:cxnLst/>
                    <a:rect l="l" t="t" r="r" b="b"/>
                    <a:pathLst>
                      <a:path w="277" h="115" extrusionOk="0">
                        <a:moveTo>
                          <a:pt x="152" y="7"/>
                        </a:moveTo>
                        <a:cubicBezTo>
                          <a:pt x="98" y="7"/>
                          <a:pt x="47" y="4"/>
                          <a:pt x="0" y="0"/>
                        </a:cubicBezTo>
                        <a:lnTo>
                          <a:pt x="0" y="107"/>
                        </a:lnTo>
                        <a:cubicBezTo>
                          <a:pt x="46" y="112"/>
                          <a:pt x="98" y="114"/>
                          <a:pt x="152" y="115"/>
                        </a:cubicBezTo>
                        <a:cubicBezTo>
                          <a:pt x="196" y="115"/>
                          <a:pt x="238" y="113"/>
                          <a:pt x="277" y="110"/>
                        </a:cubicBezTo>
                        <a:lnTo>
                          <a:pt x="277" y="2"/>
                        </a:lnTo>
                        <a:cubicBezTo>
                          <a:pt x="238" y="6"/>
                          <a:pt x="196" y="7"/>
                          <a:pt x="152" y="7"/>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5" name="Google Shape;665;p34"/>
                  <p:cNvSpPr/>
                  <p:nvPr/>
                </p:nvSpPr>
                <p:spPr>
                  <a:xfrm>
                    <a:off x="6914289" y="2383859"/>
                    <a:ext cx="48718" cy="58462"/>
                  </a:xfrm>
                  <a:custGeom>
                    <a:avLst/>
                    <a:gdLst/>
                    <a:ahLst/>
                    <a:cxnLst/>
                    <a:rect l="l" t="t" r="r" b="b"/>
                    <a:pathLst>
                      <a:path w="105" h="126" extrusionOk="0">
                        <a:moveTo>
                          <a:pt x="0" y="19"/>
                        </a:moveTo>
                        <a:lnTo>
                          <a:pt x="0" y="126"/>
                        </a:lnTo>
                        <a:cubicBezTo>
                          <a:pt x="41" y="121"/>
                          <a:pt x="76" y="115"/>
                          <a:pt x="105" y="107"/>
                        </a:cubicBezTo>
                        <a:lnTo>
                          <a:pt x="105" y="0"/>
                        </a:lnTo>
                        <a:cubicBezTo>
                          <a:pt x="76" y="8"/>
                          <a:pt x="41" y="14"/>
                          <a:pt x="0" y="19"/>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6" name="Google Shape;666;p34"/>
                  <p:cNvSpPr/>
                  <p:nvPr/>
                </p:nvSpPr>
                <p:spPr>
                  <a:xfrm>
                    <a:off x="6667453" y="2324005"/>
                    <a:ext cx="333136" cy="72845"/>
                  </a:xfrm>
                  <a:custGeom>
                    <a:avLst/>
                    <a:gdLst/>
                    <a:ahLst/>
                    <a:cxnLst/>
                    <a:rect l="l" t="t" r="r" b="b"/>
                    <a:pathLst>
                      <a:path w="718" h="157" extrusionOk="0">
                        <a:moveTo>
                          <a:pt x="718" y="80"/>
                        </a:moveTo>
                        <a:cubicBezTo>
                          <a:pt x="718" y="123"/>
                          <a:pt x="557" y="157"/>
                          <a:pt x="359" y="157"/>
                        </a:cubicBezTo>
                        <a:cubicBezTo>
                          <a:pt x="161" y="157"/>
                          <a:pt x="0" y="122"/>
                          <a:pt x="0" y="78"/>
                        </a:cubicBezTo>
                        <a:cubicBezTo>
                          <a:pt x="0" y="34"/>
                          <a:pt x="162" y="0"/>
                          <a:pt x="360" y="0"/>
                        </a:cubicBezTo>
                        <a:cubicBezTo>
                          <a:pt x="558" y="1"/>
                          <a:pt x="719" y="36"/>
                          <a:pt x="718" y="80"/>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7" name="Google Shape;667;p34"/>
                  <p:cNvSpPr/>
                  <p:nvPr/>
                </p:nvSpPr>
                <p:spPr>
                  <a:xfrm>
                    <a:off x="6772312" y="2360660"/>
                    <a:ext cx="190695" cy="24591"/>
                  </a:xfrm>
                  <a:custGeom>
                    <a:avLst/>
                    <a:gdLst/>
                    <a:ahLst/>
                    <a:cxnLst/>
                    <a:rect l="l" t="t" r="r" b="b"/>
                    <a:pathLst>
                      <a:path w="411" h="53" extrusionOk="0">
                        <a:moveTo>
                          <a:pt x="411" y="0"/>
                        </a:moveTo>
                        <a:cubicBezTo>
                          <a:pt x="411" y="30"/>
                          <a:pt x="287" y="54"/>
                          <a:pt x="133" y="53"/>
                        </a:cubicBezTo>
                        <a:cubicBezTo>
                          <a:pt x="85" y="53"/>
                          <a:pt x="40" y="51"/>
                          <a:pt x="0" y="46"/>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8" name="Google Shape;668;p34"/>
                  <p:cNvSpPr/>
                  <p:nvPr/>
                </p:nvSpPr>
                <p:spPr>
                  <a:xfrm>
                    <a:off x="6698540" y="2381539"/>
                    <a:ext cx="464" cy="49646"/>
                  </a:xfrm>
                  <a:custGeom>
                    <a:avLst/>
                    <a:gdLst/>
                    <a:ahLst/>
                    <a:cxnLst/>
                    <a:rect l="l" t="t" r="r" b="b"/>
                    <a:pathLst>
                      <a:path w="1" h="107" extrusionOk="0">
                        <a:moveTo>
                          <a:pt x="1" y="0"/>
                        </a:moveTo>
                        <a:lnTo>
                          <a:pt x="0" y="107"/>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69" name="Google Shape;669;p34"/>
                  <p:cNvSpPr/>
                  <p:nvPr/>
                </p:nvSpPr>
                <p:spPr>
                  <a:xfrm>
                    <a:off x="6763497" y="2393603"/>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0" name="Google Shape;670;p34"/>
                  <p:cNvSpPr/>
                  <p:nvPr/>
                </p:nvSpPr>
                <p:spPr>
                  <a:xfrm>
                    <a:off x="6892018" y="2394531"/>
                    <a:ext cx="0" cy="50110"/>
                  </a:xfrm>
                  <a:custGeom>
                    <a:avLst/>
                    <a:gdLst/>
                    <a:ahLst/>
                    <a:cxnLst/>
                    <a:rect l="l" t="t" r="r" b="b"/>
                    <a:pathLst>
                      <a:path w="120000" h="108" extrusionOk="0">
                        <a:moveTo>
                          <a:pt x="0" y="0"/>
                        </a:moveTo>
                        <a:lnTo>
                          <a:pt x="0" y="108"/>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nvGrpSpPr>
                <p:cNvPr id="671" name="Google Shape;671;p34"/>
                <p:cNvGrpSpPr/>
                <p:nvPr/>
              </p:nvGrpSpPr>
              <p:grpSpPr>
                <a:xfrm>
                  <a:off x="6652606" y="2261832"/>
                  <a:ext cx="333600" cy="122955"/>
                  <a:chOff x="6652606" y="2185632"/>
                  <a:chExt cx="333600" cy="122955"/>
                </a:xfrm>
              </p:grpSpPr>
              <p:sp>
                <p:nvSpPr>
                  <p:cNvPr id="672" name="Google Shape;672;p34"/>
                  <p:cNvSpPr/>
                  <p:nvPr/>
                </p:nvSpPr>
                <p:spPr>
                  <a:xfrm>
                    <a:off x="6705499" y="2259405"/>
                    <a:ext cx="226885" cy="32479"/>
                  </a:xfrm>
                  <a:custGeom>
                    <a:avLst/>
                    <a:gdLst/>
                    <a:ahLst/>
                    <a:cxnLst/>
                    <a:rect l="l" t="t" r="r" b="b"/>
                    <a:pathLst>
                      <a:path w="489" h="70" extrusionOk="0">
                        <a:moveTo>
                          <a:pt x="489" y="19"/>
                        </a:moveTo>
                        <a:cubicBezTo>
                          <a:pt x="438" y="8"/>
                          <a:pt x="362" y="0"/>
                          <a:pt x="278" y="0"/>
                        </a:cubicBezTo>
                        <a:cubicBezTo>
                          <a:pt x="124" y="0"/>
                          <a:pt x="0" y="24"/>
                          <a:pt x="0" y="53"/>
                        </a:cubicBezTo>
                        <a:cubicBezTo>
                          <a:pt x="0" y="59"/>
                          <a:pt x="5" y="65"/>
                          <a:pt x="14" y="70"/>
                        </a:cubicBezTo>
                        <a:lnTo>
                          <a:pt x="489" y="19"/>
                        </a:lnTo>
                        <a:close/>
                      </a:path>
                    </a:pathLst>
                  </a:custGeom>
                  <a:noFill/>
                  <a:ln w="9525" cap="flat" cmpd="sng">
                    <a:solidFill>
                      <a:srgbClr val="0F2737"/>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3" name="Google Shape;673;p34"/>
                  <p:cNvSpPr/>
                  <p:nvPr/>
                </p:nvSpPr>
                <p:spPr>
                  <a:xfrm>
                    <a:off x="6652606" y="2197231"/>
                    <a:ext cx="333600" cy="110892"/>
                  </a:xfrm>
                  <a:custGeom>
                    <a:avLst/>
                    <a:gdLst/>
                    <a:ahLst/>
                    <a:cxnLst/>
                    <a:rect l="l" t="t" r="r" b="b"/>
                    <a:pathLst>
                      <a:path w="719" h="239" extrusionOk="0">
                        <a:moveTo>
                          <a:pt x="700" y="55"/>
                        </a:moveTo>
                        <a:cubicBezTo>
                          <a:pt x="652" y="24"/>
                          <a:pt x="518" y="1"/>
                          <a:pt x="360" y="0"/>
                        </a:cubicBezTo>
                        <a:cubicBezTo>
                          <a:pt x="201" y="0"/>
                          <a:pt x="67" y="22"/>
                          <a:pt x="19" y="54"/>
                        </a:cubicBezTo>
                        <a:lnTo>
                          <a:pt x="0" y="54"/>
                        </a:lnTo>
                        <a:lnTo>
                          <a:pt x="0" y="160"/>
                        </a:lnTo>
                        <a:cubicBezTo>
                          <a:pt x="0" y="204"/>
                          <a:pt x="161" y="239"/>
                          <a:pt x="359" y="239"/>
                        </a:cubicBezTo>
                        <a:cubicBezTo>
                          <a:pt x="557" y="240"/>
                          <a:pt x="718" y="205"/>
                          <a:pt x="718" y="162"/>
                        </a:cubicBezTo>
                        <a:lnTo>
                          <a:pt x="719" y="55"/>
                        </a:lnTo>
                        <a:lnTo>
                          <a:pt x="700" y="55"/>
                        </a:lnTo>
                        <a:close/>
                      </a:path>
                    </a:pathLst>
                  </a:custGeom>
                  <a:solidFill>
                    <a:schemeClr val="accent4"/>
                  </a:solidFill>
                  <a:ln>
                    <a:noFill/>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4" name="Google Shape;674;p34"/>
                  <p:cNvSpPr/>
                  <p:nvPr/>
                </p:nvSpPr>
                <p:spPr>
                  <a:xfrm>
                    <a:off x="6683692" y="2243166"/>
                    <a:ext cx="39902" cy="58462"/>
                  </a:xfrm>
                  <a:custGeom>
                    <a:avLst/>
                    <a:gdLst/>
                    <a:ahLst/>
                    <a:cxnLst/>
                    <a:rect l="l" t="t" r="r" b="b"/>
                    <a:pathLst>
                      <a:path w="86" h="126" extrusionOk="0">
                        <a:moveTo>
                          <a:pt x="1" y="0"/>
                        </a:moveTo>
                        <a:lnTo>
                          <a:pt x="0" y="108"/>
                        </a:lnTo>
                        <a:cubicBezTo>
                          <a:pt x="24" y="115"/>
                          <a:pt x="53" y="121"/>
                          <a:pt x="86" y="126"/>
                        </a:cubicBezTo>
                        <a:lnTo>
                          <a:pt x="86" y="19"/>
                        </a:lnTo>
                        <a:cubicBezTo>
                          <a:pt x="53" y="14"/>
                          <a:pt x="24" y="7"/>
                          <a:pt x="1" y="0"/>
                        </a:cubicBezTo>
                        <a:close/>
                      </a:path>
                    </a:pathLst>
                  </a:custGeom>
                  <a:solidFill>
                    <a:schemeClr val="accent6"/>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5" name="Google Shape;675;p34"/>
                  <p:cNvSpPr/>
                  <p:nvPr/>
                </p:nvSpPr>
                <p:spPr>
                  <a:xfrm>
                    <a:off x="6748649" y="2255229"/>
                    <a:ext cx="128522" cy="53358"/>
                  </a:xfrm>
                  <a:custGeom>
                    <a:avLst/>
                    <a:gdLst/>
                    <a:ahLst/>
                    <a:cxnLst/>
                    <a:rect l="l" t="t" r="r" b="b"/>
                    <a:pathLst>
                      <a:path w="277" h="115" extrusionOk="0">
                        <a:moveTo>
                          <a:pt x="152" y="8"/>
                        </a:moveTo>
                        <a:cubicBezTo>
                          <a:pt x="98" y="8"/>
                          <a:pt x="47" y="5"/>
                          <a:pt x="0" y="0"/>
                        </a:cubicBezTo>
                        <a:lnTo>
                          <a:pt x="0" y="107"/>
                        </a:lnTo>
                        <a:cubicBezTo>
                          <a:pt x="46" y="112"/>
                          <a:pt x="98" y="114"/>
                          <a:pt x="152" y="115"/>
                        </a:cubicBezTo>
                        <a:cubicBezTo>
                          <a:pt x="196" y="115"/>
                          <a:pt x="238" y="113"/>
                          <a:pt x="277" y="110"/>
                        </a:cubicBezTo>
                        <a:lnTo>
                          <a:pt x="277" y="3"/>
                        </a:lnTo>
                        <a:cubicBezTo>
                          <a:pt x="238" y="6"/>
                          <a:pt x="196" y="8"/>
                          <a:pt x="152" y="8"/>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6" name="Google Shape;676;p34"/>
                  <p:cNvSpPr/>
                  <p:nvPr/>
                </p:nvSpPr>
                <p:spPr>
                  <a:xfrm>
                    <a:off x="6899442" y="2245949"/>
                    <a:ext cx="48718" cy="57998"/>
                  </a:xfrm>
                  <a:custGeom>
                    <a:avLst/>
                    <a:gdLst/>
                    <a:ahLst/>
                    <a:cxnLst/>
                    <a:rect l="l" t="t" r="r" b="b"/>
                    <a:pathLst>
                      <a:path w="105" h="125" extrusionOk="0">
                        <a:moveTo>
                          <a:pt x="0" y="18"/>
                        </a:moveTo>
                        <a:lnTo>
                          <a:pt x="0" y="125"/>
                        </a:lnTo>
                        <a:cubicBezTo>
                          <a:pt x="41" y="121"/>
                          <a:pt x="76" y="114"/>
                          <a:pt x="105" y="106"/>
                        </a:cubicBezTo>
                        <a:lnTo>
                          <a:pt x="105" y="0"/>
                        </a:lnTo>
                        <a:cubicBezTo>
                          <a:pt x="76" y="7"/>
                          <a:pt x="41" y="13"/>
                          <a:pt x="0" y="18"/>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7" name="Google Shape;677;p34"/>
                  <p:cNvSpPr/>
                  <p:nvPr/>
                </p:nvSpPr>
                <p:spPr>
                  <a:xfrm>
                    <a:off x="6652606" y="2185632"/>
                    <a:ext cx="333600" cy="73309"/>
                  </a:xfrm>
                  <a:custGeom>
                    <a:avLst/>
                    <a:gdLst/>
                    <a:ahLst/>
                    <a:cxnLst/>
                    <a:rect l="l" t="t" r="r" b="b"/>
                    <a:pathLst>
                      <a:path w="719" h="158" extrusionOk="0">
                        <a:moveTo>
                          <a:pt x="719" y="80"/>
                        </a:moveTo>
                        <a:cubicBezTo>
                          <a:pt x="718" y="123"/>
                          <a:pt x="557" y="158"/>
                          <a:pt x="359" y="158"/>
                        </a:cubicBezTo>
                        <a:cubicBezTo>
                          <a:pt x="161" y="157"/>
                          <a:pt x="0" y="122"/>
                          <a:pt x="0" y="79"/>
                        </a:cubicBezTo>
                        <a:cubicBezTo>
                          <a:pt x="0" y="35"/>
                          <a:pt x="162" y="0"/>
                          <a:pt x="360" y="0"/>
                        </a:cubicBezTo>
                        <a:cubicBezTo>
                          <a:pt x="558" y="1"/>
                          <a:pt x="719" y="36"/>
                          <a:pt x="719" y="80"/>
                        </a:cubicBezTo>
                        <a:close/>
                      </a:path>
                    </a:pathLst>
                  </a:custGeom>
                  <a:solidFill>
                    <a:schemeClr val="accent5"/>
                  </a:solidFill>
                  <a:ln>
                    <a:noFill/>
                  </a:ln>
                </p:spPr>
                <p:txBody>
                  <a:bodyPr spcFirstLastPara="1" wrap="square" lIns="90000" tIns="11875" rIns="90000" bIns="11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8" name="Google Shape;678;p34"/>
                  <p:cNvSpPr/>
                  <p:nvPr/>
                </p:nvSpPr>
                <p:spPr>
                  <a:xfrm>
                    <a:off x="6690652" y="2197231"/>
                    <a:ext cx="226885" cy="32943"/>
                  </a:xfrm>
                  <a:custGeom>
                    <a:avLst/>
                    <a:gdLst/>
                    <a:ahLst/>
                    <a:cxnLst/>
                    <a:rect l="l" t="t" r="r" b="b"/>
                    <a:pathLst>
                      <a:path w="489" h="71" extrusionOk="0">
                        <a:moveTo>
                          <a:pt x="489" y="20"/>
                        </a:moveTo>
                        <a:cubicBezTo>
                          <a:pt x="438" y="8"/>
                          <a:pt x="362" y="0"/>
                          <a:pt x="278" y="0"/>
                        </a:cubicBezTo>
                        <a:cubicBezTo>
                          <a:pt x="124" y="0"/>
                          <a:pt x="0" y="24"/>
                          <a:pt x="0" y="54"/>
                        </a:cubicBezTo>
                        <a:cubicBezTo>
                          <a:pt x="0" y="59"/>
                          <a:pt x="5" y="66"/>
                          <a:pt x="14" y="71"/>
                        </a:cubicBezTo>
                        <a:lnTo>
                          <a:pt x="489" y="2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79" name="Google Shape;679;p34"/>
                  <p:cNvSpPr/>
                  <p:nvPr/>
                </p:nvSpPr>
                <p:spPr>
                  <a:xfrm>
                    <a:off x="6757465" y="2222286"/>
                    <a:ext cx="190695" cy="25055"/>
                  </a:xfrm>
                  <a:custGeom>
                    <a:avLst/>
                    <a:gdLst/>
                    <a:ahLst/>
                    <a:cxnLst/>
                    <a:rect l="l" t="t" r="r" b="b"/>
                    <a:pathLst>
                      <a:path w="411" h="54" extrusionOk="0">
                        <a:moveTo>
                          <a:pt x="411" y="0"/>
                        </a:moveTo>
                        <a:cubicBezTo>
                          <a:pt x="411" y="30"/>
                          <a:pt x="287" y="54"/>
                          <a:pt x="133" y="54"/>
                        </a:cubicBezTo>
                        <a:cubicBezTo>
                          <a:pt x="85" y="54"/>
                          <a:pt x="40" y="51"/>
                          <a:pt x="0" y="47"/>
                        </a:cubicBezTo>
                        <a:lnTo>
                          <a:pt x="41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0" name="Google Shape;680;p34"/>
                  <p:cNvSpPr/>
                  <p:nvPr/>
                </p:nvSpPr>
                <p:spPr>
                  <a:xfrm>
                    <a:off x="6683692" y="2243166"/>
                    <a:ext cx="464" cy="50110"/>
                  </a:xfrm>
                  <a:custGeom>
                    <a:avLst/>
                    <a:gdLst/>
                    <a:ahLst/>
                    <a:cxnLst/>
                    <a:rect l="l" t="t" r="r" b="b"/>
                    <a:pathLst>
                      <a:path w="1" h="108" extrusionOk="0">
                        <a:moveTo>
                          <a:pt x="1" y="0"/>
                        </a:moveTo>
                        <a:lnTo>
                          <a:pt x="0" y="108"/>
                        </a:lnTo>
                        <a:lnTo>
                          <a:pt x="1"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1" name="Google Shape;681;p34"/>
                  <p:cNvSpPr/>
                  <p:nvPr/>
                </p:nvSpPr>
                <p:spPr>
                  <a:xfrm>
                    <a:off x="6748649" y="2255229"/>
                    <a:ext cx="0" cy="49646"/>
                  </a:xfrm>
                  <a:custGeom>
                    <a:avLst/>
                    <a:gdLst/>
                    <a:ahLst/>
                    <a:cxnLst/>
                    <a:rect l="l" t="t" r="r" b="b"/>
                    <a:pathLst>
                      <a:path w="120000" h="107" extrusionOk="0">
                        <a:moveTo>
                          <a:pt x="0" y="107"/>
                        </a:moveTo>
                        <a:lnTo>
                          <a:pt x="0" y="0"/>
                        </a:lnTo>
                        <a:lnTo>
                          <a:pt x="0" y="107"/>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2" name="Google Shape;682;p34"/>
                  <p:cNvSpPr/>
                  <p:nvPr/>
                </p:nvSpPr>
                <p:spPr>
                  <a:xfrm>
                    <a:off x="6877171" y="2256621"/>
                    <a:ext cx="0" cy="49646"/>
                  </a:xfrm>
                  <a:custGeom>
                    <a:avLst/>
                    <a:gdLst/>
                    <a:ahLst/>
                    <a:cxnLst/>
                    <a:rect l="l" t="t" r="r" b="b"/>
                    <a:pathLst>
                      <a:path w="120000" h="107" extrusionOk="0">
                        <a:moveTo>
                          <a:pt x="0" y="0"/>
                        </a:moveTo>
                        <a:lnTo>
                          <a:pt x="0" y="107"/>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0" rIns="92875" bIns="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grpSp>
            <p:nvGrpSpPr>
              <p:cNvPr id="683" name="Google Shape;683;p34"/>
              <p:cNvGrpSpPr/>
              <p:nvPr/>
            </p:nvGrpSpPr>
            <p:grpSpPr>
              <a:xfrm>
                <a:off x="5392027" y="3898331"/>
                <a:ext cx="577716" cy="434776"/>
                <a:chOff x="2602080" y="2221920"/>
                <a:chExt cx="384120" cy="289080"/>
              </a:xfrm>
            </p:grpSpPr>
            <p:sp>
              <p:nvSpPr>
                <p:cNvPr id="684" name="Google Shape;684;p34"/>
                <p:cNvSpPr/>
                <p:nvPr/>
              </p:nvSpPr>
              <p:spPr>
                <a:xfrm>
                  <a:off x="2603880" y="2228040"/>
                  <a:ext cx="382320" cy="282960"/>
                </a:xfrm>
                <a:custGeom>
                  <a:avLst/>
                  <a:gdLst/>
                  <a:ahLst/>
                  <a:cxnLst/>
                  <a:rect l="l" t="t" r="r" b="b"/>
                  <a:pathLst>
                    <a:path w="1062" h="786" extrusionOk="0">
                      <a:moveTo>
                        <a:pt x="939" y="17"/>
                      </a:moveTo>
                      <a:cubicBezTo>
                        <a:pt x="848" y="16"/>
                        <a:pt x="648" y="103"/>
                        <a:pt x="435" y="241"/>
                      </a:cubicBezTo>
                      <a:cubicBezTo>
                        <a:pt x="222" y="379"/>
                        <a:pt x="62" y="526"/>
                        <a:pt x="25" y="609"/>
                      </a:cubicBezTo>
                      <a:lnTo>
                        <a:pt x="0" y="625"/>
                      </a:lnTo>
                      <a:lnTo>
                        <a:pt x="93" y="769"/>
                      </a:lnTo>
                      <a:cubicBezTo>
                        <a:pt x="131" y="827"/>
                        <a:pt x="377" y="735"/>
                        <a:pt x="643" y="562"/>
                      </a:cubicBezTo>
                      <a:cubicBezTo>
                        <a:pt x="910" y="390"/>
                        <a:pt x="1095" y="202"/>
                        <a:pt x="1057" y="145"/>
                      </a:cubicBezTo>
                      <a:lnTo>
                        <a:pt x="964" y="0"/>
                      </a:lnTo>
                      <a:lnTo>
                        <a:pt x="939" y="17"/>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5" name="Google Shape;685;p34"/>
                <p:cNvSpPr/>
                <p:nvPr/>
              </p:nvSpPr>
              <p:spPr>
                <a:xfrm>
                  <a:off x="2650680" y="2436480"/>
                  <a:ext cx="80280" cy="69480"/>
                </a:xfrm>
                <a:custGeom>
                  <a:avLst/>
                  <a:gdLst/>
                  <a:ahLst/>
                  <a:cxnLst/>
                  <a:rect l="l" t="t" r="r" b="b"/>
                  <a:pathLst>
                    <a:path w="223" h="193" extrusionOk="0">
                      <a:moveTo>
                        <a:pt x="0" y="49"/>
                      </a:moveTo>
                      <a:lnTo>
                        <a:pt x="93" y="193"/>
                      </a:lnTo>
                      <a:cubicBezTo>
                        <a:pt x="131" y="182"/>
                        <a:pt x="175" y="166"/>
                        <a:pt x="223" y="144"/>
                      </a:cubicBezTo>
                      <a:lnTo>
                        <a:pt x="131" y="0"/>
                      </a:lnTo>
                      <a:cubicBezTo>
                        <a:pt x="82" y="22"/>
                        <a:pt x="38" y="38"/>
                        <a:pt x="0" y="49"/>
                      </a:cubicBezTo>
                      <a:close/>
                    </a:path>
                  </a:pathLst>
                </a:custGeom>
                <a:solidFill>
                  <a:schemeClr val="accent6"/>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6" name="Google Shape;686;p34"/>
                <p:cNvSpPr/>
                <p:nvPr/>
              </p:nvSpPr>
              <p:spPr>
                <a:xfrm>
                  <a:off x="2726280" y="2337120"/>
                  <a:ext cx="168120" cy="137160"/>
                </a:xfrm>
                <a:custGeom>
                  <a:avLst/>
                  <a:gdLst/>
                  <a:ahLst/>
                  <a:cxnLst/>
                  <a:rect l="l" t="t" r="r" b="b"/>
                  <a:pathLst>
                    <a:path w="467" h="381" extrusionOk="0">
                      <a:moveTo>
                        <a:pt x="210" y="115"/>
                      </a:moveTo>
                      <a:cubicBezTo>
                        <a:pt x="137" y="163"/>
                        <a:pt x="66" y="204"/>
                        <a:pt x="0" y="238"/>
                      </a:cubicBezTo>
                      <a:lnTo>
                        <a:pt x="93" y="381"/>
                      </a:lnTo>
                      <a:cubicBezTo>
                        <a:pt x="159" y="347"/>
                        <a:pt x="231" y="307"/>
                        <a:pt x="303" y="259"/>
                      </a:cubicBezTo>
                      <a:cubicBezTo>
                        <a:pt x="362" y="221"/>
                        <a:pt x="418" y="182"/>
                        <a:pt x="467" y="144"/>
                      </a:cubicBezTo>
                      <a:lnTo>
                        <a:pt x="374" y="0"/>
                      </a:lnTo>
                      <a:cubicBezTo>
                        <a:pt x="324" y="38"/>
                        <a:pt x="269" y="77"/>
                        <a:pt x="210" y="11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7" name="Google Shape;687;p34"/>
                <p:cNvSpPr/>
                <p:nvPr/>
              </p:nvSpPr>
              <p:spPr>
                <a:xfrm>
                  <a:off x="2882520" y="2277720"/>
                  <a:ext cx="78480" cy="93600"/>
                </a:xfrm>
                <a:custGeom>
                  <a:avLst/>
                  <a:gdLst/>
                  <a:ahLst/>
                  <a:cxnLst/>
                  <a:rect l="l" t="t" r="r" b="b"/>
                  <a:pathLst>
                    <a:path w="218" h="260" extrusionOk="0">
                      <a:moveTo>
                        <a:pt x="0" y="117"/>
                      </a:moveTo>
                      <a:lnTo>
                        <a:pt x="93" y="260"/>
                      </a:lnTo>
                      <a:cubicBezTo>
                        <a:pt x="144" y="219"/>
                        <a:pt x="186" y="179"/>
                        <a:pt x="218" y="144"/>
                      </a:cubicBezTo>
                      <a:lnTo>
                        <a:pt x="124" y="0"/>
                      </a:lnTo>
                      <a:cubicBezTo>
                        <a:pt x="92" y="36"/>
                        <a:pt x="50" y="75"/>
                        <a:pt x="0" y="11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8" name="Google Shape;688;p34"/>
                <p:cNvSpPr/>
                <p:nvPr/>
              </p:nvSpPr>
              <p:spPr>
                <a:xfrm>
                  <a:off x="2602080" y="2221920"/>
                  <a:ext cx="350640" cy="237600"/>
                </a:xfrm>
                <a:custGeom>
                  <a:avLst/>
                  <a:gdLst/>
                  <a:ahLst/>
                  <a:cxnLst/>
                  <a:rect l="l" t="t" r="r" b="b"/>
                  <a:pathLst>
                    <a:path w="974" h="660" extrusionOk="0">
                      <a:moveTo>
                        <a:pt x="969" y="17"/>
                      </a:moveTo>
                      <a:cubicBezTo>
                        <a:pt x="1007" y="76"/>
                        <a:pt x="822" y="263"/>
                        <a:pt x="555" y="435"/>
                      </a:cubicBezTo>
                      <a:cubicBezTo>
                        <a:pt x="289" y="608"/>
                        <a:pt x="42" y="701"/>
                        <a:pt x="5" y="642"/>
                      </a:cubicBezTo>
                      <a:cubicBezTo>
                        <a:pt x="-33" y="584"/>
                        <a:pt x="152" y="397"/>
                        <a:pt x="419" y="224"/>
                      </a:cubicBezTo>
                      <a:cubicBezTo>
                        <a:pt x="685" y="52"/>
                        <a:pt x="931" y="-41"/>
                        <a:pt x="969" y="1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89" name="Google Shape;689;p34"/>
                <p:cNvSpPr/>
                <p:nvPr/>
              </p:nvSpPr>
              <p:spPr>
                <a:xfrm>
                  <a:off x="2642040" y="2257920"/>
                  <a:ext cx="226800" cy="173520"/>
                </a:xfrm>
                <a:custGeom>
                  <a:avLst/>
                  <a:gdLst/>
                  <a:ahLst/>
                  <a:cxnLst/>
                  <a:rect l="l" t="t" r="r" b="b"/>
                  <a:pathLst>
                    <a:path w="630" h="482" extrusionOk="0">
                      <a:moveTo>
                        <a:pt x="630" y="0"/>
                      </a:moveTo>
                      <a:cubicBezTo>
                        <a:pt x="551" y="29"/>
                        <a:pt x="443" y="84"/>
                        <a:pt x="329" y="158"/>
                      </a:cubicBezTo>
                      <a:cubicBezTo>
                        <a:pt x="123" y="291"/>
                        <a:pt x="-23" y="431"/>
                        <a:pt x="3" y="471"/>
                      </a:cubicBezTo>
                      <a:cubicBezTo>
                        <a:pt x="8" y="480"/>
                        <a:pt x="20" y="483"/>
                        <a:pt x="37" y="482"/>
                      </a:cubicBezTo>
                      <a:lnTo>
                        <a:pt x="630" y="0"/>
                      </a:lnTo>
                      <a:close/>
                    </a:path>
                  </a:pathLst>
                </a:custGeom>
                <a:noFill/>
                <a:ln w="9525" cap="flat" cmpd="sng">
                  <a:solidFill>
                    <a:schemeClr val="dk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90" name="Google Shape;690;p34"/>
                <p:cNvSpPr/>
                <p:nvPr/>
              </p:nvSpPr>
              <p:spPr>
                <a:xfrm>
                  <a:off x="2727720" y="2253600"/>
                  <a:ext cx="185040" cy="151560"/>
                </a:xfrm>
                <a:custGeom>
                  <a:avLst/>
                  <a:gdLst/>
                  <a:ahLst/>
                  <a:cxnLst/>
                  <a:rect l="l" t="t" r="r" b="b"/>
                  <a:pathLst>
                    <a:path w="514" h="421" extrusionOk="0">
                      <a:moveTo>
                        <a:pt x="511" y="0"/>
                      </a:moveTo>
                      <a:cubicBezTo>
                        <a:pt x="537" y="40"/>
                        <a:pt x="390" y="180"/>
                        <a:pt x="185" y="314"/>
                      </a:cubicBezTo>
                      <a:cubicBezTo>
                        <a:pt x="120" y="356"/>
                        <a:pt x="57" y="392"/>
                        <a:pt x="0" y="421"/>
                      </a:cubicBezTo>
                      <a:lnTo>
                        <a:pt x="511" y="0"/>
                      </a:lnTo>
                      <a:close/>
                    </a:path>
                  </a:pathLst>
                </a:custGeom>
                <a:noFill/>
                <a:ln w="9525" cap="flat" cmpd="sng">
                  <a:solidFill>
                    <a:schemeClr val="lt1"/>
                  </a:solidFill>
                  <a:prstDash val="solid"/>
                  <a:bevel/>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91" name="Google Shape;691;p34"/>
                <p:cNvSpPr/>
                <p:nvPr/>
              </p:nvSpPr>
              <p:spPr>
                <a:xfrm>
                  <a:off x="2650680" y="2454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92" name="Google Shape;692;p34"/>
                <p:cNvSpPr/>
                <p:nvPr/>
              </p:nvSpPr>
              <p:spPr>
                <a:xfrm>
                  <a:off x="2726280" y="2422800"/>
                  <a:ext cx="33480" cy="51480"/>
                </a:xfrm>
                <a:custGeom>
                  <a:avLst/>
                  <a:gdLst/>
                  <a:ahLst/>
                  <a:cxnLst/>
                  <a:rect l="l" t="t" r="r" b="b"/>
                  <a:pathLst>
                    <a:path w="93" h="143" extrusionOk="0">
                      <a:moveTo>
                        <a:pt x="93" y="143"/>
                      </a:moveTo>
                      <a:lnTo>
                        <a:pt x="0" y="0"/>
                      </a:lnTo>
                      <a:lnTo>
                        <a:pt x="93" y="143"/>
                      </a:lnTo>
                      <a:close/>
                    </a:path>
                  </a:pathLst>
                </a:custGeom>
                <a:noFill/>
                <a:ln w="9525" cap="flat" cmpd="sng">
                  <a:solidFill>
                    <a:schemeClr val="dk1"/>
                  </a:solidFill>
                  <a:prstDash val="solid"/>
                  <a:bevel/>
                  <a:headEnd type="none" w="sm" len="sm"/>
                  <a:tailEnd type="none" w="sm" len="sm"/>
                </a:ln>
              </p:spPr>
              <p:txBody>
                <a:bodyPr spcFirstLastPara="1" wrap="square" lIns="92875" tIns="3600" rIns="92875" bIns="360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sp>
              <p:nvSpPr>
                <p:cNvPr id="693" name="Google Shape;693;p34"/>
                <p:cNvSpPr/>
                <p:nvPr/>
              </p:nvSpPr>
              <p:spPr>
                <a:xfrm>
                  <a:off x="2860920" y="2337120"/>
                  <a:ext cx="33480" cy="51840"/>
                </a:xfrm>
                <a:custGeom>
                  <a:avLst/>
                  <a:gdLst/>
                  <a:ahLst/>
                  <a:cxnLst/>
                  <a:rect l="l" t="t" r="r" b="b"/>
                  <a:pathLst>
                    <a:path w="93" h="144" extrusionOk="0">
                      <a:moveTo>
                        <a:pt x="0" y="0"/>
                      </a:moveTo>
                      <a:lnTo>
                        <a:pt x="93" y="144"/>
                      </a:lnTo>
                      <a:lnTo>
                        <a:pt x="0" y="0"/>
                      </a:lnTo>
                      <a:close/>
                    </a:path>
                  </a:pathLst>
                </a:custGeom>
                <a:noFill/>
                <a:ln w="9525" cap="flat" cmpd="sng">
                  <a:solidFill>
                    <a:schemeClr val="dk1"/>
                  </a:solidFill>
                  <a:prstDash val="solid"/>
                  <a:bevel/>
                  <a:headEnd type="none" w="sm" len="sm"/>
                  <a:tailEnd type="none" w="sm" len="sm"/>
                </a:ln>
              </p:spPr>
              <p:txBody>
                <a:bodyPr spcFirstLastPara="1" wrap="square" lIns="92875" tIns="3950" rIns="92875" bIns="3950" anchor="ctr" anchorCtr="1">
                  <a:noAutofit/>
                </a:bodyPr>
                <a:lstStyle/>
                <a:p>
                  <a:pPr marL="0" marR="0" lvl="0" indent="0" algn="l" rtl="0">
                    <a:spcBef>
                      <a:spcPts val="0"/>
                    </a:spcBef>
                    <a:spcAft>
                      <a:spcPts val="0"/>
                    </a:spcAft>
                    <a:buNone/>
                  </a:pPr>
                  <a:endParaRPr sz="1800" b="0" strike="noStrike">
                    <a:solidFill>
                      <a:srgbClr val="000000"/>
                    </a:solidFill>
                    <a:effectLst>
                      <a:reflection stA="45000" endPos="0" dist="50800" dir="5400000" sy="-100000" algn="bl" rotWithShape="0"/>
                    </a:effectLst>
                    <a:latin typeface="Arial" panose="020B0604020202020204"/>
                    <a:ea typeface="Arial" panose="020B0604020202020204"/>
                    <a:cs typeface="Arial" panose="020B0604020202020204"/>
                    <a:sym typeface="Arial" panose="020B0604020202020204"/>
                  </a:endParaRPr>
                </a:p>
              </p:txBody>
            </p:sp>
          </p:grpSp>
        </p:grpSp>
      </p:grpSp>
      <p:sp>
        <p:nvSpPr>
          <p:cNvPr id="14" name="Freeform 14"/>
          <p:cNvSpPr/>
          <p:nvPr/>
        </p:nvSpPr>
        <p:spPr>
          <a:xfrm>
            <a:off x="9396730" y="3283585"/>
            <a:ext cx="4146550" cy="994410"/>
          </a:xfrm>
          <a:custGeom>
            <a:avLst/>
            <a:gdLst/>
            <a:ahLst/>
            <a:cxnLst/>
            <a:rect l="l" t="t" r="r" b="b"/>
            <a:pathLst>
              <a:path w="16230600" h="6654546">
                <a:moveTo>
                  <a:pt x="0" y="0"/>
                </a:moveTo>
                <a:lnTo>
                  <a:pt x="16230600" y="0"/>
                </a:lnTo>
                <a:lnTo>
                  <a:pt x="16230600" y="6654546"/>
                </a:lnTo>
                <a:lnTo>
                  <a:pt x="0" y="6654546"/>
                </a:lnTo>
                <a:lnTo>
                  <a:pt x="0" y="0"/>
                </a:lnTo>
                <a:close/>
              </a:path>
            </a:pathLst>
          </a:custGeom>
          <a:blipFill>
            <a:blip r:embed="rId6"/>
            <a:stretch>
              <a:fillRect/>
            </a:stretch>
          </a:blipFill>
        </p:spPr>
      </p:sp>
      <p:sp>
        <p:nvSpPr>
          <p:cNvPr id="4" name="Freeform 4"/>
          <p:cNvSpPr/>
          <p:nvPr/>
        </p:nvSpPr>
        <p:spPr>
          <a:xfrm>
            <a:off x="3556148" y="6125383"/>
            <a:ext cx="7315200" cy="2487168"/>
          </a:xfrm>
          <a:custGeom>
            <a:avLst/>
            <a:gdLst/>
            <a:ahLst/>
            <a:cxnLst/>
            <a:rect l="l" t="t" r="r" b="b"/>
            <a:pathLst>
              <a:path w="7315200" h="2487168">
                <a:moveTo>
                  <a:pt x="0" y="0"/>
                </a:moveTo>
                <a:lnTo>
                  <a:pt x="7315200" y="0"/>
                </a:lnTo>
                <a:lnTo>
                  <a:pt x="7315200" y="2487168"/>
                </a:lnTo>
                <a:lnTo>
                  <a:pt x="0" y="248716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4"/>
          <p:cNvSpPr/>
          <p:nvPr/>
        </p:nvSpPr>
        <p:spPr>
          <a:xfrm>
            <a:off x="3683148" y="6252383"/>
            <a:ext cx="7315200" cy="2487168"/>
          </a:xfrm>
          <a:custGeom>
            <a:avLst/>
            <a:gdLst/>
            <a:ahLst/>
            <a:cxnLst/>
            <a:rect l="l" t="t" r="r" b="b"/>
            <a:pathLst>
              <a:path w="7315200" h="2487168">
                <a:moveTo>
                  <a:pt x="0" y="0"/>
                </a:moveTo>
                <a:lnTo>
                  <a:pt x="7315200" y="0"/>
                </a:lnTo>
                <a:lnTo>
                  <a:pt x="7315200" y="2487168"/>
                </a:lnTo>
                <a:lnTo>
                  <a:pt x="0" y="248716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3" name="Freeform 4"/>
          <p:cNvSpPr/>
          <p:nvPr/>
        </p:nvSpPr>
        <p:spPr>
          <a:xfrm rot="9120000">
            <a:off x="1855470" y="659130"/>
            <a:ext cx="1259840" cy="707390"/>
          </a:xfrm>
          <a:custGeom>
            <a:avLst/>
            <a:gdLst/>
            <a:ahLst/>
            <a:cxnLst/>
            <a:rect l="l" t="t" r="r" b="b"/>
            <a:pathLst>
              <a:path w="7315200" h="2487168">
                <a:moveTo>
                  <a:pt x="0" y="0"/>
                </a:moveTo>
                <a:lnTo>
                  <a:pt x="7315200" y="0"/>
                </a:lnTo>
                <a:lnTo>
                  <a:pt x="7315200" y="2487168"/>
                </a:lnTo>
                <a:lnTo>
                  <a:pt x="0" y="248716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5" name="Freeform 4"/>
          <p:cNvSpPr/>
          <p:nvPr/>
        </p:nvSpPr>
        <p:spPr>
          <a:xfrm rot="7500000">
            <a:off x="3008630" y="1746885"/>
            <a:ext cx="1259840" cy="707390"/>
          </a:xfrm>
          <a:custGeom>
            <a:avLst/>
            <a:gdLst/>
            <a:ahLst/>
            <a:cxnLst/>
            <a:rect l="l" t="t" r="r" b="b"/>
            <a:pathLst>
              <a:path w="7315200" h="2487168">
                <a:moveTo>
                  <a:pt x="0" y="0"/>
                </a:moveTo>
                <a:lnTo>
                  <a:pt x="7315200" y="0"/>
                </a:lnTo>
                <a:lnTo>
                  <a:pt x="7315200" y="2487168"/>
                </a:lnTo>
                <a:lnTo>
                  <a:pt x="0" y="248716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11"/>
          <p:cNvSpPr/>
          <p:nvPr/>
        </p:nvSpPr>
        <p:spPr>
          <a:xfrm>
            <a:off x="2700020" y="2463165"/>
            <a:ext cx="2698115" cy="2680335"/>
          </a:xfrm>
          <a:custGeom>
            <a:avLst/>
            <a:gdLst/>
            <a:ahLst/>
            <a:cxnLst/>
            <a:rect l="l" t="t" r="r" b="b"/>
            <a:pathLst>
              <a:path w="4092356" h="4114800">
                <a:moveTo>
                  <a:pt x="0" y="0"/>
                </a:moveTo>
                <a:lnTo>
                  <a:pt x="4092356" y="0"/>
                </a:lnTo>
                <a:lnTo>
                  <a:pt x="409235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lvl="0" indent="0" algn="just" defTabSz="913130">
              <a:lnSpc>
                <a:spcPct val="115000"/>
              </a:lnSpc>
              <a:spcBef>
                <a:spcPct val="0"/>
              </a:spcBef>
              <a:buNone/>
            </a:pPr>
            <a:endParaRPr lang="en-US">
              <a:latin typeface="Times New Roman" panose="02020603050405020304" charset="0"/>
              <a:cs typeface="Times New Roman" panose="02020603050405020304" charset="0"/>
            </a:endParaRPr>
          </a:p>
        </p:txBody>
      </p:sp>
      <p:sp>
        <p:nvSpPr>
          <p:cNvPr id="8" name="Google Shape;498;p34"/>
          <p:cNvSpPr txBox="1"/>
          <p:nvPr/>
        </p:nvSpPr>
        <p:spPr>
          <a:xfrm>
            <a:off x="2915920" y="3039110"/>
            <a:ext cx="2307590" cy="140081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ssistant"/>
              <a:buNone/>
              <a:defRPr sz="1600" b="0" i="0" u="none" strike="noStrike" cap="none">
                <a:solidFill>
                  <a:schemeClr val="dk1"/>
                </a:solidFill>
                <a:latin typeface="Assistant"/>
                <a:ea typeface="Assistant"/>
                <a:cs typeface="Assistant"/>
                <a:sym typeface="Assistant"/>
              </a:defRPr>
            </a:lvl1pPr>
            <a:lvl2pPr marL="914400" marR="0" lvl="1"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2pPr>
            <a:lvl3pPr marL="1371600" marR="0" lvl="2"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3pPr>
            <a:lvl4pPr marL="1828800" marR="0" lvl="3"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4pPr>
            <a:lvl5pPr marL="2286000" marR="0" lvl="4"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5pPr>
            <a:lvl6pPr marL="2743200" marR="0" lvl="5"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6pPr>
            <a:lvl7pPr marL="3200400" marR="0" lvl="6"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7pPr>
            <a:lvl8pPr marL="3657600" marR="0" lvl="7"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8pPr>
            <a:lvl9pPr marL="4114800" marR="0" lvl="8"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9pPr>
          </a:lstStyle>
          <a:p>
            <a:pPr marL="0" lvl="0" indent="0" algn="just" defTabSz="913130">
              <a:lnSpc>
                <a:spcPct val="115000"/>
              </a:lnSpc>
              <a:spcBef>
                <a:spcPct val="0"/>
              </a:spcBef>
              <a:buNone/>
            </a:pPr>
            <a:r>
              <a:rPr lang="vi-VN" altLang="en-US" sz="1400" dirty="0">
                <a:solidFill>
                  <a:schemeClr val="tx1"/>
                </a:solidFill>
                <a:latin typeface="Times New Roman" panose="02020603050405020304" charset="0"/>
                <a:ea typeface="Batang" pitchFamily="18" charset="-127"/>
                <a:cs typeface="Times New Roman" panose="02020603050405020304" charset="0"/>
                <a:sym typeface="+mn-ea"/>
              </a:rPr>
              <a:t>Bên cạnh đó, thuế được cộng vào giá bán hàng hóa, dịch vụ nên nó ảnh hưởng trực tiếp đến giá cả thị trường nên loại thuế này có tác dụng điều tiết tiêu dùng của xã hội.</a:t>
            </a:r>
          </a:p>
        </p:txBody>
      </p:sp>
      <p:sp>
        <p:nvSpPr>
          <p:cNvPr id="15" name="Freeform 10"/>
          <p:cNvSpPr/>
          <p:nvPr/>
        </p:nvSpPr>
        <p:spPr>
          <a:xfrm rot="20220000">
            <a:off x="97790" y="2628265"/>
            <a:ext cx="459740" cy="1517015"/>
          </a:xfrm>
          <a:custGeom>
            <a:avLst/>
            <a:gdLst/>
            <a:ahLst/>
            <a:cxnLst/>
            <a:rect l="l" t="t" r="r" b="b"/>
            <a:pathLst>
              <a:path w="4228051" h="8229600">
                <a:moveTo>
                  <a:pt x="0" y="0"/>
                </a:moveTo>
                <a:lnTo>
                  <a:pt x="4228052" y="0"/>
                </a:lnTo>
                <a:lnTo>
                  <a:pt x="4228052" y="8229600"/>
                </a:lnTo>
                <a:lnTo>
                  <a:pt x="0" y="8229600"/>
                </a:lnTo>
                <a:lnTo>
                  <a:pt x="0" y="0"/>
                </a:lnTo>
                <a:close/>
              </a:path>
            </a:pathLst>
          </a:custGeom>
          <a:blipFill>
            <a:blip r:embed="rId9"/>
            <a:stretch>
              <a:fillRect/>
            </a:stretch>
          </a:blipFill>
        </p:spPr>
      </p:sp>
      <p:sp>
        <p:nvSpPr>
          <p:cNvPr id="9" name="Freeform 11"/>
          <p:cNvSpPr/>
          <p:nvPr/>
        </p:nvSpPr>
        <p:spPr>
          <a:xfrm>
            <a:off x="5553075" y="2212340"/>
            <a:ext cx="2888615" cy="2759710"/>
          </a:xfrm>
          <a:custGeom>
            <a:avLst/>
            <a:gdLst/>
            <a:ahLst/>
            <a:cxnLst/>
            <a:rect l="l" t="t" r="r" b="b"/>
            <a:pathLst>
              <a:path w="4092356" h="4114800">
                <a:moveTo>
                  <a:pt x="0" y="0"/>
                </a:moveTo>
                <a:lnTo>
                  <a:pt x="4092356" y="0"/>
                </a:lnTo>
                <a:lnTo>
                  <a:pt x="409235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lvl="0" indent="0" algn="just" defTabSz="913130">
              <a:lnSpc>
                <a:spcPct val="115000"/>
              </a:lnSpc>
              <a:spcBef>
                <a:spcPct val="0"/>
              </a:spcBef>
              <a:buNone/>
            </a:pPr>
            <a:endParaRPr lang="en-US">
              <a:latin typeface="Times New Roman" panose="02020603050405020304" charset="0"/>
              <a:cs typeface="Times New Roman" panose="02020603050405020304" charset="0"/>
            </a:endParaRPr>
          </a:p>
        </p:txBody>
      </p:sp>
      <p:sp>
        <p:nvSpPr>
          <p:cNvPr id="10" name="Google Shape;498;p34"/>
          <p:cNvSpPr txBox="1"/>
          <p:nvPr/>
        </p:nvSpPr>
        <p:spPr>
          <a:xfrm>
            <a:off x="5893435" y="2691765"/>
            <a:ext cx="2307590" cy="140081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ssistant"/>
              <a:buNone/>
              <a:defRPr sz="1600" b="0" i="0" u="none" strike="noStrike" cap="none">
                <a:solidFill>
                  <a:schemeClr val="dk1"/>
                </a:solidFill>
                <a:latin typeface="Assistant"/>
                <a:ea typeface="Assistant"/>
                <a:cs typeface="Assistant"/>
                <a:sym typeface="Assistant"/>
              </a:defRPr>
            </a:lvl1pPr>
            <a:lvl2pPr marL="914400" marR="0" lvl="1"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2pPr>
            <a:lvl3pPr marL="1371600" marR="0" lvl="2"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3pPr>
            <a:lvl4pPr marL="1828800" marR="0" lvl="3"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4pPr>
            <a:lvl5pPr marL="2286000" marR="0" lvl="4"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5pPr>
            <a:lvl6pPr marL="2743200" marR="0" lvl="5"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6pPr>
            <a:lvl7pPr marL="3200400" marR="0" lvl="6"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7pPr>
            <a:lvl8pPr marL="3657600" marR="0" lvl="7"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8pPr>
            <a:lvl9pPr marL="4114800" marR="0" lvl="8" indent="-317500" algn="ctr" rtl="0">
              <a:lnSpc>
                <a:spcPct val="100000"/>
              </a:lnSpc>
              <a:spcBef>
                <a:spcPts val="0"/>
              </a:spcBef>
              <a:spcAft>
                <a:spcPts val="0"/>
              </a:spcAft>
              <a:buClr>
                <a:schemeClr val="dk1"/>
              </a:buClr>
              <a:buSzPts val="1800"/>
              <a:buFont typeface="Assistant"/>
              <a:buNone/>
              <a:defRPr sz="1800" b="0" i="0" u="none" strike="noStrike" cap="none">
                <a:solidFill>
                  <a:schemeClr val="dk1"/>
                </a:solidFill>
                <a:latin typeface="Assistant"/>
                <a:ea typeface="Assistant"/>
                <a:cs typeface="Assistant"/>
                <a:sym typeface="Assistant"/>
              </a:defRPr>
            </a:lvl9pPr>
          </a:lstStyle>
          <a:p>
            <a:pPr marL="0" lvl="0" indent="0" algn="just" defTabSz="913130">
              <a:lnSpc>
                <a:spcPct val="115000"/>
              </a:lnSpc>
              <a:spcBef>
                <a:spcPct val="0"/>
              </a:spcBef>
              <a:buNone/>
            </a:pPr>
            <a:r>
              <a:rPr lang="vi-VN" altLang="en-US" sz="1400" dirty="0">
                <a:solidFill>
                  <a:schemeClr val="tx1"/>
                </a:solidFill>
                <a:latin typeface="Times New Roman" panose="02020603050405020304" charset="0"/>
                <a:ea typeface="Batang" pitchFamily="18" charset="-127"/>
                <a:cs typeface="Times New Roman" panose="02020603050405020304" charset="0"/>
                <a:sym typeface="+mn-ea"/>
              </a:rPr>
              <a:t> Thu thuế gián thu đem lại nguồn thu lớn cho ngân sách và dễ quản lí vì người sản xuất, kinh doanh không phải là người thực tế chịu thuế nên hạn chế được động cơ trốn thuế.</a:t>
            </a:r>
          </a:p>
        </p:txBody>
      </p:sp>
      <p:sp>
        <p:nvSpPr>
          <p:cNvPr id="498" name="Google Shape;498;p34"/>
          <p:cNvSpPr txBox="1">
            <a:spLocks noGrp="1"/>
          </p:cNvSpPr>
          <p:nvPr>
            <p:ph type="subTitle" idx="1"/>
          </p:nvPr>
        </p:nvSpPr>
        <p:spPr>
          <a:xfrm>
            <a:off x="251460" y="1882775"/>
            <a:ext cx="2307590" cy="14008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ltLang="en-US" sz="1400" dirty="0">
                <a:solidFill>
                  <a:schemeClr val="tx1"/>
                </a:solidFill>
                <a:latin typeface="Times New Roman" panose="02020603050405020304" charset="0"/>
                <a:ea typeface="Batang" pitchFamily="18" charset="-127"/>
                <a:cs typeface="Times New Roman" panose="02020603050405020304" charset="0"/>
                <a:sym typeface="+mn-ea"/>
              </a:rPr>
              <a:t>Đây là nguồn thuế điều tiết gián tiếp thông qua giá cả hàng hóa dịch vụ cung cấp, trong đó người nộp thuế không là người chịu thuế như đối với thuế trực thu</a:t>
            </a:r>
          </a:p>
        </p:txBody>
      </p:sp>
      <p:sp>
        <p:nvSpPr>
          <p:cNvPr id="13" name="Freeform 12"/>
          <p:cNvSpPr/>
          <p:nvPr/>
        </p:nvSpPr>
        <p:spPr>
          <a:xfrm rot="15240000" flipH="1">
            <a:off x="6477000" y="1715135"/>
            <a:ext cx="1259840" cy="707390"/>
          </a:xfrm>
          <a:custGeom>
            <a:avLst/>
            <a:gdLst/>
            <a:ahLst/>
            <a:cxnLst/>
            <a:rect l="l" t="t" r="r" b="b"/>
            <a:pathLst>
              <a:path w="7315200" h="2487168">
                <a:moveTo>
                  <a:pt x="0" y="0"/>
                </a:moveTo>
                <a:lnTo>
                  <a:pt x="7315200" y="0"/>
                </a:lnTo>
                <a:lnTo>
                  <a:pt x="7315200" y="2487168"/>
                </a:lnTo>
                <a:lnTo>
                  <a:pt x="0" y="248716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6" name="Freeform 9"/>
          <p:cNvSpPr/>
          <p:nvPr/>
        </p:nvSpPr>
        <p:spPr>
          <a:xfrm>
            <a:off x="5213350" y="3208020"/>
            <a:ext cx="516890" cy="1471930"/>
          </a:xfrm>
          <a:custGeom>
            <a:avLst/>
            <a:gdLst/>
            <a:ahLst/>
            <a:cxnLst/>
            <a:rect l="l" t="t" r="r" b="b"/>
            <a:pathLst>
              <a:path w="5155619" h="8229600">
                <a:moveTo>
                  <a:pt x="0" y="0"/>
                </a:moveTo>
                <a:lnTo>
                  <a:pt x="5155619" y="0"/>
                </a:lnTo>
                <a:lnTo>
                  <a:pt x="5155619" y="8229600"/>
                </a:lnTo>
                <a:lnTo>
                  <a:pt x="0" y="8229600"/>
                </a:lnTo>
                <a:lnTo>
                  <a:pt x="0" y="0"/>
                </a:lnTo>
                <a:close/>
              </a:path>
            </a:pathLst>
          </a:custGeom>
          <a:blipFill>
            <a:blip r:embed="rId10"/>
            <a:stretch>
              <a:fillRect/>
            </a:stretch>
          </a:blipFill>
        </p:spPr>
      </p:sp>
      <p:sp>
        <p:nvSpPr>
          <p:cNvPr id="17" name="Freeform 2"/>
          <p:cNvSpPr/>
          <p:nvPr/>
        </p:nvSpPr>
        <p:spPr>
          <a:xfrm>
            <a:off x="395605" y="3868420"/>
            <a:ext cx="2634615" cy="1137920"/>
          </a:xfrm>
          <a:custGeom>
            <a:avLst/>
            <a:gdLst/>
            <a:ahLst/>
            <a:cxnLst/>
            <a:rect l="l" t="t" r="r" b="b"/>
            <a:pathLst>
              <a:path w="7315200" h="3923607">
                <a:moveTo>
                  <a:pt x="0" y="0"/>
                </a:moveTo>
                <a:lnTo>
                  <a:pt x="7315200" y="0"/>
                </a:lnTo>
                <a:lnTo>
                  <a:pt x="7315200" y="3923607"/>
                </a:lnTo>
                <a:lnTo>
                  <a:pt x="0" y="392360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8" name="Google Shape;497;p34"/>
          <p:cNvSpPr txBox="1"/>
          <p:nvPr/>
        </p:nvSpPr>
        <p:spPr>
          <a:xfrm>
            <a:off x="1043305" y="4241165"/>
            <a:ext cx="1400175" cy="58166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Sora"/>
              <a:buNone/>
              <a:defRPr sz="4100" b="1" i="0" u="none" strike="noStrike" cap="none">
                <a:solidFill>
                  <a:schemeClr val="dk1"/>
                </a:solidFill>
                <a:latin typeface="Sora"/>
                <a:ea typeface="Sora"/>
                <a:cs typeface="Sora"/>
                <a:sym typeface="Sora"/>
              </a:defRPr>
            </a:lvl1pPr>
            <a:lvl2pPr marR="0" lvl="1"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2pPr>
            <a:lvl3pPr marR="0" lvl="2"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3pPr>
            <a:lvl4pPr marR="0" lvl="3"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4pPr>
            <a:lvl5pPr marR="0" lvl="4"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5pPr>
            <a:lvl6pPr marR="0" lvl="5"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6pPr>
            <a:lvl7pPr marR="0" lvl="6"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7pPr>
            <a:lvl8pPr marR="0" lvl="7"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8pPr>
            <a:lvl9pPr marR="0" lvl="8" algn="ctr" rtl="0">
              <a:lnSpc>
                <a:spcPct val="100000"/>
              </a:lnSpc>
              <a:spcBef>
                <a:spcPts val="0"/>
              </a:spcBef>
              <a:spcAft>
                <a:spcPts val="0"/>
              </a:spcAft>
              <a:buClr>
                <a:srgbClr val="191919"/>
              </a:buClr>
              <a:buSzPts val="5200"/>
              <a:buFont typeface="DM Sans"/>
              <a:buNone/>
              <a:defRPr sz="5200" b="1" i="0" u="none" strike="noStrike" cap="none">
                <a:solidFill>
                  <a:srgbClr val="191919"/>
                </a:solidFill>
                <a:latin typeface="DM Sans"/>
                <a:ea typeface="DM Sans"/>
                <a:cs typeface="DM Sans"/>
                <a:sym typeface="DM Sans"/>
              </a:defRPr>
            </a:lvl9pPr>
          </a:lstStyle>
          <a:p>
            <a:pPr marL="0" lvl="0" indent="0" algn="l" rtl="0">
              <a:spcBef>
                <a:spcPts val="0"/>
              </a:spcBef>
              <a:spcAft>
                <a:spcPts val="0"/>
              </a:spcAft>
              <a:buNone/>
            </a:pPr>
            <a:r>
              <a:rPr lang="vi-VN" altLang="en-US" sz="2000" dirty="0">
                <a:solidFill>
                  <a:schemeClr val="tx1"/>
                </a:solidFill>
                <a:latin typeface="Times New Roman" panose="02020603050405020304" charset="0"/>
                <a:cs typeface="Times New Roman" panose="02020603050405020304" charset="0"/>
                <a:sym typeface="+mn-ea"/>
              </a:rPr>
              <a:t>Nhóm </a:t>
            </a:r>
            <a:r>
              <a:rPr lang="en-US" altLang="en-US" sz="2000">
                <a:solidFill>
                  <a:schemeClr val="tx1"/>
                </a:solidFill>
                <a:latin typeface="Times New Roman" panose="02020603050405020304" charset="0"/>
                <a:cs typeface="Times New Roman" panose="02020603050405020304" charset="0"/>
                <a:sym typeface="+mn-ea"/>
              </a:rPr>
              <a:t>5</a:t>
            </a:r>
            <a:endParaRPr lang="vi-VN" altLang="en-US" sz="2000" dirty="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59"/>
        <p:cNvGrpSpPr/>
        <p:nvPr/>
      </p:nvGrpSpPr>
      <p:grpSpPr>
        <a:xfrm>
          <a:off x="0" y="0"/>
          <a:ext cx="0" cy="0"/>
          <a:chOff x="0" y="0"/>
          <a:chExt cx="0" cy="0"/>
        </a:xfrm>
      </p:grpSpPr>
      <p:sp>
        <p:nvSpPr>
          <p:cNvPr id="2" name="TextBox 1"/>
          <p:cNvSpPr txBox="1"/>
          <p:nvPr/>
        </p:nvSpPr>
        <p:spPr>
          <a:xfrm>
            <a:off x="945573" y="1631373"/>
            <a:ext cx="7096991"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LẮNG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Money Savings for Students by Slidesgo">
  <a:themeElements>
    <a:clrScheme name="Simple Light">
      <a:dk1>
        <a:srgbClr val="463655"/>
      </a:dk1>
      <a:lt1>
        <a:srgbClr val="FFF6E0"/>
      </a:lt1>
      <a:dk2>
        <a:srgbClr val="FFDB6A"/>
      </a:dk2>
      <a:lt2>
        <a:srgbClr val="00BBB8"/>
      </a:lt2>
      <a:accent1>
        <a:srgbClr val="83E9E2"/>
      </a:accent1>
      <a:accent2>
        <a:srgbClr val="FFA1B5"/>
      </a:accent2>
      <a:accent3>
        <a:srgbClr val="FF667F"/>
      </a:accent3>
      <a:accent4>
        <a:srgbClr val="FF882D"/>
      </a:accent4>
      <a:accent5>
        <a:srgbClr val="FFA934"/>
      </a:accent5>
      <a:accent6>
        <a:srgbClr val="FFB668"/>
      </a:accent6>
      <a:hlink>
        <a:srgbClr val="4636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133</Words>
  <Application>Microsoft Office PowerPoint</Application>
  <PresentationFormat>On-screen Show (16:9)</PresentationFormat>
  <Paragraphs>8</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DM Sans</vt:lpstr>
      <vt:lpstr>Times New Roman</vt:lpstr>
      <vt:lpstr>Batang</vt:lpstr>
      <vt:lpstr>Arial</vt:lpstr>
      <vt:lpstr>Sora</vt:lpstr>
      <vt:lpstr>Assistant</vt:lpstr>
      <vt:lpstr>Money Savings for Students by Slidesgo</vt:lpstr>
      <vt:lpstr> b. Tại sao nhà nước lại thu thuế gián thu ? </vt:lpstr>
      <vt:lpstr> Nhà nước thu thuế gián thu vì</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_x000b_b. Em hãy cho biết tại sao nhà nước lại thu thuế gián thu ? </dc:title>
  <dc:creator/>
  <cp:lastModifiedBy>HAC</cp:lastModifiedBy>
  <cp:revision>6</cp:revision>
  <dcterms:created xsi:type="dcterms:W3CDTF">2024-10-28T07:56:41Z</dcterms:created>
  <dcterms:modified xsi:type="dcterms:W3CDTF">2024-10-29T21:01:03Z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F1785512AC544010BBA115DB845D3EF8_12</vt:lpwstr>
  </property>
  <property fmtid="{D5CDD505-2E9C-101B-9397-08002B2CF9AE}" pid="3" name="KSOProductBuildVer">
    <vt:lpwstr>1033-12.2.0.17562</vt:lpwstr>
  </property>
</Properties>
</file>