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348" r:id="rId2"/>
    <p:sldId id="346" r:id="rId3"/>
    <p:sldId id="352" r:id="rId4"/>
    <p:sldId id="350" r:id="rId5"/>
    <p:sldId id="354" r:id="rId6"/>
    <p:sldId id="356" r:id="rId7"/>
    <p:sldId id="357" r:id="rId8"/>
    <p:sldId id="358" r:id="rId9"/>
    <p:sldId id="347" r:id="rId10"/>
    <p:sldId id="361" r:id="rId11"/>
    <p:sldId id="362" r:id="rId12"/>
    <p:sldId id="363" r:id="rId13"/>
    <p:sldId id="364" r:id="rId14"/>
    <p:sldId id="365" r:id="rId15"/>
    <p:sldId id="366" r:id="rId16"/>
    <p:sldId id="367" r:id="rId17"/>
    <p:sldId id="368" r:id="rId18"/>
    <p:sldId id="369" r:id="rId19"/>
    <p:sldId id="370" r:id="rId20"/>
    <p:sldId id="371" r:id="rId21"/>
    <p:sldId id="372" r:id="rId22"/>
    <p:sldId id="373" r:id="rId23"/>
    <p:sldId id="374" r:id="rId24"/>
    <p:sldId id="375" r:id="rId25"/>
    <p:sldId id="376" r:id="rId26"/>
    <p:sldId id="377" r:id="rId27"/>
    <p:sldId id="378" r:id="rId28"/>
    <p:sldId id="359" r:id="rId29"/>
    <p:sldId id="379" r:id="rId30"/>
    <p:sldId id="380" r:id="rId31"/>
    <p:sldId id="381" r:id="rId32"/>
    <p:sldId id="382" r:id="rId33"/>
    <p:sldId id="383" r:id="rId34"/>
    <p:sldId id="384" r:id="rId35"/>
    <p:sldId id="385" r:id="rId36"/>
    <p:sldId id="386" r:id="rId37"/>
    <p:sldId id="351" r:id="rId3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CCFF"/>
    <a:srgbClr val="3399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572BB1B-AAAC-4118-8ACE-F810FE36E7B0}" v="18" dt="2023-06-23T02:19:19.41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256" autoAdjust="0"/>
    <p:restoredTop sz="94660"/>
  </p:normalViewPr>
  <p:slideViewPr>
    <p:cSldViewPr snapToGrid="0">
      <p:cViewPr varScale="1">
        <p:scale>
          <a:sx n="78" d="100"/>
          <a:sy n="78" d="100"/>
        </p:scale>
        <p:origin x="792"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microsoft.com/office/2015/10/relationships/revisionInfo" Target="revisionInfo.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nh Hà" userId="540d079304142990" providerId="LiveId" clId="{E572BB1B-AAAC-4118-8ACE-F810FE36E7B0}"/>
    <pc:docChg chg="undo custSel modSld">
      <pc:chgData name="Minh Hà" userId="540d079304142990" providerId="LiveId" clId="{E572BB1B-AAAC-4118-8ACE-F810FE36E7B0}" dt="2023-06-23T02:21:00.571" v="171" actId="2711"/>
      <pc:docMkLst>
        <pc:docMk/>
      </pc:docMkLst>
      <pc:sldChg chg="modSp mod">
        <pc:chgData name="Minh Hà" userId="540d079304142990" providerId="LiveId" clId="{E572BB1B-AAAC-4118-8ACE-F810FE36E7B0}" dt="2023-06-23T02:10:30.776" v="0" actId="2711"/>
        <pc:sldMkLst>
          <pc:docMk/>
          <pc:sldMk cId="3261364790" sldId="352"/>
        </pc:sldMkLst>
        <pc:spChg chg="mod">
          <ac:chgData name="Minh Hà" userId="540d079304142990" providerId="LiveId" clId="{E572BB1B-AAAC-4118-8ACE-F810FE36E7B0}" dt="2023-06-23T02:10:30.776" v="0" actId="2711"/>
          <ac:spMkLst>
            <pc:docMk/>
            <pc:sldMk cId="3261364790" sldId="352"/>
            <ac:spMk id="17" creationId="{ABA67FA8-7855-18AB-B20B-0C6F08009A90}"/>
          </ac:spMkLst>
        </pc:spChg>
      </pc:sldChg>
      <pc:sldChg chg="modSp mod">
        <pc:chgData name="Minh Hà" userId="540d079304142990" providerId="LiveId" clId="{E572BB1B-AAAC-4118-8ACE-F810FE36E7B0}" dt="2023-06-23T02:10:58.764" v="3" actId="2711"/>
        <pc:sldMkLst>
          <pc:docMk/>
          <pc:sldMk cId="2000548447" sldId="356"/>
        </pc:sldMkLst>
        <pc:spChg chg="mod">
          <ac:chgData name="Minh Hà" userId="540d079304142990" providerId="LiveId" clId="{E572BB1B-AAAC-4118-8ACE-F810FE36E7B0}" dt="2023-06-23T02:10:46.125" v="2" actId="1076"/>
          <ac:spMkLst>
            <pc:docMk/>
            <pc:sldMk cId="2000548447" sldId="356"/>
            <ac:spMk id="2048" creationId="{C16D83CE-158C-E378-C62F-C335999A73DC}"/>
          </ac:spMkLst>
        </pc:spChg>
        <pc:spChg chg="mod">
          <ac:chgData name="Minh Hà" userId="540d079304142990" providerId="LiveId" clId="{E572BB1B-AAAC-4118-8ACE-F810FE36E7B0}" dt="2023-06-23T02:10:58.764" v="3" actId="2711"/>
          <ac:spMkLst>
            <pc:docMk/>
            <pc:sldMk cId="2000548447" sldId="356"/>
            <ac:spMk id="2080" creationId="{1962919B-17F6-9C2A-F81A-F6F54B3CCA5E}"/>
          </ac:spMkLst>
        </pc:spChg>
      </pc:sldChg>
      <pc:sldChg chg="modSp mod">
        <pc:chgData name="Minh Hà" userId="540d079304142990" providerId="LiveId" clId="{E572BB1B-AAAC-4118-8ACE-F810FE36E7B0}" dt="2023-06-23T02:11:23.116" v="9" actId="1076"/>
        <pc:sldMkLst>
          <pc:docMk/>
          <pc:sldMk cId="1596582867" sldId="357"/>
        </pc:sldMkLst>
        <pc:spChg chg="mod">
          <ac:chgData name="Minh Hà" userId="540d079304142990" providerId="LiveId" clId="{E572BB1B-AAAC-4118-8ACE-F810FE36E7B0}" dt="2023-06-23T02:11:17.399" v="7" actId="2711"/>
          <ac:spMkLst>
            <pc:docMk/>
            <pc:sldMk cId="1596582867" sldId="357"/>
            <ac:spMk id="2048" creationId="{C16D83CE-158C-E378-C62F-C335999A73DC}"/>
          </ac:spMkLst>
        </pc:spChg>
        <pc:spChg chg="mod">
          <ac:chgData name="Minh Hà" userId="540d079304142990" providerId="LiveId" clId="{E572BB1B-AAAC-4118-8ACE-F810FE36E7B0}" dt="2023-06-23T02:11:12.783" v="6" actId="2711"/>
          <ac:spMkLst>
            <pc:docMk/>
            <pc:sldMk cId="1596582867" sldId="357"/>
            <ac:spMk id="2049" creationId="{9938CCFD-A06E-DAB2-3ECC-8CB76481668D}"/>
          </ac:spMkLst>
        </pc:spChg>
        <pc:spChg chg="mod">
          <ac:chgData name="Minh Hà" userId="540d079304142990" providerId="LiveId" clId="{E572BB1B-AAAC-4118-8ACE-F810FE36E7B0}" dt="2023-06-23T02:11:04.050" v="4" actId="2711"/>
          <ac:spMkLst>
            <pc:docMk/>
            <pc:sldMk cId="1596582867" sldId="357"/>
            <ac:spMk id="2054" creationId="{CBAE39AD-517A-877A-CC1B-53F88FFC959E}"/>
          </ac:spMkLst>
        </pc:spChg>
        <pc:spChg chg="mod">
          <ac:chgData name="Minh Hà" userId="540d079304142990" providerId="LiveId" clId="{E572BB1B-AAAC-4118-8ACE-F810FE36E7B0}" dt="2023-06-23T02:11:08.214" v="5" actId="2711"/>
          <ac:spMkLst>
            <pc:docMk/>
            <pc:sldMk cId="1596582867" sldId="357"/>
            <ac:spMk id="2056" creationId="{E6B3ED6F-B6A8-CFED-5BC1-3178637A6CF2}"/>
          </ac:spMkLst>
        </pc:spChg>
        <pc:grpChg chg="mod">
          <ac:chgData name="Minh Hà" userId="540d079304142990" providerId="LiveId" clId="{E572BB1B-AAAC-4118-8ACE-F810FE36E7B0}" dt="2023-06-23T02:11:23.116" v="9" actId="1076"/>
          <ac:grpSpMkLst>
            <pc:docMk/>
            <pc:sldMk cId="1596582867" sldId="357"/>
            <ac:grpSpMk id="2051" creationId="{8508FB08-B6E3-EBB1-2A07-9CF4046DFA45}"/>
          </ac:grpSpMkLst>
        </pc:grpChg>
      </pc:sldChg>
      <pc:sldChg chg="modSp mod">
        <pc:chgData name="Minh Hà" userId="540d079304142990" providerId="LiveId" clId="{E572BB1B-AAAC-4118-8ACE-F810FE36E7B0}" dt="2023-06-23T02:11:40.100" v="14" actId="1076"/>
        <pc:sldMkLst>
          <pc:docMk/>
          <pc:sldMk cId="3977414589" sldId="358"/>
        </pc:sldMkLst>
        <pc:spChg chg="mod">
          <ac:chgData name="Minh Hà" userId="540d079304142990" providerId="LiveId" clId="{E572BB1B-AAAC-4118-8ACE-F810FE36E7B0}" dt="2023-06-23T02:11:31.631" v="12" actId="2711"/>
          <ac:spMkLst>
            <pc:docMk/>
            <pc:sldMk cId="3977414589" sldId="358"/>
            <ac:spMk id="2057" creationId="{F6739373-96A1-073F-312A-6CC07F61549C}"/>
          </ac:spMkLst>
        </pc:spChg>
        <pc:grpChg chg="mod">
          <ac:chgData name="Minh Hà" userId="540d079304142990" providerId="LiveId" clId="{E572BB1B-AAAC-4118-8ACE-F810FE36E7B0}" dt="2023-06-23T02:11:40.100" v="14" actId="1076"/>
          <ac:grpSpMkLst>
            <pc:docMk/>
            <pc:sldMk cId="3977414589" sldId="358"/>
            <ac:grpSpMk id="2052" creationId="{C9180DB0-5523-66A7-EA44-13C0B92BFD62}"/>
          </ac:grpSpMkLst>
        </pc:grpChg>
      </pc:sldChg>
      <pc:sldChg chg="modSp mod">
        <pc:chgData name="Minh Hà" userId="540d079304142990" providerId="LiveId" clId="{E572BB1B-AAAC-4118-8ACE-F810FE36E7B0}" dt="2023-06-23T02:19:37.203" v="136" actId="1076"/>
        <pc:sldMkLst>
          <pc:docMk/>
          <pc:sldMk cId="313779930" sldId="359"/>
        </pc:sldMkLst>
        <pc:spChg chg="mod">
          <ac:chgData name="Minh Hà" userId="540d079304142990" providerId="LiveId" clId="{E572BB1B-AAAC-4118-8ACE-F810FE36E7B0}" dt="2023-06-23T02:19:37.203" v="136" actId="1076"/>
          <ac:spMkLst>
            <pc:docMk/>
            <pc:sldMk cId="313779930" sldId="359"/>
            <ac:spMk id="2057" creationId="{F6739373-96A1-073F-312A-6CC07F61549C}"/>
          </ac:spMkLst>
        </pc:spChg>
      </pc:sldChg>
      <pc:sldChg chg="modSp mod">
        <pc:chgData name="Minh Hà" userId="540d079304142990" providerId="LiveId" clId="{E572BB1B-AAAC-4118-8ACE-F810FE36E7B0}" dt="2023-06-23T02:14:31.136" v="50" actId="2711"/>
        <pc:sldMkLst>
          <pc:docMk/>
          <pc:sldMk cId="647916197" sldId="361"/>
        </pc:sldMkLst>
        <pc:spChg chg="mod">
          <ac:chgData name="Minh Hà" userId="540d079304142990" providerId="LiveId" clId="{E572BB1B-AAAC-4118-8ACE-F810FE36E7B0}" dt="2023-06-23T02:12:29.444" v="25" actId="1076"/>
          <ac:spMkLst>
            <pc:docMk/>
            <pc:sldMk cId="647916197" sldId="361"/>
            <ac:spMk id="69" creationId="{C5C89658-0F17-24C6-B0A8-C228C00A4F7E}"/>
          </ac:spMkLst>
        </pc:spChg>
        <pc:spChg chg="mod">
          <ac:chgData name="Minh Hà" userId="540d079304142990" providerId="LiveId" clId="{E572BB1B-AAAC-4118-8ACE-F810FE36E7B0}" dt="2023-06-23T02:11:46.719" v="15" actId="2711"/>
          <ac:spMkLst>
            <pc:docMk/>
            <pc:sldMk cId="647916197" sldId="361"/>
            <ac:spMk id="97" creationId="{9075973F-C7D1-255F-3F88-9EEBA2AA6D63}"/>
          </ac:spMkLst>
        </pc:spChg>
        <pc:spChg chg="mod">
          <ac:chgData name="Minh Hà" userId="540d079304142990" providerId="LiveId" clId="{E572BB1B-AAAC-4118-8ACE-F810FE36E7B0}" dt="2023-06-23T02:11:58.157" v="18" actId="20577"/>
          <ac:spMkLst>
            <pc:docMk/>
            <pc:sldMk cId="647916197" sldId="361"/>
            <ac:spMk id="101" creationId="{3D30427F-97B9-F2A7-FC41-7B606F8BA342}"/>
          </ac:spMkLst>
        </pc:spChg>
        <pc:spChg chg="mod">
          <ac:chgData name="Minh Hà" userId="540d079304142990" providerId="LiveId" clId="{E572BB1B-AAAC-4118-8ACE-F810FE36E7B0}" dt="2023-06-23T02:11:55.774" v="17" actId="2711"/>
          <ac:spMkLst>
            <pc:docMk/>
            <pc:sldMk cId="647916197" sldId="361"/>
            <ac:spMk id="104" creationId="{47EAA81E-537C-7D37-BFD7-CC4DC44961B9}"/>
          </ac:spMkLst>
        </pc:spChg>
        <pc:spChg chg="mod">
          <ac:chgData name="Minh Hà" userId="540d079304142990" providerId="LiveId" clId="{E572BB1B-AAAC-4118-8ACE-F810FE36E7B0}" dt="2023-06-23T02:12:38.004" v="26" actId="2711"/>
          <ac:spMkLst>
            <pc:docMk/>
            <pc:sldMk cId="647916197" sldId="361"/>
            <ac:spMk id="113" creationId="{CA1AE3FC-C702-FE0B-8FC3-351E2E12363F}"/>
          </ac:spMkLst>
        </pc:spChg>
        <pc:spChg chg="mod">
          <ac:chgData name="Minh Hà" userId="540d079304142990" providerId="LiveId" clId="{E572BB1B-AAAC-4118-8ACE-F810FE36E7B0}" dt="2023-06-23T02:12:41.306" v="27" actId="2711"/>
          <ac:spMkLst>
            <pc:docMk/>
            <pc:sldMk cId="647916197" sldId="361"/>
            <ac:spMk id="114" creationId="{66C3EE04-1D5B-F215-C82E-B5815E0260D5}"/>
          </ac:spMkLst>
        </pc:spChg>
        <pc:spChg chg="mod">
          <ac:chgData name="Minh Hà" userId="540d079304142990" providerId="LiveId" clId="{E572BB1B-AAAC-4118-8ACE-F810FE36E7B0}" dt="2023-06-23T02:12:53.080" v="34" actId="2711"/>
          <ac:spMkLst>
            <pc:docMk/>
            <pc:sldMk cId="647916197" sldId="361"/>
            <ac:spMk id="115" creationId="{44F847FB-F9AD-F81C-5B98-C0AAEAAFA971}"/>
          </ac:spMkLst>
        </pc:spChg>
        <pc:spChg chg="mod">
          <ac:chgData name="Minh Hà" userId="540d079304142990" providerId="LiveId" clId="{E572BB1B-AAAC-4118-8ACE-F810FE36E7B0}" dt="2023-06-23T02:12:53.080" v="34" actId="2711"/>
          <ac:spMkLst>
            <pc:docMk/>
            <pc:sldMk cId="647916197" sldId="361"/>
            <ac:spMk id="116" creationId="{E2695B69-998F-0B4B-590A-A9084E48770B}"/>
          </ac:spMkLst>
        </pc:spChg>
        <pc:spChg chg="mod">
          <ac:chgData name="Minh Hà" userId="540d079304142990" providerId="LiveId" clId="{E572BB1B-AAAC-4118-8ACE-F810FE36E7B0}" dt="2023-06-23T02:12:53.080" v="34" actId="2711"/>
          <ac:spMkLst>
            <pc:docMk/>
            <pc:sldMk cId="647916197" sldId="361"/>
            <ac:spMk id="117" creationId="{DD7F2C47-A845-D580-1B43-8D6F25FE7B37}"/>
          </ac:spMkLst>
        </pc:spChg>
        <pc:spChg chg="mod">
          <ac:chgData name="Minh Hà" userId="540d079304142990" providerId="LiveId" clId="{E572BB1B-AAAC-4118-8ACE-F810FE36E7B0}" dt="2023-06-23T02:12:53.080" v="34" actId="2711"/>
          <ac:spMkLst>
            <pc:docMk/>
            <pc:sldMk cId="647916197" sldId="361"/>
            <ac:spMk id="118" creationId="{6E2CF0DF-A4B0-001E-75D0-FE7AE4040ECB}"/>
          </ac:spMkLst>
        </pc:spChg>
        <pc:spChg chg="mod">
          <ac:chgData name="Minh Hà" userId="540d079304142990" providerId="LiveId" clId="{E572BB1B-AAAC-4118-8ACE-F810FE36E7B0}" dt="2023-06-23T02:12:53.080" v="34" actId="2711"/>
          <ac:spMkLst>
            <pc:docMk/>
            <pc:sldMk cId="647916197" sldId="361"/>
            <ac:spMk id="119" creationId="{781F8B2C-91D6-2FF5-1901-1200A7F5DFFC}"/>
          </ac:spMkLst>
        </pc:spChg>
        <pc:spChg chg="mod">
          <ac:chgData name="Minh Hà" userId="540d079304142990" providerId="LiveId" clId="{E572BB1B-AAAC-4118-8ACE-F810FE36E7B0}" dt="2023-06-23T02:12:53.080" v="34" actId="2711"/>
          <ac:spMkLst>
            <pc:docMk/>
            <pc:sldMk cId="647916197" sldId="361"/>
            <ac:spMk id="120" creationId="{C8693391-ED33-5FCD-D36F-F42D70C2EE37}"/>
          </ac:spMkLst>
        </pc:spChg>
        <pc:spChg chg="mod">
          <ac:chgData name="Minh Hà" userId="540d079304142990" providerId="LiveId" clId="{E572BB1B-AAAC-4118-8ACE-F810FE36E7B0}" dt="2023-06-23T02:14:31.136" v="50" actId="2711"/>
          <ac:spMkLst>
            <pc:docMk/>
            <pc:sldMk cId="647916197" sldId="361"/>
            <ac:spMk id="124" creationId="{0140EA0B-00AC-DD6E-883C-024B569F990F}"/>
          </ac:spMkLst>
        </pc:spChg>
        <pc:grpChg chg="mod">
          <ac:chgData name="Minh Hà" userId="540d079304142990" providerId="LiveId" clId="{E572BB1B-AAAC-4118-8ACE-F810FE36E7B0}" dt="2023-06-23T02:12:21.143" v="23" actId="14100"/>
          <ac:grpSpMkLst>
            <pc:docMk/>
            <pc:sldMk cId="647916197" sldId="361"/>
            <ac:grpSpMk id="71" creationId="{91412D21-115E-32D3-F7B3-0E4EFBAA53BD}"/>
          </ac:grpSpMkLst>
        </pc:grpChg>
      </pc:sldChg>
      <pc:sldChg chg="modSp mod">
        <pc:chgData name="Minh Hà" userId="540d079304142990" providerId="LiveId" clId="{E572BB1B-AAAC-4118-8ACE-F810FE36E7B0}" dt="2023-06-23T02:13:42.669" v="42" actId="2711"/>
        <pc:sldMkLst>
          <pc:docMk/>
          <pc:sldMk cId="3531391105" sldId="362"/>
        </pc:sldMkLst>
        <pc:spChg chg="mod">
          <ac:chgData name="Minh Hà" userId="540d079304142990" providerId="LiveId" clId="{E572BB1B-AAAC-4118-8ACE-F810FE36E7B0}" dt="2023-06-23T02:13:30.640" v="41" actId="2711"/>
          <ac:spMkLst>
            <pc:docMk/>
            <pc:sldMk cId="3531391105" sldId="362"/>
            <ac:spMk id="65" creationId="{BF0D13A1-87CB-85CF-906B-B29BED4621BA}"/>
          </ac:spMkLst>
        </pc:spChg>
        <pc:spChg chg="mod">
          <ac:chgData name="Minh Hà" userId="540d079304142990" providerId="LiveId" clId="{E572BB1B-AAAC-4118-8ACE-F810FE36E7B0}" dt="2023-06-23T02:13:30.640" v="41" actId="2711"/>
          <ac:spMkLst>
            <pc:docMk/>
            <pc:sldMk cId="3531391105" sldId="362"/>
            <ac:spMk id="71" creationId="{4B28E92B-699C-C00E-F40D-3A9EF79A7EB5}"/>
          </ac:spMkLst>
        </pc:spChg>
        <pc:spChg chg="mod">
          <ac:chgData name="Minh Hà" userId="540d079304142990" providerId="LiveId" clId="{E572BB1B-AAAC-4118-8ACE-F810FE36E7B0}" dt="2023-06-23T02:13:30.640" v="41" actId="2711"/>
          <ac:spMkLst>
            <pc:docMk/>
            <pc:sldMk cId="3531391105" sldId="362"/>
            <ac:spMk id="74" creationId="{771AB4F5-44B0-68B3-6D88-71033CD8FCC1}"/>
          </ac:spMkLst>
        </pc:spChg>
        <pc:spChg chg="mod">
          <ac:chgData name="Minh Hà" userId="540d079304142990" providerId="LiveId" clId="{E572BB1B-AAAC-4118-8ACE-F810FE36E7B0}" dt="2023-06-23T02:13:30.640" v="41" actId="2711"/>
          <ac:spMkLst>
            <pc:docMk/>
            <pc:sldMk cId="3531391105" sldId="362"/>
            <ac:spMk id="80" creationId="{C23A3E68-3419-11D6-F687-89E6D3B0DBF1}"/>
          </ac:spMkLst>
        </pc:spChg>
        <pc:spChg chg="mod">
          <ac:chgData name="Minh Hà" userId="540d079304142990" providerId="LiveId" clId="{E572BB1B-AAAC-4118-8ACE-F810FE36E7B0}" dt="2023-06-23T02:13:30.640" v="41" actId="2711"/>
          <ac:spMkLst>
            <pc:docMk/>
            <pc:sldMk cId="3531391105" sldId="362"/>
            <ac:spMk id="82" creationId="{F9742002-5CC8-C876-669E-46E1982C2500}"/>
          </ac:spMkLst>
        </pc:spChg>
        <pc:spChg chg="mod">
          <ac:chgData name="Minh Hà" userId="540d079304142990" providerId="LiveId" clId="{E572BB1B-AAAC-4118-8ACE-F810FE36E7B0}" dt="2023-06-23T02:13:30.640" v="41" actId="2711"/>
          <ac:spMkLst>
            <pc:docMk/>
            <pc:sldMk cId="3531391105" sldId="362"/>
            <ac:spMk id="83" creationId="{D5C3C03A-80DE-A90B-3C4D-0B121347EA21}"/>
          </ac:spMkLst>
        </pc:spChg>
        <pc:spChg chg="mod">
          <ac:chgData name="Minh Hà" userId="540d079304142990" providerId="LiveId" clId="{E572BB1B-AAAC-4118-8ACE-F810FE36E7B0}" dt="2023-06-23T02:13:30.640" v="41" actId="2711"/>
          <ac:spMkLst>
            <pc:docMk/>
            <pc:sldMk cId="3531391105" sldId="362"/>
            <ac:spMk id="84" creationId="{A3BF7DBD-C698-9E88-F9A2-76F8546C43F6}"/>
          </ac:spMkLst>
        </pc:spChg>
        <pc:spChg chg="mod">
          <ac:chgData name="Minh Hà" userId="540d079304142990" providerId="LiveId" clId="{E572BB1B-AAAC-4118-8ACE-F810FE36E7B0}" dt="2023-06-23T02:13:30.640" v="41" actId="2711"/>
          <ac:spMkLst>
            <pc:docMk/>
            <pc:sldMk cId="3531391105" sldId="362"/>
            <ac:spMk id="86" creationId="{5B3DCA94-D0DC-331F-527E-1DE9F38E012D}"/>
          </ac:spMkLst>
        </pc:spChg>
        <pc:spChg chg="mod">
          <ac:chgData name="Minh Hà" userId="540d079304142990" providerId="LiveId" clId="{E572BB1B-AAAC-4118-8ACE-F810FE36E7B0}" dt="2023-06-23T02:13:42.669" v="42" actId="2711"/>
          <ac:spMkLst>
            <pc:docMk/>
            <pc:sldMk cId="3531391105" sldId="362"/>
            <ac:spMk id="2056" creationId="{645507B3-3225-522C-5167-E8DEB76948F1}"/>
          </ac:spMkLst>
        </pc:spChg>
        <pc:spChg chg="mod">
          <ac:chgData name="Minh Hà" userId="540d079304142990" providerId="LiveId" clId="{E572BB1B-AAAC-4118-8ACE-F810FE36E7B0}" dt="2023-06-23T02:13:42.669" v="42" actId="2711"/>
          <ac:spMkLst>
            <pc:docMk/>
            <pc:sldMk cId="3531391105" sldId="362"/>
            <ac:spMk id="2057" creationId="{54E7DA33-A6C9-A0A3-8520-E2919E23C1F8}"/>
          </ac:spMkLst>
        </pc:spChg>
        <pc:spChg chg="mod">
          <ac:chgData name="Minh Hà" userId="540d079304142990" providerId="LiveId" clId="{E572BB1B-AAAC-4118-8ACE-F810FE36E7B0}" dt="2023-06-23T02:13:42.669" v="42" actId="2711"/>
          <ac:spMkLst>
            <pc:docMk/>
            <pc:sldMk cId="3531391105" sldId="362"/>
            <ac:spMk id="2058" creationId="{776CC1CE-085C-C949-32F9-B0796BD0FD50}"/>
          </ac:spMkLst>
        </pc:spChg>
        <pc:spChg chg="mod">
          <ac:chgData name="Minh Hà" userId="540d079304142990" providerId="LiveId" clId="{E572BB1B-AAAC-4118-8ACE-F810FE36E7B0}" dt="2023-06-23T02:13:42.669" v="42" actId="2711"/>
          <ac:spMkLst>
            <pc:docMk/>
            <pc:sldMk cId="3531391105" sldId="362"/>
            <ac:spMk id="2059" creationId="{F2FC0F1C-136F-BCA0-FDD2-A87814AFAF60}"/>
          </ac:spMkLst>
        </pc:spChg>
        <pc:spChg chg="mod">
          <ac:chgData name="Minh Hà" userId="540d079304142990" providerId="LiveId" clId="{E572BB1B-AAAC-4118-8ACE-F810FE36E7B0}" dt="2023-06-23T02:13:42.669" v="42" actId="2711"/>
          <ac:spMkLst>
            <pc:docMk/>
            <pc:sldMk cId="3531391105" sldId="362"/>
            <ac:spMk id="2060" creationId="{95EBA004-FB85-B9F4-B022-D800EC0BE376}"/>
          </ac:spMkLst>
        </pc:spChg>
        <pc:spChg chg="mod">
          <ac:chgData name="Minh Hà" userId="540d079304142990" providerId="LiveId" clId="{E572BB1B-AAAC-4118-8ACE-F810FE36E7B0}" dt="2023-06-23T02:13:42.669" v="42" actId="2711"/>
          <ac:spMkLst>
            <pc:docMk/>
            <pc:sldMk cId="3531391105" sldId="362"/>
            <ac:spMk id="2061" creationId="{6BCD9E24-CCD1-9680-095B-F42CB2414408}"/>
          </ac:spMkLst>
        </pc:spChg>
        <pc:spChg chg="mod">
          <ac:chgData name="Minh Hà" userId="540d079304142990" providerId="LiveId" clId="{E572BB1B-AAAC-4118-8ACE-F810FE36E7B0}" dt="2023-06-23T02:13:07.112" v="38" actId="14100"/>
          <ac:spMkLst>
            <pc:docMk/>
            <pc:sldMk cId="3531391105" sldId="362"/>
            <ac:spMk id="2071" creationId="{3E26BF09-BC1B-ADFA-90B9-B0CEB90041A1}"/>
          </ac:spMkLst>
        </pc:spChg>
        <pc:spChg chg="mod">
          <ac:chgData name="Minh Hà" userId="540d079304142990" providerId="LiveId" clId="{E572BB1B-AAAC-4118-8ACE-F810FE36E7B0}" dt="2023-06-23T02:13:42.669" v="42" actId="2711"/>
          <ac:spMkLst>
            <pc:docMk/>
            <pc:sldMk cId="3531391105" sldId="362"/>
            <ac:spMk id="2074" creationId="{3A4E02BB-870B-1D76-09D0-3113D828D8CA}"/>
          </ac:spMkLst>
        </pc:spChg>
        <pc:spChg chg="mod">
          <ac:chgData name="Minh Hà" userId="540d079304142990" providerId="LiveId" clId="{E572BB1B-AAAC-4118-8ACE-F810FE36E7B0}" dt="2023-06-23T02:13:42.669" v="42" actId="2711"/>
          <ac:spMkLst>
            <pc:docMk/>
            <pc:sldMk cId="3531391105" sldId="362"/>
            <ac:spMk id="2076" creationId="{FA018504-0423-6EE9-2518-A818BBF529D4}"/>
          </ac:spMkLst>
        </pc:spChg>
      </pc:sldChg>
      <pc:sldChg chg="modSp mod">
        <pc:chgData name="Minh Hà" userId="540d079304142990" providerId="LiveId" clId="{E572BB1B-AAAC-4118-8ACE-F810FE36E7B0}" dt="2023-06-23T02:14:01.342" v="46" actId="2711"/>
        <pc:sldMkLst>
          <pc:docMk/>
          <pc:sldMk cId="1193485324" sldId="363"/>
        </pc:sldMkLst>
        <pc:spChg chg="mod">
          <ac:chgData name="Minh Hà" userId="540d079304142990" providerId="LiveId" clId="{E572BB1B-AAAC-4118-8ACE-F810FE36E7B0}" dt="2023-06-23T02:13:52.042" v="44" actId="1076"/>
          <ac:spMkLst>
            <pc:docMk/>
            <pc:sldMk cId="1193485324" sldId="363"/>
            <ac:spMk id="69" creationId="{C7750CAE-0AE3-921B-A6F2-54DE0AB977DC}"/>
          </ac:spMkLst>
        </pc:spChg>
        <pc:spChg chg="mod">
          <ac:chgData name="Minh Hà" userId="540d079304142990" providerId="LiveId" clId="{E572BB1B-AAAC-4118-8ACE-F810FE36E7B0}" dt="2023-06-23T02:13:55.642" v="45" actId="2711"/>
          <ac:spMkLst>
            <pc:docMk/>
            <pc:sldMk cId="1193485324" sldId="363"/>
            <ac:spMk id="2071" creationId="{3E26BF09-BC1B-ADFA-90B9-B0CEB90041A1}"/>
          </ac:spMkLst>
        </pc:spChg>
        <pc:spChg chg="mod">
          <ac:chgData name="Minh Hà" userId="540d079304142990" providerId="LiveId" clId="{E572BB1B-AAAC-4118-8ACE-F810FE36E7B0}" dt="2023-06-23T02:14:01.342" v="46" actId="2711"/>
          <ac:spMkLst>
            <pc:docMk/>
            <pc:sldMk cId="1193485324" sldId="363"/>
            <ac:spMk id="2078" creationId="{2D621398-CA5F-3C09-FE51-4999B09EA0DE}"/>
          </ac:spMkLst>
        </pc:spChg>
      </pc:sldChg>
      <pc:sldChg chg="modSp mod">
        <pc:chgData name="Minh Hà" userId="540d079304142990" providerId="LiveId" clId="{E572BB1B-AAAC-4118-8ACE-F810FE36E7B0}" dt="2023-06-23T02:14:21.818" v="49" actId="2711"/>
        <pc:sldMkLst>
          <pc:docMk/>
          <pc:sldMk cId="1036928839" sldId="364"/>
        </pc:sldMkLst>
        <pc:spChg chg="mod">
          <ac:chgData name="Minh Hà" userId="540d079304142990" providerId="LiveId" clId="{E572BB1B-AAAC-4118-8ACE-F810FE36E7B0}" dt="2023-06-23T02:14:14.962" v="48" actId="2711"/>
          <ac:spMkLst>
            <pc:docMk/>
            <pc:sldMk cId="1036928839" sldId="364"/>
            <ac:spMk id="93" creationId="{A9E960E4-697D-A8AF-15F1-CC3F09B531BB}"/>
          </ac:spMkLst>
        </pc:spChg>
        <pc:spChg chg="mod">
          <ac:chgData name="Minh Hà" userId="540d079304142990" providerId="LiveId" clId="{E572BB1B-AAAC-4118-8ACE-F810FE36E7B0}" dt="2023-06-23T02:14:21.818" v="49" actId="2711"/>
          <ac:spMkLst>
            <pc:docMk/>
            <pc:sldMk cId="1036928839" sldId="364"/>
            <ac:spMk id="131" creationId="{168A0D06-70ED-2CEB-5DB5-CDE3D271EF1D}"/>
          </ac:spMkLst>
        </pc:spChg>
        <pc:spChg chg="mod">
          <ac:chgData name="Minh Hà" userId="540d079304142990" providerId="LiveId" clId="{E572BB1B-AAAC-4118-8ACE-F810FE36E7B0}" dt="2023-06-23T02:14:08.355" v="47" actId="2711"/>
          <ac:spMkLst>
            <pc:docMk/>
            <pc:sldMk cId="1036928839" sldId="364"/>
            <ac:spMk id="139" creationId="{0EFAB117-B62D-B884-E7A6-711D1FD37AC3}"/>
          </ac:spMkLst>
        </pc:spChg>
      </pc:sldChg>
      <pc:sldChg chg="modSp mod">
        <pc:chgData name="Minh Hà" userId="540d079304142990" providerId="LiveId" clId="{E572BB1B-AAAC-4118-8ACE-F810FE36E7B0}" dt="2023-06-23T02:14:42.414" v="52" actId="2711"/>
        <pc:sldMkLst>
          <pc:docMk/>
          <pc:sldMk cId="2219556869" sldId="365"/>
        </pc:sldMkLst>
        <pc:spChg chg="mod">
          <ac:chgData name="Minh Hà" userId="540d079304142990" providerId="LiveId" clId="{E572BB1B-AAAC-4118-8ACE-F810FE36E7B0}" dt="2023-06-23T02:14:37.853" v="51" actId="2711"/>
          <ac:spMkLst>
            <pc:docMk/>
            <pc:sldMk cId="2219556869" sldId="365"/>
            <ac:spMk id="2071" creationId="{3E26BF09-BC1B-ADFA-90B9-B0CEB90041A1}"/>
          </ac:spMkLst>
        </pc:spChg>
        <pc:graphicFrameChg chg="modGraphic">
          <ac:chgData name="Minh Hà" userId="540d079304142990" providerId="LiveId" clId="{E572BB1B-AAAC-4118-8ACE-F810FE36E7B0}" dt="2023-06-23T02:14:42.414" v="52" actId="2711"/>
          <ac:graphicFrameMkLst>
            <pc:docMk/>
            <pc:sldMk cId="2219556869" sldId="365"/>
            <ac:graphicFrameMk id="2" creationId="{3B426198-E299-4D3E-B70F-EA7A353BFF2B}"/>
          </ac:graphicFrameMkLst>
        </pc:graphicFrameChg>
      </pc:sldChg>
      <pc:sldChg chg="modSp mod">
        <pc:chgData name="Minh Hà" userId="540d079304142990" providerId="LiveId" clId="{E572BB1B-AAAC-4118-8ACE-F810FE36E7B0}" dt="2023-06-23T02:14:54.659" v="55" actId="14100"/>
        <pc:sldMkLst>
          <pc:docMk/>
          <pc:sldMk cId="1941780673" sldId="366"/>
        </pc:sldMkLst>
        <pc:spChg chg="mod">
          <ac:chgData name="Minh Hà" userId="540d079304142990" providerId="LiveId" clId="{E572BB1B-AAAC-4118-8ACE-F810FE36E7B0}" dt="2023-06-23T02:14:54.659" v="55" actId="14100"/>
          <ac:spMkLst>
            <pc:docMk/>
            <pc:sldMk cId="1941780673" sldId="366"/>
            <ac:spMk id="2048" creationId="{39C604C1-B224-E0C7-27B2-7FD6B6E59A6C}"/>
          </ac:spMkLst>
        </pc:spChg>
        <pc:spChg chg="mod">
          <ac:chgData name="Minh Hà" userId="540d079304142990" providerId="LiveId" clId="{E572BB1B-AAAC-4118-8ACE-F810FE36E7B0}" dt="2023-06-23T02:14:48.176" v="53" actId="2711"/>
          <ac:spMkLst>
            <pc:docMk/>
            <pc:sldMk cId="1941780673" sldId="366"/>
            <ac:spMk id="2071" creationId="{3E26BF09-BC1B-ADFA-90B9-B0CEB90041A1}"/>
          </ac:spMkLst>
        </pc:spChg>
      </pc:sldChg>
      <pc:sldChg chg="modSp mod">
        <pc:chgData name="Minh Hà" userId="540d079304142990" providerId="LiveId" clId="{E572BB1B-AAAC-4118-8ACE-F810FE36E7B0}" dt="2023-06-23T02:15:10.826" v="58" actId="1076"/>
        <pc:sldMkLst>
          <pc:docMk/>
          <pc:sldMk cId="901782434" sldId="368"/>
        </pc:sldMkLst>
        <pc:spChg chg="mod">
          <ac:chgData name="Minh Hà" userId="540d079304142990" providerId="LiveId" clId="{E572BB1B-AAAC-4118-8ACE-F810FE36E7B0}" dt="2023-06-23T02:15:04.064" v="56" actId="2711"/>
          <ac:spMkLst>
            <pc:docMk/>
            <pc:sldMk cId="901782434" sldId="368"/>
            <ac:spMk id="139" creationId="{0EFAB117-B62D-B884-E7A6-711D1FD37AC3}"/>
          </ac:spMkLst>
        </pc:spChg>
        <pc:grpChg chg="mod">
          <ac:chgData name="Minh Hà" userId="540d079304142990" providerId="LiveId" clId="{E572BB1B-AAAC-4118-8ACE-F810FE36E7B0}" dt="2023-06-23T02:15:07.835" v="57" actId="14100"/>
          <ac:grpSpMkLst>
            <pc:docMk/>
            <pc:sldMk cId="901782434" sldId="368"/>
            <ac:grpSpMk id="137" creationId="{79F4546A-3B10-F839-B3A4-B636154919C6}"/>
          </ac:grpSpMkLst>
        </pc:grpChg>
        <pc:picChg chg="mod">
          <ac:chgData name="Minh Hà" userId="540d079304142990" providerId="LiveId" clId="{E572BB1B-AAAC-4118-8ACE-F810FE36E7B0}" dt="2023-06-23T02:15:10.826" v="58" actId="1076"/>
          <ac:picMkLst>
            <pc:docMk/>
            <pc:sldMk cId="901782434" sldId="368"/>
            <ac:picMk id="2050" creationId="{C619B601-94A3-D194-1E3C-4DE9233DAC38}"/>
          </ac:picMkLst>
        </pc:picChg>
      </pc:sldChg>
      <pc:sldChg chg="modSp mod">
        <pc:chgData name="Minh Hà" userId="540d079304142990" providerId="LiveId" clId="{E572BB1B-AAAC-4118-8ACE-F810FE36E7B0}" dt="2023-06-23T02:15:18.402" v="59" actId="2711"/>
        <pc:sldMkLst>
          <pc:docMk/>
          <pc:sldMk cId="184263415" sldId="369"/>
        </pc:sldMkLst>
        <pc:spChg chg="mod">
          <ac:chgData name="Minh Hà" userId="540d079304142990" providerId="LiveId" clId="{E572BB1B-AAAC-4118-8ACE-F810FE36E7B0}" dt="2023-06-23T02:15:18.402" v="59" actId="2711"/>
          <ac:spMkLst>
            <pc:docMk/>
            <pc:sldMk cId="184263415" sldId="369"/>
            <ac:spMk id="2071" creationId="{3E26BF09-BC1B-ADFA-90B9-B0CEB90041A1}"/>
          </ac:spMkLst>
        </pc:spChg>
      </pc:sldChg>
      <pc:sldChg chg="modSp mod">
        <pc:chgData name="Minh Hà" userId="540d079304142990" providerId="LiveId" clId="{E572BB1B-AAAC-4118-8ACE-F810FE36E7B0}" dt="2023-06-23T02:15:38.487" v="62" actId="2711"/>
        <pc:sldMkLst>
          <pc:docMk/>
          <pc:sldMk cId="1666773131" sldId="371"/>
        </pc:sldMkLst>
        <pc:spChg chg="mod">
          <ac:chgData name="Minh Hà" userId="540d079304142990" providerId="LiveId" clId="{E572BB1B-AAAC-4118-8ACE-F810FE36E7B0}" dt="2023-06-23T02:15:29.165" v="60" actId="2711"/>
          <ac:spMkLst>
            <pc:docMk/>
            <pc:sldMk cId="1666773131" sldId="371"/>
            <ac:spMk id="2058" creationId="{BA2E7B05-D5E5-8477-142F-D948D9548020}"/>
          </ac:spMkLst>
        </pc:spChg>
        <pc:spChg chg="mod">
          <ac:chgData name="Minh Hà" userId="540d079304142990" providerId="LiveId" clId="{E572BB1B-AAAC-4118-8ACE-F810FE36E7B0}" dt="2023-06-23T02:15:34" v="61" actId="2711"/>
          <ac:spMkLst>
            <pc:docMk/>
            <pc:sldMk cId="1666773131" sldId="371"/>
            <ac:spMk id="2062" creationId="{64626BD1-5034-18D2-8F7F-BB8CC106B57C}"/>
          </ac:spMkLst>
        </pc:spChg>
        <pc:spChg chg="mod">
          <ac:chgData name="Minh Hà" userId="540d079304142990" providerId="LiveId" clId="{E572BB1B-AAAC-4118-8ACE-F810FE36E7B0}" dt="2023-06-23T02:15:38.487" v="62" actId="2711"/>
          <ac:spMkLst>
            <pc:docMk/>
            <pc:sldMk cId="1666773131" sldId="371"/>
            <ac:spMk id="2066" creationId="{260B6939-DB32-DAC9-3196-E0950A74878D}"/>
          </ac:spMkLst>
        </pc:spChg>
      </pc:sldChg>
      <pc:sldChg chg="modSp mod">
        <pc:chgData name="Minh Hà" userId="540d079304142990" providerId="LiveId" clId="{E572BB1B-AAAC-4118-8ACE-F810FE36E7B0}" dt="2023-06-23T02:16:29.787" v="83" actId="1076"/>
        <pc:sldMkLst>
          <pc:docMk/>
          <pc:sldMk cId="1775287360" sldId="372"/>
        </pc:sldMkLst>
        <pc:spChg chg="mod">
          <ac:chgData name="Minh Hà" userId="540d079304142990" providerId="LiveId" clId="{E572BB1B-AAAC-4118-8ACE-F810FE36E7B0}" dt="2023-06-23T02:16:20.218" v="80" actId="20577"/>
          <ac:spMkLst>
            <pc:docMk/>
            <pc:sldMk cId="1775287360" sldId="372"/>
            <ac:spMk id="2" creationId="{391CF72D-91AE-65BF-B206-D9EEE630CC79}"/>
          </ac:spMkLst>
        </pc:spChg>
        <pc:spChg chg="mod">
          <ac:chgData name="Minh Hà" userId="540d079304142990" providerId="LiveId" clId="{E572BB1B-AAAC-4118-8ACE-F810FE36E7B0}" dt="2023-06-23T02:16:10.985" v="71" actId="2711"/>
          <ac:spMkLst>
            <pc:docMk/>
            <pc:sldMk cId="1775287360" sldId="372"/>
            <ac:spMk id="69" creationId="{BF24F696-8A5D-8002-8565-08F73F58DCB1}"/>
          </ac:spMkLst>
        </pc:spChg>
        <pc:spChg chg="mod">
          <ac:chgData name="Minh Hà" userId="540d079304142990" providerId="LiveId" clId="{E572BB1B-AAAC-4118-8ACE-F810FE36E7B0}" dt="2023-06-23T02:16:29.787" v="83" actId="1076"/>
          <ac:spMkLst>
            <pc:docMk/>
            <pc:sldMk cId="1775287360" sldId="372"/>
            <ac:spMk id="79" creationId="{CDA9AF4F-3ACA-634C-CFE6-71A444F2585F}"/>
          </ac:spMkLst>
        </pc:spChg>
        <pc:spChg chg="mod">
          <ac:chgData name="Minh Hà" userId="540d079304142990" providerId="LiveId" clId="{E572BB1B-AAAC-4118-8ACE-F810FE36E7B0}" dt="2023-06-23T02:15:49.397" v="64" actId="2711"/>
          <ac:spMkLst>
            <pc:docMk/>
            <pc:sldMk cId="1775287360" sldId="372"/>
            <ac:spMk id="131" creationId="{168A0D06-70ED-2CEB-5DB5-CDE3D271EF1D}"/>
          </ac:spMkLst>
        </pc:spChg>
        <pc:spChg chg="mod">
          <ac:chgData name="Minh Hà" userId="540d079304142990" providerId="LiveId" clId="{E572BB1B-AAAC-4118-8ACE-F810FE36E7B0}" dt="2023-06-23T02:16:03.845" v="68" actId="1076"/>
          <ac:spMkLst>
            <pc:docMk/>
            <pc:sldMk cId="1775287360" sldId="372"/>
            <ac:spMk id="139" creationId="{0EFAB117-B62D-B884-E7A6-711D1FD37AC3}"/>
          </ac:spMkLst>
        </pc:spChg>
        <pc:grpChg chg="mod">
          <ac:chgData name="Minh Hà" userId="540d079304142990" providerId="LiveId" clId="{E572BB1B-AAAC-4118-8ACE-F810FE36E7B0}" dt="2023-06-23T02:16:08.349" v="70" actId="14100"/>
          <ac:grpSpMkLst>
            <pc:docMk/>
            <pc:sldMk cId="1775287360" sldId="372"/>
            <ac:grpSpMk id="137" creationId="{79F4546A-3B10-F839-B3A4-B636154919C6}"/>
          </ac:grpSpMkLst>
        </pc:grpChg>
        <pc:picChg chg="mod">
          <ac:chgData name="Minh Hà" userId="540d079304142990" providerId="LiveId" clId="{E572BB1B-AAAC-4118-8ACE-F810FE36E7B0}" dt="2023-06-23T02:15:57.759" v="67" actId="1076"/>
          <ac:picMkLst>
            <pc:docMk/>
            <pc:sldMk cId="1775287360" sldId="372"/>
            <ac:picMk id="132" creationId="{97CDE719-6A0C-B51F-F71B-A08448528DEF}"/>
          </ac:picMkLst>
        </pc:picChg>
        <pc:picChg chg="mod">
          <ac:chgData name="Minh Hà" userId="540d079304142990" providerId="LiveId" clId="{E572BB1B-AAAC-4118-8ACE-F810FE36E7B0}" dt="2023-06-23T02:15:53.957" v="65" actId="1076"/>
          <ac:picMkLst>
            <pc:docMk/>
            <pc:sldMk cId="1775287360" sldId="372"/>
            <ac:picMk id="135" creationId="{3513F35B-E3DB-0EFA-A0EA-BA7712F91109}"/>
          </ac:picMkLst>
        </pc:picChg>
      </pc:sldChg>
      <pc:sldChg chg="modSp mod">
        <pc:chgData name="Minh Hà" userId="540d079304142990" providerId="LiveId" clId="{E572BB1B-AAAC-4118-8ACE-F810FE36E7B0}" dt="2023-06-23T02:17:06.286" v="88" actId="2711"/>
        <pc:sldMkLst>
          <pc:docMk/>
          <pc:sldMk cId="478740573" sldId="373"/>
        </pc:sldMkLst>
        <pc:spChg chg="mod">
          <ac:chgData name="Minh Hà" userId="540d079304142990" providerId="LiveId" clId="{E572BB1B-AAAC-4118-8ACE-F810FE36E7B0}" dt="2023-06-23T02:16:40.471" v="84" actId="2711"/>
          <ac:spMkLst>
            <pc:docMk/>
            <pc:sldMk cId="478740573" sldId="373"/>
            <ac:spMk id="131" creationId="{168A0D06-70ED-2CEB-5DB5-CDE3D271EF1D}"/>
          </ac:spMkLst>
        </pc:spChg>
        <pc:spChg chg="mod">
          <ac:chgData name="Minh Hà" userId="540d079304142990" providerId="LiveId" clId="{E572BB1B-AAAC-4118-8ACE-F810FE36E7B0}" dt="2023-06-23T02:17:06.286" v="88" actId="2711"/>
          <ac:spMkLst>
            <pc:docMk/>
            <pc:sldMk cId="478740573" sldId="373"/>
            <ac:spMk id="148" creationId="{5F9CE94B-5CFF-6339-547B-C8568ECF66E0}"/>
          </ac:spMkLst>
        </pc:spChg>
        <pc:spChg chg="mod">
          <ac:chgData name="Minh Hà" userId="540d079304142990" providerId="LiveId" clId="{E572BB1B-AAAC-4118-8ACE-F810FE36E7B0}" dt="2023-06-23T02:16:52.310" v="85" actId="2711"/>
          <ac:spMkLst>
            <pc:docMk/>
            <pc:sldMk cId="478740573" sldId="373"/>
            <ac:spMk id="151" creationId="{4031511E-78F1-89E7-2C36-FBA938022E4E}"/>
          </ac:spMkLst>
        </pc:spChg>
        <pc:spChg chg="mod">
          <ac:chgData name="Minh Hà" userId="540d079304142990" providerId="LiveId" clId="{E572BB1B-AAAC-4118-8ACE-F810FE36E7B0}" dt="2023-06-23T02:16:56.859" v="86" actId="2711"/>
          <ac:spMkLst>
            <pc:docMk/>
            <pc:sldMk cId="478740573" sldId="373"/>
            <ac:spMk id="152" creationId="{31B953A2-F5C2-05D1-08BA-4733C639F1B4}"/>
          </ac:spMkLst>
        </pc:spChg>
        <pc:spChg chg="mod">
          <ac:chgData name="Minh Hà" userId="540d079304142990" providerId="LiveId" clId="{E572BB1B-AAAC-4118-8ACE-F810FE36E7B0}" dt="2023-06-23T02:17:01.354" v="87" actId="2711"/>
          <ac:spMkLst>
            <pc:docMk/>
            <pc:sldMk cId="478740573" sldId="373"/>
            <ac:spMk id="154" creationId="{B97C5EC1-D6C8-D620-FFF7-191984DDE147}"/>
          </ac:spMkLst>
        </pc:spChg>
      </pc:sldChg>
      <pc:sldChg chg="modSp mod">
        <pc:chgData name="Minh Hà" userId="540d079304142990" providerId="LiveId" clId="{E572BB1B-AAAC-4118-8ACE-F810FE36E7B0}" dt="2023-06-23T02:18:29.188" v="123" actId="2711"/>
        <pc:sldMkLst>
          <pc:docMk/>
          <pc:sldMk cId="2415789113" sldId="374"/>
        </pc:sldMkLst>
        <pc:spChg chg="mod">
          <ac:chgData name="Minh Hà" userId="540d079304142990" providerId="LiveId" clId="{E572BB1B-AAAC-4118-8ACE-F810FE36E7B0}" dt="2023-06-23T02:17:22.196" v="92" actId="1076"/>
          <ac:spMkLst>
            <pc:docMk/>
            <pc:sldMk cId="2415789113" sldId="374"/>
            <ac:spMk id="2" creationId="{F3D95C59-E528-46E2-B313-90E4BC8B7FCB}"/>
          </ac:spMkLst>
        </pc:spChg>
        <pc:spChg chg="mod">
          <ac:chgData name="Minh Hà" userId="540d079304142990" providerId="LiveId" clId="{E572BB1B-AAAC-4118-8ACE-F810FE36E7B0}" dt="2023-06-23T02:17:32.474" v="107" actId="2711"/>
          <ac:spMkLst>
            <pc:docMk/>
            <pc:sldMk cId="2415789113" sldId="374"/>
            <ac:spMk id="3" creationId="{BEB8E98F-1FAC-78B3-6F62-DCAB3A47941E}"/>
          </ac:spMkLst>
        </pc:spChg>
        <pc:spChg chg="mod">
          <ac:chgData name="Minh Hà" userId="540d079304142990" providerId="LiveId" clId="{E572BB1B-AAAC-4118-8ACE-F810FE36E7B0}" dt="2023-06-23T02:17:57.826" v="113" actId="14100"/>
          <ac:spMkLst>
            <pc:docMk/>
            <pc:sldMk cId="2415789113" sldId="374"/>
            <ac:spMk id="65" creationId="{F11288D1-D1A8-CF68-218B-8B45DFD5682D}"/>
          </ac:spMkLst>
        </pc:spChg>
        <pc:spChg chg="mod">
          <ac:chgData name="Minh Hà" userId="540d079304142990" providerId="LiveId" clId="{E572BB1B-AAAC-4118-8ACE-F810FE36E7B0}" dt="2023-06-23T02:17:32.474" v="107" actId="2711"/>
          <ac:spMkLst>
            <pc:docMk/>
            <pc:sldMk cId="2415789113" sldId="374"/>
            <ac:spMk id="81" creationId="{81716D1A-4864-2E26-2F19-C1468313A1D6}"/>
          </ac:spMkLst>
        </pc:spChg>
        <pc:spChg chg="mod">
          <ac:chgData name="Minh Hà" userId="540d079304142990" providerId="LiveId" clId="{E572BB1B-AAAC-4118-8ACE-F810FE36E7B0}" dt="2023-06-23T02:17:32.474" v="107" actId="2711"/>
          <ac:spMkLst>
            <pc:docMk/>
            <pc:sldMk cId="2415789113" sldId="374"/>
            <ac:spMk id="82" creationId="{69FA8DE8-E6D4-3A90-1A3C-D4BF147BFD61}"/>
          </ac:spMkLst>
        </pc:spChg>
        <pc:spChg chg="mod">
          <ac:chgData name="Minh Hà" userId="540d079304142990" providerId="LiveId" clId="{E572BB1B-AAAC-4118-8ACE-F810FE36E7B0}" dt="2023-06-23T02:17:32.474" v="107" actId="2711"/>
          <ac:spMkLst>
            <pc:docMk/>
            <pc:sldMk cId="2415789113" sldId="374"/>
            <ac:spMk id="83" creationId="{FEA36F3E-C690-7540-E70F-858CE20C7ACB}"/>
          </ac:spMkLst>
        </pc:spChg>
        <pc:spChg chg="mod">
          <ac:chgData name="Minh Hà" userId="540d079304142990" providerId="LiveId" clId="{E572BB1B-AAAC-4118-8ACE-F810FE36E7B0}" dt="2023-06-23T02:18:29.188" v="123" actId="2711"/>
          <ac:spMkLst>
            <pc:docMk/>
            <pc:sldMk cId="2415789113" sldId="374"/>
            <ac:spMk id="131" creationId="{168A0D06-70ED-2CEB-5DB5-CDE3D271EF1D}"/>
          </ac:spMkLst>
        </pc:spChg>
        <pc:grpChg chg="mod">
          <ac:chgData name="Minh Hà" userId="540d079304142990" providerId="LiveId" clId="{E572BB1B-AAAC-4118-8ACE-F810FE36E7B0}" dt="2023-06-23T02:18:17.565" v="121" actId="1076"/>
          <ac:grpSpMkLst>
            <pc:docMk/>
            <pc:sldMk cId="2415789113" sldId="374"/>
            <ac:grpSpMk id="86" creationId="{CBAD3C0E-3D5E-4322-04FA-E2B07F77226A}"/>
          </ac:grpSpMkLst>
        </pc:grpChg>
        <pc:picChg chg="mod">
          <ac:chgData name="Minh Hà" userId="540d079304142990" providerId="LiveId" clId="{E572BB1B-AAAC-4118-8ACE-F810FE36E7B0}" dt="2023-06-23T02:18:17.135" v="120" actId="1076"/>
          <ac:picMkLst>
            <pc:docMk/>
            <pc:sldMk cId="2415789113" sldId="374"/>
            <ac:picMk id="6146" creationId="{F6077AC5-06CD-5A2F-6E65-5B0696C17F4F}"/>
          </ac:picMkLst>
        </pc:picChg>
        <pc:cxnChg chg="mod">
          <ac:chgData name="Minh Hà" userId="540d079304142990" providerId="LiveId" clId="{E572BB1B-AAAC-4118-8ACE-F810FE36E7B0}" dt="2023-06-23T02:17:28.891" v="106" actId="1076"/>
          <ac:cxnSpMkLst>
            <pc:docMk/>
            <pc:sldMk cId="2415789113" sldId="374"/>
            <ac:cxnSpMk id="69" creationId="{5E43F491-B7FD-7A90-89B4-3EB535BDC395}"/>
          </ac:cxnSpMkLst>
        </pc:cxnChg>
        <pc:cxnChg chg="mod">
          <ac:chgData name="Minh Hà" userId="540d079304142990" providerId="LiveId" clId="{E572BB1B-AAAC-4118-8ACE-F810FE36E7B0}" dt="2023-06-23T02:17:28.891" v="106" actId="1076"/>
          <ac:cxnSpMkLst>
            <pc:docMk/>
            <pc:sldMk cId="2415789113" sldId="374"/>
            <ac:cxnSpMk id="71" creationId="{2A36C717-CDCF-BF2A-A3F6-A570818196A4}"/>
          </ac:cxnSpMkLst>
        </pc:cxnChg>
        <pc:cxnChg chg="mod">
          <ac:chgData name="Minh Hà" userId="540d079304142990" providerId="LiveId" clId="{E572BB1B-AAAC-4118-8ACE-F810FE36E7B0}" dt="2023-06-23T02:17:28.891" v="106" actId="1076"/>
          <ac:cxnSpMkLst>
            <pc:docMk/>
            <pc:sldMk cId="2415789113" sldId="374"/>
            <ac:cxnSpMk id="73" creationId="{6990350E-0F1D-5198-E660-D8BA15905435}"/>
          </ac:cxnSpMkLst>
        </pc:cxnChg>
        <pc:cxnChg chg="mod">
          <ac:chgData name="Minh Hà" userId="540d079304142990" providerId="LiveId" clId="{E572BB1B-AAAC-4118-8ACE-F810FE36E7B0}" dt="2023-06-23T02:17:28.891" v="106" actId="1076"/>
          <ac:cxnSpMkLst>
            <pc:docMk/>
            <pc:sldMk cId="2415789113" sldId="374"/>
            <ac:cxnSpMk id="79" creationId="{6CB80504-BB6C-9A37-A3B7-2864D9BFB6E5}"/>
          </ac:cxnSpMkLst>
        </pc:cxnChg>
      </pc:sldChg>
      <pc:sldChg chg="modSp mod">
        <pc:chgData name="Minh Hà" userId="540d079304142990" providerId="LiveId" clId="{E572BB1B-AAAC-4118-8ACE-F810FE36E7B0}" dt="2023-06-23T02:18:35.263" v="124" actId="2711"/>
        <pc:sldMkLst>
          <pc:docMk/>
          <pc:sldMk cId="849353723" sldId="375"/>
        </pc:sldMkLst>
        <pc:spChg chg="mod">
          <ac:chgData name="Minh Hà" userId="540d079304142990" providerId="LiveId" clId="{E572BB1B-AAAC-4118-8ACE-F810FE36E7B0}" dt="2023-06-23T02:18:22.519" v="122" actId="2711"/>
          <ac:spMkLst>
            <pc:docMk/>
            <pc:sldMk cId="849353723" sldId="375"/>
            <ac:spMk id="2" creationId="{F3D95C59-E528-46E2-B313-90E4BC8B7FCB}"/>
          </ac:spMkLst>
        </pc:spChg>
        <pc:spChg chg="mod">
          <ac:chgData name="Minh Hà" userId="540d079304142990" providerId="LiveId" clId="{E572BB1B-AAAC-4118-8ACE-F810FE36E7B0}" dt="2023-06-23T02:18:35.263" v="124" actId="2711"/>
          <ac:spMkLst>
            <pc:docMk/>
            <pc:sldMk cId="849353723" sldId="375"/>
            <ac:spMk id="131" creationId="{168A0D06-70ED-2CEB-5DB5-CDE3D271EF1D}"/>
          </ac:spMkLst>
        </pc:spChg>
      </pc:sldChg>
      <pc:sldChg chg="modSp">
        <pc:chgData name="Minh Hà" userId="540d079304142990" providerId="LiveId" clId="{E572BB1B-AAAC-4118-8ACE-F810FE36E7B0}" dt="2023-06-23T02:18:47.159" v="125" actId="2711"/>
        <pc:sldMkLst>
          <pc:docMk/>
          <pc:sldMk cId="771778634" sldId="376"/>
        </pc:sldMkLst>
        <pc:spChg chg="mod">
          <ac:chgData name="Minh Hà" userId="540d079304142990" providerId="LiveId" clId="{E572BB1B-AAAC-4118-8ACE-F810FE36E7B0}" dt="2023-06-23T02:18:47.159" v="125" actId="2711"/>
          <ac:spMkLst>
            <pc:docMk/>
            <pc:sldMk cId="771778634" sldId="376"/>
            <ac:spMk id="2048" creationId="{39C604C1-B224-E0C7-27B2-7FD6B6E59A6C}"/>
          </ac:spMkLst>
        </pc:spChg>
      </pc:sldChg>
      <pc:sldChg chg="modSp">
        <pc:chgData name="Minh Hà" userId="540d079304142990" providerId="LiveId" clId="{E572BB1B-AAAC-4118-8ACE-F810FE36E7B0}" dt="2023-06-23T02:18:59.307" v="127" actId="2711"/>
        <pc:sldMkLst>
          <pc:docMk/>
          <pc:sldMk cId="61247467" sldId="377"/>
        </pc:sldMkLst>
        <pc:spChg chg="mod">
          <ac:chgData name="Minh Hà" userId="540d079304142990" providerId="LiveId" clId="{E572BB1B-AAAC-4118-8ACE-F810FE36E7B0}" dt="2023-06-23T02:18:59.307" v="127" actId="2711"/>
          <ac:spMkLst>
            <pc:docMk/>
            <pc:sldMk cId="61247467" sldId="377"/>
            <ac:spMk id="2048" creationId="{39C604C1-B224-E0C7-27B2-7FD6B6E59A6C}"/>
          </ac:spMkLst>
        </pc:spChg>
      </pc:sldChg>
      <pc:sldChg chg="modSp mod">
        <pc:chgData name="Minh Hà" userId="540d079304142990" providerId="LiveId" clId="{E572BB1B-AAAC-4118-8ACE-F810FE36E7B0}" dt="2023-06-23T02:19:19.413" v="131" actId="2711"/>
        <pc:sldMkLst>
          <pc:docMk/>
          <pc:sldMk cId="4017267104" sldId="378"/>
        </pc:sldMkLst>
        <pc:spChg chg="mod">
          <ac:chgData name="Minh Hà" userId="540d079304142990" providerId="LiveId" clId="{E572BB1B-AAAC-4118-8ACE-F810FE36E7B0}" dt="2023-06-23T02:19:19.413" v="131" actId="2711"/>
          <ac:spMkLst>
            <pc:docMk/>
            <pc:sldMk cId="4017267104" sldId="378"/>
            <ac:spMk id="2048" creationId="{39C604C1-B224-E0C7-27B2-7FD6B6E59A6C}"/>
          </ac:spMkLst>
        </pc:spChg>
        <pc:spChg chg="mod">
          <ac:chgData name="Minh Hà" userId="540d079304142990" providerId="LiveId" clId="{E572BB1B-AAAC-4118-8ACE-F810FE36E7B0}" dt="2023-06-23T02:19:08.569" v="128" actId="2711"/>
          <ac:spMkLst>
            <pc:docMk/>
            <pc:sldMk cId="4017267104" sldId="378"/>
            <ac:spMk id="2052" creationId="{B34710BC-F25E-F05B-94F8-6A93DFEB6EF2}"/>
          </ac:spMkLst>
        </pc:spChg>
        <pc:spChg chg="mod">
          <ac:chgData name="Minh Hà" userId="540d079304142990" providerId="LiveId" clId="{E572BB1B-AAAC-4118-8ACE-F810FE36E7B0}" dt="2023-06-23T02:19:08.569" v="128" actId="2711"/>
          <ac:spMkLst>
            <pc:docMk/>
            <pc:sldMk cId="4017267104" sldId="378"/>
            <ac:spMk id="2058" creationId="{5C174055-BE24-E753-DDD7-E518BB1F07DC}"/>
          </ac:spMkLst>
        </pc:spChg>
        <pc:spChg chg="mod">
          <ac:chgData name="Minh Hà" userId="540d079304142990" providerId="LiveId" clId="{E572BB1B-AAAC-4118-8ACE-F810FE36E7B0}" dt="2023-06-23T02:19:08.569" v="128" actId="2711"/>
          <ac:spMkLst>
            <pc:docMk/>
            <pc:sldMk cId="4017267104" sldId="378"/>
            <ac:spMk id="2059" creationId="{F371A0F1-2114-01D2-1FA1-38441A464B80}"/>
          </ac:spMkLst>
        </pc:spChg>
        <pc:spChg chg="mod">
          <ac:chgData name="Minh Hà" userId="540d079304142990" providerId="LiveId" clId="{E572BB1B-AAAC-4118-8ACE-F810FE36E7B0}" dt="2023-06-23T02:19:08.569" v="128" actId="2711"/>
          <ac:spMkLst>
            <pc:docMk/>
            <pc:sldMk cId="4017267104" sldId="378"/>
            <ac:spMk id="2060" creationId="{B855F6AF-5B66-D0E0-44DC-4FBADEC63BBF}"/>
          </ac:spMkLst>
        </pc:spChg>
        <pc:spChg chg="mod">
          <ac:chgData name="Minh Hà" userId="540d079304142990" providerId="LiveId" clId="{E572BB1B-AAAC-4118-8ACE-F810FE36E7B0}" dt="2023-06-23T02:19:08.569" v="128" actId="2711"/>
          <ac:spMkLst>
            <pc:docMk/>
            <pc:sldMk cId="4017267104" sldId="378"/>
            <ac:spMk id="2061" creationId="{0DF3C1DE-408D-3030-DCB9-6CB62CC5CC63}"/>
          </ac:spMkLst>
        </pc:spChg>
        <pc:grpChg chg="mod">
          <ac:chgData name="Minh Hà" userId="540d079304142990" providerId="LiveId" clId="{E572BB1B-AAAC-4118-8ACE-F810FE36E7B0}" dt="2023-06-23T02:19:16.125" v="130" actId="14100"/>
          <ac:grpSpMkLst>
            <pc:docMk/>
            <pc:sldMk cId="4017267104" sldId="378"/>
            <ac:grpSpMk id="2074" creationId="{07DB61B2-1B4B-08F2-CA78-387F1B2247AA}"/>
          </ac:grpSpMkLst>
        </pc:grpChg>
      </pc:sldChg>
      <pc:sldChg chg="delSp modSp mod">
        <pc:chgData name="Minh Hà" userId="540d079304142990" providerId="LiveId" clId="{E572BB1B-AAAC-4118-8ACE-F810FE36E7B0}" dt="2023-06-23T02:20:06.056" v="141" actId="478"/>
        <pc:sldMkLst>
          <pc:docMk/>
          <pc:sldMk cId="3312577809" sldId="380"/>
        </pc:sldMkLst>
        <pc:spChg chg="mod">
          <ac:chgData name="Minh Hà" userId="540d079304142990" providerId="LiveId" clId="{E572BB1B-AAAC-4118-8ACE-F810FE36E7B0}" dt="2023-06-23T02:19:56.477" v="139" actId="2711"/>
          <ac:spMkLst>
            <pc:docMk/>
            <pc:sldMk cId="3312577809" sldId="380"/>
            <ac:spMk id="65" creationId="{7B9B4C29-9198-ED03-962B-C03E1E615A86}"/>
          </ac:spMkLst>
        </pc:spChg>
        <pc:spChg chg="mod">
          <ac:chgData name="Minh Hà" userId="540d079304142990" providerId="LiveId" clId="{E572BB1B-AAAC-4118-8ACE-F810FE36E7B0}" dt="2023-06-23T02:19:50.431" v="138" actId="1076"/>
          <ac:spMkLst>
            <pc:docMk/>
            <pc:sldMk cId="3312577809" sldId="380"/>
            <ac:spMk id="93" creationId="{4DF23857-809F-1F71-5BD8-4FFCDAF48C41}"/>
          </ac:spMkLst>
        </pc:spChg>
        <pc:spChg chg="mod">
          <ac:chgData name="Minh Hà" userId="540d079304142990" providerId="LiveId" clId="{E572BB1B-AAAC-4118-8ACE-F810FE36E7B0}" dt="2023-06-23T02:19:50.431" v="138" actId="1076"/>
          <ac:spMkLst>
            <pc:docMk/>
            <pc:sldMk cId="3312577809" sldId="380"/>
            <ac:spMk id="95" creationId="{0CB68E85-3F3C-6FE7-E4EA-39CBEB9DDF82}"/>
          </ac:spMkLst>
        </pc:spChg>
        <pc:spChg chg="mod">
          <ac:chgData name="Minh Hà" userId="540d079304142990" providerId="LiveId" clId="{E572BB1B-AAAC-4118-8ACE-F810FE36E7B0}" dt="2023-06-23T02:20:01.019" v="140" actId="2711"/>
          <ac:spMkLst>
            <pc:docMk/>
            <pc:sldMk cId="3312577809" sldId="380"/>
            <ac:spMk id="131" creationId="{168A0D06-70ED-2CEB-5DB5-CDE3D271EF1D}"/>
          </ac:spMkLst>
        </pc:spChg>
        <pc:spChg chg="mod">
          <ac:chgData name="Minh Hà" userId="540d079304142990" providerId="LiveId" clId="{E572BB1B-AAAC-4118-8ACE-F810FE36E7B0}" dt="2023-06-23T02:19:50.431" v="138" actId="1076"/>
          <ac:spMkLst>
            <pc:docMk/>
            <pc:sldMk cId="3312577809" sldId="380"/>
            <ac:spMk id="13312" creationId="{DDEE6467-1622-CCC7-F8DE-1DBA6CBEE899}"/>
          </ac:spMkLst>
        </pc:spChg>
        <pc:spChg chg="mod">
          <ac:chgData name="Minh Hà" userId="540d079304142990" providerId="LiveId" clId="{E572BB1B-AAAC-4118-8ACE-F810FE36E7B0}" dt="2023-06-23T02:19:50.431" v="138" actId="1076"/>
          <ac:spMkLst>
            <pc:docMk/>
            <pc:sldMk cId="3312577809" sldId="380"/>
            <ac:spMk id="13313" creationId="{D18F0B2D-E52E-D198-B7A0-2D741D094FAE}"/>
          </ac:spMkLst>
        </pc:spChg>
        <pc:grpChg chg="del">
          <ac:chgData name="Minh Hà" userId="540d079304142990" providerId="LiveId" clId="{E572BB1B-AAAC-4118-8ACE-F810FE36E7B0}" dt="2023-06-23T02:20:06.056" v="141" actId="478"/>
          <ac:grpSpMkLst>
            <pc:docMk/>
            <pc:sldMk cId="3312577809" sldId="380"/>
            <ac:grpSpMk id="136" creationId="{5E64CC41-D839-2D2C-7C98-CFEE161920B3}"/>
          </ac:grpSpMkLst>
        </pc:grpChg>
      </pc:sldChg>
      <pc:sldChg chg="modSp mod">
        <pc:chgData name="Minh Hà" userId="540d079304142990" providerId="LiveId" clId="{E572BB1B-AAAC-4118-8ACE-F810FE36E7B0}" dt="2023-06-23T02:20:28.326" v="142" actId="2711"/>
        <pc:sldMkLst>
          <pc:docMk/>
          <pc:sldMk cId="1863682065" sldId="385"/>
        </pc:sldMkLst>
        <pc:spChg chg="mod">
          <ac:chgData name="Minh Hà" userId="540d079304142990" providerId="LiveId" clId="{E572BB1B-AAAC-4118-8ACE-F810FE36E7B0}" dt="2023-06-23T02:20:28.326" v="142" actId="2711"/>
          <ac:spMkLst>
            <pc:docMk/>
            <pc:sldMk cId="1863682065" sldId="385"/>
            <ac:spMk id="2057" creationId="{F6739373-96A1-073F-312A-6CC07F61549C}"/>
          </ac:spMkLst>
        </pc:spChg>
      </pc:sldChg>
      <pc:sldChg chg="modSp mod">
        <pc:chgData name="Minh Hà" userId="540d079304142990" providerId="LiveId" clId="{E572BB1B-AAAC-4118-8ACE-F810FE36E7B0}" dt="2023-06-23T02:21:00.571" v="171" actId="2711"/>
        <pc:sldMkLst>
          <pc:docMk/>
          <pc:sldMk cId="1726791879" sldId="386"/>
        </pc:sldMkLst>
        <pc:spChg chg="mod">
          <ac:chgData name="Minh Hà" userId="540d079304142990" providerId="LiveId" clId="{E572BB1B-AAAC-4118-8ACE-F810FE36E7B0}" dt="2023-06-23T02:20:47.736" v="168" actId="20577"/>
          <ac:spMkLst>
            <pc:docMk/>
            <pc:sldMk cId="1726791879" sldId="386"/>
            <ac:spMk id="9" creationId="{77D8A9BF-CA0B-071B-AA7F-EAD776CE61BF}"/>
          </ac:spMkLst>
        </pc:spChg>
        <pc:spChg chg="mod">
          <ac:chgData name="Minh Hà" userId="540d079304142990" providerId="LiveId" clId="{E572BB1B-AAAC-4118-8ACE-F810FE36E7B0}" dt="2023-06-23T02:20:52.324" v="169" actId="2711"/>
          <ac:spMkLst>
            <pc:docMk/>
            <pc:sldMk cId="1726791879" sldId="386"/>
            <ac:spMk id="10" creationId="{F1D98145-02E0-DB89-CFBC-1F1E2C3C4A28}"/>
          </ac:spMkLst>
        </pc:spChg>
        <pc:spChg chg="mod">
          <ac:chgData name="Minh Hà" userId="540d079304142990" providerId="LiveId" clId="{E572BB1B-AAAC-4118-8ACE-F810FE36E7B0}" dt="2023-06-23T02:20:56.516" v="170" actId="2711"/>
          <ac:spMkLst>
            <pc:docMk/>
            <pc:sldMk cId="1726791879" sldId="386"/>
            <ac:spMk id="11" creationId="{A51B2053-4422-346A-3925-F80DFE0F034D}"/>
          </ac:spMkLst>
        </pc:spChg>
        <pc:spChg chg="mod">
          <ac:chgData name="Minh Hà" userId="540d079304142990" providerId="LiveId" clId="{E572BB1B-AAAC-4118-8ACE-F810FE36E7B0}" dt="2023-06-23T02:21:00.571" v="171" actId="2711"/>
          <ac:spMkLst>
            <pc:docMk/>
            <pc:sldMk cId="1726791879" sldId="386"/>
            <ac:spMk id="13" creationId="{1A2A1C75-EA1F-D4CE-9F23-23312F9367E5}"/>
          </ac:spMkLst>
        </pc:spChg>
      </pc:sldChg>
    </pc:docChg>
  </pc:docChgLst>
</pc:chgInfo>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C4AB07-FB2C-B207-8213-2E9576A2F36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14760A4C-0624-B8FB-C801-6B4E4362C3F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3DAADCA-C2F3-D6BE-D422-8BFF81F60CAC}"/>
              </a:ext>
            </a:extLst>
          </p:cNvPr>
          <p:cNvSpPr>
            <a:spLocks noGrp="1"/>
          </p:cNvSpPr>
          <p:nvPr>
            <p:ph type="dt" sz="half" idx="10"/>
          </p:nvPr>
        </p:nvSpPr>
        <p:spPr/>
        <p:txBody>
          <a:bodyPr/>
          <a:lstStyle/>
          <a:p>
            <a:fld id="{3C7BA012-C51C-4824-984B-135B00BD328D}" type="datetimeFigureOut">
              <a:rPr lang="en-US" smtClean="0"/>
              <a:t>6/23/2023</a:t>
            </a:fld>
            <a:endParaRPr lang="en-US" dirty="0"/>
          </a:p>
        </p:txBody>
      </p:sp>
      <p:sp>
        <p:nvSpPr>
          <p:cNvPr id="5" name="Footer Placeholder 4">
            <a:extLst>
              <a:ext uri="{FF2B5EF4-FFF2-40B4-BE49-F238E27FC236}">
                <a16:creationId xmlns:a16="http://schemas.microsoft.com/office/drawing/2014/main" id="{DD2A9A59-A66E-6DCF-5497-8406CBC348B5}"/>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6169F5B5-4100-779A-4F7E-3261513854EF}"/>
              </a:ext>
            </a:extLst>
          </p:cNvPr>
          <p:cNvSpPr>
            <a:spLocks noGrp="1"/>
          </p:cNvSpPr>
          <p:nvPr>
            <p:ph type="sldNum" sz="quarter" idx="12"/>
          </p:nvPr>
        </p:nvSpPr>
        <p:spPr/>
        <p:txBody>
          <a:bodyPr/>
          <a:lstStyle/>
          <a:p>
            <a:fld id="{544D6475-8EBA-4A15-9A15-7782DEA0411B}" type="slidenum">
              <a:rPr lang="en-US" smtClean="0"/>
              <a:t>‹#›</a:t>
            </a:fld>
            <a:endParaRPr lang="en-US" dirty="0"/>
          </a:p>
        </p:txBody>
      </p:sp>
    </p:spTree>
    <p:extLst>
      <p:ext uri="{BB962C8B-B14F-4D97-AF65-F5344CB8AC3E}">
        <p14:creationId xmlns:p14="http://schemas.microsoft.com/office/powerpoint/2010/main" val="20515156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45B26E-E0B9-E442-B08E-AEBF8A21A8D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EA236F6-D719-C3ED-D725-C5370DE910E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B9378F-30EE-76E5-745C-A3046CD7CE47}"/>
              </a:ext>
            </a:extLst>
          </p:cNvPr>
          <p:cNvSpPr>
            <a:spLocks noGrp="1"/>
          </p:cNvSpPr>
          <p:nvPr>
            <p:ph type="dt" sz="half" idx="10"/>
          </p:nvPr>
        </p:nvSpPr>
        <p:spPr/>
        <p:txBody>
          <a:bodyPr/>
          <a:lstStyle/>
          <a:p>
            <a:fld id="{3C7BA012-C51C-4824-984B-135B00BD328D}" type="datetimeFigureOut">
              <a:rPr lang="en-US" smtClean="0"/>
              <a:t>6/23/2023</a:t>
            </a:fld>
            <a:endParaRPr lang="en-US" dirty="0"/>
          </a:p>
        </p:txBody>
      </p:sp>
      <p:sp>
        <p:nvSpPr>
          <p:cNvPr id="5" name="Footer Placeholder 4">
            <a:extLst>
              <a:ext uri="{FF2B5EF4-FFF2-40B4-BE49-F238E27FC236}">
                <a16:creationId xmlns:a16="http://schemas.microsoft.com/office/drawing/2014/main" id="{357262C1-F868-8702-74BF-CA6699D63458}"/>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7FEF438C-30BA-1649-62B8-973595706881}"/>
              </a:ext>
            </a:extLst>
          </p:cNvPr>
          <p:cNvSpPr>
            <a:spLocks noGrp="1"/>
          </p:cNvSpPr>
          <p:nvPr>
            <p:ph type="sldNum" sz="quarter" idx="12"/>
          </p:nvPr>
        </p:nvSpPr>
        <p:spPr/>
        <p:txBody>
          <a:bodyPr/>
          <a:lstStyle/>
          <a:p>
            <a:fld id="{544D6475-8EBA-4A15-9A15-7782DEA0411B}" type="slidenum">
              <a:rPr lang="en-US" smtClean="0"/>
              <a:t>‹#›</a:t>
            </a:fld>
            <a:endParaRPr lang="en-US" dirty="0"/>
          </a:p>
        </p:txBody>
      </p:sp>
    </p:spTree>
    <p:extLst>
      <p:ext uri="{BB962C8B-B14F-4D97-AF65-F5344CB8AC3E}">
        <p14:creationId xmlns:p14="http://schemas.microsoft.com/office/powerpoint/2010/main" val="29533322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35C3002-0A6A-9813-887C-9A053A33360B}"/>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91C55CA-BFE7-3FC5-4B01-484098C7D8BA}"/>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5437536-ACA7-5C6A-3559-A1D71457A40C}"/>
              </a:ext>
            </a:extLst>
          </p:cNvPr>
          <p:cNvSpPr>
            <a:spLocks noGrp="1"/>
          </p:cNvSpPr>
          <p:nvPr>
            <p:ph type="dt" sz="half" idx="10"/>
          </p:nvPr>
        </p:nvSpPr>
        <p:spPr/>
        <p:txBody>
          <a:bodyPr/>
          <a:lstStyle/>
          <a:p>
            <a:fld id="{3C7BA012-C51C-4824-984B-135B00BD328D}" type="datetimeFigureOut">
              <a:rPr lang="en-US" smtClean="0"/>
              <a:t>6/23/2023</a:t>
            </a:fld>
            <a:endParaRPr lang="en-US" dirty="0"/>
          </a:p>
        </p:txBody>
      </p:sp>
      <p:sp>
        <p:nvSpPr>
          <p:cNvPr id="5" name="Footer Placeholder 4">
            <a:extLst>
              <a:ext uri="{FF2B5EF4-FFF2-40B4-BE49-F238E27FC236}">
                <a16:creationId xmlns:a16="http://schemas.microsoft.com/office/drawing/2014/main" id="{9A8DBBF4-C04F-E476-8412-1D9D73FBDDE4}"/>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0929C43F-FDE0-B7A9-AC90-4BCBEE8DEF9B}"/>
              </a:ext>
            </a:extLst>
          </p:cNvPr>
          <p:cNvSpPr>
            <a:spLocks noGrp="1"/>
          </p:cNvSpPr>
          <p:nvPr>
            <p:ph type="sldNum" sz="quarter" idx="12"/>
          </p:nvPr>
        </p:nvSpPr>
        <p:spPr/>
        <p:txBody>
          <a:bodyPr/>
          <a:lstStyle/>
          <a:p>
            <a:fld id="{544D6475-8EBA-4A15-9A15-7782DEA0411B}" type="slidenum">
              <a:rPr lang="en-US" smtClean="0"/>
              <a:t>‹#›</a:t>
            </a:fld>
            <a:endParaRPr lang="en-US" dirty="0"/>
          </a:p>
        </p:txBody>
      </p:sp>
    </p:spTree>
    <p:extLst>
      <p:ext uri="{BB962C8B-B14F-4D97-AF65-F5344CB8AC3E}">
        <p14:creationId xmlns:p14="http://schemas.microsoft.com/office/powerpoint/2010/main" val="41896035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8477BB-CBE3-B8BD-4A3D-962B57B1B67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95BE295-70F3-883A-FB6B-36A1F842AC3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2D8F2CA-4847-4B12-D342-6C14932186A5}"/>
              </a:ext>
            </a:extLst>
          </p:cNvPr>
          <p:cNvSpPr>
            <a:spLocks noGrp="1"/>
          </p:cNvSpPr>
          <p:nvPr>
            <p:ph type="dt" sz="half" idx="10"/>
          </p:nvPr>
        </p:nvSpPr>
        <p:spPr/>
        <p:txBody>
          <a:bodyPr/>
          <a:lstStyle/>
          <a:p>
            <a:fld id="{3C7BA012-C51C-4824-984B-135B00BD328D}" type="datetimeFigureOut">
              <a:rPr lang="en-US" smtClean="0"/>
              <a:t>6/23/2023</a:t>
            </a:fld>
            <a:endParaRPr lang="en-US" dirty="0"/>
          </a:p>
        </p:txBody>
      </p:sp>
      <p:sp>
        <p:nvSpPr>
          <p:cNvPr id="5" name="Footer Placeholder 4">
            <a:extLst>
              <a:ext uri="{FF2B5EF4-FFF2-40B4-BE49-F238E27FC236}">
                <a16:creationId xmlns:a16="http://schemas.microsoft.com/office/drawing/2014/main" id="{00B5D905-CD5A-A489-85D6-EF11474FD08B}"/>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E70EAF20-80E5-EA7B-CCF9-88FC68060CD9}"/>
              </a:ext>
            </a:extLst>
          </p:cNvPr>
          <p:cNvSpPr>
            <a:spLocks noGrp="1"/>
          </p:cNvSpPr>
          <p:nvPr>
            <p:ph type="sldNum" sz="quarter" idx="12"/>
          </p:nvPr>
        </p:nvSpPr>
        <p:spPr/>
        <p:txBody>
          <a:bodyPr/>
          <a:lstStyle/>
          <a:p>
            <a:fld id="{544D6475-8EBA-4A15-9A15-7782DEA0411B}" type="slidenum">
              <a:rPr lang="en-US" smtClean="0"/>
              <a:t>‹#›</a:t>
            </a:fld>
            <a:endParaRPr lang="en-US" dirty="0"/>
          </a:p>
        </p:txBody>
      </p:sp>
    </p:spTree>
    <p:extLst>
      <p:ext uri="{BB962C8B-B14F-4D97-AF65-F5344CB8AC3E}">
        <p14:creationId xmlns:p14="http://schemas.microsoft.com/office/powerpoint/2010/main" val="259786695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CF51EE-C88B-22DB-D043-C7C7BB831CB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4A2D1BA-5D73-0326-9F4C-34D196D41C2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51474D5-7E6A-83CE-2177-7EB0477754B0}"/>
              </a:ext>
            </a:extLst>
          </p:cNvPr>
          <p:cNvSpPr>
            <a:spLocks noGrp="1"/>
          </p:cNvSpPr>
          <p:nvPr>
            <p:ph type="dt" sz="half" idx="10"/>
          </p:nvPr>
        </p:nvSpPr>
        <p:spPr/>
        <p:txBody>
          <a:bodyPr/>
          <a:lstStyle/>
          <a:p>
            <a:fld id="{3C7BA012-C51C-4824-984B-135B00BD328D}" type="datetimeFigureOut">
              <a:rPr lang="en-US" smtClean="0"/>
              <a:t>6/23/2023</a:t>
            </a:fld>
            <a:endParaRPr lang="en-US" dirty="0"/>
          </a:p>
        </p:txBody>
      </p:sp>
      <p:sp>
        <p:nvSpPr>
          <p:cNvPr id="5" name="Footer Placeholder 4">
            <a:extLst>
              <a:ext uri="{FF2B5EF4-FFF2-40B4-BE49-F238E27FC236}">
                <a16:creationId xmlns:a16="http://schemas.microsoft.com/office/drawing/2014/main" id="{4F8113E4-5F21-9662-0DEC-2F6162AF74F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1EF57BCC-9590-F9D1-1206-CC5645FEFDCA}"/>
              </a:ext>
            </a:extLst>
          </p:cNvPr>
          <p:cNvSpPr>
            <a:spLocks noGrp="1"/>
          </p:cNvSpPr>
          <p:nvPr>
            <p:ph type="sldNum" sz="quarter" idx="12"/>
          </p:nvPr>
        </p:nvSpPr>
        <p:spPr/>
        <p:txBody>
          <a:bodyPr/>
          <a:lstStyle/>
          <a:p>
            <a:fld id="{544D6475-8EBA-4A15-9A15-7782DEA0411B}" type="slidenum">
              <a:rPr lang="en-US" smtClean="0"/>
              <a:t>‹#›</a:t>
            </a:fld>
            <a:endParaRPr lang="en-US" dirty="0"/>
          </a:p>
        </p:txBody>
      </p:sp>
    </p:spTree>
    <p:extLst>
      <p:ext uri="{BB962C8B-B14F-4D97-AF65-F5344CB8AC3E}">
        <p14:creationId xmlns:p14="http://schemas.microsoft.com/office/powerpoint/2010/main" val="14980192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D5A73B-7F13-8B85-7C12-1D6CCFD038E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CB86AB0-6752-41D6-2075-D0259AD4F9E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9F9D1A3-E5BE-C1E4-54FC-C5347B56820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0DA74D8-839B-71F9-5E98-CAF6E97437DC}"/>
              </a:ext>
            </a:extLst>
          </p:cNvPr>
          <p:cNvSpPr>
            <a:spLocks noGrp="1"/>
          </p:cNvSpPr>
          <p:nvPr>
            <p:ph type="dt" sz="half" idx="10"/>
          </p:nvPr>
        </p:nvSpPr>
        <p:spPr/>
        <p:txBody>
          <a:bodyPr/>
          <a:lstStyle/>
          <a:p>
            <a:fld id="{3C7BA012-C51C-4824-984B-135B00BD328D}" type="datetimeFigureOut">
              <a:rPr lang="en-US" smtClean="0"/>
              <a:t>6/23/2023</a:t>
            </a:fld>
            <a:endParaRPr lang="en-US" dirty="0"/>
          </a:p>
        </p:txBody>
      </p:sp>
      <p:sp>
        <p:nvSpPr>
          <p:cNvPr id="6" name="Footer Placeholder 5">
            <a:extLst>
              <a:ext uri="{FF2B5EF4-FFF2-40B4-BE49-F238E27FC236}">
                <a16:creationId xmlns:a16="http://schemas.microsoft.com/office/drawing/2014/main" id="{396396F5-57FA-CFB2-A272-C2DFC6A616EE}"/>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F16CA740-2D8E-48BC-C5C3-8DB32F753D49}"/>
              </a:ext>
            </a:extLst>
          </p:cNvPr>
          <p:cNvSpPr>
            <a:spLocks noGrp="1"/>
          </p:cNvSpPr>
          <p:nvPr>
            <p:ph type="sldNum" sz="quarter" idx="12"/>
          </p:nvPr>
        </p:nvSpPr>
        <p:spPr/>
        <p:txBody>
          <a:bodyPr/>
          <a:lstStyle/>
          <a:p>
            <a:fld id="{544D6475-8EBA-4A15-9A15-7782DEA0411B}" type="slidenum">
              <a:rPr lang="en-US" smtClean="0"/>
              <a:t>‹#›</a:t>
            </a:fld>
            <a:endParaRPr lang="en-US" dirty="0"/>
          </a:p>
        </p:txBody>
      </p:sp>
    </p:spTree>
    <p:extLst>
      <p:ext uri="{BB962C8B-B14F-4D97-AF65-F5344CB8AC3E}">
        <p14:creationId xmlns:p14="http://schemas.microsoft.com/office/powerpoint/2010/main" val="277527265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6EE46F-85AC-08B3-FEF8-9B7E581F90BD}"/>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110E6C5-2B3A-BAB1-E4D0-C65037639AD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0BCB9FC-E917-7AF6-4126-AF327BD08CE9}"/>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C21A751-17F1-08DD-7668-BE6508D9B7B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C64C04C-0D9B-B5CF-761C-527FDD58292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AE95EAF-E89B-5C16-4F98-BA58A937372D}"/>
              </a:ext>
            </a:extLst>
          </p:cNvPr>
          <p:cNvSpPr>
            <a:spLocks noGrp="1"/>
          </p:cNvSpPr>
          <p:nvPr>
            <p:ph type="dt" sz="half" idx="10"/>
          </p:nvPr>
        </p:nvSpPr>
        <p:spPr/>
        <p:txBody>
          <a:bodyPr/>
          <a:lstStyle/>
          <a:p>
            <a:fld id="{3C7BA012-C51C-4824-984B-135B00BD328D}" type="datetimeFigureOut">
              <a:rPr lang="en-US" smtClean="0"/>
              <a:t>6/23/2023</a:t>
            </a:fld>
            <a:endParaRPr lang="en-US" dirty="0"/>
          </a:p>
        </p:txBody>
      </p:sp>
      <p:sp>
        <p:nvSpPr>
          <p:cNvPr id="8" name="Footer Placeholder 7">
            <a:extLst>
              <a:ext uri="{FF2B5EF4-FFF2-40B4-BE49-F238E27FC236}">
                <a16:creationId xmlns:a16="http://schemas.microsoft.com/office/drawing/2014/main" id="{D80243F1-3106-CA7B-959F-DB6F97698998}"/>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2C51B3C6-249D-F3C3-D39F-9843949CCEB5}"/>
              </a:ext>
            </a:extLst>
          </p:cNvPr>
          <p:cNvSpPr>
            <a:spLocks noGrp="1"/>
          </p:cNvSpPr>
          <p:nvPr>
            <p:ph type="sldNum" sz="quarter" idx="12"/>
          </p:nvPr>
        </p:nvSpPr>
        <p:spPr/>
        <p:txBody>
          <a:bodyPr/>
          <a:lstStyle/>
          <a:p>
            <a:fld id="{544D6475-8EBA-4A15-9A15-7782DEA0411B}" type="slidenum">
              <a:rPr lang="en-US" smtClean="0"/>
              <a:t>‹#›</a:t>
            </a:fld>
            <a:endParaRPr lang="en-US" dirty="0"/>
          </a:p>
        </p:txBody>
      </p:sp>
    </p:spTree>
    <p:extLst>
      <p:ext uri="{BB962C8B-B14F-4D97-AF65-F5344CB8AC3E}">
        <p14:creationId xmlns:p14="http://schemas.microsoft.com/office/powerpoint/2010/main" val="231778694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C03932-DBE8-F727-1819-D923215872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87D1E3E5-051A-41FB-E840-14E027BDA7B4}"/>
              </a:ext>
            </a:extLst>
          </p:cNvPr>
          <p:cNvSpPr>
            <a:spLocks noGrp="1"/>
          </p:cNvSpPr>
          <p:nvPr>
            <p:ph type="dt" sz="half" idx="10"/>
          </p:nvPr>
        </p:nvSpPr>
        <p:spPr/>
        <p:txBody>
          <a:bodyPr/>
          <a:lstStyle/>
          <a:p>
            <a:fld id="{3C7BA012-C51C-4824-984B-135B00BD328D}" type="datetimeFigureOut">
              <a:rPr lang="en-US" smtClean="0"/>
              <a:t>6/23/2023</a:t>
            </a:fld>
            <a:endParaRPr lang="en-US" dirty="0"/>
          </a:p>
        </p:txBody>
      </p:sp>
      <p:sp>
        <p:nvSpPr>
          <p:cNvPr id="4" name="Footer Placeholder 3">
            <a:extLst>
              <a:ext uri="{FF2B5EF4-FFF2-40B4-BE49-F238E27FC236}">
                <a16:creationId xmlns:a16="http://schemas.microsoft.com/office/drawing/2014/main" id="{00FBA9B7-3CA9-BAFC-80D1-3DEE52D2895C}"/>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156D989B-7857-71B2-036D-BBB3DD23628F}"/>
              </a:ext>
            </a:extLst>
          </p:cNvPr>
          <p:cNvSpPr>
            <a:spLocks noGrp="1"/>
          </p:cNvSpPr>
          <p:nvPr>
            <p:ph type="sldNum" sz="quarter" idx="12"/>
          </p:nvPr>
        </p:nvSpPr>
        <p:spPr/>
        <p:txBody>
          <a:bodyPr/>
          <a:lstStyle/>
          <a:p>
            <a:fld id="{544D6475-8EBA-4A15-9A15-7782DEA0411B}" type="slidenum">
              <a:rPr lang="en-US" smtClean="0"/>
              <a:t>‹#›</a:t>
            </a:fld>
            <a:endParaRPr lang="en-US" dirty="0"/>
          </a:p>
        </p:txBody>
      </p:sp>
    </p:spTree>
    <p:extLst>
      <p:ext uri="{BB962C8B-B14F-4D97-AF65-F5344CB8AC3E}">
        <p14:creationId xmlns:p14="http://schemas.microsoft.com/office/powerpoint/2010/main" val="14364761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D3DEECE-6466-B9E3-6622-7C64D7F766D1}"/>
              </a:ext>
            </a:extLst>
          </p:cNvPr>
          <p:cNvSpPr>
            <a:spLocks noGrp="1"/>
          </p:cNvSpPr>
          <p:nvPr>
            <p:ph type="dt" sz="half" idx="10"/>
          </p:nvPr>
        </p:nvSpPr>
        <p:spPr/>
        <p:txBody>
          <a:bodyPr/>
          <a:lstStyle/>
          <a:p>
            <a:fld id="{3C7BA012-C51C-4824-984B-135B00BD328D}" type="datetimeFigureOut">
              <a:rPr lang="en-US" smtClean="0"/>
              <a:t>6/23/2023</a:t>
            </a:fld>
            <a:endParaRPr lang="en-US" dirty="0"/>
          </a:p>
        </p:txBody>
      </p:sp>
      <p:sp>
        <p:nvSpPr>
          <p:cNvPr id="3" name="Footer Placeholder 2">
            <a:extLst>
              <a:ext uri="{FF2B5EF4-FFF2-40B4-BE49-F238E27FC236}">
                <a16:creationId xmlns:a16="http://schemas.microsoft.com/office/drawing/2014/main" id="{49BE998E-E250-BC7A-9EF1-64643368B52F}"/>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7816D218-E4E2-1692-631C-BF0035731E24}"/>
              </a:ext>
            </a:extLst>
          </p:cNvPr>
          <p:cNvSpPr>
            <a:spLocks noGrp="1"/>
          </p:cNvSpPr>
          <p:nvPr>
            <p:ph type="sldNum" sz="quarter" idx="12"/>
          </p:nvPr>
        </p:nvSpPr>
        <p:spPr/>
        <p:txBody>
          <a:bodyPr/>
          <a:lstStyle/>
          <a:p>
            <a:fld id="{544D6475-8EBA-4A15-9A15-7782DEA0411B}" type="slidenum">
              <a:rPr lang="en-US" smtClean="0"/>
              <a:t>‹#›</a:t>
            </a:fld>
            <a:endParaRPr lang="en-US" dirty="0"/>
          </a:p>
        </p:txBody>
      </p:sp>
    </p:spTree>
    <p:extLst>
      <p:ext uri="{BB962C8B-B14F-4D97-AF65-F5344CB8AC3E}">
        <p14:creationId xmlns:p14="http://schemas.microsoft.com/office/powerpoint/2010/main" val="391095446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A9C735-D31C-FA80-0349-35459A11937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D5547D6-E5ED-0211-861D-0DD8E5EA906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B418D0D-8946-9ACC-5B23-D861769E7EA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A5556F0-99C6-5787-C046-6F9F2FDC9893}"/>
              </a:ext>
            </a:extLst>
          </p:cNvPr>
          <p:cNvSpPr>
            <a:spLocks noGrp="1"/>
          </p:cNvSpPr>
          <p:nvPr>
            <p:ph type="dt" sz="half" idx="10"/>
          </p:nvPr>
        </p:nvSpPr>
        <p:spPr/>
        <p:txBody>
          <a:bodyPr/>
          <a:lstStyle/>
          <a:p>
            <a:fld id="{3C7BA012-C51C-4824-984B-135B00BD328D}" type="datetimeFigureOut">
              <a:rPr lang="en-US" smtClean="0"/>
              <a:t>6/23/2023</a:t>
            </a:fld>
            <a:endParaRPr lang="en-US" dirty="0"/>
          </a:p>
        </p:txBody>
      </p:sp>
      <p:sp>
        <p:nvSpPr>
          <p:cNvPr id="6" name="Footer Placeholder 5">
            <a:extLst>
              <a:ext uri="{FF2B5EF4-FFF2-40B4-BE49-F238E27FC236}">
                <a16:creationId xmlns:a16="http://schemas.microsoft.com/office/drawing/2014/main" id="{ED4EB422-32AB-FB28-547E-771F28B295B2}"/>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1F526B79-2978-2D44-A0C6-D7E85494EE77}"/>
              </a:ext>
            </a:extLst>
          </p:cNvPr>
          <p:cNvSpPr>
            <a:spLocks noGrp="1"/>
          </p:cNvSpPr>
          <p:nvPr>
            <p:ph type="sldNum" sz="quarter" idx="12"/>
          </p:nvPr>
        </p:nvSpPr>
        <p:spPr/>
        <p:txBody>
          <a:bodyPr/>
          <a:lstStyle/>
          <a:p>
            <a:fld id="{544D6475-8EBA-4A15-9A15-7782DEA0411B}" type="slidenum">
              <a:rPr lang="en-US" smtClean="0"/>
              <a:t>‹#›</a:t>
            </a:fld>
            <a:endParaRPr lang="en-US" dirty="0"/>
          </a:p>
        </p:txBody>
      </p:sp>
    </p:spTree>
    <p:extLst>
      <p:ext uri="{BB962C8B-B14F-4D97-AF65-F5344CB8AC3E}">
        <p14:creationId xmlns:p14="http://schemas.microsoft.com/office/powerpoint/2010/main" val="38468437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7DFEB7-8A54-D722-A255-A2341957FDF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899C963-55B7-18EF-88A6-08527448A52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CA2AE452-2FCB-2338-7F6E-72E3B930DF8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3563813-528E-9C7F-E3A1-8C4688161ADF}"/>
              </a:ext>
            </a:extLst>
          </p:cNvPr>
          <p:cNvSpPr>
            <a:spLocks noGrp="1"/>
          </p:cNvSpPr>
          <p:nvPr>
            <p:ph type="dt" sz="half" idx="10"/>
          </p:nvPr>
        </p:nvSpPr>
        <p:spPr/>
        <p:txBody>
          <a:bodyPr/>
          <a:lstStyle/>
          <a:p>
            <a:fld id="{3C7BA012-C51C-4824-984B-135B00BD328D}" type="datetimeFigureOut">
              <a:rPr lang="en-US" smtClean="0"/>
              <a:t>6/23/2023</a:t>
            </a:fld>
            <a:endParaRPr lang="en-US" dirty="0"/>
          </a:p>
        </p:txBody>
      </p:sp>
      <p:sp>
        <p:nvSpPr>
          <p:cNvPr id="6" name="Footer Placeholder 5">
            <a:extLst>
              <a:ext uri="{FF2B5EF4-FFF2-40B4-BE49-F238E27FC236}">
                <a16:creationId xmlns:a16="http://schemas.microsoft.com/office/drawing/2014/main" id="{B2B5A78A-52B8-69E3-111A-C2451EF9C9CF}"/>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FC1EA91B-7034-246F-DA65-D0F9B6B96F65}"/>
              </a:ext>
            </a:extLst>
          </p:cNvPr>
          <p:cNvSpPr>
            <a:spLocks noGrp="1"/>
          </p:cNvSpPr>
          <p:nvPr>
            <p:ph type="sldNum" sz="quarter" idx="12"/>
          </p:nvPr>
        </p:nvSpPr>
        <p:spPr/>
        <p:txBody>
          <a:bodyPr/>
          <a:lstStyle/>
          <a:p>
            <a:fld id="{544D6475-8EBA-4A15-9A15-7782DEA0411B}" type="slidenum">
              <a:rPr lang="en-US" smtClean="0"/>
              <a:t>‹#›</a:t>
            </a:fld>
            <a:endParaRPr lang="en-US" dirty="0"/>
          </a:p>
        </p:txBody>
      </p:sp>
    </p:spTree>
    <p:extLst>
      <p:ext uri="{BB962C8B-B14F-4D97-AF65-F5344CB8AC3E}">
        <p14:creationId xmlns:p14="http://schemas.microsoft.com/office/powerpoint/2010/main" val="31642964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DC544B0-0E13-EFA7-F48D-E46EA381740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1A58684-45F5-68D6-1D6B-4F2BCD3FBCA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EB39553-0533-E872-DA7E-77AFF87AFD7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C7BA012-C51C-4824-984B-135B00BD328D}" type="datetimeFigureOut">
              <a:rPr lang="en-US" smtClean="0"/>
              <a:t>6/23/2023</a:t>
            </a:fld>
            <a:endParaRPr lang="en-US" dirty="0"/>
          </a:p>
        </p:txBody>
      </p:sp>
      <p:sp>
        <p:nvSpPr>
          <p:cNvPr id="5" name="Footer Placeholder 4">
            <a:extLst>
              <a:ext uri="{FF2B5EF4-FFF2-40B4-BE49-F238E27FC236}">
                <a16:creationId xmlns:a16="http://schemas.microsoft.com/office/drawing/2014/main" id="{2573A38D-A0DC-B7FA-15C2-2F8217F050B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5CD7CEA2-6240-D5E3-08A3-FEF017F29A8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44D6475-8EBA-4A15-9A15-7782DEA0411B}" type="slidenum">
              <a:rPr lang="en-US" smtClean="0"/>
              <a:t>‹#›</a:t>
            </a:fld>
            <a:endParaRPr lang="en-US" dirty="0"/>
          </a:p>
        </p:txBody>
      </p:sp>
    </p:spTree>
    <p:extLst>
      <p:ext uri="{BB962C8B-B14F-4D97-AF65-F5344CB8AC3E}">
        <p14:creationId xmlns:p14="http://schemas.microsoft.com/office/powerpoint/2010/main" val="194137912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23.sv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2.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4.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4.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2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16.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 Id="rId14" Type="http://schemas.openxmlformats.org/officeDocument/2006/relationships/image" Target="../media/image23.sv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4.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4.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16.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5.jpe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4.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19.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23.sv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2.png"/><Relationship Id="rId17" Type="http://schemas.microsoft.com/office/2007/relationships/hdphoto" Target="../media/hdphoto1.wdp"/><Relationship Id="rId2" Type="http://schemas.openxmlformats.org/officeDocument/2006/relationships/image" Target="../media/image6.png"/><Relationship Id="rId16"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5" Type="http://schemas.openxmlformats.org/officeDocument/2006/relationships/image" Target="../media/image27.jpe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 Id="rId14" Type="http://schemas.openxmlformats.org/officeDocument/2006/relationships/image" Target="../media/image26.jpeg"/></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23.sv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2.png"/><Relationship Id="rId17" Type="http://schemas.microsoft.com/office/2007/relationships/hdphoto" Target="../media/hdphoto2.wdp"/><Relationship Id="rId2" Type="http://schemas.openxmlformats.org/officeDocument/2006/relationships/image" Target="../media/image6.png"/><Relationship Id="rId16"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5" Type="http://schemas.openxmlformats.org/officeDocument/2006/relationships/image" Target="../media/image29.jpe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 Id="rId14" Type="http://schemas.openxmlformats.org/officeDocument/2006/relationships/image" Target="../media/image16.png"/></Relationships>
</file>

<file path=ppt/slides/_rels/slide23.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23.sv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2.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 Id="rId14" Type="http://schemas.openxmlformats.org/officeDocument/2006/relationships/image" Target="../media/image31.jpeg"/></Relationships>
</file>

<file path=ppt/slides/_rels/slide24.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23.sv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2.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5" Type="http://schemas.openxmlformats.org/officeDocument/2006/relationships/image" Target="../media/image33.jpe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 Id="rId14" Type="http://schemas.openxmlformats.org/officeDocument/2006/relationships/image" Target="../media/image32.jpeg"/></Relationships>
</file>

<file path=ppt/slides/_rels/slide2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4.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2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4.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2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4.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28.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35.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34.jpeg"/><Relationship Id="rId5" Type="http://schemas.openxmlformats.org/officeDocument/2006/relationships/image" Target="../media/image11.svg"/><Relationship Id="rId10" Type="http://schemas.openxmlformats.org/officeDocument/2006/relationships/image" Target="../media/image20.png"/><Relationship Id="rId4" Type="http://schemas.openxmlformats.org/officeDocument/2006/relationships/image" Target="../media/image10.png"/><Relationship Id="rId9" Type="http://schemas.openxmlformats.org/officeDocument/2006/relationships/image" Target="../media/image15.svg"/></Relationships>
</file>

<file path=ppt/slides/_rels/slide29.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37.jpe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36.jpe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 Id="rId14" Type="http://schemas.openxmlformats.org/officeDocument/2006/relationships/image" Target="../media/image38.jpeg"/></Relationships>
</file>

<file path=ppt/slides/_rels/slide3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39.png"/><Relationship Id="rId1" Type="http://schemas.openxmlformats.org/officeDocument/2006/relationships/slideLayout" Target="../slideLayouts/slideLayout7.xml"/><Relationship Id="rId4" Type="http://schemas.openxmlformats.org/officeDocument/2006/relationships/image" Target="../media/image40.jpeg"/></Relationships>
</file>

<file path=ppt/slides/_rels/slide3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39.png"/><Relationship Id="rId1" Type="http://schemas.openxmlformats.org/officeDocument/2006/relationships/slideLayout" Target="../slideLayouts/slideLayout7.xml"/><Relationship Id="rId5" Type="http://schemas.openxmlformats.org/officeDocument/2006/relationships/image" Target="../media/image42.jpeg"/><Relationship Id="rId4" Type="http://schemas.openxmlformats.org/officeDocument/2006/relationships/image" Target="../media/image41.jpeg"/></Relationships>
</file>

<file path=ppt/slides/_rels/slide3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4.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3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24.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35.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svg"/><Relationship Id="rId7" Type="http://schemas.openxmlformats.org/officeDocument/2006/relationships/image" Target="../media/image13.svg"/><Relationship Id="rId12" Type="http://schemas.openxmlformats.org/officeDocument/2006/relationships/image" Target="../media/image43.jpe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40.jpeg"/><Relationship Id="rId5" Type="http://schemas.openxmlformats.org/officeDocument/2006/relationships/image" Target="../media/image11.svg"/><Relationship Id="rId10" Type="http://schemas.openxmlformats.org/officeDocument/2006/relationships/image" Target="../media/image20.png"/><Relationship Id="rId4" Type="http://schemas.openxmlformats.org/officeDocument/2006/relationships/image" Target="../media/image10.png"/><Relationship Id="rId9" Type="http://schemas.openxmlformats.org/officeDocument/2006/relationships/image" Target="../media/image15.svg"/></Relationships>
</file>

<file path=ppt/slides/_rels/slide3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7.xml"/><Relationship Id="rId4" Type="http://schemas.openxmlformats.org/officeDocument/2006/relationships/image" Target="../media/image24.png"/></Relationships>
</file>

<file path=ppt/slides/_rels/slide37.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7.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16.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6.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9.png"/><Relationship Id="rId3" Type="http://schemas.openxmlformats.org/officeDocument/2006/relationships/image" Target="../media/image7.svg"/><Relationship Id="rId7" Type="http://schemas.openxmlformats.org/officeDocument/2006/relationships/image" Target="../media/image11.svg"/><Relationship Id="rId12" Type="http://schemas.openxmlformats.org/officeDocument/2006/relationships/image" Target="../media/image18.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svg"/><Relationship Id="rId7" Type="http://schemas.openxmlformats.org/officeDocument/2006/relationships/image" Target="../media/image11.sv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9.sv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svg"/></Relationships>
</file>

<file path=ppt/slides/_rels/slide8.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svg"/><Relationship Id="rId7" Type="http://schemas.openxmlformats.org/officeDocument/2006/relationships/image" Target="../media/image13.sv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21.jpeg"/><Relationship Id="rId5" Type="http://schemas.openxmlformats.org/officeDocument/2006/relationships/image" Target="../media/image11.svg"/><Relationship Id="rId10" Type="http://schemas.openxmlformats.org/officeDocument/2006/relationships/image" Target="../media/image20.png"/><Relationship Id="rId4" Type="http://schemas.openxmlformats.org/officeDocument/2006/relationships/image" Target="../media/image10.png"/><Relationship Id="rId9" Type="http://schemas.openxmlformats.org/officeDocument/2006/relationships/image" Target="../media/image15.svg"/></Relationships>
</file>

<file path=ppt/slides/_rels/slide9.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60A4A13-2C9D-3FA4-38D7-6A0414A491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10" name="Rectangle: Rounded Corners 9">
            <a:extLst>
              <a:ext uri="{FF2B5EF4-FFF2-40B4-BE49-F238E27FC236}">
                <a16:creationId xmlns:a16="http://schemas.microsoft.com/office/drawing/2014/main" id="{627AD4F2-C1FC-3509-4B0A-684988DCF5A9}"/>
              </a:ext>
            </a:extLst>
          </p:cNvPr>
          <p:cNvSpPr/>
          <p:nvPr/>
        </p:nvSpPr>
        <p:spPr>
          <a:xfrm>
            <a:off x="1919335" y="1368586"/>
            <a:ext cx="835333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hannel URL">
            <a:extLst>
              <a:ext uri="{FF2B5EF4-FFF2-40B4-BE49-F238E27FC236}">
                <a16:creationId xmlns:a16="http://schemas.microsoft.com/office/drawing/2014/main" id="{B46FE6D5-BC3B-E66F-2FAF-5D6B018CA592}"/>
              </a:ext>
            </a:extLst>
          </p:cNvPr>
          <p:cNvSpPr txBox="1"/>
          <p:nvPr/>
        </p:nvSpPr>
        <p:spPr>
          <a:xfrm>
            <a:off x="2163778" y="1556016"/>
            <a:ext cx="7864444"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KÍNH CHÀO THẦY CÔ</a:t>
            </a:r>
            <a:b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b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CÙNG CÁC EM HỌC SINH</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45885716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95" name="Group 94">
            <a:extLst>
              <a:ext uri="{FF2B5EF4-FFF2-40B4-BE49-F238E27FC236}">
                <a16:creationId xmlns:a16="http://schemas.microsoft.com/office/drawing/2014/main" id="{CEDA441B-9983-83F1-BCAC-CC94E4F13052}"/>
              </a:ext>
            </a:extLst>
          </p:cNvPr>
          <p:cNvGrpSpPr/>
          <p:nvPr/>
        </p:nvGrpSpPr>
        <p:grpSpPr>
          <a:xfrm>
            <a:off x="5231322" y="2613178"/>
            <a:ext cx="1729356" cy="1631644"/>
            <a:chOff x="7895744" y="1194456"/>
            <a:chExt cx="473138" cy="446405"/>
          </a:xfrm>
        </p:grpSpPr>
        <p:sp>
          <p:nvSpPr>
            <p:cNvPr id="82" name="object 78">
              <a:extLst>
                <a:ext uri="{FF2B5EF4-FFF2-40B4-BE49-F238E27FC236}">
                  <a16:creationId xmlns:a16="http://schemas.microsoft.com/office/drawing/2014/main" id="{05DB2852-6CAC-6EB3-7FFB-F4F1E115DEBF}"/>
                </a:ext>
              </a:extLst>
            </p:cNvPr>
            <p:cNvSpPr/>
            <p:nvPr/>
          </p:nvSpPr>
          <p:spPr>
            <a:xfrm>
              <a:off x="7895744" y="1194456"/>
              <a:ext cx="473138" cy="446405"/>
            </a:xfrm>
            <a:custGeom>
              <a:avLst/>
              <a:gdLst/>
              <a:ahLst/>
              <a:cxnLst/>
              <a:rect l="l" t="t" r="r" b="b"/>
              <a:pathLst>
                <a:path w="400684" h="446404">
                  <a:moveTo>
                    <a:pt x="400215" y="446036"/>
                  </a:moveTo>
                  <a:lnTo>
                    <a:pt x="400215" y="0"/>
                  </a:lnTo>
                  <a:lnTo>
                    <a:pt x="0" y="0"/>
                  </a:lnTo>
                  <a:lnTo>
                    <a:pt x="0" y="446036"/>
                  </a:lnTo>
                  <a:lnTo>
                    <a:pt x="400215" y="446036"/>
                  </a:lnTo>
                  <a:close/>
                </a:path>
              </a:pathLst>
            </a:custGeom>
            <a:solidFill>
              <a:schemeClr val="accent2">
                <a:lumMod val="40000"/>
                <a:lumOff val="60000"/>
              </a:schemeClr>
            </a:solidFill>
            <a:ln w="6350">
              <a:solidFill>
                <a:schemeClr val="tx1"/>
              </a:solidFill>
            </a:ln>
          </p:spPr>
          <p:txBody>
            <a:bodyPr wrap="square" lIns="0" tIns="0" rIns="0" bIns="0" rtlCol="0"/>
            <a:lstStyle/>
            <a:p>
              <a:pPr algn="ctr"/>
              <a:endParaRPr sz="6600" dirty="0">
                <a:latin typeface="+mj-lt"/>
              </a:endParaRPr>
            </a:p>
          </p:txBody>
        </p:sp>
        <p:grpSp>
          <p:nvGrpSpPr>
            <p:cNvPr id="83" name="Group 82">
              <a:extLst>
                <a:ext uri="{FF2B5EF4-FFF2-40B4-BE49-F238E27FC236}">
                  <a16:creationId xmlns:a16="http://schemas.microsoft.com/office/drawing/2014/main" id="{914FA6A7-AA88-C9CE-DE28-2C04C4308572}"/>
                </a:ext>
              </a:extLst>
            </p:cNvPr>
            <p:cNvGrpSpPr/>
            <p:nvPr/>
          </p:nvGrpSpPr>
          <p:grpSpPr>
            <a:xfrm>
              <a:off x="7917748" y="1202603"/>
              <a:ext cx="435171" cy="430495"/>
              <a:chOff x="3192843" y="4002678"/>
              <a:chExt cx="435171" cy="430495"/>
            </a:xfrm>
          </p:grpSpPr>
          <p:sp>
            <p:nvSpPr>
              <p:cNvPr id="84" name="TextBox 83">
                <a:extLst>
                  <a:ext uri="{FF2B5EF4-FFF2-40B4-BE49-F238E27FC236}">
                    <a16:creationId xmlns:a16="http://schemas.microsoft.com/office/drawing/2014/main" id="{204905A3-C92B-7372-BA3D-05AC0E65BD9E}"/>
                  </a:ext>
                </a:extLst>
              </p:cNvPr>
              <p:cNvSpPr txBox="1"/>
              <p:nvPr/>
            </p:nvSpPr>
            <p:spPr>
              <a:xfrm>
                <a:off x="3192843" y="4233587"/>
                <a:ext cx="400685" cy="101046"/>
              </a:xfrm>
              <a:prstGeom prst="rect">
                <a:avLst/>
              </a:prstGeom>
              <a:noFill/>
            </p:spPr>
            <p:txBody>
              <a:bodyPr wrap="square" lIns="0" tIns="0" rIns="0" bIns="0" rtlCol="0">
                <a:spAutoFit/>
              </a:bodyPr>
              <a:lstStyle/>
              <a:p>
                <a:r>
                  <a:rPr lang="en-US" sz="2400" dirty="0">
                    <a:latin typeface="+mj-lt"/>
                  </a:rPr>
                  <a:t>Nitrogen</a:t>
                </a:r>
              </a:p>
            </p:txBody>
          </p:sp>
          <p:sp>
            <p:nvSpPr>
              <p:cNvPr id="85" name="TextBox 84">
                <a:extLst>
                  <a:ext uri="{FF2B5EF4-FFF2-40B4-BE49-F238E27FC236}">
                    <a16:creationId xmlns:a16="http://schemas.microsoft.com/office/drawing/2014/main" id="{FC286297-7080-30F5-E929-E6A5DE22F658}"/>
                  </a:ext>
                </a:extLst>
              </p:cNvPr>
              <p:cNvSpPr txBox="1"/>
              <p:nvPr/>
            </p:nvSpPr>
            <p:spPr>
              <a:xfrm>
                <a:off x="3192843" y="4002678"/>
                <a:ext cx="129476" cy="101046"/>
              </a:xfrm>
              <a:prstGeom prst="rect">
                <a:avLst/>
              </a:prstGeom>
              <a:noFill/>
            </p:spPr>
            <p:txBody>
              <a:bodyPr wrap="square" lIns="0" tIns="0" rIns="0" bIns="0" rtlCol="0">
                <a:spAutoFit/>
              </a:bodyPr>
              <a:lstStyle/>
              <a:p>
                <a:r>
                  <a:rPr lang="en-US" sz="2400" dirty="0">
                    <a:latin typeface="+mj-lt"/>
                  </a:rPr>
                  <a:t>7</a:t>
                </a:r>
              </a:p>
            </p:txBody>
          </p:sp>
          <p:sp>
            <p:nvSpPr>
              <p:cNvPr id="86" name="TextBox 85">
                <a:extLst>
                  <a:ext uri="{FF2B5EF4-FFF2-40B4-BE49-F238E27FC236}">
                    <a16:creationId xmlns:a16="http://schemas.microsoft.com/office/drawing/2014/main" id="{EA553ADA-D4FD-235F-2530-B4D97D80F392}"/>
                  </a:ext>
                </a:extLst>
              </p:cNvPr>
              <p:cNvSpPr txBox="1"/>
              <p:nvPr/>
            </p:nvSpPr>
            <p:spPr>
              <a:xfrm>
                <a:off x="3192843" y="4095049"/>
                <a:ext cx="400685" cy="151570"/>
              </a:xfrm>
              <a:prstGeom prst="rect">
                <a:avLst/>
              </a:prstGeom>
              <a:noFill/>
            </p:spPr>
            <p:txBody>
              <a:bodyPr wrap="square" lIns="0" tIns="0" rIns="0" bIns="0" rtlCol="0">
                <a:spAutoFit/>
              </a:bodyPr>
              <a:lstStyle/>
              <a:p>
                <a:r>
                  <a:rPr lang="en-US" sz="3600" b="1" dirty="0">
                    <a:latin typeface="+mj-lt"/>
                  </a:rPr>
                  <a:t>N</a:t>
                </a:r>
              </a:p>
            </p:txBody>
          </p:sp>
          <p:sp>
            <p:nvSpPr>
              <p:cNvPr id="87" name="TextBox 86">
                <a:extLst>
                  <a:ext uri="{FF2B5EF4-FFF2-40B4-BE49-F238E27FC236}">
                    <a16:creationId xmlns:a16="http://schemas.microsoft.com/office/drawing/2014/main" id="{84E93DB6-A892-91DB-E680-DC4F40272230}"/>
                  </a:ext>
                </a:extLst>
              </p:cNvPr>
              <p:cNvSpPr txBox="1"/>
              <p:nvPr/>
            </p:nvSpPr>
            <p:spPr>
              <a:xfrm>
                <a:off x="3209805" y="4348968"/>
                <a:ext cx="400685" cy="84205"/>
              </a:xfrm>
              <a:prstGeom prst="rect">
                <a:avLst/>
              </a:prstGeom>
              <a:noFill/>
            </p:spPr>
            <p:txBody>
              <a:bodyPr wrap="square" lIns="0" tIns="0" rIns="0" bIns="0" rtlCol="0">
                <a:spAutoFit/>
              </a:bodyPr>
              <a:lstStyle/>
              <a:p>
                <a:pPr algn="ctr"/>
                <a:r>
                  <a:rPr lang="en-US" sz="2000" dirty="0">
                    <a:latin typeface="+mj-lt"/>
                  </a:rPr>
                  <a:t>1s</a:t>
                </a:r>
                <a:r>
                  <a:rPr lang="en-US" sz="2000" baseline="30000" dirty="0">
                    <a:latin typeface="+mj-lt"/>
                  </a:rPr>
                  <a:t>2</a:t>
                </a:r>
                <a:r>
                  <a:rPr lang="en-US" sz="2000" dirty="0">
                    <a:latin typeface="+mj-lt"/>
                  </a:rPr>
                  <a:t>2s</a:t>
                </a:r>
                <a:r>
                  <a:rPr lang="en-US" sz="2000" baseline="30000" dirty="0">
                    <a:latin typeface="+mj-lt"/>
                  </a:rPr>
                  <a:t>2</a:t>
                </a:r>
                <a:r>
                  <a:rPr lang="en-US" sz="2000" dirty="0">
                    <a:latin typeface="+mj-lt"/>
                  </a:rPr>
                  <a:t>2p</a:t>
                </a:r>
                <a:r>
                  <a:rPr lang="en-US" sz="2000" baseline="30000" dirty="0">
                    <a:latin typeface="+mj-lt"/>
                  </a:rPr>
                  <a:t>3</a:t>
                </a:r>
                <a:endParaRPr lang="en-US" sz="2000" dirty="0">
                  <a:latin typeface="+mj-lt"/>
                </a:endParaRPr>
              </a:p>
            </p:txBody>
          </p:sp>
          <p:sp>
            <p:nvSpPr>
              <p:cNvPr id="88" name="TextBox 87">
                <a:extLst>
                  <a:ext uri="{FF2B5EF4-FFF2-40B4-BE49-F238E27FC236}">
                    <a16:creationId xmlns:a16="http://schemas.microsoft.com/office/drawing/2014/main" id="{81602DAC-CF64-80E6-9A36-F1DA75F5D851}"/>
                  </a:ext>
                </a:extLst>
              </p:cNvPr>
              <p:cNvSpPr txBox="1"/>
              <p:nvPr/>
            </p:nvSpPr>
            <p:spPr>
              <a:xfrm>
                <a:off x="3366583" y="4002678"/>
                <a:ext cx="261431" cy="101046"/>
              </a:xfrm>
              <a:prstGeom prst="rect">
                <a:avLst/>
              </a:prstGeom>
              <a:noFill/>
            </p:spPr>
            <p:txBody>
              <a:bodyPr wrap="square" lIns="0" tIns="0" rIns="0" bIns="0" rtlCol="0">
                <a:spAutoFit/>
              </a:bodyPr>
              <a:lstStyle/>
              <a:p>
                <a:pPr algn="r"/>
                <a:r>
                  <a:rPr lang="en-US" sz="2400" dirty="0">
                    <a:latin typeface="+mj-lt"/>
                  </a:rPr>
                  <a:t>14,007</a:t>
                </a:r>
              </a:p>
            </p:txBody>
          </p:sp>
          <p:sp>
            <p:nvSpPr>
              <p:cNvPr id="89" name="TextBox 88">
                <a:extLst>
                  <a:ext uri="{FF2B5EF4-FFF2-40B4-BE49-F238E27FC236}">
                    <a16:creationId xmlns:a16="http://schemas.microsoft.com/office/drawing/2014/main" id="{222644F7-0CDC-3D01-5057-73BD8C559F4E}"/>
                  </a:ext>
                </a:extLst>
              </p:cNvPr>
              <p:cNvSpPr txBox="1"/>
              <p:nvPr/>
            </p:nvSpPr>
            <p:spPr>
              <a:xfrm>
                <a:off x="3469005" y="4114223"/>
                <a:ext cx="159008" cy="84205"/>
              </a:xfrm>
              <a:prstGeom prst="rect">
                <a:avLst/>
              </a:prstGeom>
              <a:noFill/>
            </p:spPr>
            <p:txBody>
              <a:bodyPr wrap="square" lIns="0" tIns="0" rIns="0" bIns="0" rtlCol="0">
                <a:spAutoFit/>
              </a:bodyPr>
              <a:lstStyle/>
              <a:p>
                <a:pPr algn="r"/>
                <a:r>
                  <a:rPr lang="en-US" sz="2000" dirty="0">
                    <a:latin typeface="+mj-lt"/>
                  </a:rPr>
                  <a:t>3,04</a:t>
                </a:r>
              </a:p>
            </p:txBody>
          </p:sp>
        </p:grpSp>
      </p:grpSp>
      <p:grpSp>
        <p:nvGrpSpPr>
          <p:cNvPr id="98" name="Group 97">
            <a:extLst>
              <a:ext uri="{FF2B5EF4-FFF2-40B4-BE49-F238E27FC236}">
                <a16:creationId xmlns:a16="http://schemas.microsoft.com/office/drawing/2014/main" id="{84158DF1-FA72-CFFF-2B80-C037227DEBDD}"/>
              </a:ext>
            </a:extLst>
          </p:cNvPr>
          <p:cNvGrpSpPr/>
          <p:nvPr/>
        </p:nvGrpSpPr>
        <p:grpSpPr>
          <a:xfrm>
            <a:off x="1190624" y="2886075"/>
            <a:ext cx="3371851" cy="1085850"/>
            <a:chOff x="1209674" y="2886075"/>
            <a:chExt cx="3371851" cy="1085850"/>
          </a:xfrm>
        </p:grpSpPr>
        <p:sp>
          <p:nvSpPr>
            <p:cNvPr id="96" name="Rectangle: Rounded Corners 95">
              <a:extLst>
                <a:ext uri="{FF2B5EF4-FFF2-40B4-BE49-F238E27FC236}">
                  <a16:creationId xmlns:a16="http://schemas.microsoft.com/office/drawing/2014/main" id="{28997A96-B488-80C6-803D-811879006B24}"/>
                </a:ext>
              </a:extLst>
            </p:cNvPr>
            <p:cNvSpPr/>
            <p:nvPr/>
          </p:nvSpPr>
          <p:spPr>
            <a:xfrm>
              <a:off x="1209674" y="2886075"/>
              <a:ext cx="3371851" cy="1085850"/>
            </a:xfrm>
            <a:prstGeom prst="roundRect">
              <a:avLst/>
            </a:prstGeom>
            <a:solidFill>
              <a:schemeClr val="accent6">
                <a:lumMod val="20000"/>
                <a:lumOff val="8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Box 96">
              <a:extLst>
                <a:ext uri="{FF2B5EF4-FFF2-40B4-BE49-F238E27FC236}">
                  <a16:creationId xmlns:a16="http://schemas.microsoft.com/office/drawing/2014/main" id="{9075973F-C7D1-255F-3F88-9EEBA2AA6D63}"/>
                </a:ext>
              </a:extLst>
            </p:cNvPr>
            <p:cNvSpPr txBox="1"/>
            <p:nvPr/>
          </p:nvSpPr>
          <p:spPr>
            <a:xfrm>
              <a:off x="1326167" y="2943867"/>
              <a:ext cx="3188684" cy="970266"/>
            </a:xfrm>
            <a:prstGeom prst="rect">
              <a:avLst/>
            </a:prstGeom>
            <a:noFill/>
          </p:spPr>
          <p:txBody>
            <a:bodyPr wrap="square" rtlCol="0">
              <a:spAutoFit/>
            </a:bodyPr>
            <a:lstStyle/>
            <a:p>
              <a:pPr>
                <a:lnSpc>
                  <a:spcPct val="125000"/>
                </a:lnSpc>
              </a:pPr>
              <a:r>
                <a:rPr lang="en-US" sz="2400" dirty="0" err="1">
                  <a:latin typeface="Arial" panose="020B0604020202020204" pitchFamily="34" charset="0"/>
                  <a:cs typeface="Arial" panose="020B0604020202020204" pitchFamily="34" charset="0"/>
                </a:rPr>
                <a:t>Nguyên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tố</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hiệu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N</a:t>
              </a:r>
              <a:endParaRPr lang="vi-VN" sz="2400" dirty="0">
                <a:latin typeface="Arial" panose="020B0604020202020204" pitchFamily="34" charset="0"/>
                <a:cs typeface="Arial" panose="020B0604020202020204" pitchFamily="34" charset="0"/>
              </a:endParaRPr>
            </a:p>
          </p:txBody>
        </p:sp>
      </p:grpSp>
      <p:grpSp>
        <p:nvGrpSpPr>
          <p:cNvPr id="99" name="Group 98">
            <a:extLst>
              <a:ext uri="{FF2B5EF4-FFF2-40B4-BE49-F238E27FC236}">
                <a16:creationId xmlns:a16="http://schemas.microsoft.com/office/drawing/2014/main" id="{66D29059-A302-2EDA-5CA6-F3FA3B4B6676}"/>
              </a:ext>
            </a:extLst>
          </p:cNvPr>
          <p:cNvGrpSpPr/>
          <p:nvPr/>
        </p:nvGrpSpPr>
        <p:grpSpPr>
          <a:xfrm>
            <a:off x="4306432" y="1325494"/>
            <a:ext cx="3579136" cy="676160"/>
            <a:chOff x="3349311" y="4588965"/>
            <a:chExt cx="3579136" cy="676160"/>
          </a:xfrm>
          <a:solidFill>
            <a:schemeClr val="accent6">
              <a:lumMod val="20000"/>
              <a:lumOff val="80000"/>
            </a:schemeClr>
          </a:solidFill>
        </p:grpSpPr>
        <p:sp>
          <p:nvSpPr>
            <p:cNvPr id="100" name="Rectangle: Rounded Corners 99">
              <a:extLst>
                <a:ext uri="{FF2B5EF4-FFF2-40B4-BE49-F238E27FC236}">
                  <a16:creationId xmlns:a16="http://schemas.microsoft.com/office/drawing/2014/main" id="{34636FC4-FACF-6573-2265-88EB834C5BBD}"/>
                </a:ext>
              </a:extLst>
            </p:cNvPr>
            <p:cNvSpPr/>
            <p:nvPr/>
          </p:nvSpPr>
          <p:spPr>
            <a:xfrm>
              <a:off x="3349311" y="4588965"/>
              <a:ext cx="3579136" cy="676160"/>
            </a:xfrm>
            <a:prstGeom prst="roundRect">
              <a:avLst/>
            </a:prstGeom>
            <a:grp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D30427F-97B9-F2A7-FC41-7B606F8BA342}"/>
                </a:ext>
              </a:extLst>
            </p:cNvPr>
            <p:cNvSpPr txBox="1"/>
            <p:nvPr/>
          </p:nvSpPr>
          <p:spPr>
            <a:xfrm>
              <a:off x="3433208" y="4672745"/>
              <a:ext cx="3411341" cy="508601"/>
            </a:xfrm>
            <a:prstGeom prst="rect">
              <a:avLst/>
            </a:prstGeom>
            <a:grpFill/>
          </p:spPr>
          <p:txBody>
            <a:bodyPr wrap="square" rtlCol="0">
              <a:spAutoFit/>
            </a:bodyPr>
            <a:lstStyle/>
            <a:p>
              <a:pPr algn="ctr">
                <a:lnSpc>
                  <a:spcPct val="125000"/>
                </a:lnSpc>
              </a:pPr>
              <a:r>
                <a:rPr lang="en-US" sz="2400" dirty="0" err="1">
                  <a:latin typeface="Arial" panose="020B0604020202020204" pitchFamily="34" charset="0"/>
                  <a:cs typeface="Arial" panose="020B0604020202020204" pitchFamily="34" charset="0"/>
                </a:rPr>
                <a:t>Số</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hiệu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nguyên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7</a:t>
              </a:r>
              <a:endParaRPr lang="vi-VN" sz="2400" dirty="0">
                <a:latin typeface="Arial" panose="020B0604020202020204" pitchFamily="34" charset="0"/>
                <a:cs typeface="Arial" panose="020B0604020202020204" pitchFamily="34" charset="0"/>
              </a:endParaRPr>
            </a:p>
          </p:txBody>
        </p:sp>
      </p:grpSp>
      <p:grpSp>
        <p:nvGrpSpPr>
          <p:cNvPr id="102" name="Group 101">
            <a:extLst>
              <a:ext uri="{FF2B5EF4-FFF2-40B4-BE49-F238E27FC236}">
                <a16:creationId xmlns:a16="http://schemas.microsoft.com/office/drawing/2014/main" id="{B98E6E79-3D1F-688E-12A8-3B8E62EF9F66}"/>
              </a:ext>
            </a:extLst>
          </p:cNvPr>
          <p:cNvGrpSpPr/>
          <p:nvPr/>
        </p:nvGrpSpPr>
        <p:grpSpPr>
          <a:xfrm>
            <a:off x="7851899" y="3090920"/>
            <a:ext cx="2930778" cy="676160"/>
            <a:chOff x="3673490" y="4588965"/>
            <a:chExt cx="2930778" cy="676160"/>
          </a:xfrm>
          <a:solidFill>
            <a:schemeClr val="accent6">
              <a:lumMod val="20000"/>
              <a:lumOff val="80000"/>
            </a:schemeClr>
          </a:solidFill>
        </p:grpSpPr>
        <p:sp>
          <p:nvSpPr>
            <p:cNvPr id="103" name="Rectangle: Rounded Corners 102">
              <a:extLst>
                <a:ext uri="{FF2B5EF4-FFF2-40B4-BE49-F238E27FC236}">
                  <a16:creationId xmlns:a16="http://schemas.microsoft.com/office/drawing/2014/main" id="{178EA2C7-EAE9-02F9-AAC5-DDD2BF86212B}"/>
                </a:ext>
              </a:extLst>
            </p:cNvPr>
            <p:cNvSpPr/>
            <p:nvPr/>
          </p:nvSpPr>
          <p:spPr>
            <a:xfrm>
              <a:off x="3673490" y="4588965"/>
              <a:ext cx="2930778" cy="676160"/>
            </a:xfrm>
            <a:prstGeom prst="roundRect">
              <a:avLst/>
            </a:prstGeom>
            <a:grp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Box 103">
              <a:extLst>
                <a:ext uri="{FF2B5EF4-FFF2-40B4-BE49-F238E27FC236}">
                  <a16:creationId xmlns:a16="http://schemas.microsoft.com/office/drawing/2014/main" id="{47EAA81E-537C-7D37-BFD7-CC4DC44961B9}"/>
                </a:ext>
              </a:extLst>
            </p:cNvPr>
            <p:cNvSpPr txBox="1"/>
            <p:nvPr/>
          </p:nvSpPr>
          <p:spPr>
            <a:xfrm>
              <a:off x="3736863" y="4672745"/>
              <a:ext cx="2804032" cy="508601"/>
            </a:xfrm>
            <a:prstGeom prst="rect">
              <a:avLst/>
            </a:prstGeom>
            <a:grpFill/>
          </p:spPr>
          <p:txBody>
            <a:bodyPr wrap="square" rtlCol="0">
              <a:spAutoFit/>
            </a:bodyPr>
            <a:lstStyle/>
            <a:p>
              <a:pPr algn="ctr">
                <a:lnSpc>
                  <a:spcPct val="125000"/>
                </a:lnSpc>
              </a:pP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âm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3,04</a:t>
              </a:r>
              <a:endParaRPr lang="vi-VN" sz="2400" dirty="0">
                <a:latin typeface="Arial" panose="020B0604020202020204" pitchFamily="34" charset="0"/>
                <a:cs typeface="Arial" panose="020B0604020202020204" pitchFamily="34" charset="0"/>
              </a:endParaRPr>
            </a:p>
          </p:txBody>
        </p:sp>
      </p:grpSp>
      <p:cxnSp>
        <p:nvCxnSpPr>
          <p:cNvPr id="106" name="Straight Arrow Connector 105">
            <a:extLst>
              <a:ext uri="{FF2B5EF4-FFF2-40B4-BE49-F238E27FC236}">
                <a16:creationId xmlns:a16="http://schemas.microsoft.com/office/drawing/2014/main" id="{811B925B-3ECD-441A-10B0-9DD1889E9052}"/>
              </a:ext>
            </a:extLst>
          </p:cNvPr>
          <p:cNvCxnSpPr>
            <a:cxnSpLocks/>
            <a:stCxn id="96" idx="3"/>
          </p:cNvCxnSpPr>
          <p:nvPr/>
        </p:nvCxnSpPr>
        <p:spPr>
          <a:xfrm flipV="1">
            <a:off x="4562475" y="3254375"/>
            <a:ext cx="711200" cy="174625"/>
          </a:xfrm>
          <a:prstGeom prst="straightConnector1">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9" name="Straight Arrow Connector 108">
            <a:extLst>
              <a:ext uri="{FF2B5EF4-FFF2-40B4-BE49-F238E27FC236}">
                <a16:creationId xmlns:a16="http://schemas.microsoft.com/office/drawing/2014/main" id="{837D51C0-4C11-37BC-BBCC-90EBF690076F}"/>
              </a:ext>
            </a:extLst>
          </p:cNvPr>
          <p:cNvCxnSpPr>
            <a:cxnSpLocks/>
            <a:stCxn id="100" idx="2"/>
          </p:cNvCxnSpPr>
          <p:nvPr/>
        </p:nvCxnSpPr>
        <p:spPr>
          <a:xfrm flipH="1">
            <a:off x="5404919" y="2001654"/>
            <a:ext cx="691081" cy="660065"/>
          </a:xfrm>
          <a:prstGeom prst="straightConnector1">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2" name="Straight Arrow Connector 111">
            <a:extLst>
              <a:ext uri="{FF2B5EF4-FFF2-40B4-BE49-F238E27FC236}">
                <a16:creationId xmlns:a16="http://schemas.microsoft.com/office/drawing/2014/main" id="{1702A2A7-0DF9-F5C4-7AA7-F7C8B1290083}"/>
              </a:ext>
            </a:extLst>
          </p:cNvPr>
          <p:cNvCxnSpPr>
            <a:cxnSpLocks/>
            <a:stCxn id="103" idx="1"/>
          </p:cNvCxnSpPr>
          <p:nvPr/>
        </p:nvCxnSpPr>
        <p:spPr>
          <a:xfrm flipH="1" flipV="1">
            <a:off x="6934954" y="3223034"/>
            <a:ext cx="916945" cy="205966"/>
          </a:xfrm>
          <a:prstGeom prst="straightConnector1">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71" name="Group 70">
            <a:extLst>
              <a:ext uri="{FF2B5EF4-FFF2-40B4-BE49-F238E27FC236}">
                <a16:creationId xmlns:a16="http://schemas.microsoft.com/office/drawing/2014/main" id="{91412D21-115E-32D3-F7B3-0E4EFBAA53BD}"/>
              </a:ext>
            </a:extLst>
          </p:cNvPr>
          <p:cNvGrpSpPr/>
          <p:nvPr/>
        </p:nvGrpSpPr>
        <p:grpSpPr>
          <a:xfrm>
            <a:off x="1248684" y="4468874"/>
            <a:ext cx="9300207" cy="936702"/>
            <a:chOff x="1852494" y="4788311"/>
            <a:chExt cx="8531145" cy="936702"/>
          </a:xfrm>
        </p:grpSpPr>
        <p:sp>
          <p:nvSpPr>
            <p:cNvPr id="67" name="Rectangle 66">
              <a:extLst>
                <a:ext uri="{FF2B5EF4-FFF2-40B4-BE49-F238E27FC236}">
                  <a16:creationId xmlns:a16="http://schemas.microsoft.com/office/drawing/2014/main" id="{28A95F51-4C64-ED51-EFD5-BC482FB7DDC6}"/>
                </a:ext>
              </a:extLst>
            </p:cNvPr>
            <p:cNvSpPr/>
            <p:nvPr/>
          </p:nvSpPr>
          <p:spPr>
            <a:xfrm>
              <a:off x="1852494" y="4788311"/>
              <a:ext cx="8328430" cy="936702"/>
            </a:xfrm>
            <a:prstGeom prst="rect">
              <a:avLst/>
            </a:prstGeom>
            <a:solidFill>
              <a:schemeClr val="accent5">
                <a:lumMod val="20000"/>
                <a:lumOff val="80000"/>
              </a:schemeClr>
            </a:solidFill>
            <a:ln w="38100">
              <a:solidFill>
                <a:schemeClr val="accent5">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C5C89658-0F17-24C6-B0A8-C228C00A4F7E}"/>
                </a:ext>
              </a:extLst>
            </p:cNvPr>
            <p:cNvSpPr txBox="1"/>
            <p:nvPr/>
          </p:nvSpPr>
          <p:spPr>
            <a:xfrm>
              <a:off x="2232671" y="4828277"/>
              <a:ext cx="8150968" cy="830997"/>
            </a:xfrm>
            <a:prstGeom prst="rect">
              <a:avLst/>
            </a:prstGeom>
            <a:noFill/>
          </p:spPr>
          <p:txBody>
            <a:bodyPr wrap="square" rtlCol="0">
              <a:spAutoFit/>
            </a:bodyPr>
            <a:lstStyle/>
            <a:p>
              <a:pPr marL="285750" indent="-285750">
                <a:buFont typeface="Arial" panose="020B0604020202020204" pitchFamily="34" charset="0"/>
                <a:buChar char="•"/>
              </a:pP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phi </a:t>
              </a:r>
              <a:r>
                <a:rPr lang="en-US" sz="2400" dirty="0" err="1">
                  <a:latin typeface="Arial" panose="020B0604020202020204" pitchFamily="34" charset="0"/>
                  <a:cs typeface="Arial" panose="020B0604020202020204" pitchFamily="34" charset="0"/>
                </a:rPr>
                <a:t>kim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hình</a:t>
              </a:r>
              <a:r>
                <a:rPr lang="en-US" sz="2400"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sz="2400" dirty="0" err="1">
                  <a:latin typeface="Arial" panose="020B0604020202020204" pitchFamily="34" charset="0"/>
                  <a:cs typeface="Arial" panose="020B0604020202020204" pitchFamily="34" charset="0"/>
                </a:rPr>
                <a:t>Tạo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hợp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số</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oxi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nhau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từ</a:t>
              </a:r>
              <a:r>
                <a:rPr lang="en-US" sz="2400" dirty="0">
                  <a:latin typeface="Arial" panose="020B0604020202020204" pitchFamily="34" charset="0"/>
                  <a:cs typeface="Arial" panose="020B0604020202020204" pitchFamily="34" charset="0"/>
                </a:rPr>
                <a:t> -3 </a:t>
              </a:r>
              <a:r>
                <a:rPr lang="en-US" sz="2400" dirty="0" err="1">
                  <a:latin typeface="Arial" panose="020B0604020202020204" pitchFamily="34" charset="0"/>
                  <a:cs typeface="Arial" panose="020B0604020202020204" pitchFamily="34" charset="0"/>
                </a:rPr>
                <a:t>đến</a:t>
              </a:r>
              <a:r>
                <a:rPr lang="en-US" sz="2400" dirty="0">
                  <a:latin typeface="Arial" panose="020B0604020202020204" pitchFamily="34" charset="0"/>
                  <a:cs typeface="Arial" panose="020B0604020202020204" pitchFamily="34" charset="0"/>
                </a:rPr>
                <a:t> +5</a:t>
              </a:r>
            </a:p>
          </p:txBody>
        </p:sp>
      </p:grpSp>
      <p:grpSp>
        <p:nvGrpSpPr>
          <p:cNvPr id="121" name="Group 120">
            <a:extLst>
              <a:ext uri="{FF2B5EF4-FFF2-40B4-BE49-F238E27FC236}">
                <a16:creationId xmlns:a16="http://schemas.microsoft.com/office/drawing/2014/main" id="{35AD8347-52C1-E3F5-DACA-4307895088E1}"/>
              </a:ext>
            </a:extLst>
          </p:cNvPr>
          <p:cNvGrpSpPr/>
          <p:nvPr/>
        </p:nvGrpSpPr>
        <p:grpSpPr>
          <a:xfrm>
            <a:off x="2490643" y="5531460"/>
            <a:ext cx="6987945" cy="1134557"/>
            <a:chOff x="2374295" y="5531460"/>
            <a:chExt cx="6987945" cy="1134557"/>
          </a:xfrm>
        </p:grpSpPr>
        <p:cxnSp>
          <p:nvCxnSpPr>
            <p:cNvPr id="81" name="Straight Connector 80">
              <a:extLst>
                <a:ext uri="{FF2B5EF4-FFF2-40B4-BE49-F238E27FC236}">
                  <a16:creationId xmlns:a16="http://schemas.microsoft.com/office/drawing/2014/main" id="{EBBA2272-9557-90C8-0BE5-FAF8480E37FD}"/>
                </a:ext>
              </a:extLst>
            </p:cNvPr>
            <p:cNvCxnSpPr/>
            <p:nvPr/>
          </p:nvCxnSpPr>
          <p:spPr>
            <a:xfrm>
              <a:off x="2625213" y="6058139"/>
              <a:ext cx="6504605" cy="0"/>
            </a:xfrm>
            <a:prstGeom prst="line">
              <a:avLst/>
            </a:prstGeom>
            <a:ln w="5715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3070F3A-2B65-1D95-D661-83363139566B}"/>
                </a:ext>
              </a:extLst>
            </p:cNvPr>
            <p:cNvCxnSpPr>
              <a:cxnSpLocks/>
            </p:cNvCxnSpPr>
            <p:nvPr/>
          </p:nvCxnSpPr>
          <p:spPr>
            <a:xfrm>
              <a:off x="2625213"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E9620A16-8795-324E-77A7-D9F6C5FA6ED2}"/>
                </a:ext>
              </a:extLst>
            </p:cNvPr>
            <p:cNvCxnSpPr>
              <a:cxnSpLocks/>
            </p:cNvCxnSpPr>
            <p:nvPr/>
          </p:nvCxnSpPr>
          <p:spPr>
            <a:xfrm>
              <a:off x="5064441"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50BF9012-59FD-02B4-ABAA-EE829D2C40E7}"/>
                </a:ext>
              </a:extLst>
            </p:cNvPr>
            <p:cNvCxnSpPr>
              <a:cxnSpLocks/>
            </p:cNvCxnSpPr>
            <p:nvPr/>
          </p:nvCxnSpPr>
          <p:spPr>
            <a:xfrm>
              <a:off x="5877517"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F3288C9A-31AA-9E41-6427-C8FB6227A119}"/>
                </a:ext>
              </a:extLst>
            </p:cNvPr>
            <p:cNvCxnSpPr>
              <a:cxnSpLocks/>
            </p:cNvCxnSpPr>
            <p:nvPr/>
          </p:nvCxnSpPr>
          <p:spPr>
            <a:xfrm>
              <a:off x="6690593"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BF1070C4-CC2A-D1BD-D26B-E0F03458AAE7}"/>
                </a:ext>
              </a:extLst>
            </p:cNvPr>
            <p:cNvCxnSpPr>
              <a:cxnSpLocks/>
            </p:cNvCxnSpPr>
            <p:nvPr/>
          </p:nvCxnSpPr>
          <p:spPr>
            <a:xfrm>
              <a:off x="8316745"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C8AD6109-3313-AEF5-EAF2-B99F72CFD7BB}"/>
                </a:ext>
              </a:extLst>
            </p:cNvPr>
            <p:cNvCxnSpPr>
              <a:cxnSpLocks/>
            </p:cNvCxnSpPr>
            <p:nvPr/>
          </p:nvCxnSpPr>
          <p:spPr>
            <a:xfrm>
              <a:off x="7503669"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7A972140-F588-5979-C8B4-61C1E20A913B}"/>
                </a:ext>
              </a:extLst>
            </p:cNvPr>
            <p:cNvCxnSpPr>
              <a:cxnSpLocks/>
            </p:cNvCxnSpPr>
            <p:nvPr/>
          </p:nvCxnSpPr>
          <p:spPr>
            <a:xfrm>
              <a:off x="9129818"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sp>
          <p:nvSpPr>
            <p:cNvPr id="113" name="TextBox 112">
              <a:extLst>
                <a:ext uri="{FF2B5EF4-FFF2-40B4-BE49-F238E27FC236}">
                  <a16:creationId xmlns:a16="http://schemas.microsoft.com/office/drawing/2014/main" id="{CA1AE3FC-C702-FE0B-8FC3-351E2E12363F}"/>
                </a:ext>
              </a:extLst>
            </p:cNvPr>
            <p:cNvSpPr txBox="1"/>
            <p:nvPr/>
          </p:nvSpPr>
          <p:spPr>
            <a:xfrm>
              <a:off x="2374295" y="5531460"/>
              <a:ext cx="458780"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-3</a:t>
              </a:r>
            </a:p>
          </p:txBody>
        </p:sp>
        <p:sp>
          <p:nvSpPr>
            <p:cNvPr id="114" name="TextBox 113">
              <a:extLst>
                <a:ext uri="{FF2B5EF4-FFF2-40B4-BE49-F238E27FC236}">
                  <a16:creationId xmlns:a16="http://schemas.microsoft.com/office/drawing/2014/main" id="{66C3EE04-1D5B-F215-C82E-B5815E0260D5}"/>
                </a:ext>
              </a:extLst>
            </p:cNvPr>
            <p:cNvSpPr txBox="1"/>
            <p:nvPr/>
          </p:nvSpPr>
          <p:spPr>
            <a:xfrm>
              <a:off x="4865563" y="5531460"/>
              <a:ext cx="356188"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0</a:t>
              </a:r>
            </a:p>
          </p:txBody>
        </p:sp>
        <p:sp>
          <p:nvSpPr>
            <p:cNvPr id="115" name="TextBox 114">
              <a:extLst>
                <a:ext uri="{FF2B5EF4-FFF2-40B4-BE49-F238E27FC236}">
                  <a16:creationId xmlns:a16="http://schemas.microsoft.com/office/drawing/2014/main" id="{44F847FB-F9AD-F81C-5B98-C0AAEAAFA971}"/>
                </a:ext>
              </a:extLst>
            </p:cNvPr>
            <p:cNvSpPr txBox="1"/>
            <p:nvPr/>
          </p:nvSpPr>
          <p:spPr>
            <a:xfrm>
              <a:off x="4848661" y="6204352"/>
              <a:ext cx="521297"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N</a:t>
              </a:r>
              <a:r>
                <a:rPr lang="en-US" sz="2400" baseline="-25000" dirty="0">
                  <a:latin typeface="Arial" panose="020B0604020202020204" pitchFamily="34" charset="0"/>
                  <a:cs typeface="Arial" panose="020B0604020202020204" pitchFamily="34" charset="0"/>
                </a:rPr>
                <a:t>2</a:t>
              </a:r>
              <a:endParaRPr lang="en-US" sz="2400" dirty="0">
                <a:latin typeface="Arial" panose="020B0604020202020204" pitchFamily="34" charset="0"/>
                <a:cs typeface="Arial" panose="020B0604020202020204" pitchFamily="34" charset="0"/>
              </a:endParaRPr>
            </a:p>
          </p:txBody>
        </p:sp>
        <p:sp>
          <p:nvSpPr>
            <p:cNvPr id="116" name="TextBox 115">
              <a:extLst>
                <a:ext uri="{FF2B5EF4-FFF2-40B4-BE49-F238E27FC236}">
                  <a16:creationId xmlns:a16="http://schemas.microsoft.com/office/drawing/2014/main" id="{E2695B69-998F-0B4B-590A-A9084E48770B}"/>
                </a:ext>
              </a:extLst>
            </p:cNvPr>
            <p:cNvSpPr txBox="1"/>
            <p:nvPr/>
          </p:nvSpPr>
          <p:spPr>
            <a:xfrm>
              <a:off x="5566966" y="5531460"/>
              <a:ext cx="535724"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+1</a:t>
              </a:r>
            </a:p>
          </p:txBody>
        </p:sp>
        <p:sp>
          <p:nvSpPr>
            <p:cNvPr id="117" name="TextBox 116">
              <a:extLst>
                <a:ext uri="{FF2B5EF4-FFF2-40B4-BE49-F238E27FC236}">
                  <a16:creationId xmlns:a16="http://schemas.microsoft.com/office/drawing/2014/main" id="{DD7F2C47-A845-D580-1B43-8D6F25FE7B37}"/>
                </a:ext>
              </a:extLst>
            </p:cNvPr>
            <p:cNvSpPr txBox="1"/>
            <p:nvPr/>
          </p:nvSpPr>
          <p:spPr>
            <a:xfrm>
              <a:off x="6381854" y="5531460"/>
              <a:ext cx="535724"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+2</a:t>
              </a:r>
            </a:p>
          </p:txBody>
        </p:sp>
        <p:sp>
          <p:nvSpPr>
            <p:cNvPr id="118" name="TextBox 117">
              <a:extLst>
                <a:ext uri="{FF2B5EF4-FFF2-40B4-BE49-F238E27FC236}">
                  <a16:creationId xmlns:a16="http://schemas.microsoft.com/office/drawing/2014/main" id="{6E2CF0DF-A4B0-001E-75D0-FE7AE4040ECB}"/>
                </a:ext>
              </a:extLst>
            </p:cNvPr>
            <p:cNvSpPr txBox="1"/>
            <p:nvPr/>
          </p:nvSpPr>
          <p:spPr>
            <a:xfrm>
              <a:off x="7196742" y="5531460"/>
              <a:ext cx="535724"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+3</a:t>
              </a:r>
            </a:p>
          </p:txBody>
        </p:sp>
        <p:sp>
          <p:nvSpPr>
            <p:cNvPr id="119" name="TextBox 118">
              <a:extLst>
                <a:ext uri="{FF2B5EF4-FFF2-40B4-BE49-F238E27FC236}">
                  <a16:creationId xmlns:a16="http://schemas.microsoft.com/office/drawing/2014/main" id="{781F8B2C-91D6-2FF5-1901-1200A7F5DFFC}"/>
                </a:ext>
              </a:extLst>
            </p:cNvPr>
            <p:cNvSpPr txBox="1"/>
            <p:nvPr/>
          </p:nvSpPr>
          <p:spPr>
            <a:xfrm>
              <a:off x="8011630" y="5531460"/>
              <a:ext cx="535724"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+4</a:t>
              </a:r>
            </a:p>
          </p:txBody>
        </p:sp>
        <p:sp>
          <p:nvSpPr>
            <p:cNvPr id="120" name="TextBox 119">
              <a:extLst>
                <a:ext uri="{FF2B5EF4-FFF2-40B4-BE49-F238E27FC236}">
                  <a16:creationId xmlns:a16="http://schemas.microsoft.com/office/drawing/2014/main" id="{C8693391-ED33-5FCD-D36F-F42D70C2EE37}"/>
                </a:ext>
              </a:extLst>
            </p:cNvPr>
            <p:cNvSpPr txBox="1"/>
            <p:nvPr/>
          </p:nvSpPr>
          <p:spPr>
            <a:xfrm>
              <a:off x="8826516" y="5531460"/>
              <a:ext cx="535724"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+5</a:t>
              </a:r>
            </a:p>
          </p:txBody>
        </p:sp>
      </p:grpSp>
      <p:grpSp>
        <p:nvGrpSpPr>
          <p:cNvPr id="122" name="Group 121">
            <a:extLst>
              <a:ext uri="{FF2B5EF4-FFF2-40B4-BE49-F238E27FC236}">
                <a16:creationId xmlns:a16="http://schemas.microsoft.com/office/drawing/2014/main" id="{D3A0EADE-31B8-6879-85CD-93905D2637C1}"/>
              </a:ext>
            </a:extLst>
          </p:cNvPr>
          <p:cNvGrpSpPr/>
          <p:nvPr/>
        </p:nvGrpSpPr>
        <p:grpSpPr>
          <a:xfrm>
            <a:off x="3009900" y="-167640"/>
            <a:ext cx="6172200" cy="1069340"/>
            <a:chOff x="3009900" y="-167640"/>
            <a:chExt cx="6172200" cy="1069340"/>
          </a:xfrm>
        </p:grpSpPr>
        <p:sp>
          <p:nvSpPr>
            <p:cNvPr id="123" name="Rectangle: Rounded Corners 122">
              <a:extLst>
                <a:ext uri="{FF2B5EF4-FFF2-40B4-BE49-F238E27FC236}">
                  <a16:creationId xmlns:a16="http://schemas.microsoft.com/office/drawing/2014/main" id="{AC0A7BA8-E4B3-EB5A-A2E3-0248C901D79A}"/>
                </a:ext>
              </a:extLst>
            </p:cNvPr>
            <p:cNvSpPr/>
            <p:nvPr/>
          </p:nvSpPr>
          <p:spPr>
            <a:xfrm>
              <a:off x="3009900" y="-167640"/>
              <a:ext cx="6172200" cy="1069340"/>
            </a:xfrm>
            <a:prstGeom prst="roundRect">
              <a:avLst/>
            </a:prstGeom>
            <a:solidFill>
              <a:srgbClr val="3428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0140EA0B-00AC-DD6E-883C-024B569F990F}"/>
                </a:ext>
              </a:extLst>
            </p:cNvPr>
            <p:cNvSpPr txBox="1"/>
            <p:nvPr/>
          </p:nvSpPr>
          <p:spPr>
            <a:xfrm>
              <a:off x="3859659" y="215900"/>
              <a:ext cx="4472699" cy="523220"/>
            </a:xfrm>
            <a:prstGeom prst="rect">
              <a:avLst/>
            </a:prstGeom>
            <a:noFill/>
          </p:spPr>
          <p:txBody>
            <a:bodyPr wrap="none" rtlCol="0">
              <a:spAutoFit/>
            </a:bodyPr>
            <a:lstStyle/>
            <a:p>
              <a:pPr algn="ctr"/>
              <a:r>
                <a:rPr lang="en-US" sz="2800" b="1" dirty="0">
                  <a:solidFill>
                    <a:schemeClr val="bg1"/>
                  </a:solidFill>
                  <a:latin typeface="Arial" panose="020B0604020202020204" pitchFamily="34" charset="0"/>
                  <a:cs typeface="Arial" panose="020B0604020202020204" pitchFamily="34" charset="0"/>
                </a:rPr>
                <a:t>1. CẤU TẠO NGUYÊN TỬ</a:t>
              </a:r>
            </a:p>
          </p:txBody>
        </p:sp>
        <p:pic>
          <p:nvPicPr>
            <p:cNvPr id="125" name="Graphic 124">
              <a:extLst>
                <a:ext uri="{FF2B5EF4-FFF2-40B4-BE49-F238E27FC236}">
                  <a16:creationId xmlns:a16="http://schemas.microsoft.com/office/drawing/2014/main" id="{917DE076-B828-E643-F4BB-E4B08CDF704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516472">
              <a:off x="3240681" y="227982"/>
              <a:ext cx="503710" cy="569411"/>
            </a:xfrm>
            <a:prstGeom prst="rect">
              <a:avLst/>
            </a:prstGeom>
          </p:spPr>
        </p:pic>
        <p:pic>
          <p:nvPicPr>
            <p:cNvPr id="126" name="Graphic 125">
              <a:extLst>
                <a:ext uri="{FF2B5EF4-FFF2-40B4-BE49-F238E27FC236}">
                  <a16:creationId xmlns:a16="http://schemas.microsoft.com/office/drawing/2014/main" id="{040D71D6-EC23-4D94-22EE-222B1BF88DF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822255">
              <a:off x="3740443" y="-145375"/>
              <a:ext cx="353189" cy="399257"/>
            </a:xfrm>
            <a:prstGeom prst="rect">
              <a:avLst/>
            </a:prstGeom>
          </p:spPr>
        </p:pic>
        <p:pic>
          <p:nvPicPr>
            <p:cNvPr id="127" name="Graphic 126">
              <a:extLst>
                <a:ext uri="{FF2B5EF4-FFF2-40B4-BE49-F238E27FC236}">
                  <a16:creationId xmlns:a16="http://schemas.microsoft.com/office/drawing/2014/main" id="{2365D291-025A-0716-665D-7F679A5FEFF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1267808">
              <a:off x="8082100" y="-152351"/>
              <a:ext cx="363867" cy="411327"/>
            </a:xfrm>
            <a:prstGeom prst="rect">
              <a:avLst/>
            </a:prstGeom>
          </p:spPr>
        </p:pic>
        <p:pic>
          <p:nvPicPr>
            <p:cNvPr id="128" name="Graphic 127">
              <a:extLst>
                <a:ext uri="{FF2B5EF4-FFF2-40B4-BE49-F238E27FC236}">
                  <a16:creationId xmlns:a16="http://schemas.microsoft.com/office/drawing/2014/main" id="{9DA7C76A-BDA2-283D-022D-D6E23757005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084622">
              <a:off x="8468432" y="161677"/>
              <a:ext cx="503710" cy="569411"/>
            </a:xfrm>
            <a:prstGeom prst="rect">
              <a:avLst/>
            </a:prstGeom>
          </p:spPr>
        </p:pic>
      </p:grpSp>
    </p:spTree>
    <p:extLst>
      <p:ext uri="{BB962C8B-B14F-4D97-AF65-F5344CB8AC3E}">
        <p14:creationId xmlns:p14="http://schemas.microsoft.com/office/powerpoint/2010/main" val="6479161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fade">
                                      <p:cBhvr>
                                        <p:cTn id="7" dur="500"/>
                                        <p:tgtEl>
                                          <p:spTgt spid="9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98"/>
                                        </p:tgtEl>
                                        <p:attrNameLst>
                                          <p:attrName>style.visibility</p:attrName>
                                        </p:attrNameLst>
                                      </p:cBhvr>
                                      <p:to>
                                        <p:strVal val="visible"/>
                                      </p:to>
                                    </p:set>
                                    <p:animEffect transition="in" filter="randombar(horizontal)">
                                      <p:cBhvr>
                                        <p:cTn id="12" dur="500"/>
                                        <p:tgtEl>
                                          <p:spTgt spid="98"/>
                                        </p:tgtEl>
                                      </p:cBhvr>
                                    </p:animEffect>
                                  </p:childTnLst>
                                </p:cTn>
                              </p:par>
                              <p:par>
                                <p:cTn id="13" presetID="22" presetClass="entr" presetSubtype="8" fill="hold" nodeType="withEffect">
                                  <p:stCondLst>
                                    <p:cond delay="0"/>
                                  </p:stCondLst>
                                  <p:childTnLst>
                                    <p:set>
                                      <p:cBhvr>
                                        <p:cTn id="14" dur="1" fill="hold">
                                          <p:stCondLst>
                                            <p:cond delay="0"/>
                                          </p:stCondLst>
                                        </p:cTn>
                                        <p:tgtEl>
                                          <p:spTgt spid="106"/>
                                        </p:tgtEl>
                                        <p:attrNameLst>
                                          <p:attrName>style.visibility</p:attrName>
                                        </p:attrNameLst>
                                      </p:cBhvr>
                                      <p:to>
                                        <p:strVal val="visible"/>
                                      </p:to>
                                    </p:set>
                                    <p:animEffect transition="in" filter="wipe(left)">
                                      <p:cBhvr>
                                        <p:cTn id="15" dur="500"/>
                                        <p:tgtEl>
                                          <p:spTgt spid="106"/>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99"/>
                                        </p:tgtEl>
                                        <p:attrNameLst>
                                          <p:attrName>style.visibility</p:attrName>
                                        </p:attrNameLst>
                                      </p:cBhvr>
                                      <p:to>
                                        <p:strVal val="visible"/>
                                      </p:to>
                                    </p:set>
                                    <p:animEffect transition="in" filter="randombar(horizontal)">
                                      <p:cBhvr>
                                        <p:cTn id="20" dur="500"/>
                                        <p:tgtEl>
                                          <p:spTgt spid="99"/>
                                        </p:tgtEl>
                                      </p:cBhvr>
                                    </p:animEffect>
                                  </p:childTnLst>
                                </p:cTn>
                              </p:par>
                              <p:par>
                                <p:cTn id="21" presetID="22" presetClass="entr" presetSubtype="1" fill="hold" nodeType="withEffect">
                                  <p:stCondLst>
                                    <p:cond delay="0"/>
                                  </p:stCondLst>
                                  <p:childTnLst>
                                    <p:set>
                                      <p:cBhvr>
                                        <p:cTn id="22" dur="1" fill="hold">
                                          <p:stCondLst>
                                            <p:cond delay="0"/>
                                          </p:stCondLst>
                                        </p:cTn>
                                        <p:tgtEl>
                                          <p:spTgt spid="109"/>
                                        </p:tgtEl>
                                        <p:attrNameLst>
                                          <p:attrName>style.visibility</p:attrName>
                                        </p:attrNameLst>
                                      </p:cBhvr>
                                      <p:to>
                                        <p:strVal val="visible"/>
                                      </p:to>
                                    </p:set>
                                    <p:animEffect transition="in" filter="wipe(up)">
                                      <p:cBhvr>
                                        <p:cTn id="23" dur="500"/>
                                        <p:tgtEl>
                                          <p:spTgt spid="109"/>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102"/>
                                        </p:tgtEl>
                                        <p:attrNameLst>
                                          <p:attrName>style.visibility</p:attrName>
                                        </p:attrNameLst>
                                      </p:cBhvr>
                                      <p:to>
                                        <p:strVal val="visible"/>
                                      </p:to>
                                    </p:set>
                                    <p:animEffect transition="in" filter="randombar(horizontal)">
                                      <p:cBhvr>
                                        <p:cTn id="28" dur="500"/>
                                        <p:tgtEl>
                                          <p:spTgt spid="102"/>
                                        </p:tgtEl>
                                      </p:cBhvr>
                                    </p:animEffect>
                                  </p:childTnLst>
                                </p:cTn>
                              </p:par>
                              <p:par>
                                <p:cTn id="29" presetID="22" presetClass="entr" presetSubtype="2" fill="hold" nodeType="withEffect">
                                  <p:stCondLst>
                                    <p:cond delay="0"/>
                                  </p:stCondLst>
                                  <p:childTnLst>
                                    <p:set>
                                      <p:cBhvr>
                                        <p:cTn id="30" dur="1" fill="hold">
                                          <p:stCondLst>
                                            <p:cond delay="0"/>
                                          </p:stCondLst>
                                        </p:cTn>
                                        <p:tgtEl>
                                          <p:spTgt spid="112"/>
                                        </p:tgtEl>
                                        <p:attrNameLst>
                                          <p:attrName>style.visibility</p:attrName>
                                        </p:attrNameLst>
                                      </p:cBhvr>
                                      <p:to>
                                        <p:strVal val="visible"/>
                                      </p:to>
                                    </p:set>
                                    <p:animEffect transition="in" filter="wipe(right)">
                                      <p:cBhvr>
                                        <p:cTn id="31"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1059136" y="1396604"/>
            <a:ext cx="10444059" cy="1234891"/>
            <a:chOff x="2408222" y="2802955"/>
            <a:chExt cx="7390564" cy="123489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234891"/>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423230" y="2914705"/>
              <a:ext cx="7375556" cy="897105"/>
            </a:xfrm>
            <a:prstGeom prst="rect">
              <a:avLst/>
            </a:prstGeom>
            <a:noFill/>
          </p:spPr>
          <p:txBody>
            <a:bodyPr wrap="square" rtlCol="0">
              <a:spAutoFit/>
            </a:bodyPr>
            <a:lstStyle/>
            <a:p>
              <a:pPr>
                <a:lnSpc>
                  <a:spcPct val="125000"/>
                </a:lnSpc>
              </a:pPr>
              <a:r>
                <a:rPr lang="en-US" sz="2200" b="1" dirty="0" err="1">
                  <a:latin typeface="Arial" panose="020B0604020202020204" pitchFamily="34" charset="0"/>
                  <a:cs typeface="Arial" panose="020B0604020202020204" pitchFamily="34" charset="0"/>
                </a:rPr>
                <a:t>Sắp</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xếp</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các</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các</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hợp</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chất</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sau</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vào</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vị</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trí</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tương</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ứng</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trong</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trục</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biểu</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diễn</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số</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oxi</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hóa</a:t>
              </a:r>
              <a:r>
                <a:rPr lang="en-US" sz="2200" b="1" dirty="0">
                  <a:latin typeface="Arial" panose="020B0604020202020204" pitchFamily="34" charset="0"/>
                  <a:cs typeface="Arial" panose="020B0604020202020204" pitchFamily="34" charset="0"/>
                </a:rPr>
                <a:t> </a:t>
              </a:r>
              <a:r>
                <a:rPr lang="en-US" sz="2200" b="1" dirty="0" err="1">
                  <a:latin typeface="Arial" panose="020B0604020202020204" pitchFamily="34" charset="0"/>
                  <a:cs typeface="Arial" panose="020B0604020202020204" pitchFamily="34" charset="0"/>
                </a:rPr>
                <a:t>của</a:t>
              </a:r>
              <a:r>
                <a:rPr lang="en-US" sz="2200" b="1" dirty="0">
                  <a:latin typeface="Arial" panose="020B0604020202020204" pitchFamily="34" charset="0"/>
                  <a:cs typeface="Arial" panose="020B0604020202020204" pitchFamily="34" charset="0"/>
                </a:rPr>
                <a:t> Nitrogen: NO, N</a:t>
              </a:r>
              <a:r>
                <a:rPr lang="en-US" sz="2200" b="1" baseline="-25000" dirty="0">
                  <a:latin typeface="Arial" panose="020B0604020202020204" pitchFamily="34" charset="0"/>
                  <a:cs typeface="Arial" panose="020B0604020202020204" pitchFamily="34" charset="0"/>
                </a:rPr>
                <a:t>2</a:t>
              </a:r>
              <a:r>
                <a:rPr lang="en-US" sz="2200" b="1" dirty="0">
                  <a:latin typeface="Arial" panose="020B0604020202020204" pitchFamily="34" charset="0"/>
                  <a:cs typeface="Arial" panose="020B0604020202020204" pitchFamily="34" charset="0"/>
                </a:rPr>
                <a:t>O, NO</a:t>
              </a:r>
              <a:r>
                <a:rPr lang="en-US" sz="2200" b="1" baseline="-25000" dirty="0">
                  <a:latin typeface="Arial" panose="020B0604020202020204" pitchFamily="34" charset="0"/>
                  <a:cs typeface="Arial" panose="020B0604020202020204" pitchFamily="34" charset="0"/>
                </a:rPr>
                <a:t>2</a:t>
              </a:r>
              <a:r>
                <a:rPr lang="en-US" sz="2200" b="1" dirty="0">
                  <a:latin typeface="Arial" panose="020B0604020202020204" pitchFamily="34" charset="0"/>
                  <a:cs typeface="Arial" panose="020B0604020202020204" pitchFamily="34" charset="0"/>
                </a:rPr>
                <a:t>, NH</a:t>
              </a:r>
              <a:r>
                <a:rPr lang="en-US" sz="2200" b="1" baseline="-25000" dirty="0">
                  <a:latin typeface="Arial" panose="020B0604020202020204" pitchFamily="34" charset="0"/>
                  <a:cs typeface="Arial" panose="020B0604020202020204" pitchFamily="34" charset="0"/>
                </a:rPr>
                <a:t>3</a:t>
              </a:r>
              <a:r>
                <a:rPr lang="en-US" sz="2200" b="1" dirty="0">
                  <a:latin typeface="Arial" panose="020B0604020202020204" pitchFamily="34" charset="0"/>
                  <a:cs typeface="Arial" panose="020B0604020202020204" pitchFamily="34" charset="0"/>
                </a:rPr>
                <a:t>, HNO</a:t>
              </a:r>
              <a:r>
                <a:rPr lang="en-US" sz="2200" b="1" baseline="-25000" dirty="0">
                  <a:latin typeface="Arial" panose="020B0604020202020204" pitchFamily="34" charset="0"/>
                  <a:cs typeface="Arial" panose="020B0604020202020204" pitchFamily="34" charset="0"/>
                </a:rPr>
                <a:t>2</a:t>
              </a:r>
              <a:r>
                <a:rPr lang="en-US" sz="2200" b="1" dirty="0">
                  <a:latin typeface="Arial" panose="020B0604020202020204" pitchFamily="34" charset="0"/>
                  <a:cs typeface="Arial" panose="020B0604020202020204" pitchFamily="34" charset="0"/>
                </a:rPr>
                <a:t>, HNO</a:t>
              </a:r>
              <a:r>
                <a:rPr lang="en-US" sz="2200" b="1" baseline="-25000" dirty="0">
                  <a:latin typeface="Arial" panose="020B0604020202020204" pitchFamily="34" charset="0"/>
                  <a:cs typeface="Arial" panose="020B0604020202020204" pitchFamily="34" charset="0"/>
                </a:rPr>
                <a:t>3</a:t>
              </a:r>
              <a:r>
                <a:rPr lang="en-US" sz="2200" b="1" dirty="0">
                  <a:latin typeface="Arial" panose="020B0604020202020204" pitchFamily="34" charset="0"/>
                  <a:cs typeface="Arial" panose="020B0604020202020204" pitchFamily="34" charset="0"/>
                </a:rPr>
                <a:t>, NH</a:t>
              </a:r>
              <a:r>
                <a:rPr lang="en-US" sz="2200" b="1" baseline="-25000" dirty="0">
                  <a:latin typeface="Arial" panose="020B0604020202020204" pitchFamily="34" charset="0"/>
                  <a:cs typeface="Arial" panose="020B0604020202020204" pitchFamily="34" charset="0"/>
                </a:rPr>
                <a:t>4</a:t>
              </a:r>
              <a:r>
                <a:rPr lang="en-US" sz="2200" b="1" dirty="0">
                  <a:latin typeface="Arial" panose="020B0604020202020204" pitchFamily="34" charset="0"/>
                  <a:cs typeface="Arial" panose="020B0604020202020204" pitchFamily="34" charset="0"/>
                </a:rPr>
                <a:t>Cl, KNO</a:t>
              </a:r>
              <a:r>
                <a:rPr lang="en-US" sz="2200" b="1" baseline="-25000" dirty="0">
                  <a:latin typeface="Arial" panose="020B0604020202020204" pitchFamily="34" charset="0"/>
                  <a:cs typeface="Arial" panose="020B0604020202020204" pitchFamily="34" charset="0"/>
                </a:rPr>
                <a:t>2</a:t>
              </a:r>
              <a:r>
                <a:rPr lang="en-US" sz="2200" b="1" dirty="0">
                  <a:latin typeface="Arial" panose="020B0604020202020204" pitchFamily="34" charset="0"/>
                  <a:cs typeface="Arial" panose="020B0604020202020204" pitchFamily="34" charset="0"/>
                </a:rPr>
                <a:t>, NaNO</a:t>
              </a:r>
              <a:r>
                <a:rPr lang="en-US" sz="2200" b="1" baseline="-25000" dirty="0">
                  <a:latin typeface="Arial" panose="020B0604020202020204" pitchFamily="34" charset="0"/>
                  <a:cs typeface="Arial" panose="020B0604020202020204" pitchFamily="34" charset="0"/>
                </a:rPr>
                <a:t>3</a:t>
              </a:r>
              <a:endParaRPr lang="vi-VN" sz="2200" b="1" dirty="0">
                <a:latin typeface="Arial" panose="020B0604020202020204" pitchFamily="34" charset="0"/>
                <a:cs typeface="Arial" panose="020B0604020202020204" pitchFamily="34" charset="0"/>
              </a:endParaRP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a:solidFill>
                  <a:schemeClr val="bg1"/>
                </a:solidFill>
              </a:rPr>
              <a:t>CÂU HỎI 1</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2734634"/>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FFFF00"/>
                </a:solidFill>
              </a:rPr>
              <a:t>TRẢ LỜI</a:t>
            </a:r>
          </a:p>
        </p:txBody>
      </p:sp>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5661" y="4007352"/>
            <a:ext cx="875521" cy="875521"/>
          </a:xfrm>
          <a:prstGeom prst="rect">
            <a:avLst/>
          </a:prstGeom>
        </p:spPr>
      </p:pic>
      <p:grpSp>
        <p:nvGrpSpPr>
          <p:cNvPr id="2" name="Group 1">
            <a:extLst>
              <a:ext uri="{FF2B5EF4-FFF2-40B4-BE49-F238E27FC236}">
                <a16:creationId xmlns:a16="http://schemas.microsoft.com/office/drawing/2014/main" id="{D44FE571-FAE6-F1B6-90A6-109C8934AE28}"/>
              </a:ext>
            </a:extLst>
          </p:cNvPr>
          <p:cNvGrpSpPr/>
          <p:nvPr/>
        </p:nvGrpSpPr>
        <p:grpSpPr>
          <a:xfrm>
            <a:off x="2384901" y="4051423"/>
            <a:ext cx="6987945" cy="1134557"/>
            <a:chOff x="2374295" y="5531460"/>
            <a:chExt cx="6987945" cy="1134557"/>
          </a:xfrm>
        </p:grpSpPr>
        <p:cxnSp>
          <p:nvCxnSpPr>
            <p:cNvPr id="3" name="Straight Connector 2">
              <a:extLst>
                <a:ext uri="{FF2B5EF4-FFF2-40B4-BE49-F238E27FC236}">
                  <a16:creationId xmlns:a16="http://schemas.microsoft.com/office/drawing/2014/main" id="{FE13C8D0-C818-86C7-8700-9CA53DCEC234}"/>
                </a:ext>
              </a:extLst>
            </p:cNvPr>
            <p:cNvCxnSpPr/>
            <p:nvPr/>
          </p:nvCxnSpPr>
          <p:spPr>
            <a:xfrm>
              <a:off x="2625213" y="6058139"/>
              <a:ext cx="6504605" cy="0"/>
            </a:xfrm>
            <a:prstGeom prst="line">
              <a:avLst/>
            </a:prstGeom>
            <a:ln w="5715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48" name="Straight Connector 2047">
              <a:extLst>
                <a:ext uri="{FF2B5EF4-FFF2-40B4-BE49-F238E27FC236}">
                  <a16:creationId xmlns:a16="http://schemas.microsoft.com/office/drawing/2014/main" id="{7853EC74-EE77-20BD-AFAA-E81F7364A97E}"/>
                </a:ext>
              </a:extLst>
            </p:cNvPr>
            <p:cNvCxnSpPr>
              <a:cxnSpLocks/>
            </p:cNvCxnSpPr>
            <p:nvPr/>
          </p:nvCxnSpPr>
          <p:spPr>
            <a:xfrm>
              <a:off x="2625213"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49" name="Straight Connector 2048">
              <a:extLst>
                <a:ext uri="{FF2B5EF4-FFF2-40B4-BE49-F238E27FC236}">
                  <a16:creationId xmlns:a16="http://schemas.microsoft.com/office/drawing/2014/main" id="{073D84FC-8F90-CDAF-A6E6-79A94A479B3F}"/>
                </a:ext>
              </a:extLst>
            </p:cNvPr>
            <p:cNvCxnSpPr>
              <a:cxnSpLocks/>
            </p:cNvCxnSpPr>
            <p:nvPr/>
          </p:nvCxnSpPr>
          <p:spPr>
            <a:xfrm>
              <a:off x="5064441"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a:extLst>
                <a:ext uri="{FF2B5EF4-FFF2-40B4-BE49-F238E27FC236}">
                  <a16:creationId xmlns:a16="http://schemas.microsoft.com/office/drawing/2014/main" id="{39A50FB4-B6B7-B583-621A-EBFC4195A3B3}"/>
                </a:ext>
              </a:extLst>
            </p:cNvPr>
            <p:cNvCxnSpPr>
              <a:cxnSpLocks/>
            </p:cNvCxnSpPr>
            <p:nvPr/>
          </p:nvCxnSpPr>
          <p:spPr>
            <a:xfrm>
              <a:off x="5877517"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51" name="Straight Connector 2050">
              <a:extLst>
                <a:ext uri="{FF2B5EF4-FFF2-40B4-BE49-F238E27FC236}">
                  <a16:creationId xmlns:a16="http://schemas.microsoft.com/office/drawing/2014/main" id="{F0539132-E751-C1C9-61D0-E0F1A5A4E54E}"/>
                </a:ext>
              </a:extLst>
            </p:cNvPr>
            <p:cNvCxnSpPr>
              <a:cxnSpLocks/>
            </p:cNvCxnSpPr>
            <p:nvPr/>
          </p:nvCxnSpPr>
          <p:spPr>
            <a:xfrm>
              <a:off x="6690593"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52" name="Straight Connector 2051">
              <a:extLst>
                <a:ext uri="{FF2B5EF4-FFF2-40B4-BE49-F238E27FC236}">
                  <a16:creationId xmlns:a16="http://schemas.microsoft.com/office/drawing/2014/main" id="{D7C909AE-26C8-43EE-AC88-383F2F9AEBC3}"/>
                </a:ext>
              </a:extLst>
            </p:cNvPr>
            <p:cNvCxnSpPr>
              <a:cxnSpLocks/>
            </p:cNvCxnSpPr>
            <p:nvPr/>
          </p:nvCxnSpPr>
          <p:spPr>
            <a:xfrm>
              <a:off x="8316745"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a:extLst>
                <a:ext uri="{FF2B5EF4-FFF2-40B4-BE49-F238E27FC236}">
                  <a16:creationId xmlns:a16="http://schemas.microsoft.com/office/drawing/2014/main" id="{0E39915C-A265-6672-4CBF-F1EAD514FBB9}"/>
                </a:ext>
              </a:extLst>
            </p:cNvPr>
            <p:cNvCxnSpPr>
              <a:cxnSpLocks/>
            </p:cNvCxnSpPr>
            <p:nvPr/>
          </p:nvCxnSpPr>
          <p:spPr>
            <a:xfrm>
              <a:off x="7503669"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a:extLst>
                <a:ext uri="{FF2B5EF4-FFF2-40B4-BE49-F238E27FC236}">
                  <a16:creationId xmlns:a16="http://schemas.microsoft.com/office/drawing/2014/main" id="{E9D14234-2266-6B60-D874-9B584890CCAF}"/>
                </a:ext>
              </a:extLst>
            </p:cNvPr>
            <p:cNvCxnSpPr>
              <a:cxnSpLocks/>
            </p:cNvCxnSpPr>
            <p:nvPr/>
          </p:nvCxnSpPr>
          <p:spPr>
            <a:xfrm>
              <a:off x="9129818" y="5925150"/>
              <a:ext cx="0" cy="250073"/>
            </a:xfrm>
            <a:prstGeom prst="line">
              <a:avLst/>
            </a:prstGeom>
            <a:ln w="762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sp>
          <p:nvSpPr>
            <p:cNvPr id="2056" name="TextBox 2055">
              <a:extLst>
                <a:ext uri="{FF2B5EF4-FFF2-40B4-BE49-F238E27FC236}">
                  <a16:creationId xmlns:a16="http://schemas.microsoft.com/office/drawing/2014/main" id="{645507B3-3225-522C-5167-E8DEB76948F1}"/>
                </a:ext>
              </a:extLst>
            </p:cNvPr>
            <p:cNvSpPr txBox="1"/>
            <p:nvPr/>
          </p:nvSpPr>
          <p:spPr>
            <a:xfrm>
              <a:off x="2374295" y="5531460"/>
              <a:ext cx="458780"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-3</a:t>
              </a:r>
            </a:p>
          </p:txBody>
        </p:sp>
        <p:sp>
          <p:nvSpPr>
            <p:cNvPr id="2057" name="TextBox 2056">
              <a:extLst>
                <a:ext uri="{FF2B5EF4-FFF2-40B4-BE49-F238E27FC236}">
                  <a16:creationId xmlns:a16="http://schemas.microsoft.com/office/drawing/2014/main" id="{54E7DA33-A6C9-A0A3-8520-E2919E23C1F8}"/>
                </a:ext>
              </a:extLst>
            </p:cNvPr>
            <p:cNvSpPr txBox="1"/>
            <p:nvPr/>
          </p:nvSpPr>
          <p:spPr>
            <a:xfrm>
              <a:off x="4865563" y="5531460"/>
              <a:ext cx="356188"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0</a:t>
              </a:r>
            </a:p>
          </p:txBody>
        </p:sp>
        <p:sp>
          <p:nvSpPr>
            <p:cNvPr id="2058" name="TextBox 2057">
              <a:extLst>
                <a:ext uri="{FF2B5EF4-FFF2-40B4-BE49-F238E27FC236}">
                  <a16:creationId xmlns:a16="http://schemas.microsoft.com/office/drawing/2014/main" id="{776CC1CE-085C-C949-32F9-B0796BD0FD50}"/>
                </a:ext>
              </a:extLst>
            </p:cNvPr>
            <p:cNvSpPr txBox="1"/>
            <p:nvPr/>
          </p:nvSpPr>
          <p:spPr>
            <a:xfrm>
              <a:off x="4848661" y="6204352"/>
              <a:ext cx="521297"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N</a:t>
              </a:r>
              <a:r>
                <a:rPr lang="en-US" sz="2400" baseline="-25000" dirty="0">
                  <a:latin typeface="Arial" panose="020B0604020202020204" pitchFamily="34" charset="0"/>
                  <a:cs typeface="Arial" panose="020B0604020202020204" pitchFamily="34" charset="0"/>
                </a:rPr>
                <a:t>2</a:t>
              </a:r>
              <a:endParaRPr lang="en-US" sz="2400" dirty="0">
                <a:latin typeface="Arial" panose="020B0604020202020204" pitchFamily="34" charset="0"/>
                <a:cs typeface="Arial" panose="020B0604020202020204" pitchFamily="34" charset="0"/>
              </a:endParaRPr>
            </a:p>
          </p:txBody>
        </p:sp>
        <p:sp>
          <p:nvSpPr>
            <p:cNvPr id="2059" name="TextBox 2058">
              <a:extLst>
                <a:ext uri="{FF2B5EF4-FFF2-40B4-BE49-F238E27FC236}">
                  <a16:creationId xmlns:a16="http://schemas.microsoft.com/office/drawing/2014/main" id="{F2FC0F1C-136F-BCA0-FDD2-A87814AFAF60}"/>
                </a:ext>
              </a:extLst>
            </p:cNvPr>
            <p:cNvSpPr txBox="1"/>
            <p:nvPr/>
          </p:nvSpPr>
          <p:spPr>
            <a:xfrm>
              <a:off x="5566966" y="5531460"/>
              <a:ext cx="535724"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+1</a:t>
              </a:r>
            </a:p>
          </p:txBody>
        </p:sp>
        <p:sp>
          <p:nvSpPr>
            <p:cNvPr id="2060" name="TextBox 2059">
              <a:extLst>
                <a:ext uri="{FF2B5EF4-FFF2-40B4-BE49-F238E27FC236}">
                  <a16:creationId xmlns:a16="http://schemas.microsoft.com/office/drawing/2014/main" id="{95EBA004-FB85-B9F4-B022-D800EC0BE376}"/>
                </a:ext>
              </a:extLst>
            </p:cNvPr>
            <p:cNvSpPr txBox="1"/>
            <p:nvPr/>
          </p:nvSpPr>
          <p:spPr>
            <a:xfrm>
              <a:off x="6381854" y="5531460"/>
              <a:ext cx="535724"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+2</a:t>
              </a:r>
            </a:p>
          </p:txBody>
        </p:sp>
        <p:sp>
          <p:nvSpPr>
            <p:cNvPr id="2061" name="TextBox 2060">
              <a:extLst>
                <a:ext uri="{FF2B5EF4-FFF2-40B4-BE49-F238E27FC236}">
                  <a16:creationId xmlns:a16="http://schemas.microsoft.com/office/drawing/2014/main" id="{6BCD9E24-CCD1-9680-095B-F42CB2414408}"/>
                </a:ext>
              </a:extLst>
            </p:cNvPr>
            <p:cNvSpPr txBox="1"/>
            <p:nvPr/>
          </p:nvSpPr>
          <p:spPr>
            <a:xfrm>
              <a:off x="7196742" y="5531460"/>
              <a:ext cx="535724"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+3</a:t>
              </a:r>
            </a:p>
          </p:txBody>
        </p:sp>
        <p:sp>
          <p:nvSpPr>
            <p:cNvPr id="2074" name="TextBox 2073">
              <a:extLst>
                <a:ext uri="{FF2B5EF4-FFF2-40B4-BE49-F238E27FC236}">
                  <a16:creationId xmlns:a16="http://schemas.microsoft.com/office/drawing/2014/main" id="{3A4E02BB-870B-1D76-09D0-3113D828D8CA}"/>
                </a:ext>
              </a:extLst>
            </p:cNvPr>
            <p:cNvSpPr txBox="1"/>
            <p:nvPr/>
          </p:nvSpPr>
          <p:spPr>
            <a:xfrm>
              <a:off x="8011630" y="5531460"/>
              <a:ext cx="535724"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+4</a:t>
              </a:r>
            </a:p>
          </p:txBody>
        </p:sp>
        <p:sp>
          <p:nvSpPr>
            <p:cNvPr id="2076" name="TextBox 2075">
              <a:extLst>
                <a:ext uri="{FF2B5EF4-FFF2-40B4-BE49-F238E27FC236}">
                  <a16:creationId xmlns:a16="http://schemas.microsoft.com/office/drawing/2014/main" id="{FA018504-0423-6EE9-2518-A818BBF529D4}"/>
                </a:ext>
              </a:extLst>
            </p:cNvPr>
            <p:cNvSpPr txBox="1"/>
            <p:nvPr/>
          </p:nvSpPr>
          <p:spPr>
            <a:xfrm>
              <a:off x="8826516" y="5531460"/>
              <a:ext cx="535724"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+5</a:t>
              </a:r>
            </a:p>
          </p:txBody>
        </p:sp>
      </p:grpSp>
      <p:sp>
        <p:nvSpPr>
          <p:cNvPr id="65" name="TextBox 64">
            <a:extLst>
              <a:ext uri="{FF2B5EF4-FFF2-40B4-BE49-F238E27FC236}">
                <a16:creationId xmlns:a16="http://schemas.microsoft.com/office/drawing/2014/main" id="{BF0D13A1-87CB-85CF-906B-B29BED4621BA}"/>
              </a:ext>
            </a:extLst>
          </p:cNvPr>
          <p:cNvSpPr txBox="1"/>
          <p:nvPr/>
        </p:nvSpPr>
        <p:spPr>
          <a:xfrm>
            <a:off x="2293417" y="4791797"/>
            <a:ext cx="744114"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NH</a:t>
            </a:r>
            <a:r>
              <a:rPr lang="en-US" sz="2400" b="1" baseline="-25000" dirty="0">
                <a:latin typeface="Arial" panose="020B0604020202020204" pitchFamily="34" charset="0"/>
                <a:cs typeface="Arial" panose="020B0604020202020204" pitchFamily="34" charset="0"/>
              </a:rPr>
              <a:t>3</a:t>
            </a:r>
            <a:endParaRPr lang="en-US" sz="2400" b="1" dirty="0">
              <a:latin typeface="Arial" panose="020B0604020202020204" pitchFamily="34" charset="0"/>
              <a:cs typeface="Arial" panose="020B0604020202020204" pitchFamily="34" charset="0"/>
            </a:endParaRPr>
          </a:p>
        </p:txBody>
      </p:sp>
      <p:sp>
        <p:nvSpPr>
          <p:cNvPr id="71" name="TextBox 70">
            <a:extLst>
              <a:ext uri="{FF2B5EF4-FFF2-40B4-BE49-F238E27FC236}">
                <a16:creationId xmlns:a16="http://schemas.microsoft.com/office/drawing/2014/main" id="{4B28E92B-699C-C00E-F40D-3A9EF79A7EB5}"/>
              </a:ext>
            </a:extLst>
          </p:cNvPr>
          <p:cNvSpPr txBox="1"/>
          <p:nvPr/>
        </p:nvSpPr>
        <p:spPr>
          <a:xfrm>
            <a:off x="2140442" y="5184596"/>
            <a:ext cx="1051891"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NH</a:t>
            </a:r>
            <a:r>
              <a:rPr lang="en-US" sz="2400" b="1" baseline="-25000" dirty="0">
                <a:latin typeface="Arial" panose="020B0604020202020204" pitchFamily="34" charset="0"/>
                <a:cs typeface="Arial" panose="020B0604020202020204" pitchFamily="34" charset="0"/>
              </a:rPr>
              <a:t>4</a:t>
            </a:r>
            <a:r>
              <a:rPr lang="en-US" sz="2400" b="1" dirty="0">
                <a:latin typeface="Arial" panose="020B0604020202020204" pitchFamily="34" charset="0"/>
                <a:cs typeface="Arial" panose="020B0604020202020204" pitchFamily="34" charset="0"/>
              </a:rPr>
              <a:t>Cl</a:t>
            </a:r>
          </a:p>
        </p:txBody>
      </p:sp>
      <p:sp>
        <p:nvSpPr>
          <p:cNvPr id="74" name="TextBox 73">
            <a:extLst>
              <a:ext uri="{FF2B5EF4-FFF2-40B4-BE49-F238E27FC236}">
                <a16:creationId xmlns:a16="http://schemas.microsoft.com/office/drawing/2014/main" id="{771AB4F5-44B0-68B3-6D88-71033CD8FCC1}"/>
              </a:ext>
            </a:extLst>
          </p:cNvPr>
          <p:cNvSpPr txBox="1"/>
          <p:nvPr/>
        </p:nvSpPr>
        <p:spPr>
          <a:xfrm>
            <a:off x="5550215" y="4889131"/>
            <a:ext cx="760144"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N</a:t>
            </a:r>
            <a:r>
              <a:rPr lang="en-US" sz="2400" b="1" baseline="-25000" dirty="0">
                <a:latin typeface="Arial" panose="020B0604020202020204" pitchFamily="34" charset="0"/>
                <a:cs typeface="Arial" panose="020B0604020202020204" pitchFamily="34" charset="0"/>
              </a:rPr>
              <a:t>2</a:t>
            </a:r>
            <a:r>
              <a:rPr lang="en-US" sz="2400" b="1" dirty="0">
                <a:latin typeface="Arial" panose="020B0604020202020204" pitchFamily="34" charset="0"/>
                <a:cs typeface="Arial" panose="020B0604020202020204" pitchFamily="34" charset="0"/>
              </a:rPr>
              <a:t>O</a:t>
            </a:r>
          </a:p>
        </p:txBody>
      </p:sp>
      <p:sp>
        <p:nvSpPr>
          <p:cNvPr id="80" name="TextBox 79">
            <a:extLst>
              <a:ext uri="{FF2B5EF4-FFF2-40B4-BE49-F238E27FC236}">
                <a16:creationId xmlns:a16="http://schemas.microsoft.com/office/drawing/2014/main" id="{C23A3E68-3419-11D6-F687-89E6D3B0DBF1}"/>
              </a:ext>
            </a:extLst>
          </p:cNvPr>
          <p:cNvSpPr txBox="1"/>
          <p:nvPr/>
        </p:nvSpPr>
        <p:spPr>
          <a:xfrm>
            <a:off x="6381574" y="4882873"/>
            <a:ext cx="646331"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NO</a:t>
            </a:r>
          </a:p>
        </p:txBody>
      </p:sp>
      <p:sp>
        <p:nvSpPr>
          <p:cNvPr id="82" name="TextBox 81">
            <a:extLst>
              <a:ext uri="{FF2B5EF4-FFF2-40B4-BE49-F238E27FC236}">
                <a16:creationId xmlns:a16="http://schemas.microsoft.com/office/drawing/2014/main" id="{F9742002-5CC8-C876-669E-46E1982C2500}"/>
              </a:ext>
            </a:extLst>
          </p:cNvPr>
          <p:cNvSpPr txBox="1"/>
          <p:nvPr/>
        </p:nvSpPr>
        <p:spPr>
          <a:xfrm>
            <a:off x="7095190" y="4882872"/>
            <a:ext cx="982961"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KNO</a:t>
            </a:r>
            <a:r>
              <a:rPr lang="en-US" sz="2400" b="1" baseline="-25000" dirty="0">
                <a:latin typeface="Arial" panose="020B0604020202020204" pitchFamily="34" charset="0"/>
                <a:cs typeface="Arial" panose="020B0604020202020204" pitchFamily="34" charset="0"/>
              </a:rPr>
              <a:t>2</a:t>
            </a:r>
            <a:endParaRPr lang="en-US" sz="2400" b="1" dirty="0">
              <a:latin typeface="Arial" panose="020B0604020202020204" pitchFamily="34" charset="0"/>
              <a:cs typeface="Arial" panose="020B0604020202020204" pitchFamily="34" charset="0"/>
            </a:endParaRPr>
          </a:p>
        </p:txBody>
      </p:sp>
      <p:sp>
        <p:nvSpPr>
          <p:cNvPr id="83" name="TextBox 82">
            <a:extLst>
              <a:ext uri="{FF2B5EF4-FFF2-40B4-BE49-F238E27FC236}">
                <a16:creationId xmlns:a16="http://schemas.microsoft.com/office/drawing/2014/main" id="{D5C3C03A-80DE-A90B-3C4D-0B121347EA21}"/>
              </a:ext>
            </a:extLst>
          </p:cNvPr>
          <p:cNvSpPr txBox="1"/>
          <p:nvPr/>
        </p:nvSpPr>
        <p:spPr>
          <a:xfrm>
            <a:off x="8022016" y="4891870"/>
            <a:ext cx="760144"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NO</a:t>
            </a:r>
            <a:r>
              <a:rPr lang="en-US" sz="2400" b="1" baseline="-25000" dirty="0">
                <a:latin typeface="Arial" panose="020B0604020202020204" pitchFamily="34" charset="0"/>
                <a:cs typeface="Arial" panose="020B0604020202020204" pitchFamily="34" charset="0"/>
              </a:rPr>
              <a:t>2</a:t>
            </a:r>
            <a:endParaRPr lang="en-US" sz="2400" b="1" dirty="0">
              <a:latin typeface="Arial" panose="020B0604020202020204" pitchFamily="34" charset="0"/>
              <a:cs typeface="Arial" panose="020B0604020202020204" pitchFamily="34" charset="0"/>
            </a:endParaRPr>
          </a:p>
        </p:txBody>
      </p:sp>
      <p:sp>
        <p:nvSpPr>
          <p:cNvPr id="84" name="TextBox 83">
            <a:extLst>
              <a:ext uri="{FF2B5EF4-FFF2-40B4-BE49-F238E27FC236}">
                <a16:creationId xmlns:a16="http://schemas.microsoft.com/office/drawing/2014/main" id="{A3BF7DBD-C698-9E88-F9A2-76F8546C43F6}"/>
              </a:ext>
            </a:extLst>
          </p:cNvPr>
          <p:cNvSpPr txBox="1"/>
          <p:nvPr/>
        </p:nvSpPr>
        <p:spPr>
          <a:xfrm>
            <a:off x="8705180" y="4885963"/>
            <a:ext cx="982961"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HNO</a:t>
            </a:r>
            <a:r>
              <a:rPr lang="en-US" sz="2400" b="1" baseline="-25000" dirty="0">
                <a:latin typeface="Arial" panose="020B0604020202020204" pitchFamily="34" charset="0"/>
                <a:cs typeface="Arial" panose="020B0604020202020204" pitchFamily="34" charset="0"/>
              </a:rPr>
              <a:t>3</a:t>
            </a:r>
            <a:endParaRPr lang="en-US" sz="2400" b="1" dirty="0">
              <a:latin typeface="Arial" panose="020B0604020202020204" pitchFamily="34" charset="0"/>
              <a:cs typeface="Arial" panose="020B0604020202020204" pitchFamily="34" charset="0"/>
            </a:endParaRPr>
          </a:p>
        </p:txBody>
      </p:sp>
      <p:sp>
        <p:nvSpPr>
          <p:cNvPr id="86" name="TextBox 85">
            <a:extLst>
              <a:ext uri="{FF2B5EF4-FFF2-40B4-BE49-F238E27FC236}">
                <a16:creationId xmlns:a16="http://schemas.microsoft.com/office/drawing/2014/main" id="{5B3DCA94-D0DC-331F-527E-1DE9F38E012D}"/>
              </a:ext>
            </a:extLst>
          </p:cNvPr>
          <p:cNvSpPr txBox="1"/>
          <p:nvPr/>
        </p:nvSpPr>
        <p:spPr>
          <a:xfrm>
            <a:off x="8630236" y="5249066"/>
            <a:ext cx="1154483"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NaNO</a:t>
            </a:r>
            <a:r>
              <a:rPr lang="en-US" sz="2400" b="1" baseline="-25000" dirty="0">
                <a:latin typeface="Arial" panose="020B0604020202020204" pitchFamily="34" charset="0"/>
                <a:cs typeface="Arial" panose="020B0604020202020204" pitchFamily="34" charset="0"/>
              </a:rPr>
              <a:t>3</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313911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fade">
                                      <p:cBhvr>
                                        <p:cTn id="15" dur="500"/>
                                        <p:tgtEl>
                                          <p:spTgt spid="7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5"/>
                                        </p:tgtEl>
                                        <p:attrNameLst>
                                          <p:attrName>style.visibility</p:attrName>
                                        </p:attrNameLst>
                                      </p:cBhvr>
                                      <p:to>
                                        <p:strVal val="visible"/>
                                      </p:to>
                                    </p:set>
                                    <p:animEffect transition="in" filter="fade">
                                      <p:cBhvr>
                                        <p:cTn id="18" dur="500"/>
                                        <p:tgtEl>
                                          <p:spTgt spid="6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74"/>
                                        </p:tgtEl>
                                        <p:attrNameLst>
                                          <p:attrName>style.visibility</p:attrName>
                                        </p:attrNameLst>
                                      </p:cBhvr>
                                      <p:to>
                                        <p:strVal val="visible"/>
                                      </p:to>
                                    </p:set>
                                    <p:animEffect transition="in" filter="fade">
                                      <p:cBhvr>
                                        <p:cTn id="23" dur="500"/>
                                        <p:tgtEl>
                                          <p:spTgt spid="7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80"/>
                                        </p:tgtEl>
                                        <p:attrNameLst>
                                          <p:attrName>style.visibility</p:attrName>
                                        </p:attrNameLst>
                                      </p:cBhvr>
                                      <p:to>
                                        <p:strVal val="visible"/>
                                      </p:to>
                                    </p:set>
                                    <p:animEffect transition="in" filter="fade">
                                      <p:cBhvr>
                                        <p:cTn id="28" dur="500"/>
                                        <p:tgtEl>
                                          <p:spTgt spid="80"/>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82"/>
                                        </p:tgtEl>
                                        <p:attrNameLst>
                                          <p:attrName>style.visibility</p:attrName>
                                        </p:attrNameLst>
                                      </p:cBhvr>
                                      <p:to>
                                        <p:strVal val="visible"/>
                                      </p:to>
                                    </p:set>
                                    <p:animEffect transition="in" filter="fade">
                                      <p:cBhvr>
                                        <p:cTn id="33" dur="500"/>
                                        <p:tgtEl>
                                          <p:spTgt spid="8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3"/>
                                        </p:tgtEl>
                                        <p:attrNameLst>
                                          <p:attrName>style.visibility</p:attrName>
                                        </p:attrNameLst>
                                      </p:cBhvr>
                                      <p:to>
                                        <p:strVal val="visible"/>
                                      </p:to>
                                    </p:set>
                                    <p:animEffect transition="in" filter="fade">
                                      <p:cBhvr>
                                        <p:cTn id="38" dur="500"/>
                                        <p:tgtEl>
                                          <p:spTgt spid="83"/>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84"/>
                                        </p:tgtEl>
                                        <p:attrNameLst>
                                          <p:attrName>style.visibility</p:attrName>
                                        </p:attrNameLst>
                                      </p:cBhvr>
                                      <p:to>
                                        <p:strVal val="visible"/>
                                      </p:to>
                                    </p:set>
                                    <p:animEffect transition="in" filter="fade">
                                      <p:cBhvr>
                                        <p:cTn id="43" dur="500"/>
                                        <p:tgtEl>
                                          <p:spTgt spid="8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86"/>
                                        </p:tgtEl>
                                        <p:attrNameLst>
                                          <p:attrName>style.visibility</p:attrName>
                                        </p:attrNameLst>
                                      </p:cBhvr>
                                      <p:to>
                                        <p:strVal val="visible"/>
                                      </p:to>
                                    </p:set>
                                    <p:animEffect transition="in" filter="fade">
                                      <p:cBhvr>
                                        <p:cTn id="46"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71" grpId="0"/>
      <p:bldP spid="74" grpId="0"/>
      <p:bldP spid="80" grpId="0"/>
      <p:bldP spid="82" grpId="0"/>
      <p:bldP spid="83" grpId="0"/>
      <p:bldP spid="84" grpId="0"/>
      <p:bldP spid="8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634456" y="1327988"/>
            <a:ext cx="10911354" cy="1599021"/>
            <a:chOff x="2328401" y="2802955"/>
            <a:chExt cx="7535198" cy="159902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599021"/>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1431930"/>
            </a:xfrm>
            <a:prstGeom prst="rect">
              <a:avLst/>
            </a:prstGeom>
            <a:noFill/>
          </p:spPr>
          <p:txBody>
            <a:bodyPr wrap="square" rtlCol="0">
              <a:spAutoFit/>
            </a:bodyPr>
            <a:lstStyle/>
            <a:p>
              <a:pPr algn="ctr">
                <a:lnSpc>
                  <a:spcPct val="125000"/>
                </a:lnSpc>
              </a:pPr>
              <a:r>
                <a:rPr lang="en-US" sz="2400" b="1" dirty="0" err="1">
                  <a:latin typeface="Arial" panose="020B0604020202020204" pitchFamily="34" charset="0"/>
                  <a:cs typeface="Arial" panose="020B0604020202020204" pitchFamily="34" charset="0"/>
                </a:rPr>
                <a:t>Dựa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vào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trục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biểu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diễn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số</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oxi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hóa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của</a:t>
              </a:r>
              <a:r>
                <a:rPr lang="en-US" sz="2400" b="1" dirty="0">
                  <a:latin typeface="Arial" panose="020B0604020202020204" pitchFamily="34" charset="0"/>
                  <a:cs typeface="Arial" panose="020B0604020202020204" pitchFamily="34" charset="0"/>
                </a:rPr>
                <a:t> Nitrogen </a:t>
              </a:r>
              <a:r>
                <a:rPr lang="en-US" sz="2400" b="1" dirty="0" err="1">
                  <a:latin typeface="Arial" panose="020B0604020202020204" pitchFamily="34" charset="0"/>
                  <a:cs typeface="Arial" panose="020B0604020202020204" pitchFamily="34" charset="0"/>
                </a:rPr>
                <a:t>để</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giải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thích</a:t>
              </a:r>
              <a:r>
                <a:rPr lang="en-US" sz="2400" b="1" dirty="0">
                  <a:latin typeface="Arial" panose="020B0604020202020204" pitchFamily="34" charset="0"/>
                  <a:cs typeface="Arial" panose="020B0604020202020204" pitchFamily="34" charset="0"/>
                </a:rPr>
                <a:t> nitrogen </a:t>
              </a:r>
              <a:r>
                <a:rPr lang="en-US" sz="2400" b="1" dirty="0" err="1">
                  <a:latin typeface="Arial" panose="020B0604020202020204" pitchFamily="34" charset="0"/>
                  <a:cs typeface="Arial" panose="020B0604020202020204" pitchFamily="34" charset="0"/>
                </a:rPr>
                <a:t>có</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cả</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tính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oxi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hóa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và</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tính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khử</a:t>
              </a:r>
              <a:r>
                <a:rPr lang="en-US" sz="2400" b="1" dirty="0">
                  <a:latin typeface="Arial" panose="020B0604020202020204" pitchFamily="34" charset="0"/>
                  <a:cs typeface="Arial" panose="020B0604020202020204" pitchFamily="34" charset="0"/>
                </a:rPr>
                <a:t>.</a:t>
              </a:r>
            </a:p>
            <a:p>
              <a:pPr algn="ctr">
                <a:lnSpc>
                  <a:spcPct val="125000"/>
                </a:lnSpc>
              </a:pPr>
              <a:r>
                <a:rPr lang="en-US" sz="2400" b="1" dirty="0" err="1">
                  <a:latin typeface="Arial" panose="020B0604020202020204" pitchFamily="34" charset="0"/>
                  <a:cs typeface="Arial" panose="020B0604020202020204" pitchFamily="34" charset="0"/>
                </a:rPr>
                <a:t>Viết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một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quá</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trình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oxi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hóa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và</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một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quá</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trình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khử</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để</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minh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họa</a:t>
              </a:r>
              <a:r>
                <a:rPr lang="en-US" sz="2400" b="1" dirty="0">
                  <a:latin typeface="Arial" panose="020B0604020202020204" pitchFamily="34" charset="0"/>
                  <a:cs typeface="Arial" panose="020B0604020202020204" pitchFamily="34" charset="0"/>
                </a:rPr>
                <a:t>.</a:t>
              </a:r>
              <a:endParaRPr lang="vi-VN" sz="2400" b="1" dirty="0">
                <a:latin typeface="Arial" panose="020B0604020202020204" pitchFamily="34" charset="0"/>
                <a:cs typeface="Arial" panose="020B0604020202020204" pitchFamily="34" charset="0"/>
              </a:endParaRP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dirty="0">
                <a:solidFill>
                  <a:schemeClr val="bg1"/>
                </a:solidFill>
              </a:rPr>
              <a:t>CÂU HỎI 2</a:t>
            </a:r>
          </a:p>
        </p:txBody>
      </p:sp>
      <p:grpSp>
        <p:nvGrpSpPr>
          <p:cNvPr id="81" name="Group 80">
            <a:extLst>
              <a:ext uri="{FF2B5EF4-FFF2-40B4-BE49-F238E27FC236}">
                <a16:creationId xmlns:a16="http://schemas.microsoft.com/office/drawing/2014/main" id="{9E93FA65-9D24-3811-E0AC-03001D004152}"/>
              </a:ext>
            </a:extLst>
          </p:cNvPr>
          <p:cNvGrpSpPr/>
          <p:nvPr/>
        </p:nvGrpSpPr>
        <p:grpSpPr>
          <a:xfrm>
            <a:off x="1141584" y="4839489"/>
            <a:ext cx="9822237" cy="1680012"/>
            <a:chOff x="1144083" y="4514611"/>
            <a:chExt cx="9822237" cy="1680012"/>
          </a:xfrm>
        </p:grpSpPr>
        <p:pic>
          <p:nvPicPr>
            <p:cNvPr id="2077" name="Picture 2076">
              <a:extLst>
                <a:ext uri="{FF2B5EF4-FFF2-40B4-BE49-F238E27FC236}">
                  <a16:creationId xmlns:a16="http://schemas.microsoft.com/office/drawing/2014/main" id="{A662DAF6-6B82-BCFB-286B-A8D040B7426A}"/>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4587846"/>
              <a:ext cx="875521" cy="875521"/>
            </a:xfrm>
            <a:prstGeom prst="rect">
              <a:avLst/>
            </a:prstGeom>
          </p:spPr>
        </p:pic>
        <p:sp>
          <p:nvSpPr>
            <p:cNvPr id="2078" name="TextBox 2077">
              <a:extLst>
                <a:ext uri="{FF2B5EF4-FFF2-40B4-BE49-F238E27FC236}">
                  <a16:creationId xmlns:a16="http://schemas.microsoft.com/office/drawing/2014/main" id="{2D621398-CA5F-3C09-FE51-4999B09EA0DE}"/>
                </a:ext>
              </a:extLst>
            </p:cNvPr>
            <p:cNvSpPr txBox="1"/>
            <p:nvPr/>
          </p:nvSpPr>
          <p:spPr>
            <a:xfrm>
              <a:off x="1942052" y="4514611"/>
              <a:ext cx="9024268" cy="1680012"/>
            </a:xfrm>
            <a:prstGeom prst="rect">
              <a:avLst/>
            </a:prstGeom>
            <a:noFill/>
          </p:spPr>
          <p:txBody>
            <a:bodyPr wrap="square" rtlCol="0">
              <a:spAutoFit/>
            </a:bodyPr>
            <a:lstStyle/>
            <a:p>
              <a:pPr marL="342900" indent="-342900" algn="just">
                <a:lnSpc>
                  <a:spcPct val="120000"/>
                </a:lnSpc>
                <a:buFont typeface="Arial" panose="020B0604020202020204" pitchFamily="34" charset="0"/>
                <a:buChar char="•"/>
              </a:pPr>
              <a:r>
                <a:rPr lang="en-US" sz="2200" dirty="0" err="1">
                  <a:latin typeface="Arial" panose="020B0604020202020204" pitchFamily="34" charset="0"/>
                  <a:cs typeface="Arial" panose="020B0604020202020204" pitchFamily="34" charset="0"/>
                </a:rPr>
                <a:t>Quá</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trình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oxi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a:t>
              </a:r>
            </a:p>
            <a:p>
              <a:pPr algn="ctr">
                <a:lnSpc>
                  <a:spcPct val="120000"/>
                </a:lnSpc>
              </a:pPr>
              <a:r>
                <a:rPr lang="vi-VN" sz="2200" dirty="0">
                  <a:latin typeface="Arial" panose="020B0604020202020204" pitchFamily="34" charset="0"/>
                  <a:cs typeface="Arial" panose="020B0604020202020204" pitchFamily="34" charset="0"/>
                </a:rPr>
                <a:t>N</a:t>
              </a:r>
              <a:r>
                <a:rPr lang="vi-VN" sz="2200" baseline="-25000" dirty="0">
                  <a:latin typeface="Arial" panose="020B0604020202020204" pitchFamily="34" charset="0"/>
                  <a:cs typeface="Arial" panose="020B0604020202020204" pitchFamily="34" charset="0"/>
                </a:rPr>
                <a:t>2</a:t>
              </a:r>
              <a:r>
                <a:rPr lang="vi-VN" sz="2200" dirty="0">
                  <a:latin typeface="Arial" panose="020B0604020202020204" pitchFamily="34" charset="0"/>
                  <a:cs typeface="Arial" panose="020B0604020202020204" pitchFamily="34" charset="0"/>
                </a:rPr>
                <a:t> + 3H</a:t>
              </a:r>
              <a:r>
                <a:rPr lang="vi-VN" sz="2200" baseline="-25000" dirty="0">
                  <a:latin typeface="Arial" panose="020B0604020202020204" pitchFamily="34" charset="0"/>
                  <a:cs typeface="Arial" panose="020B0604020202020204" pitchFamily="34" charset="0"/>
                </a:rPr>
                <a:t>2</a:t>
              </a:r>
              <a:r>
                <a:rPr lang="vi-VN" sz="2200" dirty="0">
                  <a:latin typeface="Arial" panose="020B0604020202020204" pitchFamily="34" charset="0"/>
                  <a:cs typeface="Arial" panose="020B0604020202020204" pitchFamily="34" charset="0"/>
                </a:rPr>
                <a:t> → 2NH</a:t>
              </a:r>
              <a:r>
                <a:rPr lang="vi-VN" sz="2200" baseline="-25000" dirty="0">
                  <a:latin typeface="Arial" panose="020B0604020202020204" pitchFamily="34" charset="0"/>
                  <a:cs typeface="Arial" panose="020B0604020202020204" pitchFamily="34" charset="0"/>
                </a:rPr>
                <a:t>3</a:t>
              </a:r>
              <a:endParaRPr lang="en-US" sz="2200" dirty="0">
                <a:latin typeface="Arial" panose="020B0604020202020204" pitchFamily="34" charset="0"/>
                <a:cs typeface="Arial" panose="020B0604020202020204" pitchFamily="34" charset="0"/>
              </a:endParaRPr>
            </a:p>
            <a:p>
              <a:pPr marL="342900" indent="-342900" algn="just">
                <a:lnSpc>
                  <a:spcPct val="120000"/>
                </a:lnSpc>
                <a:buFont typeface="Arial" panose="020B0604020202020204" pitchFamily="34" charset="0"/>
                <a:buChar char="•"/>
              </a:pPr>
              <a:r>
                <a:rPr lang="en-US" sz="2200" dirty="0" err="1">
                  <a:latin typeface="Arial" panose="020B0604020202020204" pitchFamily="34" charset="0"/>
                  <a:cs typeface="Arial" panose="020B0604020202020204" pitchFamily="34" charset="0"/>
                </a:rPr>
                <a:t>Quá</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trình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khử</a:t>
              </a:r>
              <a:r>
                <a:rPr lang="en-US" sz="2200" dirty="0">
                  <a:latin typeface="Arial" panose="020B0604020202020204" pitchFamily="34" charset="0"/>
                  <a:cs typeface="Arial" panose="020B0604020202020204" pitchFamily="34" charset="0"/>
                </a:rPr>
                <a:t>:</a:t>
              </a:r>
            </a:p>
            <a:p>
              <a:pPr algn="ctr">
                <a:lnSpc>
                  <a:spcPct val="120000"/>
                </a:lnSpc>
              </a:pPr>
              <a:r>
                <a:rPr lang="vi-VN" sz="2200" dirty="0">
                  <a:latin typeface="Arial" panose="020B0604020202020204" pitchFamily="34" charset="0"/>
                  <a:cs typeface="Arial" panose="020B0604020202020204" pitchFamily="34" charset="0"/>
                </a:rPr>
                <a:t>2NO + O</a:t>
              </a:r>
              <a:r>
                <a:rPr lang="vi-VN" sz="2200" baseline="-25000" dirty="0">
                  <a:latin typeface="Arial" panose="020B0604020202020204" pitchFamily="34" charset="0"/>
                  <a:cs typeface="Arial" panose="020B0604020202020204" pitchFamily="34" charset="0"/>
                </a:rPr>
                <a:t>2</a:t>
              </a:r>
              <a:r>
                <a:rPr lang="vi-VN" sz="2200" dirty="0">
                  <a:latin typeface="Arial" panose="020B0604020202020204" pitchFamily="34" charset="0"/>
                  <a:cs typeface="Arial" panose="020B0604020202020204" pitchFamily="34" charset="0"/>
                </a:rPr>
                <a:t> → NO</a:t>
              </a:r>
              <a:r>
                <a:rPr lang="vi-VN" sz="2200" baseline="-25000" dirty="0">
                  <a:latin typeface="Arial" panose="020B0604020202020204" pitchFamily="34" charset="0"/>
                  <a:cs typeface="Arial" panose="020B0604020202020204" pitchFamily="34" charset="0"/>
                </a:rPr>
                <a:t>2</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1893" y="3075850"/>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1141584" y="3615734"/>
            <a:ext cx="9822237" cy="966974"/>
            <a:chOff x="1144083" y="3484429"/>
            <a:chExt cx="9822237" cy="966974"/>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2" y="3543975"/>
              <a:ext cx="9024268" cy="907428"/>
            </a:xfrm>
            <a:prstGeom prst="rect">
              <a:avLst/>
            </a:prstGeom>
            <a:noFill/>
          </p:spPr>
          <p:txBody>
            <a:bodyPr wrap="square" rtlCol="0">
              <a:spAutoFit/>
            </a:bodyPr>
            <a:lstStyle/>
            <a:p>
              <a:pPr>
                <a:lnSpc>
                  <a:spcPct val="125000"/>
                </a:lnSpc>
              </a:pPr>
              <a:r>
                <a:rPr lang="vi-VN" sz="2200" dirty="0">
                  <a:cs typeface="Calibri" panose="020F0502020204030204" pitchFamily="34" charset="0"/>
                </a:rPr>
                <a:t>Nitrogen có số oxi hóa giảm từ 0 → -3 thể hiện tính oxi hóa</a:t>
              </a:r>
              <a:endParaRPr lang="en-US" sz="2200" dirty="0">
                <a:cs typeface="Calibri" panose="020F0502020204030204" pitchFamily="34" charset="0"/>
              </a:endParaRPr>
            </a:p>
            <a:p>
              <a:pPr>
                <a:lnSpc>
                  <a:spcPct val="125000"/>
                </a:lnSpc>
              </a:pPr>
              <a:r>
                <a:rPr lang="vi-VN" sz="2200" dirty="0">
                  <a:cs typeface="Calibri" panose="020F0502020204030204" pitchFamily="34" charset="0"/>
                </a:rPr>
                <a:t>Nitrogen có tính khử: +2 → + 4</a:t>
              </a:r>
            </a:p>
          </p:txBody>
        </p:sp>
      </p:grpSp>
    </p:spTree>
    <p:extLst>
      <p:ext uri="{BB962C8B-B14F-4D97-AF65-F5344CB8AC3E}">
        <p14:creationId xmlns:p14="http://schemas.microsoft.com/office/powerpoint/2010/main" val="119348532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1"/>
                                        </p:tgtEl>
                                        <p:attrNameLst>
                                          <p:attrName>style.visibility</p:attrName>
                                        </p:attrNameLst>
                                      </p:cBhvr>
                                      <p:to>
                                        <p:strVal val="visible"/>
                                      </p:to>
                                    </p:set>
                                    <p:animEffect transition="in" filter="fade">
                                      <p:cBhvr>
                                        <p:cTn id="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pic>
        <p:nvPicPr>
          <p:cNvPr id="73" name="Picture 72">
            <a:extLst>
              <a:ext uri="{FF2B5EF4-FFF2-40B4-BE49-F238E27FC236}">
                <a16:creationId xmlns:a16="http://schemas.microsoft.com/office/drawing/2014/main" id="{06EC996B-C7E1-6F12-3640-7A2B5C11B754}"/>
              </a:ext>
            </a:extLst>
          </p:cNvPr>
          <p:cNvPicPr>
            <a:picLocks noChangeAspect="1"/>
          </p:cNvPicPr>
          <p:nvPr/>
        </p:nvPicPr>
        <p:blipFill>
          <a:blip r:embed="rId12"/>
          <a:stretch>
            <a:fillRect/>
          </a:stretch>
        </p:blipFill>
        <p:spPr>
          <a:xfrm>
            <a:off x="2065057" y="3226478"/>
            <a:ext cx="3198750" cy="2957460"/>
          </a:xfrm>
          <a:prstGeom prst="rect">
            <a:avLst/>
          </a:prstGeom>
        </p:spPr>
      </p:pic>
      <p:grpSp>
        <p:nvGrpSpPr>
          <p:cNvPr id="90" name="Group 89">
            <a:extLst>
              <a:ext uri="{FF2B5EF4-FFF2-40B4-BE49-F238E27FC236}">
                <a16:creationId xmlns:a16="http://schemas.microsoft.com/office/drawing/2014/main" id="{5847E7D9-4DA2-6AA7-7B39-66E3018FD81C}"/>
              </a:ext>
            </a:extLst>
          </p:cNvPr>
          <p:cNvGrpSpPr/>
          <p:nvPr/>
        </p:nvGrpSpPr>
        <p:grpSpPr>
          <a:xfrm>
            <a:off x="6201625" y="3664391"/>
            <a:ext cx="3916378" cy="1369336"/>
            <a:chOff x="6201625" y="3664391"/>
            <a:chExt cx="3916378" cy="1369336"/>
          </a:xfrm>
        </p:grpSpPr>
        <p:sp>
          <p:nvSpPr>
            <p:cNvPr id="93" name="Rectangle 92">
              <a:extLst>
                <a:ext uri="{FF2B5EF4-FFF2-40B4-BE49-F238E27FC236}">
                  <a16:creationId xmlns:a16="http://schemas.microsoft.com/office/drawing/2014/main" id="{A9E960E4-697D-A8AF-15F1-CC3F09B531BB}"/>
                </a:ext>
              </a:extLst>
            </p:cNvPr>
            <p:cNvSpPr/>
            <p:nvPr/>
          </p:nvSpPr>
          <p:spPr>
            <a:xfrm>
              <a:off x="6201625" y="3664391"/>
              <a:ext cx="3916378" cy="1369336"/>
            </a:xfrm>
            <a:prstGeom prst="rect">
              <a:avLst/>
            </a:prstGeom>
            <a:solidFill>
              <a:schemeClr val="accent2">
                <a:lumMod val="20000"/>
                <a:lumOff val="80000"/>
              </a:schemeClr>
            </a:solidFill>
            <a:ln w="381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grpSp>
          <p:nvGrpSpPr>
            <p:cNvPr id="94" name="Group 93">
              <a:extLst>
                <a:ext uri="{FF2B5EF4-FFF2-40B4-BE49-F238E27FC236}">
                  <a16:creationId xmlns:a16="http://schemas.microsoft.com/office/drawing/2014/main" id="{9333C314-5C9B-E98F-756F-CED651119ABB}"/>
                </a:ext>
              </a:extLst>
            </p:cNvPr>
            <p:cNvGrpSpPr/>
            <p:nvPr/>
          </p:nvGrpSpPr>
          <p:grpSpPr>
            <a:xfrm>
              <a:off x="6572870" y="3965748"/>
              <a:ext cx="3173887" cy="820943"/>
              <a:chOff x="2381251" y="3781613"/>
              <a:chExt cx="1133485" cy="293182"/>
            </a:xfrm>
          </p:grpSpPr>
          <p:sp>
            <p:nvSpPr>
              <p:cNvPr id="122" name="TextBox 121">
                <a:extLst>
                  <a:ext uri="{FF2B5EF4-FFF2-40B4-BE49-F238E27FC236}">
                    <a16:creationId xmlns:a16="http://schemas.microsoft.com/office/drawing/2014/main" id="{C5D092D3-DD7E-2DA2-63F4-91C5D7DDA5FD}"/>
                  </a:ext>
                </a:extLst>
              </p:cNvPr>
              <p:cNvSpPr txBox="1">
                <a:spLocks noChangeAspect="1"/>
              </p:cNvSpPr>
              <p:nvPr/>
            </p:nvSpPr>
            <p:spPr>
              <a:xfrm>
                <a:off x="2484038" y="3781613"/>
                <a:ext cx="927911" cy="293182"/>
              </a:xfrm>
              <a:custGeom>
                <a:avLst/>
                <a:gdLst/>
                <a:ahLst/>
                <a:cxnLst/>
                <a:rect l="l" t="t" r="r" b="b"/>
                <a:pathLst>
                  <a:path w="927911" h="293182">
                    <a:moveTo>
                      <a:pt x="303870" y="200611"/>
                    </a:moveTo>
                    <a:lnTo>
                      <a:pt x="623255" y="200611"/>
                    </a:lnTo>
                    <a:lnTo>
                      <a:pt x="623255" y="240795"/>
                    </a:lnTo>
                    <a:lnTo>
                      <a:pt x="303870" y="240795"/>
                    </a:lnTo>
                    <a:close/>
                    <a:moveTo>
                      <a:pt x="303870" y="114291"/>
                    </a:moveTo>
                    <a:lnTo>
                      <a:pt x="623255" y="114291"/>
                    </a:lnTo>
                    <a:lnTo>
                      <a:pt x="623255" y="155070"/>
                    </a:lnTo>
                    <a:lnTo>
                      <a:pt x="303870" y="155070"/>
                    </a:lnTo>
                    <a:close/>
                    <a:moveTo>
                      <a:pt x="303870" y="28863"/>
                    </a:moveTo>
                    <a:lnTo>
                      <a:pt x="623255" y="28863"/>
                    </a:lnTo>
                    <a:lnTo>
                      <a:pt x="623255" y="69047"/>
                    </a:lnTo>
                    <a:lnTo>
                      <a:pt x="303870" y="69047"/>
                    </a:lnTo>
                    <a:close/>
                    <a:moveTo>
                      <a:pt x="695325" y="0"/>
                    </a:moveTo>
                    <a:lnTo>
                      <a:pt x="752922" y="0"/>
                    </a:lnTo>
                    <a:lnTo>
                      <a:pt x="872914" y="195788"/>
                    </a:lnTo>
                    <a:lnTo>
                      <a:pt x="872914" y="0"/>
                    </a:lnTo>
                    <a:lnTo>
                      <a:pt x="927911" y="0"/>
                    </a:lnTo>
                    <a:lnTo>
                      <a:pt x="927911" y="293182"/>
                    </a:lnTo>
                    <a:lnTo>
                      <a:pt x="868515" y="293182"/>
                    </a:lnTo>
                    <a:lnTo>
                      <a:pt x="750322" y="101994"/>
                    </a:lnTo>
                    <a:lnTo>
                      <a:pt x="750322" y="293182"/>
                    </a:lnTo>
                    <a:lnTo>
                      <a:pt x="695325" y="293182"/>
                    </a:lnTo>
                    <a:close/>
                    <a:moveTo>
                      <a:pt x="0" y="0"/>
                    </a:moveTo>
                    <a:lnTo>
                      <a:pt x="57597" y="0"/>
                    </a:lnTo>
                    <a:lnTo>
                      <a:pt x="177589" y="195788"/>
                    </a:lnTo>
                    <a:lnTo>
                      <a:pt x="177589" y="0"/>
                    </a:lnTo>
                    <a:lnTo>
                      <a:pt x="232586" y="0"/>
                    </a:lnTo>
                    <a:lnTo>
                      <a:pt x="232586" y="293182"/>
                    </a:lnTo>
                    <a:lnTo>
                      <a:pt x="173190" y="293182"/>
                    </a:lnTo>
                    <a:lnTo>
                      <a:pt x="54997" y="101994"/>
                    </a:lnTo>
                    <a:lnTo>
                      <a:pt x="54997" y="293182"/>
                    </a:lnTo>
                    <a:lnTo>
                      <a:pt x="0" y="293182"/>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3200" b="1">
                  <a:latin typeface="+mj-lt"/>
                </a:endParaRPr>
              </a:p>
            </p:txBody>
          </p:sp>
          <p:grpSp>
            <p:nvGrpSpPr>
              <p:cNvPr id="123" name="Group 122">
                <a:extLst>
                  <a:ext uri="{FF2B5EF4-FFF2-40B4-BE49-F238E27FC236}">
                    <a16:creationId xmlns:a16="http://schemas.microsoft.com/office/drawing/2014/main" id="{837585A5-719B-0FEF-8205-32F501AA0B9A}"/>
                  </a:ext>
                </a:extLst>
              </p:cNvPr>
              <p:cNvGrpSpPr/>
              <p:nvPr/>
            </p:nvGrpSpPr>
            <p:grpSpPr>
              <a:xfrm>
                <a:off x="2381251" y="3842479"/>
                <a:ext cx="61912" cy="171450"/>
                <a:chOff x="2381251" y="3848101"/>
                <a:chExt cx="61912" cy="171450"/>
              </a:xfrm>
            </p:grpSpPr>
            <p:sp>
              <p:nvSpPr>
                <p:cNvPr id="127" name="Oval 126">
                  <a:extLst>
                    <a:ext uri="{FF2B5EF4-FFF2-40B4-BE49-F238E27FC236}">
                      <a16:creationId xmlns:a16="http://schemas.microsoft.com/office/drawing/2014/main" id="{9A2EEB47-A144-8A6B-91CD-BB3CE9328399}"/>
                    </a:ext>
                  </a:extLst>
                </p:cNvPr>
                <p:cNvSpPr/>
                <p:nvPr/>
              </p:nvSpPr>
              <p:spPr>
                <a:xfrm>
                  <a:off x="2381251" y="3848101"/>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6157D49E-5CB1-A66F-0D8C-AF844CE973D6}"/>
                    </a:ext>
                  </a:extLst>
                </p:cNvPr>
                <p:cNvSpPr/>
                <p:nvPr/>
              </p:nvSpPr>
              <p:spPr>
                <a:xfrm>
                  <a:off x="2381251" y="3957639"/>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CFBD501A-FA8B-4BA7-A1C2-B39D3C7BD95D}"/>
                  </a:ext>
                </a:extLst>
              </p:cNvPr>
              <p:cNvGrpSpPr/>
              <p:nvPr/>
            </p:nvGrpSpPr>
            <p:grpSpPr>
              <a:xfrm>
                <a:off x="3452824" y="3842479"/>
                <a:ext cx="61912" cy="171450"/>
                <a:chOff x="2381251" y="3848101"/>
                <a:chExt cx="61912" cy="171450"/>
              </a:xfrm>
            </p:grpSpPr>
            <p:sp>
              <p:nvSpPr>
                <p:cNvPr id="125" name="Oval 124">
                  <a:extLst>
                    <a:ext uri="{FF2B5EF4-FFF2-40B4-BE49-F238E27FC236}">
                      <a16:creationId xmlns:a16="http://schemas.microsoft.com/office/drawing/2014/main" id="{3B418083-FE43-8497-0FBC-BB0FAF11CCB6}"/>
                    </a:ext>
                  </a:extLst>
                </p:cNvPr>
                <p:cNvSpPr/>
                <p:nvPr/>
              </p:nvSpPr>
              <p:spPr>
                <a:xfrm>
                  <a:off x="2381251" y="3848101"/>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026B704F-AAD0-C015-9F82-E6147A41C412}"/>
                    </a:ext>
                  </a:extLst>
                </p:cNvPr>
                <p:cNvSpPr/>
                <p:nvPr/>
              </p:nvSpPr>
              <p:spPr>
                <a:xfrm>
                  <a:off x="2381251" y="3957639"/>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6" name="Group 135">
            <a:extLst>
              <a:ext uri="{FF2B5EF4-FFF2-40B4-BE49-F238E27FC236}">
                <a16:creationId xmlns:a16="http://schemas.microsoft.com/office/drawing/2014/main" id="{5E64CC41-D839-2D2C-7C98-CFEE161920B3}"/>
              </a:ext>
            </a:extLst>
          </p:cNvPr>
          <p:cNvGrpSpPr/>
          <p:nvPr/>
        </p:nvGrpSpPr>
        <p:grpSpPr>
          <a:xfrm>
            <a:off x="3009900" y="-167640"/>
            <a:ext cx="6172200" cy="1069340"/>
            <a:chOff x="3009900" y="-167640"/>
            <a:chExt cx="6172200" cy="1069340"/>
          </a:xfrm>
        </p:grpSpPr>
        <p:sp>
          <p:nvSpPr>
            <p:cNvPr id="130" name="Rectangle: Rounded Corners 129">
              <a:extLst>
                <a:ext uri="{FF2B5EF4-FFF2-40B4-BE49-F238E27FC236}">
                  <a16:creationId xmlns:a16="http://schemas.microsoft.com/office/drawing/2014/main" id="{230C773F-184B-3950-A3F5-BF920C007428}"/>
                </a:ext>
              </a:extLst>
            </p:cNvPr>
            <p:cNvSpPr/>
            <p:nvPr/>
          </p:nvSpPr>
          <p:spPr>
            <a:xfrm>
              <a:off x="3009900" y="-167640"/>
              <a:ext cx="6172200" cy="1069340"/>
            </a:xfrm>
            <a:prstGeom prst="roundRect">
              <a:avLst/>
            </a:prstGeom>
            <a:solidFill>
              <a:srgbClr val="3428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TextBox 130">
              <a:extLst>
                <a:ext uri="{FF2B5EF4-FFF2-40B4-BE49-F238E27FC236}">
                  <a16:creationId xmlns:a16="http://schemas.microsoft.com/office/drawing/2014/main" id="{168A0D06-70ED-2CEB-5DB5-CDE3D271EF1D}"/>
                </a:ext>
              </a:extLst>
            </p:cNvPr>
            <p:cNvSpPr txBox="1"/>
            <p:nvPr/>
          </p:nvSpPr>
          <p:spPr>
            <a:xfrm>
              <a:off x="4118540" y="215900"/>
              <a:ext cx="3954930" cy="523220"/>
            </a:xfrm>
            <a:prstGeom prst="rect">
              <a:avLst/>
            </a:prstGeom>
            <a:noFill/>
          </p:spPr>
          <p:txBody>
            <a:bodyPr wrap="none" rtlCol="0">
              <a:spAutoFit/>
            </a:bodyPr>
            <a:lstStyle/>
            <a:p>
              <a:pPr algn="ctr"/>
              <a:r>
                <a:rPr lang="en-US" sz="2800" b="1" dirty="0">
                  <a:solidFill>
                    <a:schemeClr val="bg1"/>
                  </a:solidFill>
                  <a:latin typeface="Arial" panose="020B0604020202020204" pitchFamily="34" charset="0"/>
                  <a:cs typeface="Arial" panose="020B0604020202020204" pitchFamily="34" charset="0"/>
                </a:rPr>
                <a:t>2. CẤU TẠO PHÂN TỬ</a:t>
              </a:r>
            </a:p>
          </p:txBody>
        </p:sp>
        <p:pic>
          <p:nvPicPr>
            <p:cNvPr id="132" name="Graphic 131">
              <a:extLst>
                <a:ext uri="{FF2B5EF4-FFF2-40B4-BE49-F238E27FC236}">
                  <a16:creationId xmlns:a16="http://schemas.microsoft.com/office/drawing/2014/main" id="{97CDE719-6A0C-B51F-F71B-A08448528DEF}"/>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rot="20516472">
              <a:off x="3240681" y="227982"/>
              <a:ext cx="503710" cy="569411"/>
            </a:xfrm>
            <a:prstGeom prst="rect">
              <a:avLst/>
            </a:prstGeom>
          </p:spPr>
        </p:pic>
        <p:pic>
          <p:nvPicPr>
            <p:cNvPr id="133" name="Graphic 132">
              <a:extLst>
                <a:ext uri="{FF2B5EF4-FFF2-40B4-BE49-F238E27FC236}">
                  <a16:creationId xmlns:a16="http://schemas.microsoft.com/office/drawing/2014/main" id="{96F25B6D-FAD7-190E-BAF0-C067F544D67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rot="822255">
              <a:off x="3740443" y="-145375"/>
              <a:ext cx="353189" cy="399257"/>
            </a:xfrm>
            <a:prstGeom prst="rect">
              <a:avLst/>
            </a:prstGeom>
          </p:spPr>
        </p:pic>
        <p:pic>
          <p:nvPicPr>
            <p:cNvPr id="134" name="Graphic 133">
              <a:extLst>
                <a:ext uri="{FF2B5EF4-FFF2-40B4-BE49-F238E27FC236}">
                  <a16:creationId xmlns:a16="http://schemas.microsoft.com/office/drawing/2014/main" id="{3F70FAC6-71A2-6670-7D5A-738B4B9A2C61}"/>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rot="21267808">
              <a:off x="8082100" y="-152351"/>
              <a:ext cx="363867" cy="411327"/>
            </a:xfrm>
            <a:prstGeom prst="rect">
              <a:avLst/>
            </a:prstGeom>
          </p:spPr>
        </p:pic>
        <p:pic>
          <p:nvPicPr>
            <p:cNvPr id="135" name="Graphic 134">
              <a:extLst>
                <a:ext uri="{FF2B5EF4-FFF2-40B4-BE49-F238E27FC236}">
                  <a16:creationId xmlns:a16="http://schemas.microsoft.com/office/drawing/2014/main" id="{3513F35B-E3DB-0EFA-A0EA-BA7712F91109}"/>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rot="20084622">
              <a:off x="8468432" y="161677"/>
              <a:ext cx="503710" cy="569411"/>
            </a:xfrm>
            <a:prstGeom prst="rect">
              <a:avLst/>
            </a:prstGeom>
          </p:spPr>
        </p:pic>
      </p:grpSp>
      <p:grpSp>
        <p:nvGrpSpPr>
          <p:cNvPr id="137" name="Group 136">
            <a:extLst>
              <a:ext uri="{FF2B5EF4-FFF2-40B4-BE49-F238E27FC236}">
                <a16:creationId xmlns:a16="http://schemas.microsoft.com/office/drawing/2014/main" id="{79F4546A-3B10-F839-B3A4-B636154919C6}"/>
              </a:ext>
            </a:extLst>
          </p:cNvPr>
          <p:cNvGrpSpPr/>
          <p:nvPr/>
        </p:nvGrpSpPr>
        <p:grpSpPr>
          <a:xfrm>
            <a:off x="974756" y="1166818"/>
            <a:ext cx="10242488" cy="1758759"/>
            <a:chOff x="974756" y="1220683"/>
            <a:chExt cx="10242488" cy="1758759"/>
          </a:xfrm>
        </p:grpSpPr>
        <p:sp>
          <p:nvSpPr>
            <p:cNvPr id="138" name="Rectangle: Rounded Corners 137">
              <a:extLst>
                <a:ext uri="{FF2B5EF4-FFF2-40B4-BE49-F238E27FC236}">
                  <a16:creationId xmlns:a16="http://schemas.microsoft.com/office/drawing/2014/main" id="{49507F8D-F089-E89A-38F5-9E27EC9C35C7}"/>
                </a:ext>
              </a:extLst>
            </p:cNvPr>
            <p:cNvSpPr/>
            <p:nvPr/>
          </p:nvSpPr>
          <p:spPr>
            <a:xfrm>
              <a:off x="974756" y="1220683"/>
              <a:ext cx="10242488" cy="1758759"/>
            </a:xfrm>
            <a:prstGeom prst="roundRect">
              <a:avLst>
                <a:gd name="adj" fmla="val 12063"/>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a:p>
          </p:txBody>
        </p:sp>
        <p:sp>
          <p:nvSpPr>
            <p:cNvPr id="139" name="TextBox 138">
              <a:extLst>
                <a:ext uri="{FF2B5EF4-FFF2-40B4-BE49-F238E27FC236}">
                  <a16:creationId xmlns:a16="http://schemas.microsoft.com/office/drawing/2014/main" id="{0EFAB117-B62D-B884-E7A6-711D1FD37AC3}"/>
                </a:ext>
              </a:extLst>
            </p:cNvPr>
            <p:cNvSpPr txBox="1"/>
            <p:nvPr/>
          </p:nvSpPr>
          <p:spPr>
            <a:xfrm>
              <a:off x="1029079" y="1361006"/>
              <a:ext cx="10133844" cy="1434047"/>
            </a:xfrm>
            <a:prstGeom prst="rect">
              <a:avLst/>
            </a:prstGeom>
            <a:noFill/>
          </p:spPr>
          <p:txBody>
            <a:bodyPr wrap="square" rtlCol="0">
              <a:spAutoFit/>
            </a:bodyPr>
            <a:lstStyle/>
            <a:p>
              <a:pPr algn="ctr">
                <a:lnSpc>
                  <a:spcPct val="125000"/>
                </a:lnSpc>
              </a:pPr>
              <a:r>
                <a:rPr lang="en-US" sz="2400" dirty="0" err="1">
                  <a:latin typeface="Arial" panose="020B0604020202020204" pitchFamily="34" charset="0"/>
                  <a:cs typeface="Arial" panose="020B0604020202020204" pitchFamily="34" charset="0"/>
                </a:rPr>
                <a:t>Phân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gồm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hai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nguyên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nhau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bằng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ba</a:t>
              </a:r>
              <a:r>
                <a:rPr lang="en-US" sz="2400" dirty="0">
                  <a:latin typeface="Arial" panose="020B0604020202020204" pitchFamily="34" charset="0"/>
                  <a:cs typeface="Arial" panose="020B0604020202020204" pitchFamily="34" charset="0"/>
                </a:rPr>
                <a:t>.</a:t>
              </a:r>
            </a:p>
            <a:p>
              <a:pPr algn="ctr">
                <a:lnSpc>
                  <a:spcPct val="125000"/>
                </a:lnSpc>
              </a:pPr>
              <a:r>
                <a:rPr lang="en-US" sz="2400" dirty="0">
                  <a:latin typeface="Arial" panose="020B0604020202020204" pitchFamily="34" charset="0"/>
                  <a:cs typeface="Arial" panose="020B0604020202020204" pitchFamily="34" charset="0"/>
                </a:rPr>
                <a:t>(1 </a:t>
              </a:r>
              <a:r>
                <a:rPr lang="en-US" sz="2400" dirty="0" err="1">
                  <a:latin typeface="Arial" panose="020B0604020202020204" pitchFamily="34" charset="0"/>
                  <a:cs typeface="Arial" panose="020B0604020202020204" pitchFamily="34" charset="0"/>
                </a:rPr>
                <a:t>liên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kết</a:t>
              </a:r>
              <a:r>
                <a:rPr lang="en-US" sz="2400" dirty="0">
                  <a:latin typeface="Arial" panose="020B0604020202020204" pitchFamily="34" charset="0"/>
                  <a:cs typeface="Arial" panose="020B0604020202020204" pitchFamily="34" charset="0"/>
                </a:rPr>
                <a:t> </a:t>
              </a:r>
              <a:r>
                <a:rPr lang="el-GR" sz="2400" dirty="0">
                  <a:latin typeface="Arial" panose="020B0604020202020204" pitchFamily="34" charset="0"/>
                  <a:cs typeface="Arial" panose="020B0604020202020204" pitchFamily="34" charset="0"/>
                </a:rPr>
                <a:t>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2 </a:t>
              </a:r>
              <a:r>
                <a:rPr lang="en-US" sz="2400" dirty="0" err="1">
                  <a:latin typeface="Arial" panose="020B0604020202020204" pitchFamily="34" charset="0"/>
                  <a:cs typeface="Arial" panose="020B0604020202020204" pitchFamily="34" charset="0"/>
                </a:rPr>
                <a:t>liên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kết</a:t>
              </a:r>
              <a:r>
                <a:rPr lang="en-US" sz="2400" dirty="0">
                  <a:latin typeface="Arial" panose="020B0604020202020204" pitchFamily="34" charset="0"/>
                  <a:cs typeface="Arial" panose="020B0604020202020204" pitchFamily="34" charset="0"/>
                </a:rPr>
                <a:t> </a:t>
              </a:r>
              <a:r>
                <a:rPr lang="el-GR" sz="2400" dirty="0">
                  <a:latin typeface="Arial" panose="020B0604020202020204" pitchFamily="34" charset="0"/>
                  <a:cs typeface="Arial" panose="020B0604020202020204" pitchFamily="34" charset="0"/>
                </a:rPr>
                <a:t>π</a:t>
              </a:r>
              <a:r>
                <a:rPr lang="en-US" sz="2400" dirty="0">
                  <a:latin typeface="Arial" panose="020B0604020202020204" pitchFamily="34" charset="0"/>
                  <a:cs typeface="Arial" panose="020B0604020202020204" pitchFamily="34" charset="0"/>
                </a:rPr>
                <a:t>)</a:t>
              </a:r>
            </a:p>
            <a:p>
              <a:pPr algn="ctr">
                <a:lnSpc>
                  <a:spcPct val="125000"/>
                </a:lnSpc>
              </a:pP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năng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lượng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lớn</a:t>
              </a:r>
              <a:r>
                <a:rPr lang="en-US" sz="2400" dirty="0">
                  <a:latin typeface="Arial" panose="020B0604020202020204" pitchFamily="34" charset="0"/>
                  <a:cs typeface="Arial" panose="020B0604020202020204" pitchFamily="34" charset="0"/>
                </a:rPr>
                <a:t> (945 kJ/mol)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phân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cực</a:t>
              </a:r>
              <a:endParaRPr lang="vi-VN" sz="2400"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0369288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90"/>
                                        </p:tgtEl>
                                        <p:attrNameLst>
                                          <p:attrName>style.visibility</p:attrName>
                                        </p:attrNameLst>
                                      </p:cBhvr>
                                      <p:to>
                                        <p:strVal val="visible"/>
                                      </p:to>
                                    </p:set>
                                    <p:animEffect transition="in" filter="randombar(horizontal)">
                                      <p:cBhvr>
                                        <p:cTn id="12" dur="500"/>
                                        <p:tgtEl>
                                          <p:spTgt spid="9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7"/>
                                        </p:tgtEl>
                                        <p:attrNameLst>
                                          <p:attrName>style.visibility</p:attrName>
                                        </p:attrNameLst>
                                      </p:cBhvr>
                                      <p:to>
                                        <p:strVal val="visible"/>
                                      </p:to>
                                    </p:set>
                                    <p:animEffect transition="in" filter="fade">
                                      <p:cBhvr>
                                        <p:cTn id="1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2325473" y="1311616"/>
            <a:ext cx="8257425" cy="1234891"/>
            <a:chOff x="2328401" y="2802955"/>
            <a:chExt cx="7615019" cy="123489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328401" y="2802955"/>
              <a:ext cx="7615019" cy="1234891"/>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979114"/>
            </a:xfrm>
            <a:prstGeom prst="rect">
              <a:avLst/>
            </a:prstGeom>
            <a:noFill/>
          </p:spPr>
          <p:txBody>
            <a:bodyPr wrap="square" rtlCol="0">
              <a:spAutoFit/>
            </a:bodyPr>
            <a:lstStyle/>
            <a:p>
              <a:pPr algn="ctr">
                <a:lnSpc>
                  <a:spcPct val="125000"/>
                </a:lnSpc>
              </a:pPr>
              <a:r>
                <a:rPr lang="en-US" sz="2400" b="1" dirty="0" err="1">
                  <a:latin typeface="Arial" panose="020B0604020202020204" pitchFamily="34" charset="0"/>
                  <a:cs typeface="Arial" panose="020B0604020202020204" pitchFamily="34" charset="0"/>
                </a:rPr>
                <a:t>Viết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công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thức</a:t>
              </a:r>
              <a:r>
                <a:rPr lang="en-US" sz="2400" b="1" dirty="0">
                  <a:latin typeface="Arial" panose="020B0604020202020204" pitchFamily="34" charset="0"/>
                  <a:cs typeface="Arial" panose="020B0604020202020204" pitchFamily="34" charset="0"/>
                </a:rPr>
                <a:t> electron, </a:t>
              </a:r>
              <a:r>
                <a:rPr lang="en-US" sz="2400" b="1" dirty="0" err="1">
                  <a:latin typeface="Arial" panose="020B0604020202020204" pitchFamily="34" charset="0"/>
                  <a:cs typeface="Arial" panose="020B0604020202020204" pitchFamily="34" charset="0"/>
                </a:rPr>
                <a:t>công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thức</a:t>
              </a:r>
              <a:r>
                <a:rPr lang="en-US" sz="2400" b="1" dirty="0">
                  <a:latin typeface="Arial" panose="020B0604020202020204" pitchFamily="34" charset="0"/>
                  <a:cs typeface="Arial" panose="020B0604020202020204" pitchFamily="34" charset="0"/>
                </a:rPr>
                <a:t> Lewis </a:t>
              </a:r>
              <a:r>
                <a:rPr lang="en-US" sz="2400" b="1" dirty="0" err="1">
                  <a:latin typeface="Arial" panose="020B0604020202020204" pitchFamily="34" charset="0"/>
                  <a:cs typeface="Arial" panose="020B0604020202020204" pitchFamily="34" charset="0"/>
                </a:rPr>
                <a:t>và</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công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thức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cấu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tạo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của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phân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tử</a:t>
              </a:r>
              <a:r>
                <a:rPr lang="en-US" sz="2400" b="1" dirty="0">
                  <a:latin typeface="Arial" panose="020B0604020202020204" pitchFamily="34" charset="0"/>
                  <a:cs typeface="Arial" panose="020B0604020202020204" pitchFamily="34" charset="0"/>
                </a:rPr>
                <a:t> nitrogen.</a:t>
              </a:r>
              <a:endParaRPr lang="vi-VN" sz="2400" b="1" dirty="0">
                <a:latin typeface="Arial" panose="020B0604020202020204" pitchFamily="34" charset="0"/>
                <a:cs typeface="Arial" panose="020B0604020202020204" pitchFamily="34" charset="0"/>
              </a:endParaRP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dirty="0">
                <a:solidFill>
                  <a:schemeClr val="bg1"/>
                </a:solidFill>
              </a:rPr>
              <a:t>CÂU HỎI 3</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2734634"/>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FFFF00"/>
                </a:solidFill>
              </a:rPr>
              <a:t>TRẢ LỜI</a:t>
            </a:r>
          </a:p>
        </p:txBody>
      </p:sp>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graphicFrame>
        <p:nvGraphicFramePr>
          <p:cNvPr id="2" name="Table 2">
            <a:extLst>
              <a:ext uri="{FF2B5EF4-FFF2-40B4-BE49-F238E27FC236}">
                <a16:creationId xmlns:a16="http://schemas.microsoft.com/office/drawing/2014/main" id="{3B426198-E299-4D3E-B70F-EA7A353BFF2B}"/>
              </a:ext>
            </a:extLst>
          </p:cNvPr>
          <p:cNvGraphicFramePr>
            <a:graphicFrameLocks noGrp="1"/>
          </p:cNvGraphicFramePr>
          <p:nvPr>
            <p:extLst>
              <p:ext uri="{D42A27DB-BD31-4B8C-83A1-F6EECF244321}">
                <p14:modId xmlns:p14="http://schemas.microsoft.com/office/powerpoint/2010/main" val="1249398434"/>
              </p:ext>
            </p:extLst>
          </p:nvPr>
        </p:nvGraphicFramePr>
        <p:xfrm>
          <a:off x="2325473" y="3544414"/>
          <a:ext cx="8128000" cy="1310640"/>
        </p:xfrm>
        <a:graphic>
          <a:graphicData uri="http://schemas.openxmlformats.org/drawingml/2006/table">
            <a:tbl>
              <a:tblPr firstRow="1" bandRow="1">
                <a:tableStyleId>{5C22544A-7EE6-4342-B048-85BDC9FD1C3A}</a:tableStyleId>
              </a:tblPr>
              <a:tblGrid>
                <a:gridCol w="2032000">
                  <a:extLst>
                    <a:ext uri="{9D8B030D-6E8A-4147-A177-3AD203B41FA5}">
                      <a16:colId xmlns:a16="http://schemas.microsoft.com/office/drawing/2014/main" val="1703744594"/>
                    </a:ext>
                  </a:extLst>
                </a:gridCol>
                <a:gridCol w="2032000">
                  <a:extLst>
                    <a:ext uri="{9D8B030D-6E8A-4147-A177-3AD203B41FA5}">
                      <a16:colId xmlns:a16="http://schemas.microsoft.com/office/drawing/2014/main" val="2094201270"/>
                    </a:ext>
                  </a:extLst>
                </a:gridCol>
                <a:gridCol w="2032000">
                  <a:extLst>
                    <a:ext uri="{9D8B030D-6E8A-4147-A177-3AD203B41FA5}">
                      <a16:colId xmlns:a16="http://schemas.microsoft.com/office/drawing/2014/main" val="157545899"/>
                    </a:ext>
                  </a:extLst>
                </a:gridCol>
                <a:gridCol w="2032000">
                  <a:extLst>
                    <a:ext uri="{9D8B030D-6E8A-4147-A177-3AD203B41FA5}">
                      <a16:colId xmlns:a16="http://schemas.microsoft.com/office/drawing/2014/main" val="468139443"/>
                    </a:ext>
                  </a:extLst>
                </a:gridCol>
              </a:tblGrid>
              <a:tr h="370840">
                <a:tc>
                  <a:txBody>
                    <a:bodyPr/>
                    <a:lstStyle/>
                    <a:p>
                      <a:pPr algn="ctr"/>
                      <a:r>
                        <a:rPr lang="en-US" sz="2400" dirty="0" err="1">
                          <a:latin typeface="Arial" panose="020B0604020202020204" pitchFamily="34" charset="0"/>
                          <a:cs typeface="Arial" panose="020B0604020202020204" pitchFamily="34" charset="0"/>
                        </a:rPr>
                        <a:t>Công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thức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phân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endParaRPr lang="en-US" sz="2400" dirty="0">
                        <a:latin typeface="Arial" panose="020B0604020202020204" pitchFamily="34" charset="0"/>
                        <a:cs typeface="Arial" panose="020B0604020202020204" pitchFamily="34" charset="0"/>
                      </a:endParaRPr>
                    </a:p>
                  </a:txBody>
                  <a:tcPr anchor="ctr"/>
                </a:tc>
                <a:tc>
                  <a:txBody>
                    <a:bodyPr/>
                    <a:lstStyle/>
                    <a:p>
                      <a:pPr algn="ctr"/>
                      <a:r>
                        <a:rPr lang="en-US" sz="2400" dirty="0" err="1">
                          <a:latin typeface="Arial" panose="020B0604020202020204" pitchFamily="34" charset="0"/>
                          <a:cs typeface="Arial" panose="020B0604020202020204" pitchFamily="34" charset="0"/>
                        </a:rPr>
                        <a:t>Công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thức</a:t>
                      </a:r>
                      <a:r>
                        <a:rPr lang="en-US" sz="2400" dirty="0">
                          <a:latin typeface="Arial" panose="020B0604020202020204" pitchFamily="34" charset="0"/>
                          <a:cs typeface="Arial" panose="020B0604020202020204" pitchFamily="34" charset="0"/>
                        </a:rPr>
                        <a:t> electron</a:t>
                      </a:r>
                    </a:p>
                  </a:txBody>
                  <a:tcPr anchor="ctr"/>
                </a:tc>
                <a:tc>
                  <a:txBody>
                    <a:bodyPr/>
                    <a:lstStyle/>
                    <a:p>
                      <a:pPr algn="ctr"/>
                      <a:r>
                        <a:rPr lang="en-US" sz="2400" dirty="0" err="1">
                          <a:latin typeface="Arial" panose="020B0604020202020204" pitchFamily="34" charset="0"/>
                          <a:cs typeface="Arial" panose="020B0604020202020204" pitchFamily="34" charset="0"/>
                        </a:rPr>
                        <a:t>Công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thức</a:t>
                      </a:r>
                      <a:r>
                        <a:rPr lang="en-US" sz="2400" dirty="0">
                          <a:latin typeface="Arial" panose="020B0604020202020204" pitchFamily="34" charset="0"/>
                          <a:cs typeface="Arial" panose="020B0604020202020204" pitchFamily="34" charset="0"/>
                        </a:rPr>
                        <a:t> Lewis</a:t>
                      </a:r>
                    </a:p>
                  </a:txBody>
                  <a:tcPr anchor="ctr"/>
                </a:tc>
                <a:tc>
                  <a:txBody>
                    <a:bodyPr/>
                    <a:lstStyle/>
                    <a:p>
                      <a:pPr algn="ctr"/>
                      <a:r>
                        <a:rPr lang="en-US" sz="2400" dirty="0" err="1">
                          <a:latin typeface="Arial" panose="020B0604020202020204" pitchFamily="34" charset="0"/>
                          <a:cs typeface="Arial" panose="020B0604020202020204" pitchFamily="34" charset="0"/>
                        </a:rPr>
                        <a:t>Công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thức</a:t>
                      </a:r>
                      <a:r>
                        <a:rPr lang="en-US" sz="2400" dirty="0">
                          <a:latin typeface="Arial" panose="020B0604020202020204" pitchFamily="34" charset="0"/>
                          <a:cs typeface="Arial" panose="020B0604020202020204" pitchFamily="34" charset="0"/>
                        </a:rPr>
                        <a:t> </a:t>
                      </a:r>
                    </a:p>
                    <a:p>
                      <a:pPr algn="ctr"/>
                      <a:r>
                        <a:rPr lang="en-US" sz="2400" dirty="0" err="1">
                          <a:latin typeface="Arial" panose="020B0604020202020204" pitchFamily="34" charset="0"/>
                          <a:cs typeface="Arial" panose="020B0604020202020204" pitchFamily="34" charset="0"/>
                        </a:rPr>
                        <a:t>cấu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tạo</a:t>
                      </a:r>
                      <a:endParaRPr lang="en-US" sz="240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361113903"/>
                  </a:ext>
                </a:extLst>
              </a:tr>
              <a:tr h="370840">
                <a:tc>
                  <a:txBody>
                    <a:bodyPr/>
                    <a:lstStyle/>
                    <a:p>
                      <a:pPr algn="ctr"/>
                      <a:r>
                        <a:rPr lang="en-US" sz="2400" dirty="0">
                          <a:latin typeface="Arial" panose="020B0604020202020204" pitchFamily="34" charset="0"/>
                          <a:cs typeface="Arial" panose="020B0604020202020204" pitchFamily="34" charset="0"/>
                        </a:rPr>
                        <a:t>N</a:t>
                      </a:r>
                      <a:r>
                        <a:rPr lang="en-US" sz="2400" baseline="-25000" dirty="0">
                          <a:latin typeface="Arial" panose="020B0604020202020204" pitchFamily="34" charset="0"/>
                          <a:cs typeface="Arial" panose="020B0604020202020204" pitchFamily="34" charset="0"/>
                        </a:rPr>
                        <a:t>2</a:t>
                      </a:r>
                      <a:endParaRPr lang="en-US" sz="2400" dirty="0">
                        <a:latin typeface="Arial" panose="020B0604020202020204" pitchFamily="34" charset="0"/>
                        <a:cs typeface="Arial" panose="020B0604020202020204" pitchFamily="34" charset="0"/>
                      </a:endParaRPr>
                    </a:p>
                  </a:txBody>
                  <a:tcPr anchor="ctr"/>
                </a:tc>
                <a:tc>
                  <a:txBody>
                    <a:bodyPr/>
                    <a:lstStyle/>
                    <a:p>
                      <a:pPr algn="ctr"/>
                      <a:r>
                        <a:rPr lang="en-US" sz="2400" b="0" dirty="0">
                          <a:effectLst/>
                          <a:latin typeface="Arial" panose="020B0604020202020204" pitchFamily="34" charset="0"/>
                          <a:cs typeface="Arial" panose="020B0604020202020204" pitchFamily="34" charset="0"/>
                        </a:rPr>
                        <a:t>:N⋮⋮N:</a:t>
                      </a:r>
                    </a:p>
                  </a:txBody>
                  <a:tcPr marL="60960" marR="60960" marT="60960" marB="60960" anchor="ctr"/>
                </a:tc>
                <a:tc>
                  <a:txBody>
                    <a:bodyPr/>
                    <a:lstStyle/>
                    <a:p>
                      <a:pPr algn="ctr"/>
                      <a:r>
                        <a:rPr lang="en-US" sz="2400" dirty="0">
                          <a:latin typeface="Arial" panose="020B0604020202020204" pitchFamily="34" charset="0"/>
                          <a:cs typeface="Arial" panose="020B0604020202020204" pitchFamily="34" charset="0"/>
                        </a:rPr>
                        <a:t>:N</a:t>
                      </a:r>
                      <a:r>
                        <a:rPr lang="el-GR" sz="2400" dirty="0">
                          <a:latin typeface="Arial" panose="020B0604020202020204" pitchFamily="34" charset="0"/>
                          <a:cs typeface="Arial" panose="020B0604020202020204" pitchFamily="34" charset="0"/>
                        </a:rPr>
                        <a:t>≡</a:t>
                      </a:r>
                      <a:r>
                        <a:rPr lang="en-US" sz="2400" dirty="0">
                          <a:latin typeface="Arial" panose="020B0604020202020204" pitchFamily="34" charset="0"/>
                          <a:cs typeface="Arial" panose="020B0604020202020204" pitchFamily="34" charset="0"/>
                        </a:rPr>
                        <a:t>N:</a:t>
                      </a:r>
                    </a:p>
                  </a:txBody>
                  <a:tcPr anchor="ctr"/>
                </a:tc>
                <a:tc>
                  <a:txBody>
                    <a:bodyPr/>
                    <a:lstStyle/>
                    <a:p>
                      <a:pPr algn="ctr"/>
                      <a:r>
                        <a:rPr lang="en-US" sz="2400" dirty="0">
                          <a:latin typeface="Arial" panose="020B0604020202020204" pitchFamily="34" charset="0"/>
                          <a:cs typeface="Arial" panose="020B0604020202020204" pitchFamily="34" charset="0"/>
                        </a:rPr>
                        <a:t>N</a:t>
                      </a:r>
                      <a:r>
                        <a:rPr lang="el-GR" sz="2400" dirty="0">
                          <a:latin typeface="Arial" panose="020B0604020202020204" pitchFamily="34" charset="0"/>
                          <a:cs typeface="Arial" panose="020B0604020202020204" pitchFamily="34" charset="0"/>
                        </a:rPr>
                        <a:t>≡</a:t>
                      </a:r>
                      <a:r>
                        <a:rPr lang="en-US" sz="2400" dirty="0">
                          <a:latin typeface="Arial" panose="020B0604020202020204" pitchFamily="34" charset="0"/>
                          <a:cs typeface="Arial" panose="020B0604020202020204" pitchFamily="34" charset="0"/>
                        </a:rPr>
                        <a:t>N</a:t>
                      </a:r>
                    </a:p>
                  </a:txBody>
                  <a:tcPr anchor="ctr"/>
                </a:tc>
                <a:extLst>
                  <a:ext uri="{0D108BD9-81ED-4DB2-BD59-A6C34878D82A}">
                    <a16:rowId xmlns:a16="http://schemas.microsoft.com/office/drawing/2014/main" val="2154703877"/>
                  </a:ext>
                </a:extLst>
              </a:tr>
            </a:tbl>
          </a:graphicData>
        </a:graphic>
      </p:graphicFrame>
    </p:spTree>
    <p:extLst>
      <p:ext uri="{BB962C8B-B14F-4D97-AF65-F5344CB8AC3E}">
        <p14:creationId xmlns:p14="http://schemas.microsoft.com/office/powerpoint/2010/main" val="221955686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67"/>
                                        </p:tgtEl>
                                        <p:attrNameLst>
                                          <p:attrName>style.visibility</p:attrName>
                                        </p:attrNameLst>
                                      </p:cBhvr>
                                      <p:to>
                                        <p:strVal val="visible"/>
                                      </p:to>
                                    </p:set>
                                    <p:animEffect transition="in" filter="fade">
                                      <p:cBhvr>
                                        <p:cTn id="10"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2325473" y="1311616"/>
            <a:ext cx="8257425" cy="1646383"/>
            <a:chOff x="2328401" y="2802955"/>
            <a:chExt cx="7615019" cy="1646383"/>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328401" y="2802955"/>
              <a:ext cx="7615019" cy="1646383"/>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1440779"/>
            </a:xfrm>
            <a:prstGeom prst="rect">
              <a:avLst/>
            </a:prstGeom>
            <a:noFill/>
          </p:spPr>
          <p:txBody>
            <a:bodyPr wrap="square" rtlCol="0">
              <a:spAutoFit/>
            </a:bodyPr>
            <a:lstStyle/>
            <a:p>
              <a:pPr algn="ctr">
                <a:lnSpc>
                  <a:spcPct val="125000"/>
                </a:lnSpc>
              </a:pPr>
              <a:r>
                <a:rPr lang="en-US" sz="2400" b="1" dirty="0" err="1">
                  <a:latin typeface="Arial" panose="020B0604020202020204" pitchFamily="34" charset="0"/>
                  <a:cs typeface="Arial" panose="020B0604020202020204" pitchFamily="34" charset="0"/>
                </a:rPr>
                <a:t>Từ</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cấu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tạo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phân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tử</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hãy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biết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tại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sao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phân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tử</a:t>
              </a:r>
              <a:r>
                <a:rPr lang="en-US" sz="2400" b="1" dirty="0">
                  <a:latin typeface="Arial" panose="020B0604020202020204" pitchFamily="34" charset="0"/>
                  <a:cs typeface="Arial" panose="020B0604020202020204" pitchFamily="34" charset="0"/>
                </a:rPr>
                <a:t> N</a:t>
              </a:r>
              <a:r>
                <a:rPr lang="en-US" sz="2400" b="1" baseline="-25000" dirty="0">
                  <a:latin typeface="Arial" panose="020B0604020202020204" pitchFamily="34" charset="0"/>
                  <a:cs typeface="Arial" panose="020B0604020202020204" pitchFamily="34" charset="0"/>
                </a:rPr>
                <a:t>2</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có</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năng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lượng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liên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kết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lớn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Dự</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đoán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về</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khả</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năng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hoạt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động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hóa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học</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của</a:t>
              </a:r>
              <a:r>
                <a:rPr lang="en-US" sz="2400" b="1" dirty="0">
                  <a:latin typeface="Arial" panose="020B0604020202020204" pitchFamily="34" charset="0"/>
                  <a:cs typeface="Arial" panose="020B0604020202020204" pitchFamily="34" charset="0"/>
                </a:rPr>
                <a:t> nitrogen ở </a:t>
              </a:r>
              <a:r>
                <a:rPr lang="en-US" sz="2400" b="1" dirty="0" err="1">
                  <a:latin typeface="Arial" panose="020B0604020202020204" pitchFamily="34" charset="0"/>
                  <a:cs typeface="Arial" panose="020B0604020202020204" pitchFamily="34" charset="0"/>
                </a:rPr>
                <a:t>nhiệt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độ</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thường</a:t>
              </a:r>
              <a:r>
                <a:rPr lang="en-US" sz="2400" b="1" dirty="0">
                  <a:latin typeface="Arial" panose="020B0604020202020204" pitchFamily="34" charset="0"/>
                  <a:cs typeface="Arial" panose="020B0604020202020204" pitchFamily="34" charset="0"/>
                </a:rPr>
                <a:t>.</a:t>
              </a:r>
              <a:endParaRPr lang="vi-VN" sz="2400" b="1" dirty="0">
                <a:latin typeface="Arial" panose="020B0604020202020204" pitchFamily="34" charset="0"/>
                <a:cs typeface="Arial" panose="020B0604020202020204" pitchFamily="34" charset="0"/>
              </a:endParaRP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dirty="0">
                <a:solidFill>
                  <a:schemeClr val="bg1"/>
                </a:solidFill>
              </a:rPr>
              <a:t>CÂU HỎI 4</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3206763"/>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956558"/>
            <a:ext cx="875521" cy="875521"/>
          </a:xfrm>
          <a:prstGeom prst="rect">
            <a:avLst/>
          </a:prstGeom>
        </p:spPr>
      </p:pic>
      <p:sp>
        <p:nvSpPr>
          <p:cNvPr id="2048" name="Rectangle 1">
            <a:extLst>
              <a:ext uri="{FF2B5EF4-FFF2-40B4-BE49-F238E27FC236}">
                <a16:creationId xmlns:a16="http://schemas.microsoft.com/office/drawing/2014/main" id="{39C604C1-B224-E0C7-27B2-7FD6B6E59A6C}"/>
              </a:ext>
            </a:extLst>
          </p:cNvPr>
          <p:cNvSpPr>
            <a:spLocks noChangeArrowheads="1"/>
          </p:cNvSpPr>
          <p:nvPr/>
        </p:nvSpPr>
        <p:spPr bwMode="auto">
          <a:xfrm>
            <a:off x="2196753" y="3930404"/>
            <a:ext cx="8506479" cy="144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dirty="0" err="1">
                <a:ln>
                  <a:noFill/>
                </a:ln>
                <a:solidFill>
                  <a:srgbClr val="333333"/>
                </a:solidFill>
                <a:effectLst/>
                <a:cs typeface="Arial" panose="020B0604020202020204" pitchFamily="34" charset="0"/>
              </a:rPr>
              <a:t>Phân</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tử</a:t>
            </a:r>
            <a:r>
              <a:rPr kumimoji="0" lang="en-US" altLang="en-US" sz="2200" b="0" i="0" u="none" strike="noStrike" cap="none" normalizeH="0" baseline="0" dirty="0">
                <a:ln>
                  <a:noFill/>
                </a:ln>
                <a:solidFill>
                  <a:srgbClr val="333333"/>
                </a:solidFill>
                <a:effectLst/>
                <a:cs typeface="Arial" panose="020B0604020202020204" pitchFamily="34" charset="0"/>
              </a:rPr>
              <a:t> nitrogen </a:t>
            </a:r>
            <a:r>
              <a:rPr kumimoji="0" lang="en-US" altLang="en-US" sz="2200" b="0" i="0" u="none" strike="noStrike" cap="none" normalizeH="0" baseline="0" dirty="0" err="1">
                <a:ln>
                  <a:noFill/>
                </a:ln>
                <a:solidFill>
                  <a:srgbClr val="333333"/>
                </a:solidFill>
                <a:effectLst/>
                <a:cs typeface="Arial" panose="020B0604020202020204" pitchFamily="34" charset="0"/>
              </a:rPr>
              <a:t>gồm</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hai</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nguyên</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tử</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liên</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kết</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với</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nhau</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bằng</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liên</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kết</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ba</a:t>
            </a:r>
            <a:r>
              <a:rPr kumimoji="0" lang="en-US" altLang="en-US" sz="2200" b="0" i="0" u="none" strike="noStrike" cap="none" normalizeH="0" baseline="0" dirty="0">
                <a:ln>
                  <a:noFill/>
                </a:ln>
                <a:solidFill>
                  <a:srgbClr val="333333"/>
                </a:solidFill>
                <a:effectLst/>
                <a:cs typeface="Arial" panose="020B0604020202020204" pitchFamily="34" charset="0"/>
              </a:rPr>
              <a:t> (1 </a:t>
            </a:r>
            <a:r>
              <a:rPr kumimoji="0" lang="en-US" altLang="en-US" sz="2200" b="0" i="0" u="none" strike="noStrike" cap="none" normalizeH="0" baseline="0" dirty="0" err="1">
                <a:ln>
                  <a:noFill/>
                </a:ln>
                <a:solidFill>
                  <a:srgbClr val="333333"/>
                </a:solidFill>
                <a:effectLst/>
                <a:cs typeface="Arial" panose="020B0604020202020204" pitchFamily="34" charset="0"/>
              </a:rPr>
              <a:t>liên</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kết</a:t>
            </a:r>
            <a:r>
              <a:rPr kumimoji="0" lang="en-US" altLang="en-US" sz="2200" b="0" i="0" u="none" strike="noStrike" cap="none" normalizeH="0" baseline="0" dirty="0">
                <a:ln>
                  <a:noFill/>
                </a:ln>
                <a:solidFill>
                  <a:srgbClr val="333333"/>
                </a:solidFill>
                <a:effectLst/>
                <a:cs typeface="Arial" panose="020B0604020202020204" pitchFamily="34" charset="0"/>
              </a:rPr>
              <a:t> σ </a:t>
            </a:r>
            <a:r>
              <a:rPr kumimoji="0" lang="en-US" altLang="en-US" sz="2200" b="0" i="0" u="none" strike="noStrike" cap="none" normalizeH="0" baseline="0" dirty="0" err="1">
                <a:ln>
                  <a:noFill/>
                </a:ln>
                <a:solidFill>
                  <a:srgbClr val="333333"/>
                </a:solidFill>
                <a:effectLst/>
                <a:cs typeface="Arial" panose="020B0604020202020204" pitchFamily="34" charset="0"/>
              </a:rPr>
              <a:t>và</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hai</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liên</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kết</a:t>
            </a:r>
            <a:r>
              <a:rPr kumimoji="0" lang="en-US" altLang="en-US" sz="2200" b="0" i="0" u="none" strike="noStrike" cap="none" normalizeH="0" baseline="0" dirty="0">
                <a:ln>
                  <a:noFill/>
                </a:ln>
                <a:solidFill>
                  <a:srgbClr val="333333"/>
                </a:solidFill>
                <a:effectLst/>
                <a:cs typeface="Arial" panose="020B0604020202020204" pitchFamily="34" charset="0"/>
              </a:rPr>
              <a:t> π) </a:t>
            </a:r>
            <a:r>
              <a:rPr kumimoji="0" lang="en-US" altLang="en-US" sz="2200" b="0" i="0" u="none" strike="noStrike" cap="none" normalizeH="0" baseline="0" dirty="0" err="1">
                <a:ln>
                  <a:noFill/>
                </a:ln>
                <a:solidFill>
                  <a:srgbClr val="333333"/>
                </a:solidFill>
                <a:effectLst/>
                <a:cs typeface="Arial" panose="020B0604020202020204" pitchFamily="34" charset="0"/>
              </a:rPr>
              <a:t>nên</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phân</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tử</a:t>
            </a:r>
            <a:r>
              <a:rPr kumimoji="0" lang="en-US" altLang="en-US" sz="2200" b="0" i="0" u="none" strike="noStrike" cap="none" normalizeH="0" baseline="0" dirty="0">
                <a:ln>
                  <a:noFill/>
                </a:ln>
                <a:solidFill>
                  <a:srgbClr val="333333"/>
                </a:solidFill>
                <a:effectLst/>
                <a:cs typeface="Arial" panose="020B0604020202020204" pitchFamily="34" charset="0"/>
              </a:rPr>
              <a:t> nitrogen </a:t>
            </a:r>
            <a:r>
              <a:rPr kumimoji="0" lang="en-US" altLang="en-US" sz="2200" b="0" i="0" u="none" strike="noStrike" cap="none" normalizeH="0" baseline="0" dirty="0" err="1">
                <a:ln>
                  <a:noFill/>
                </a:ln>
                <a:solidFill>
                  <a:srgbClr val="333333"/>
                </a:solidFill>
                <a:effectLst/>
                <a:cs typeface="Arial" panose="020B0604020202020204" pitchFamily="34" charset="0"/>
              </a:rPr>
              <a:t>có</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năng</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lượng</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liên</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kết</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lớn</a:t>
            </a:r>
            <a:r>
              <a:rPr kumimoji="0" lang="en-US" altLang="en-US" sz="2200" b="0" i="0" u="none" strike="noStrike" cap="none" normalizeH="0" baseline="0" dirty="0">
                <a:ln>
                  <a:noFill/>
                </a:ln>
                <a:solidFill>
                  <a:srgbClr val="333333"/>
                </a:solidFill>
                <a:effectLst/>
                <a:cs typeface="Arial" panose="020B0604020202020204" pitchFamily="34" charset="0"/>
              </a:rPr>
              <a:t>.</a:t>
            </a:r>
            <a:endParaRPr kumimoji="0" lang="en-US" altLang="en-US" sz="2200" b="0" i="0" u="none" strike="noStrike" cap="none" normalizeH="0" baseline="0" dirty="0">
              <a:ln>
                <a:noFill/>
              </a:ln>
              <a:solidFill>
                <a:schemeClr val="tx1"/>
              </a:solidFill>
              <a:effectLst/>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0" i="0" u="none" strike="noStrike" cap="none" normalizeH="0" baseline="0" dirty="0" err="1">
                <a:ln>
                  <a:noFill/>
                </a:ln>
                <a:solidFill>
                  <a:srgbClr val="333333"/>
                </a:solidFill>
                <a:effectLst/>
                <a:cs typeface="Arial" panose="020B0604020202020204" pitchFamily="34" charset="0"/>
              </a:rPr>
              <a:t>Khả</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năng</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hoạt</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động</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hóa</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học</a:t>
            </a:r>
            <a:r>
              <a:rPr kumimoji="0" lang="en-US" altLang="en-US" sz="2200" b="0" i="0" u="none" strike="noStrike" cap="none" normalizeH="0" baseline="0" dirty="0">
                <a:ln>
                  <a:noFill/>
                </a:ln>
                <a:solidFill>
                  <a:srgbClr val="333333"/>
                </a:solidFill>
                <a:effectLst/>
                <a:cs typeface="Arial" panose="020B0604020202020204" pitchFamily="34" charset="0"/>
              </a:rPr>
              <a:t> ở </a:t>
            </a:r>
            <a:r>
              <a:rPr kumimoji="0" lang="en-US" altLang="en-US" sz="2200" b="0" i="0" u="none" strike="noStrike" cap="none" normalizeH="0" baseline="0" dirty="0" err="1">
                <a:ln>
                  <a:noFill/>
                </a:ln>
                <a:solidFill>
                  <a:srgbClr val="333333"/>
                </a:solidFill>
                <a:effectLst/>
                <a:cs typeface="Arial" panose="020B0604020202020204" pitchFamily="34" charset="0"/>
              </a:rPr>
              <a:t>nhiệt</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độ</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thường</a:t>
            </a:r>
            <a:r>
              <a:rPr kumimoji="0" lang="en-US" altLang="en-US" sz="2200" b="0" i="0" u="none" strike="noStrike" cap="none" normalizeH="0" baseline="0" dirty="0">
                <a:ln>
                  <a:noFill/>
                </a:ln>
                <a:solidFill>
                  <a:srgbClr val="333333"/>
                </a:solidFill>
                <a:effectLst/>
                <a:cs typeface="Arial" panose="020B0604020202020204" pitchFamily="34" charset="0"/>
              </a:rPr>
              <a:t> </a:t>
            </a:r>
            <a:r>
              <a:rPr kumimoji="0" lang="en-US" altLang="en-US" sz="2200" b="0" i="0" u="none" strike="noStrike" cap="none" normalizeH="0" baseline="0" dirty="0" err="1">
                <a:ln>
                  <a:noFill/>
                </a:ln>
                <a:solidFill>
                  <a:srgbClr val="333333"/>
                </a:solidFill>
                <a:effectLst/>
                <a:cs typeface="Arial" panose="020B0604020202020204" pitchFamily="34" charset="0"/>
              </a:rPr>
              <a:t>của</a:t>
            </a:r>
            <a:r>
              <a:rPr kumimoji="0" lang="en-US" altLang="en-US" sz="2200" b="0" i="0" u="none" strike="noStrike" cap="none" normalizeH="0" baseline="0" dirty="0">
                <a:ln>
                  <a:noFill/>
                </a:ln>
                <a:solidFill>
                  <a:srgbClr val="333333"/>
                </a:solidFill>
                <a:effectLst/>
                <a:cs typeface="Arial" panose="020B0604020202020204" pitchFamily="34" charset="0"/>
              </a:rPr>
              <a:t> nitrogen </a:t>
            </a:r>
            <a:r>
              <a:rPr kumimoji="0" lang="en-US" altLang="en-US" sz="2200" b="0" i="0" u="none" strike="noStrike" cap="none" normalizeH="0" baseline="0" dirty="0" err="1">
                <a:ln>
                  <a:noFill/>
                </a:ln>
                <a:solidFill>
                  <a:srgbClr val="333333"/>
                </a:solidFill>
                <a:effectLst/>
                <a:cs typeface="Arial" panose="020B0604020202020204" pitchFamily="34" charset="0"/>
              </a:rPr>
              <a:t>kém</a:t>
            </a:r>
            <a:r>
              <a:rPr kumimoji="0" lang="en-US" altLang="en-US" sz="2200" b="0" i="0" u="none" strike="noStrike" cap="none" normalizeH="0" baseline="0" dirty="0">
                <a:ln>
                  <a:noFill/>
                </a:ln>
                <a:solidFill>
                  <a:srgbClr val="333333"/>
                </a:solidFill>
                <a:effectLst/>
                <a:cs typeface="Arial" panose="020B0604020202020204" pitchFamily="34" charset="0"/>
              </a:rPr>
              <a:t>.</a:t>
            </a:r>
            <a:endParaRPr kumimoji="0" lang="en-US" altLang="en-US" sz="2200" b="0" i="0" u="none" strike="noStrike" cap="none" normalizeH="0" baseline="0" dirty="0">
              <a:ln>
                <a:noFill/>
              </a:ln>
              <a:solidFill>
                <a:schemeClr val="tx1"/>
              </a:solidFill>
              <a:effectLst/>
              <a:cs typeface="Arial" panose="020B0604020202020204" pitchFamily="34" charset="0"/>
            </a:endParaRPr>
          </a:p>
        </p:txBody>
      </p:sp>
    </p:spTree>
    <p:extLst>
      <p:ext uri="{BB962C8B-B14F-4D97-AF65-F5344CB8AC3E}">
        <p14:creationId xmlns:p14="http://schemas.microsoft.com/office/powerpoint/2010/main" val="19417806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48"/>
                                        </p:tgtEl>
                                        <p:attrNameLst>
                                          <p:attrName>style.visibility</p:attrName>
                                        </p:attrNameLst>
                                      </p:cBhvr>
                                      <p:to>
                                        <p:strVal val="visible"/>
                                      </p:to>
                                    </p:set>
                                    <p:animEffect transition="in" filter="fade">
                                      <p:cBhvr>
                                        <p:cTn id="10" dur="500"/>
                                        <p:tgtEl>
                                          <p:spTgt spid="2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424180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3759200"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TÍNH CHẤT VẬT L</a:t>
            </a: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Ý</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56673"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III.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287527510"/>
      </p:ext>
    </p:extLst>
  </p:cSld>
  <p:clrMapOvr>
    <a:masterClrMapping/>
  </p:clrMapOvr>
  <p:transition spd="slow">
    <p:randomBar dir="vert"/>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137" name="Group 136">
            <a:extLst>
              <a:ext uri="{FF2B5EF4-FFF2-40B4-BE49-F238E27FC236}">
                <a16:creationId xmlns:a16="http://schemas.microsoft.com/office/drawing/2014/main" id="{79F4546A-3B10-F839-B3A4-B636154919C6}"/>
              </a:ext>
            </a:extLst>
          </p:cNvPr>
          <p:cNvGrpSpPr/>
          <p:nvPr/>
        </p:nvGrpSpPr>
        <p:grpSpPr>
          <a:xfrm>
            <a:off x="551089" y="1692896"/>
            <a:ext cx="5625972" cy="3877230"/>
            <a:chOff x="-781050" y="1220683"/>
            <a:chExt cx="12061709" cy="1900329"/>
          </a:xfrm>
        </p:grpSpPr>
        <p:sp>
          <p:nvSpPr>
            <p:cNvPr id="138" name="Rectangle: Rounded Corners 137">
              <a:extLst>
                <a:ext uri="{FF2B5EF4-FFF2-40B4-BE49-F238E27FC236}">
                  <a16:creationId xmlns:a16="http://schemas.microsoft.com/office/drawing/2014/main" id="{49507F8D-F089-E89A-38F5-9E27EC9C35C7}"/>
                </a:ext>
              </a:extLst>
            </p:cNvPr>
            <p:cNvSpPr/>
            <p:nvPr/>
          </p:nvSpPr>
          <p:spPr>
            <a:xfrm>
              <a:off x="-781050" y="1220683"/>
              <a:ext cx="11998295" cy="1758759"/>
            </a:xfrm>
            <a:prstGeom prst="roundRect">
              <a:avLst>
                <a:gd name="adj" fmla="val 12063"/>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a:p>
          </p:txBody>
        </p:sp>
        <p:sp>
          <p:nvSpPr>
            <p:cNvPr id="139" name="TextBox 138">
              <a:extLst>
                <a:ext uri="{FF2B5EF4-FFF2-40B4-BE49-F238E27FC236}">
                  <a16:creationId xmlns:a16="http://schemas.microsoft.com/office/drawing/2014/main" id="{0EFAB117-B62D-B884-E7A6-711D1FD37AC3}"/>
                </a:ext>
              </a:extLst>
            </p:cNvPr>
            <p:cNvSpPr txBox="1"/>
            <p:nvPr/>
          </p:nvSpPr>
          <p:spPr>
            <a:xfrm>
              <a:off x="-663314" y="1287818"/>
              <a:ext cx="11943973" cy="1833194"/>
            </a:xfrm>
            <a:prstGeom prst="rect">
              <a:avLst/>
            </a:prstGeom>
            <a:noFill/>
          </p:spPr>
          <p:txBody>
            <a:bodyPr wrap="square" rtlCol="0">
              <a:spAutoFit/>
            </a:bodyPr>
            <a:lstStyle/>
            <a:p>
              <a:pPr>
                <a:lnSpc>
                  <a:spcPct val="125000"/>
                </a:lnSpc>
              </a:pPr>
              <a:r>
                <a:rPr lang="en-US" sz="2400" dirty="0">
                  <a:latin typeface="Arial" panose="020B0604020202020204" pitchFamily="34" charset="0"/>
                  <a:cs typeface="Arial" panose="020B0604020202020204" pitchFamily="34" charset="0"/>
                </a:rPr>
                <a:t>Ở </a:t>
              </a:r>
              <a:r>
                <a:rPr lang="en-US" sz="2400" dirty="0" err="1">
                  <a:latin typeface="Arial" panose="020B0604020202020204" pitchFamily="34" charset="0"/>
                  <a:cs typeface="Arial" panose="020B0604020202020204" pitchFamily="34" charset="0"/>
                </a:rPr>
                <a:t>điều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thường</a:t>
              </a:r>
              <a:r>
                <a:rPr lang="en-US" sz="2400" dirty="0">
                  <a:latin typeface="Arial" panose="020B0604020202020204" pitchFamily="34" charset="0"/>
                  <a:cs typeface="Arial" panose="020B0604020202020204" pitchFamily="34" charset="0"/>
                </a:rPr>
                <a:t>:</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mùi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vị</a:t>
              </a:r>
              <a:r>
                <a:rPr lang="en-US" sz="2400" dirty="0">
                  <a:latin typeface="Arial" panose="020B0604020202020204" pitchFamily="34" charset="0"/>
                  <a:cs typeface="Arial" panose="020B0604020202020204" pitchFamily="34" charset="0"/>
                </a:rPr>
                <a:t>.</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Khó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lỏng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lỏng</a:t>
              </a:r>
              <a:r>
                <a:rPr lang="en-US" sz="2400" dirty="0">
                  <a:latin typeface="Arial" panose="020B0604020202020204" pitchFamily="34" charset="0"/>
                  <a:cs typeface="Arial" panose="020B0604020202020204" pitchFamily="34" charset="0"/>
                </a:rPr>
                <a:t> ở -196</a:t>
              </a:r>
              <a:r>
                <a:rPr lang="en-US" sz="2400" baseline="30000" dirty="0">
                  <a:latin typeface="Arial" panose="020B0604020202020204" pitchFamily="34" charset="0"/>
                  <a:cs typeface="Arial" panose="020B0604020202020204" pitchFamily="34" charset="0"/>
                </a:rPr>
                <a:t>o</a:t>
              </a:r>
              <a:r>
                <a:rPr lang="en-US" sz="2400" dirty="0">
                  <a:latin typeface="Arial" panose="020B0604020202020204" pitchFamily="34" charset="0"/>
                  <a:cs typeface="Arial" panose="020B0604020202020204" pitchFamily="34" charset="0"/>
                </a:rPr>
                <a:t>C).</a:t>
              </a:r>
            </a:p>
            <a:p>
              <a:pPr marL="342900" indent="-342900">
                <a:lnSpc>
                  <a:spcPct val="125000"/>
                </a:lnSpc>
                <a:buFont typeface="Arial" panose="020B0604020202020204" pitchFamily="34" charset="0"/>
                <a:buChar char="•"/>
              </a:pPr>
              <a:r>
                <a:rPr lang="en-US" sz="2400" dirty="0">
                  <a:latin typeface="Arial" panose="020B0604020202020204" pitchFamily="34" charset="0"/>
                  <a:cs typeface="Arial" panose="020B0604020202020204" pitchFamily="34" charset="0"/>
                </a:rPr>
                <a:t>Tan </a:t>
              </a:r>
              <a:r>
                <a:rPr lang="en-US" sz="2400" dirty="0" err="1">
                  <a:latin typeface="Arial" panose="020B0604020202020204" pitchFamily="34" charset="0"/>
                  <a:cs typeface="Arial" panose="020B0604020202020204" pitchFamily="34" charset="0"/>
                </a:rPr>
                <a:t>rất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nước</a:t>
              </a:r>
              <a:r>
                <a:rPr lang="en-US" sz="2400" dirty="0">
                  <a:latin typeface="Arial" panose="020B0604020202020204" pitchFamily="34" charset="0"/>
                  <a:cs typeface="Arial" panose="020B0604020202020204" pitchFamily="34" charset="0"/>
                </a:rPr>
                <a:t> (1 </a:t>
              </a:r>
              <a:r>
                <a:rPr lang="en-US" sz="2400" dirty="0" err="1">
                  <a:latin typeface="Arial" panose="020B0604020202020204" pitchFamily="34" charset="0"/>
                  <a:cs typeface="Arial" panose="020B0604020202020204" pitchFamily="34" charset="0"/>
                </a:rPr>
                <a:t>lít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nước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hòa</a:t>
              </a:r>
              <a:r>
                <a:rPr lang="en-US" sz="2400" dirty="0">
                  <a:latin typeface="Arial" panose="020B0604020202020204" pitchFamily="34" charset="0"/>
                  <a:cs typeface="Arial" panose="020B0604020202020204" pitchFamily="34" charset="0"/>
                </a:rPr>
                <a:t> tan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0,012l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nitrogen)</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duy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cháy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hô</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hấp</a:t>
              </a:r>
              <a:endParaRPr lang="en-US" sz="2400" dirty="0">
                <a:latin typeface="Arial" panose="020B0604020202020204" pitchFamily="34" charset="0"/>
                <a:cs typeface="Arial" panose="020B0604020202020204" pitchFamily="34" charset="0"/>
              </a:endParaRPr>
            </a:p>
          </p:txBody>
        </p:sp>
      </p:grpSp>
      <p:pic>
        <p:nvPicPr>
          <p:cNvPr id="2050" name="Picture 2" descr="Why Liquid Nitrogen Is Dangerous | TIME.com">
            <a:extLst>
              <a:ext uri="{FF2B5EF4-FFF2-40B4-BE49-F238E27FC236}">
                <a16:creationId xmlns:a16="http://schemas.microsoft.com/office/drawing/2014/main" id="{C619B601-94A3-D194-1E3C-4DE9233DAC3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277238" y="1630707"/>
            <a:ext cx="5506130" cy="36707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01782434"/>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1852495" y="1311617"/>
            <a:ext cx="8730404" cy="1182930"/>
            <a:chOff x="2328401" y="2802956"/>
            <a:chExt cx="7615019" cy="1182930"/>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328401" y="2802956"/>
              <a:ext cx="7615019" cy="1182930"/>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979114"/>
            </a:xfrm>
            <a:prstGeom prst="rect">
              <a:avLst/>
            </a:prstGeom>
            <a:noFill/>
          </p:spPr>
          <p:txBody>
            <a:bodyPr wrap="square" rtlCol="0">
              <a:spAutoFit/>
            </a:bodyPr>
            <a:lstStyle/>
            <a:p>
              <a:pPr algn="ctr">
                <a:lnSpc>
                  <a:spcPct val="125000"/>
                </a:lnSpc>
              </a:pPr>
              <a:r>
                <a:rPr lang="en-US" sz="2400" b="1" dirty="0" err="1">
                  <a:latin typeface="Arial" panose="020B0604020202020204" pitchFamily="34" charset="0"/>
                  <a:cs typeface="Arial" panose="020B0604020202020204" pitchFamily="34" charset="0"/>
                </a:rPr>
                <a:t>Dựa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vào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tương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tác</a:t>
              </a:r>
              <a:r>
                <a:rPr lang="en-US" sz="2400" b="1" dirty="0">
                  <a:latin typeface="Arial" panose="020B0604020202020204" pitchFamily="34" charset="0"/>
                  <a:cs typeface="Arial" panose="020B0604020202020204" pitchFamily="34" charset="0"/>
                </a:rPr>
                <a:t> Van der Waals </a:t>
              </a:r>
              <a:r>
                <a:rPr lang="en-US" sz="2400" b="1" dirty="0" err="1">
                  <a:latin typeface="Arial" panose="020B0604020202020204" pitchFamily="34" charset="0"/>
                  <a:cs typeface="Arial" panose="020B0604020202020204" pitchFamily="34" charset="0"/>
                </a:rPr>
                <a:t>hãy</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giải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thích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tại</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sao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đơn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chất</a:t>
              </a:r>
              <a:r>
                <a:rPr lang="en-US" sz="2400" b="1" dirty="0">
                  <a:latin typeface="Arial" panose="020B0604020202020204" pitchFamily="34" charset="0"/>
                  <a:cs typeface="Arial" panose="020B0604020202020204" pitchFamily="34" charset="0"/>
                </a:rPr>
                <a:t> N</a:t>
              </a:r>
              <a:r>
                <a:rPr lang="en-US" sz="2400" b="1" baseline="-25000" dirty="0">
                  <a:latin typeface="Arial" panose="020B0604020202020204" pitchFamily="34" charset="0"/>
                  <a:cs typeface="Arial" panose="020B0604020202020204" pitchFamily="34" charset="0"/>
                </a:rPr>
                <a:t>2</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khó</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hóa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lỏng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và</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ít</a:t>
              </a:r>
              <a:r>
                <a:rPr lang="en-US" sz="2400" b="1" dirty="0">
                  <a:latin typeface="Arial" panose="020B0604020202020204" pitchFamily="34" charset="0"/>
                  <a:cs typeface="Arial" panose="020B0604020202020204" pitchFamily="34" charset="0"/>
                </a:rPr>
                <a:t> tan </a:t>
              </a:r>
              <a:r>
                <a:rPr lang="en-US" sz="2400" b="1" dirty="0" err="1">
                  <a:latin typeface="Arial" panose="020B0604020202020204" pitchFamily="34" charset="0"/>
                  <a:cs typeface="Arial" panose="020B0604020202020204" pitchFamily="34" charset="0"/>
                </a:rPr>
                <a:t>trong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nước</a:t>
              </a:r>
              <a:endParaRPr lang="vi-VN" sz="2400" b="1" dirty="0">
                <a:latin typeface="Arial" panose="020B0604020202020204" pitchFamily="34" charset="0"/>
                <a:cs typeface="Arial" panose="020B0604020202020204" pitchFamily="34" charset="0"/>
              </a:endParaRP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dirty="0">
                <a:solidFill>
                  <a:schemeClr val="bg1"/>
                </a:solidFill>
              </a:rPr>
              <a:t>CÂU HỎI 5</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2697531"/>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93145" y="3691730"/>
            <a:ext cx="875521" cy="875521"/>
          </a:xfrm>
          <a:prstGeom prst="rect">
            <a:avLst/>
          </a:prstGeom>
        </p:spPr>
      </p:pic>
      <p:sp>
        <p:nvSpPr>
          <p:cNvPr id="2048" name="Rectangle 1">
            <a:extLst>
              <a:ext uri="{FF2B5EF4-FFF2-40B4-BE49-F238E27FC236}">
                <a16:creationId xmlns:a16="http://schemas.microsoft.com/office/drawing/2014/main" id="{39C604C1-B224-E0C7-27B2-7FD6B6E59A6C}"/>
              </a:ext>
            </a:extLst>
          </p:cNvPr>
          <p:cNvSpPr>
            <a:spLocks noChangeArrowheads="1"/>
          </p:cNvSpPr>
          <p:nvPr/>
        </p:nvSpPr>
        <p:spPr bwMode="auto">
          <a:xfrm>
            <a:off x="2245816" y="3665576"/>
            <a:ext cx="8170870" cy="144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vi-VN" altLang="en-US" sz="2200" dirty="0">
                <a:solidFill>
                  <a:srgbClr val="333333"/>
                </a:solidFill>
                <a:latin typeface="+mn-lt"/>
              </a:rPr>
              <a:t>Tương tác van der Waals tăng theo sự tăng của số electron trong phân tử. Làm tăng nhiệt độ nóng chảy, nhiệt độ sôi của các chất. </a:t>
            </a:r>
            <a:endParaRPr lang="en-US" altLang="en-US" sz="2200" dirty="0">
              <a:solidFill>
                <a:srgbClr val="333333"/>
              </a:solidFill>
              <a:latin typeface="+mn-lt"/>
            </a:endParaRPr>
          </a:p>
          <a:p>
            <a:pPr lvl="0"/>
            <a:r>
              <a:rPr lang="vi-VN" altLang="en-US" sz="2200" dirty="0">
                <a:solidFill>
                  <a:srgbClr val="333333"/>
                </a:solidFill>
                <a:latin typeface="+mn-lt"/>
              </a:rPr>
              <a:t>Vậy nên đơn chất N</a:t>
            </a:r>
            <a:r>
              <a:rPr lang="vi-VN" altLang="en-US" sz="2200" baseline="-25000" dirty="0">
                <a:solidFill>
                  <a:srgbClr val="333333"/>
                </a:solidFill>
                <a:latin typeface="+mn-lt"/>
              </a:rPr>
              <a:t>2</a:t>
            </a:r>
            <a:r>
              <a:rPr lang="vi-VN" altLang="en-US" sz="2200" dirty="0">
                <a:solidFill>
                  <a:srgbClr val="333333"/>
                </a:solidFill>
                <a:latin typeface="+mn-lt"/>
              </a:rPr>
              <a:t> khó hoá lỏng và ít tan trong nước.</a:t>
            </a:r>
            <a:endParaRPr kumimoji="0" lang="en-US" altLang="en-US" sz="2200" b="0" i="0" u="none" strike="noStrike" cap="none" normalizeH="0" baseline="0" dirty="0">
              <a:ln>
                <a:noFill/>
              </a:ln>
              <a:solidFill>
                <a:schemeClr val="tx1"/>
              </a:solidFill>
              <a:effectLst/>
              <a:latin typeface="+mn-lt"/>
            </a:endParaRPr>
          </a:p>
        </p:txBody>
      </p:sp>
    </p:spTree>
    <p:extLst>
      <p:ext uri="{BB962C8B-B14F-4D97-AF65-F5344CB8AC3E}">
        <p14:creationId xmlns:p14="http://schemas.microsoft.com/office/powerpoint/2010/main" val="1842634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48"/>
                                        </p:tgtEl>
                                        <p:attrNameLst>
                                          <p:attrName>style.visibility</p:attrName>
                                        </p:attrNameLst>
                                      </p:cBhvr>
                                      <p:to>
                                        <p:strVal val="visible"/>
                                      </p:to>
                                    </p:set>
                                    <p:animEffect transition="in" filter="fade">
                                      <p:cBhvr>
                                        <p:cTn id="10" dur="500"/>
                                        <p:tgtEl>
                                          <p:spTgt spid="2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424180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3759200"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TÍNH CHẤT HÓA HỌC</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56673"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IV.</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718968870"/>
      </p:ext>
    </p:extLst>
  </p:cSld>
  <p:clrMapOvr>
    <a:masterClrMapping/>
  </p:clrMapOvr>
  <p:transition spd="slow">
    <p:randomBar dir="ver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60A4A13-2C9D-3FA4-38D7-6A0414A491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10" name="Rectangle: Rounded Corners 9">
            <a:extLst>
              <a:ext uri="{FF2B5EF4-FFF2-40B4-BE49-F238E27FC236}">
                <a16:creationId xmlns:a16="http://schemas.microsoft.com/office/drawing/2014/main" id="{627AD4F2-C1FC-3509-4B0A-684988DCF5A9}"/>
              </a:ext>
            </a:extLst>
          </p:cNvPr>
          <p:cNvSpPr/>
          <p:nvPr/>
        </p:nvSpPr>
        <p:spPr>
          <a:xfrm>
            <a:off x="3975100" y="1549655"/>
            <a:ext cx="424180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hannel URL">
            <a:extLst>
              <a:ext uri="{FF2B5EF4-FFF2-40B4-BE49-F238E27FC236}">
                <a16:creationId xmlns:a16="http://schemas.microsoft.com/office/drawing/2014/main" id="{B46FE6D5-BC3B-E66F-2FAF-5D6B018CA592}"/>
              </a:ext>
            </a:extLst>
          </p:cNvPr>
          <p:cNvSpPr txBox="1"/>
          <p:nvPr/>
        </p:nvSpPr>
        <p:spPr>
          <a:xfrm>
            <a:off x="4216400" y="1737085"/>
            <a:ext cx="3759200"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ĐƠN CHẤT </a:t>
            </a:r>
          </a:p>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NITROGEN</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9" name="Channel URL">
            <a:extLst>
              <a:ext uri="{FF2B5EF4-FFF2-40B4-BE49-F238E27FC236}">
                <a16:creationId xmlns:a16="http://schemas.microsoft.com/office/drawing/2014/main" id="{DF500944-D81A-9694-5544-3294C7A039E2}"/>
              </a:ext>
            </a:extLst>
          </p:cNvPr>
          <p:cNvSpPr txBox="1"/>
          <p:nvPr/>
        </p:nvSpPr>
        <p:spPr>
          <a:xfrm>
            <a:off x="4369249" y="324758"/>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rPr>
              <a:t>BÀI 4</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128061641"/>
      </p:ext>
    </p:extLst>
  </p:cSld>
  <p:clrMapOvr>
    <a:masterClrMapping/>
  </p:clrMapOvr>
  <p:transition spd="slow">
    <p:randomBar dir="vert"/>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2" name="Group 1">
            <a:extLst>
              <a:ext uri="{FF2B5EF4-FFF2-40B4-BE49-F238E27FC236}">
                <a16:creationId xmlns:a16="http://schemas.microsoft.com/office/drawing/2014/main" id="{C91E9E02-4285-295F-28BE-6CE6BFCACE38}"/>
              </a:ext>
            </a:extLst>
          </p:cNvPr>
          <p:cNvGrpSpPr/>
          <p:nvPr/>
        </p:nvGrpSpPr>
        <p:grpSpPr>
          <a:xfrm>
            <a:off x="1527251" y="2104962"/>
            <a:ext cx="3916378" cy="1369336"/>
            <a:chOff x="1478280" y="3759641"/>
            <a:chExt cx="3916378" cy="1369336"/>
          </a:xfrm>
        </p:grpSpPr>
        <p:sp>
          <p:nvSpPr>
            <p:cNvPr id="3" name="Rectangle 2">
              <a:extLst>
                <a:ext uri="{FF2B5EF4-FFF2-40B4-BE49-F238E27FC236}">
                  <a16:creationId xmlns:a16="http://schemas.microsoft.com/office/drawing/2014/main" id="{31BDC8A4-F43E-806C-B68A-1B3BA43D960C}"/>
                </a:ext>
              </a:extLst>
            </p:cNvPr>
            <p:cNvSpPr/>
            <p:nvPr/>
          </p:nvSpPr>
          <p:spPr>
            <a:xfrm>
              <a:off x="1478280" y="3759641"/>
              <a:ext cx="3916378" cy="1369336"/>
            </a:xfrm>
            <a:prstGeom prst="rect">
              <a:avLst/>
            </a:prstGeom>
            <a:solidFill>
              <a:schemeClr val="accent2">
                <a:lumMod val="20000"/>
                <a:lumOff val="80000"/>
              </a:schemeClr>
            </a:solidFill>
            <a:ln w="381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48" name="Group 2047">
              <a:extLst>
                <a:ext uri="{FF2B5EF4-FFF2-40B4-BE49-F238E27FC236}">
                  <a16:creationId xmlns:a16="http://schemas.microsoft.com/office/drawing/2014/main" id="{560E21A2-2DD6-1672-8EC1-D07C965430C4}"/>
                </a:ext>
              </a:extLst>
            </p:cNvPr>
            <p:cNvGrpSpPr/>
            <p:nvPr/>
          </p:nvGrpSpPr>
          <p:grpSpPr>
            <a:xfrm>
              <a:off x="1849525" y="4060998"/>
              <a:ext cx="3173887" cy="820943"/>
              <a:chOff x="2381251" y="3781613"/>
              <a:chExt cx="1133485" cy="293182"/>
            </a:xfrm>
          </p:grpSpPr>
          <p:sp>
            <p:nvSpPr>
              <p:cNvPr id="2049" name="TextBox 2048">
                <a:extLst>
                  <a:ext uri="{FF2B5EF4-FFF2-40B4-BE49-F238E27FC236}">
                    <a16:creationId xmlns:a16="http://schemas.microsoft.com/office/drawing/2014/main" id="{14323971-D33D-70EB-03F2-4619839C0640}"/>
                  </a:ext>
                </a:extLst>
              </p:cNvPr>
              <p:cNvSpPr txBox="1">
                <a:spLocks noChangeAspect="1"/>
              </p:cNvSpPr>
              <p:nvPr/>
            </p:nvSpPr>
            <p:spPr>
              <a:xfrm>
                <a:off x="2484038" y="3781613"/>
                <a:ext cx="927911" cy="293182"/>
              </a:xfrm>
              <a:custGeom>
                <a:avLst/>
                <a:gdLst/>
                <a:ahLst/>
                <a:cxnLst/>
                <a:rect l="l" t="t" r="r" b="b"/>
                <a:pathLst>
                  <a:path w="927911" h="293182">
                    <a:moveTo>
                      <a:pt x="303870" y="200611"/>
                    </a:moveTo>
                    <a:lnTo>
                      <a:pt x="623255" y="200611"/>
                    </a:lnTo>
                    <a:lnTo>
                      <a:pt x="623255" y="240795"/>
                    </a:lnTo>
                    <a:lnTo>
                      <a:pt x="303870" y="240795"/>
                    </a:lnTo>
                    <a:close/>
                    <a:moveTo>
                      <a:pt x="303870" y="114291"/>
                    </a:moveTo>
                    <a:lnTo>
                      <a:pt x="623255" y="114291"/>
                    </a:lnTo>
                    <a:lnTo>
                      <a:pt x="623255" y="155070"/>
                    </a:lnTo>
                    <a:lnTo>
                      <a:pt x="303870" y="155070"/>
                    </a:lnTo>
                    <a:close/>
                    <a:moveTo>
                      <a:pt x="303870" y="28863"/>
                    </a:moveTo>
                    <a:lnTo>
                      <a:pt x="623255" y="28863"/>
                    </a:lnTo>
                    <a:lnTo>
                      <a:pt x="623255" y="69047"/>
                    </a:lnTo>
                    <a:lnTo>
                      <a:pt x="303870" y="69047"/>
                    </a:lnTo>
                    <a:close/>
                    <a:moveTo>
                      <a:pt x="695325" y="0"/>
                    </a:moveTo>
                    <a:lnTo>
                      <a:pt x="752922" y="0"/>
                    </a:lnTo>
                    <a:lnTo>
                      <a:pt x="872914" y="195788"/>
                    </a:lnTo>
                    <a:lnTo>
                      <a:pt x="872914" y="0"/>
                    </a:lnTo>
                    <a:lnTo>
                      <a:pt x="927911" y="0"/>
                    </a:lnTo>
                    <a:lnTo>
                      <a:pt x="927911" y="293182"/>
                    </a:lnTo>
                    <a:lnTo>
                      <a:pt x="868515" y="293182"/>
                    </a:lnTo>
                    <a:lnTo>
                      <a:pt x="750322" y="101994"/>
                    </a:lnTo>
                    <a:lnTo>
                      <a:pt x="750322" y="293182"/>
                    </a:lnTo>
                    <a:lnTo>
                      <a:pt x="695325" y="293182"/>
                    </a:lnTo>
                    <a:close/>
                    <a:moveTo>
                      <a:pt x="0" y="0"/>
                    </a:moveTo>
                    <a:lnTo>
                      <a:pt x="57597" y="0"/>
                    </a:lnTo>
                    <a:lnTo>
                      <a:pt x="177589" y="195788"/>
                    </a:lnTo>
                    <a:lnTo>
                      <a:pt x="177589" y="0"/>
                    </a:lnTo>
                    <a:lnTo>
                      <a:pt x="232586" y="0"/>
                    </a:lnTo>
                    <a:lnTo>
                      <a:pt x="232586" y="293182"/>
                    </a:lnTo>
                    <a:lnTo>
                      <a:pt x="173190" y="293182"/>
                    </a:lnTo>
                    <a:lnTo>
                      <a:pt x="54997" y="101994"/>
                    </a:lnTo>
                    <a:lnTo>
                      <a:pt x="54997" y="293182"/>
                    </a:lnTo>
                    <a:lnTo>
                      <a:pt x="0" y="293182"/>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3200" b="1">
                  <a:latin typeface="+mj-lt"/>
                </a:endParaRPr>
              </a:p>
            </p:txBody>
          </p:sp>
          <p:grpSp>
            <p:nvGrpSpPr>
              <p:cNvPr id="2051" name="Group 2050">
                <a:extLst>
                  <a:ext uri="{FF2B5EF4-FFF2-40B4-BE49-F238E27FC236}">
                    <a16:creationId xmlns:a16="http://schemas.microsoft.com/office/drawing/2014/main" id="{6343B65E-AD64-1A56-56C1-EDB25E29C77B}"/>
                  </a:ext>
                </a:extLst>
              </p:cNvPr>
              <p:cNvGrpSpPr/>
              <p:nvPr/>
            </p:nvGrpSpPr>
            <p:grpSpPr>
              <a:xfrm>
                <a:off x="2381251" y="3842479"/>
                <a:ext cx="61912" cy="171450"/>
                <a:chOff x="2381251" y="3848101"/>
                <a:chExt cx="61912" cy="171450"/>
              </a:xfrm>
            </p:grpSpPr>
            <p:sp>
              <p:nvSpPr>
                <p:cNvPr id="2055" name="Oval 2054">
                  <a:extLst>
                    <a:ext uri="{FF2B5EF4-FFF2-40B4-BE49-F238E27FC236}">
                      <a16:creationId xmlns:a16="http://schemas.microsoft.com/office/drawing/2014/main" id="{DD691470-6775-B2F1-08FD-D41E532B9B6D}"/>
                    </a:ext>
                  </a:extLst>
                </p:cNvPr>
                <p:cNvSpPr/>
                <p:nvPr/>
              </p:nvSpPr>
              <p:spPr>
                <a:xfrm>
                  <a:off x="2381251" y="3848101"/>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Oval 2055">
                  <a:extLst>
                    <a:ext uri="{FF2B5EF4-FFF2-40B4-BE49-F238E27FC236}">
                      <a16:creationId xmlns:a16="http://schemas.microsoft.com/office/drawing/2014/main" id="{B1207CA0-EB7A-B3E4-E68F-18F592BB7D55}"/>
                    </a:ext>
                  </a:extLst>
                </p:cNvPr>
                <p:cNvSpPr/>
                <p:nvPr/>
              </p:nvSpPr>
              <p:spPr>
                <a:xfrm>
                  <a:off x="2381251" y="3957639"/>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52" name="Group 2051">
                <a:extLst>
                  <a:ext uri="{FF2B5EF4-FFF2-40B4-BE49-F238E27FC236}">
                    <a16:creationId xmlns:a16="http://schemas.microsoft.com/office/drawing/2014/main" id="{A61BFF28-5AE7-8EB5-0FAF-F1302B977B92}"/>
                  </a:ext>
                </a:extLst>
              </p:cNvPr>
              <p:cNvGrpSpPr/>
              <p:nvPr/>
            </p:nvGrpSpPr>
            <p:grpSpPr>
              <a:xfrm>
                <a:off x="3452824" y="3842479"/>
                <a:ext cx="61912" cy="171450"/>
                <a:chOff x="2381251" y="3848101"/>
                <a:chExt cx="61912" cy="171450"/>
              </a:xfrm>
            </p:grpSpPr>
            <p:sp>
              <p:nvSpPr>
                <p:cNvPr id="2053" name="Oval 2052">
                  <a:extLst>
                    <a:ext uri="{FF2B5EF4-FFF2-40B4-BE49-F238E27FC236}">
                      <a16:creationId xmlns:a16="http://schemas.microsoft.com/office/drawing/2014/main" id="{83460980-AF6F-6046-4D52-99A0A8950C4C}"/>
                    </a:ext>
                  </a:extLst>
                </p:cNvPr>
                <p:cNvSpPr/>
                <p:nvPr/>
              </p:nvSpPr>
              <p:spPr>
                <a:xfrm>
                  <a:off x="2381251" y="3848101"/>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4" name="Oval 2053">
                  <a:extLst>
                    <a:ext uri="{FF2B5EF4-FFF2-40B4-BE49-F238E27FC236}">
                      <a16:creationId xmlns:a16="http://schemas.microsoft.com/office/drawing/2014/main" id="{34DE16A6-17FE-BC71-E958-A7A4248E8E70}"/>
                    </a:ext>
                  </a:extLst>
                </p:cNvPr>
                <p:cNvSpPr/>
                <p:nvPr/>
              </p:nvSpPr>
              <p:spPr>
                <a:xfrm>
                  <a:off x="2381251" y="3957639"/>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057" name="Oval 2056">
            <a:extLst>
              <a:ext uri="{FF2B5EF4-FFF2-40B4-BE49-F238E27FC236}">
                <a16:creationId xmlns:a16="http://schemas.microsoft.com/office/drawing/2014/main" id="{0EC0E892-7066-77B0-A09B-90506C9CD9B7}"/>
              </a:ext>
            </a:extLst>
          </p:cNvPr>
          <p:cNvSpPr/>
          <p:nvPr/>
        </p:nvSpPr>
        <p:spPr>
          <a:xfrm>
            <a:off x="2892318" y="2196508"/>
            <a:ext cx="1186244" cy="118624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8" name="TextBox 2057">
            <a:extLst>
              <a:ext uri="{FF2B5EF4-FFF2-40B4-BE49-F238E27FC236}">
                <a16:creationId xmlns:a16="http://schemas.microsoft.com/office/drawing/2014/main" id="{BA2E7B05-D5E5-8477-142F-D948D9548020}"/>
              </a:ext>
            </a:extLst>
          </p:cNvPr>
          <p:cNvSpPr txBox="1"/>
          <p:nvPr/>
        </p:nvSpPr>
        <p:spPr>
          <a:xfrm>
            <a:off x="5899730" y="1789797"/>
            <a:ext cx="2787088" cy="508601"/>
          </a:xfrm>
          <a:prstGeom prst="rect">
            <a:avLst/>
          </a:prstGeom>
          <a:noFill/>
        </p:spPr>
        <p:txBody>
          <a:bodyPr wrap="square" rtlCol="0">
            <a:spAutoFit/>
          </a:bodyPr>
          <a:lstStyle/>
          <a:p>
            <a:pPr algn="ctr">
              <a:lnSpc>
                <a:spcPct val="125000"/>
              </a:lnSpc>
            </a:pPr>
            <a:r>
              <a:rPr lang="en-US" sz="2400" b="1" dirty="0" err="1">
                <a:solidFill>
                  <a:schemeClr val="accent1">
                    <a:lumMod val="50000"/>
                  </a:schemeClr>
                </a:solidFill>
                <a:latin typeface="Arial" panose="020B0604020202020204" pitchFamily="34" charset="0"/>
                <a:cs typeface="Arial" panose="020B0604020202020204" pitchFamily="34" charset="0"/>
              </a:rPr>
              <a:t>Rất</a:t>
            </a:r>
            <a:r>
              <a:rPr lang="en-US" sz="2400" b="1" dirty="0">
                <a:solidFill>
                  <a:schemeClr val="accent1">
                    <a:lumMod val="50000"/>
                  </a:schemeClr>
                </a:solidFill>
                <a:latin typeface="Arial" panose="020B0604020202020204" pitchFamily="34" charset="0"/>
                <a:cs typeface="Arial" panose="020B0604020202020204" pitchFamily="34" charset="0"/>
              </a:rPr>
              <a:t> </a:t>
            </a:r>
            <a:r>
              <a:rPr lang="en-US" sz="2400" b="1" dirty="0" err="1">
                <a:solidFill>
                  <a:schemeClr val="accent1">
                    <a:lumMod val="50000"/>
                  </a:schemeClr>
                </a:solidFill>
                <a:latin typeface="Arial" panose="020B0604020202020204" pitchFamily="34" charset="0"/>
                <a:cs typeface="Arial" panose="020B0604020202020204" pitchFamily="34" charset="0"/>
              </a:rPr>
              <a:t>khó</a:t>
            </a:r>
            <a:r>
              <a:rPr lang="en-US" sz="2400" b="1" dirty="0">
                <a:solidFill>
                  <a:schemeClr val="accent1">
                    <a:lumMod val="50000"/>
                  </a:schemeClr>
                </a:solidFill>
                <a:latin typeface="Arial" panose="020B0604020202020204" pitchFamily="34" charset="0"/>
                <a:cs typeface="Arial" panose="020B0604020202020204" pitchFamily="34" charset="0"/>
              </a:rPr>
              <a:t> </a:t>
            </a:r>
            <a:r>
              <a:rPr lang="en-US" sz="2400" b="1" dirty="0" err="1">
                <a:solidFill>
                  <a:schemeClr val="accent1">
                    <a:lumMod val="50000"/>
                  </a:schemeClr>
                </a:solidFill>
                <a:latin typeface="Arial" panose="020B0604020202020204" pitchFamily="34" charset="0"/>
                <a:cs typeface="Arial" panose="020B0604020202020204" pitchFamily="34" charset="0"/>
              </a:rPr>
              <a:t>bị</a:t>
            </a:r>
            <a:r>
              <a:rPr lang="en-US" sz="2400" b="1" dirty="0">
                <a:solidFill>
                  <a:schemeClr val="accent1">
                    <a:lumMod val="50000"/>
                  </a:schemeClr>
                </a:solidFill>
                <a:latin typeface="Arial" panose="020B0604020202020204" pitchFamily="34" charset="0"/>
                <a:cs typeface="Arial" panose="020B0604020202020204" pitchFamily="34" charset="0"/>
              </a:rPr>
              <a:t> </a:t>
            </a:r>
            <a:r>
              <a:rPr lang="en-US" sz="2400" b="1" dirty="0" err="1">
                <a:solidFill>
                  <a:schemeClr val="accent1">
                    <a:lumMod val="50000"/>
                  </a:schemeClr>
                </a:solidFill>
                <a:latin typeface="Arial" panose="020B0604020202020204" pitchFamily="34" charset="0"/>
                <a:cs typeface="Arial" panose="020B0604020202020204" pitchFamily="34" charset="0"/>
              </a:rPr>
              <a:t>phá</a:t>
            </a:r>
            <a:r>
              <a:rPr lang="en-US" sz="2400" b="1" dirty="0">
                <a:solidFill>
                  <a:schemeClr val="accent1">
                    <a:lumMod val="50000"/>
                  </a:schemeClr>
                </a:solidFill>
                <a:latin typeface="Arial" panose="020B0604020202020204" pitchFamily="34" charset="0"/>
                <a:cs typeface="Arial" panose="020B0604020202020204" pitchFamily="34" charset="0"/>
              </a:rPr>
              <a:t> </a:t>
            </a:r>
            <a:r>
              <a:rPr lang="en-US" sz="2400" b="1" dirty="0" err="1">
                <a:solidFill>
                  <a:schemeClr val="accent1">
                    <a:lumMod val="50000"/>
                  </a:schemeClr>
                </a:solidFill>
                <a:latin typeface="Arial" panose="020B0604020202020204" pitchFamily="34" charset="0"/>
                <a:cs typeface="Arial" panose="020B0604020202020204" pitchFamily="34" charset="0"/>
              </a:rPr>
              <a:t>vỡ</a:t>
            </a:r>
            <a:endParaRPr lang="vi-VN" sz="2400" b="1" dirty="0">
              <a:solidFill>
                <a:schemeClr val="accent1">
                  <a:lumMod val="50000"/>
                </a:schemeClr>
              </a:solidFill>
              <a:latin typeface="Arial" panose="020B0604020202020204" pitchFamily="34" charset="0"/>
              <a:cs typeface="Arial" panose="020B0604020202020204" pitchFamily="34" charset="0"/>
            </a:endParaRPr>
          </a:p>
        </p:txBody>
      </p:sp>
      <p:cxnSp>
        <p:nvCxnSpPr>
          <p:cNvPr id="2059" name="Straight Arrow Connector 2058">
            <a:extLst>
              <a:ext uri="{FF2B5EF4-FFF2-40B4-BE49-F238E27FC236}">
                <a16:creationId xmlns:a16="http://schemas.microsoft.com/office/drawing/2014/main" id="{981BDF30-9D25-4111-823C-F1E51E884088}"/>
              </a:ext>
            </a:extLst>
          </p:cNvPr>
          <p:cNvCxnSpPr>
            <a:cxnSpLocks/>
          </p:cNvCxnSpPr>
          <p:nvPr/>
        </p:nvCxnSpPr>
        <p:spPr>
          <a:xfrm flipH="1">
            <a:off x="3928821" y="2072771"/>
            <a:ext cx="2000250" cy="29210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nvGrpSpPr>
          <p:cNvPr id="2060" name="Group 2059">
            <a:extLst>
              <a:ext uri="{FF2B5EF4-FFF2-40B4-BE49-F238E27FC236}">
                <a16:creationId xmlns:a16="http://schemas.microsoft.com/office/drawing/2014/main" id="{B03C819D-1A17-A3F1-7F75-8ACAECEDBB76}"/>
              </a:ext>
            </a:extLst>
          </p:cNvPr>
          <p:cNvGrpSpPr/>
          <p:nvPr/>
        </p:nvGrpSpPr>
        <p:grpSpPr>
          <a:xfrm>
            <a:off x="5572036" y="2390272"/>
            <a:ext cx="5392585" cy="1110404"/>
            <a:chOff x="5523065" y="4044951"/>
            <a:chExt cx="5392585" cy="1110404"/>
          </a:xfrm>
        </p:grpSpPr>
        <p:sp>
          <p:nvSpPr>
            <p:cNvPr id="2061" name="Rectangle: Rounded Corners 2060">
              <a:extLst>
                <a:ext uri="{FF2B5EF4-FFF2-40B4-BE49-F238E27FC236}">
                  <a16:creationId xmlns:a16="http://schemas.microsoft.com/office/drawing/2014/main" id="{4C80B833-7D87-0AE4-056E-004BC2ABCC47}"/>
                </a:ext>
              </a:extLst>
            </p:cNvPr>
            <p:cNvSpPr/>
            <p:nvPr/>
          </p:nvSpPr>
          <p:spPr>
            <a:xfrm>
              <a:off x="6153150" y="4044951"/>
              <a:ext cx="4762500" cy="1110404"/>
            </a:xfrm>
            <a:prstGeom prst="roundRect">
              <a:avLst/>
            </a:prstGeom>
            <a:solidFill>
              <a:schemeClr val="accent6">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2" name="TextBox 2061">
              <a:extLst>
                <a:ext uri="{FF2B5EF4-FFF2-40B4-BE49-F238E27FC236}">
                  <a16:creationId xmlns:a16="http://schemas.microsoft.com/office/drawing/2014/main" id="{64626BD1-5034-18D2-8F7F-BB8CC106B57C}"/>
                </a:ext>
              </a:extLst>
            </p:cNvPr>
            <p:cNvSpPr txBox="1"/>
            <p:nvPr/>
          </p:nvSpPr>
          <p:spPr>
            <a:xfrm>
              <a:off x="6218057" y="4151601"/>
              <a:ext cx="4672194" cy="897105"/>
            </a:xfrm>
            <a:prstGeom prst="rect">
              <a:avLst/>
            </a:prstGeom>
            <a:noFill/>
          </p:spPr>
          <p:txBody>
            <a:bodyPr wrap="square" rtlCol="0">
              <a:spAutoFit/>
            </a:bodyPr>
            <a:lstStyle/>
            <a:p>
              <a:pPr algn="ctr">
                <a:lnSpc>
                  <a:spcPct val="125000"/>
                </a:lnSpc>
              </a:pPr>
              <a:r>
                <a:rPr lang="en-US" sz="2200" dirty="0">
                  <a:latin typeface="Arial" panose="020B0604020202020204" pitchFamily="34" charset="0"/>
                  <a:cs typeface="Arial" panose="020B0604020202020204" pitchFamily="34" charset="0"/>
                </a:rPr>
                <a:t>Ở </a:t>
              </a:r>
              <a:r>
                <a:rPr lang="vi-VN" sz="2200" dirty="0">
                  <a:latin typeface="Arial" panose="020B0604020202020204" pitchFamily="34" charset="0"/>
                  <a:cs typeface="Arial" panose="020B0604020202020204" pitchFamily="34" charset="0"/>
                </a:rPr>
                <a:t>nhiệt độ và áp suất thường, nitrogen rất khó tham gia phản ứng. </a:t>
              </a:r>
            </a:p>
          </p:txBody>
        </p:sp>
        <p:sp>
          <p:nvSpPr>
            <p:cNvPr id="2063" name="Arrow: Right 2062">
              <a:extLst>
                <a:ext uri="{FF2B5EF4-FFF2-40B4-BE49-F238E27FC236}">
                  <a16:creationId xmlns:a16="http://schemas.microsoft.com/office/drawing/2014/main" id="{926720D1-31DB-68EA-5986-864813C36FDF}"/>
                </a:ext>
              </a:extLst>
            </p:cNvPr>
            <p:cNvSpPr/>
            <p:nvPr/>
          </p:nvSpPr>
          <p:spPr>
            <a:xfrm>
              <a:off x="5523065" y="4375075"/>
              <a:ext cx="520958" cy="450157"/>
            </a:xfrm>
            <a:prstGeom prst="rightArrow">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7" name="Group 2066">
            <a:extLst>
              <a:ext uri="{FF2B5EF4-FFF2-40B4-BE49-F238E27FC236}">
                <a16:creationId xmlns:a16="http://schemas.microsoft.com/office/drawing/2014/main" id="{D606DCB9-AD1C-D092-4B8B-4E571D5A95A7}"/>
              </a:ext>
            </a:extLst>
          </p:cNvPr>
          <p:cNvGrpSpPr/>
          <p:nvPr/>
        </p:nvGrpSpPr>
        <p:grpSpPr>
          <a:xfrm>
            <a:off x="1415718" y="4451838"/>
            <a:ext cx="9354551" cy="990975"/>
            <a:chOff x="1450580" y="4318444"/>
            <a:chExt cx="9354551" cy="990975"/>
          </a:xfrm>
        </p:grpSpPr>
        <p:sp>
          <p:nvSpPr>
            <p:cNvPr id="2065" name="Rectangle: Rounded Corners 2064">
              <a:extLst>
                <a:ext uri="{FF2B5EF4-FFF2-40B4-BE49-F238E27FC236}">
                  <a16:creationId xmlns:a16="http://schemas.microsoft.com/office/drawing/2014/main" id="{E0D0CD97-9F45-7E24-FB1B-3775717A410F}"/>
                </a:ext>
              </a:extLst>
            </p:cNvPr>
            <p:cNvSpPr/>
            <p:nvPr/>
          </p:nvSpPr>
          <p:spPr>
            <a:xfrm>
              <a:off x="1450580" y="4318444"/>
              <a:ext cx="9354551" cy="990975"/>
            </a:xfrm>
            <a:prstGeom prst="roundRect">
              <a:avLst/>
            </a:prstGeom>
            <a:solidFill>
              <a:schemeClr val="accent4">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6" name="TextBox 2065">
              <a:extLst>
                <a:ext uri="{FF2B5EF4-FFF2-40B4-BE49-F238E27FC236}">
                  <a16:creationId xmlns:a16="http://schemas.microsoft.com/office/drawing/2014/main" id="{260B6939-DB32-DAC9-3196-E0950A74878D}"/>
                </a:ext>
              </a:extLst>
            </p:cNvPr>
            <p:cNvSpPr txBox="1"/>
            <p:nvPr/>
          </p:nvSpPr>
          <p:spPr>
            <a:xfrm>
              <a:off x="2757380" y="4388053"/>
              <a:ext cx="6740949" cy="830997"/>
            </a:xfrm>
            <a:prstGeom prst="rect">
              <a:avLst/>
            </a:prstGeom>
            <a:noFill/>
          </p:spPr>
          <p:txBody>
            <a:bodyPr wrap="none" rtlCol="0">
              <a:spAutoFit/>
            </a:bodyPr>
            <a:lstStyle/>
            <a:p>
              <a:pPr algn="ctr"/>
              <a:r>
                <a:rPr lang="en-US" sz="2400" dirty="0">
                  <a:latin typeface="Arial" panose="020B0604020202020204" pitchFamily="34" charset="0"/>
                  <a:cs typeface="Arial" panose="020B0604020202020204" pitchFamily="34" charset="0"/>
                </a:rPr>
                <a:t>Ở </a:t>
              </a:r>
              <a:r>
                <a:rPr lang="en-US" sz="2400" dirty="0" err="1">
                  <a:latin typeface="Arial" panose="020B0604020202020204" pitchFamily="34" charset="0"/>
                  <a:cs typeface="Arial" panose="020B0604020202020204" pitchFamily="34" charset="0"/>
                </a:rPr>
                <a:t>nhiệt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trở</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hoạt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hơn</a:t>
              </a:r>
              <a:r>
                <a:rPr lang="en-US" sz="2400" dirty="0">
                  <a:latin typeface="Arial" panose="020B0604020202020204" pitchFamily="34" charset="0"/>
                  <a:cs typeface="Arial" panose="020B0604020202020204" pitchFamily="34" charset="0"/>
                </a:rPr>
                <a:t>.</a:t>
              </a:r>
            </a:p>
            <a:p>
              <a:pPr algn="ct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tính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oxi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tính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khử</a:t>
              </a:r>
              <a:r>
                <a:rPr lang="en-US" sz="2400" dirty="0">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166677313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057"/>
                                        </p:tgtEl>
                                        <p:attrNameLst>
                                          <p:attrName>style.visibility</p:attrName>
                                        </p:attrNameLst>
                                      </p:cBhvr>
                                      <p:to>
                                        <p:strVal val="visible"/>
                                      </p:to>
                                    </p:set>
                                    <p:anim calcmode="lin" valueType="num">
                                      <p:cBhvr>
                                        <p:cTn id="12" dur="500" fill="hold"/>
                                        <p:tgtEl>
                                          <p:spTgt spid="2057"/>
                                        </p:tgtEl>
                                        <p:attrNameLst>
                                          <p:attrName>ppt_w</p:attrName>
                                        </p:attrNameLst>
                                      </p:cBhvr>
                                      <p:tavLst>
                                        <p:tav tm="0">
                                          <p:val>
                                            <p:fltVal val="0"/>
                                          </p:val>
                                        </p:tav>
                                        <p:tav tm="100000">
                                          <p:val>
                                            <p:strVal val="#ppt_w"/>
                                          </p:val>
                                        </p:tav>
                                      </p:tavLst>
                                    </p:anim>
                                    <p:anim calcmode="lin" valueType="num">
                                      <p:cBhvr>
                                        <p:cTn id="13" dur="500" fill="hold"/>
                                        <p:tgtEl>
                                          <p:spTgt spid="2057"/>
                                        </p:tgtEl>
                                        <p:attrNameLst>
                                          <p:attrName>ppt_h</p:attrName>
                                        </p:attrNameLst>
                                      </p:cBhvr>
                                      <p:tavLst>
                                        <p:tav tm="0">
                                          <p:val>
                                            <p:fltVal val="0"/>
                                          </p:val>
                                        </p:tav>
                                        <p:tav tm="100000">
                                          <p:val>
                                            <p:strVal val="#ppt_h"/>
                                          </p:val>
                                        </p:tav>
                                      </p:tavLst>
                                    </p:anim>
                                    <p:animEffect transition="in" filter="fade">
                                      <p:cBhvr>
                                        <p:cTn id="14" dur="500"/>
                                        <p:tgtEl>
                                          <p:spTgt spid="2057"/>
                                        </p:tgtEl>
                                      </p:cBhvr>
                                    </p:animEffect>
                                  </p:childTnLst>
                                </p:cTn>
                              </p:par>
                              <p:par>
                                <p:cTn id="15" presetID="22" presetClass="entr" presetSubtype="2" fill="hold" nodeType="withEffect">
                                  <p:stCondLst>
                                    <p:cond delay="0"/>
                                  </p:stCondLst>
                                  <p:childTnLst>
                                    <p:set>
                                      <p:cBhvr>
                                        <p:cTn id="16" dur="1" fill="hold">
                                          <p:stCondLst>
                                            <p:cond delay="0"/>
                                          </p:stCondLst>
                                        </p:cTn>
                                        <p:tgtEl>
                                          <p:spTgt spid="2059"/>
                                        </p:tgtEl>
                                        <p:attrNameLst>
                                          <p:attrName>style.visibility</p:attrName>
                                        </p:attrNameLst>
                                      </p:cBhvr>
                                      <p:to>
                                        <p:strVal val="visible"/>
                                      </p:to>
                                    </p:set>
                                    <p:animEffect transition="in" filter="wipe(right)">
                                      <p:cBhvr>
                                        <p:cTn id="17" dur="500"/>
                                        <p:tgtEl>
                                          <p:spTgt spid="20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058"/>
                                        </p:tgtEl>
                                        <p:attrNameLst>
                                          <p:attrName>style.visibility</p:attrName>
                                        </p:attrNameLst>
                                      </p:cBhvr>
                                      <p:to>
                                        <p:strVal val="visible"/>
                                      </p:to>
                                    </p:set>
                                    <p:animEffect transition="in" filter="fade">
                                      <p:cBhvr>
                                        <p:cTn id="20" dur="500"/>
                                        <p:tgtEl>
                                          <p:spTgt spid="205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2060"/>
                                        </p:tgtEl>
                                        <p:attrNameLst>
                                          <p:attrName>style.visibility</p:attrName>
                                        </p:attrNameLst>
                                      </p:cBhvr>
                                      <p:to>
                                        <p:strVal val="visible"/>
                                      </p:to>
                                    </p:set>
                                    <p:animEffect transition="in" filter="wipe(left)">
                                      <p:cBhvr>
                                        <p:cTn id="25" dur="500"/>
                                        <p:tgtEl>
                                          <p:spTgt spid="206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2067"/>
                                        </p:tgtEl>
                                        <p:attrNameLst>
                                          <p:attrName>style.visibility</p:attrName>
                                        </p:attrNameLst>
                                      </p:cBhvr>
                                      <p:to>
                                        <p:strVal val="visible"/>
                                      </p:to>
                                    </p:set>
                                    <p:animEffect transition="in" filter="fade">
                                      <p:cBhvr>
                                        <p:cTn id="30" dur="500"/>
                                        <p:tgtEl>
                                          <p:spTgt spid="20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7" grpId="0" animBg="1"/>
      <p:bldP spid="205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136" name="Group 135">
            <a:extLst>
              <a:ext uri="{FF2B5EF4-FFF2-40B4-BE49-F238E27FC236}">
                <a16:creationId xmlns:a16="http://schemas.microsoft.com/office/drawing/2014/main" id="{5E64CC41-D839-2D2C-7C98-CFEE161920B3}"/>
              </a:ext>
            </a:extLst>
          </p:cNvPr>
          <p:cNvGrpSpPr/>
          <p:nvPr/>
        </p:nvGrpSpPr>
        <p:grpSpPr>
          <a:xfrm>
            <a:off x="2954203" y="-167640"/>
            <a:ext cx="6276565" cy="1069340"/>
            <a:chOff x="2954203" y="-167640"/>
            <a:chExt cx="6276565" cy="1069340"/>
          </a:xfrm>
        </p:grpSpPr>
        <p:sp>
          <p:nvSpPr>
            <p:cNvPr id="130" name="Rectangle: Rounded Corners 129">
              <a:extLst>
                <a:ext uri="{FF2B5EF4-FFF2-40B4-BE49-F238E27FC236}">
                  <a16:creationId xmlns:a16="http://schemas.microsoft.com/office/drawing/2014/main" id="{230C773F-184B-3950-A3F5-BF920C007428}"/>
                </a:ext>
              </a:extLst>
            </p:cNvPr>
            <p:cNvSpPr/>
            <p:nvPr/>
          </p:nvSpPr>
          <p:spPr>
            <a:xfrm>
              <a:off x="3009900" y="-167640"/>
              <a:ext cx="6172200" cy="1069340"/>
            </a:xfrm>
            <a:prstGeom prst="roundRect">
              <a:avLst/>
            </a:prstGeom>
            <a:solidFill>
              <a:srgbClr val="3428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TextBox 130">
              <a:extLst>
                <a:ext uri="{FF2B5EF4-FFF2-40B4-BE49-F238E27FC236}">
                  <a16:creationId xmlns:a16="http://schemas.microsoft.com/office/drawing/2014/main" id="{168A0D06-70ED-2CEB-5DB5-CDE3D271EF1D}"/>
                </a:ext>
              </a:extLst>
            </p:cNvPr>
            <p:cNvSpPr txBox="1"/>
            <p:nvPr/>
          </p:nvSpPr>
          <p:spPr>
            <a:xfrm>
              <a:off x="3397190" y="215900"/>
              <a:ext cx="5397632" cy="523220"/>
            </a:xfrm>
            <a:prstGeom prst="rect">
              <a:avLst/>
            </a:prstGeom>
            <a:noFill/>
          </p:spPr>
          <p:txBody>
            <a:bodyPr wrap="none" rtlCol="0">
              <a:spAutoFit/>
            </a:bodyPr>
            <a:lstStyle/>
            <a:p>
              <a:pPr algn="ctr"/>
              <a:r>
                <a:rPr lang="en-US" sz="2800" b="1" dirty="0">
                  <a:solidFill>
                    <a:schemeClr val="bg1"/>
                  </a:solidFill>
                  <a:latin typeface="Arial" panose="020B0604020202020204" pitchFamily="34" charset="0"/>
                  <a:cs typeface="Arial" panose="020B0604020202020204" pitchFamily="34" charset="0"/>
                </a:rPr>
                <a:t>1. TÁC DỤNG VỚI HYDROGEN</a:t>
              </a:r>
            </a:p>
          </p:txBody>
        </p:sp>
        <p:pic>
          <p:nvPicPr>
            <p:cNvPr id="132" name="Graphic 131">
              <a:extLst>
                <a:ext uri="{FF2B5EF4-FFF2-40B4-BE49-F238E27FC236}">
                  <a16:creationId xmlns:a16="http://schemas.microsoft.com/office/drawing/2014/main" id="{97CDE719-6A0C-B51F-F71B-A08448528DE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516472">
              <a:off x="2954203" y="174310"/>
              <a:ext cx="503710" cy="569411"/>
            </a:xfrm>
            <a:prstGeom prst="rect">
              <a:avLst/>
            </a:prstGeom>
          </p:spPr>
        </p:pic>
        <p:pic>
          <p:nvPicPr>
            <p:cNvPr id="133" name="Graphic 132">
              <a:extLst>
                <a:ext uri="{FF2B5EF4-FFF2-40B4-BE49-F238E27FC236}">
                  <a16:creationId xmlns:a16="http://schemas.microsoft.com/office/drawing/2014/main" id="{96F25B6D-FAD7-190E-BAF0-C067F544D67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822255">
              <a:off x="3740443" y="-145375"/>
              <a:ext cx="353189" cy="399257"/>
            </a:xfrm>
            <a:prstGeom prst="rect">
              <a:avLst/>
            </a:prstGeom>
          </p:spPr>
        </p:pic>
        <p:pic>
          <p:nvPicPr>
            <p:cNvPr id="134" name="Graphic 133">
              <a:extLst>
                <a:ext uri="{FF2B5EF4-FFF2-40B4-BE49-F238E27FC236}">
                  <a16:creationId xmlns:a16="http://schemas.microsoft.com/office/drawing/2014/main" id="{3F70FAC6-71A2-6670-7D5A-738B4B9A2C6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1267808">
              <a:off x="8082100" y="-152351"/>
              <a:ext cx="363867" cy="411327"/>
            </a:xfrm>
            <a:prstGeom prst="rect">
              <a:avLst/>
            </a:prstGeom>
          </p:spPr>
        </p:pic>
        <p:pic>
          <p:nvPicPr>
            <p:cNvPr id="135" name="Graphic 134">
              <a:extLst>
                <a:ext uri="{FF2B5EF4-FFF2-40B4-BE49-F238E27FC236}">
                  <a16:creationId xmlns:a16="http://schemas.microsoft.com/office/drawing/2014/main" id="{3513F35B-E3DB-0EFA-A0EA-BA7712F9110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084622">
              <a:off x="8727058" y="131302"/>
              <a:ext cx="503710" cy="569411"/>
            </a:xfrm>
            <a:prstGeom prst="rect">
              <a:avLst/>
            </a:prstGeom>
          </p:spPr>
        </p:pic>
      </p:grpSp>
      <p:grpSp>
        <p:nvGrpSpPr>
          <p:cNvPr id="137" name="Group 136">
            <a:extLst>
              <a:ext uri="{FF2B5EF4-FFF2-40B4-BE49-F238E27FC236}">
                <a16:creationId xmlns:a16="http://schemas.microsoft.com/office/drawing/2014/main" id="{79F4546A-3B10-F839-B3A4-B636154919C6}"/>
              </a:ext>
            </a:extLst>
          </p:cNvPr>
          <p:cNvGrpSpPr/>
          <p:nvPr/>
        </p:nvGrpSpPr>
        <p:grpSpPr>
          <a:xfrm>
            <a:off x="581100" y="1176987"/>
            <a:ext cx="11100137" cy="2770569"/>
            <a:chOff x="974756" y="1220683"/>
            <a:chExt cx="10242488" cy="2445955"/>
          </a:xfrm>
        </p:grpSpPr>
        <p:sp>
          <p:nvSpPr>
            <p:cNvPr id="138" name="Rectangle: Rounded Corners 137">
              <a:extLst>
                <a:ext uri="{FF2B5EF4-FFF2-40B4-BE49-F238E27FC236}">
                  <a16:creationId xmlns:a16="http://schemas.microsoft.com/office/drawing/2014/main" id="{49507F8D-F089-E89A-38F5-9E27EC9C35C7}"/>
                </a:ext>
              </a:extLst>
            </p:cNvPr>
            <p:cNvSpPr/>
            <p:nvPr/>
          </p:nvSpPr>
          <p:spPr>
            <a:xfrm>
              <a:off x="974756" y="1220683"/>
              <a:ext cx="10242488" cy="2180371"/>
            </a:xfrm>
            <a:prstGeom prst="roundRect">
              <a:avLst>
                <a:gd name="adj" fmla="val 12063"/>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a:p>
          </p:txBody>
        </p:sp>
        <p:sp>
          <p:nvSpPr>
            <p:cNvPr id="139" name="TextBox 138">
              <a:extLst>
                <a:ext uri="{FF2B5EF4-FFF2-40B4-BE49-F238E27FC236}">
                  <a16:creationId xmlns:a16="http://schemas.microsoft.com/office/drawing/2014/main" id="{0EFAB117-B62D-B884-E7A6-711D1FD37AC3}"/>
                </a:ext>
              </a:extLst>
            </p:cNvPr>
            <p:cNvSpPr txBox="1"/>
            <p:nvPr/>
          </p:nvSpPr>
          <p:spPr>
            <a:xfrm>
              <a:off x="1029077" y="1302529"/>
              <a:ext cx="10133844" cy="2364109"/>
            </a:xfrm>
            <a:prstGeom prst="rect">
              <a:avLst/>
            </a:prstGeom>
            <a:noFill/>
          </p:spPr>
          <p:txBody>
            <a:bodyPr wrap="square" rtlCol="0">
              <a:spAutoFit/>
            </a:bodyPr>
            <a:lstStyle/>
            <a:p>
              <a:pPr algn="ctr">
                <a:lnSpc>
                  <a:spcPct val="125000"/>
                </a:lnSpc>
              </a:pPr>
              <a:r>
                <a:rPr lang="en-US" sz="2400" dirty="0">
                  <a:latin typeface="Arial" panose="020B0604020202020204" pitchFamily="34" charset="0"/>
                  <a:cs typeface="Arial" panose="020B0604020202020204" pitchFamily="34" charset="0"/>
                </a:rPr>
                <a:t>Ở </a:t>
              </a:r>
              <a:r>
                <a:rPr lang="en-US" sz="2400" dirty="0" err="1">
                  <a:latin typeface="Arial" panose="020B0604020202020204" pitchFamily="34" charset="0"/>
                  <a:cs typeface="Arial" panose="020B0604020202020204" pitchFamily="34" charset="0"/>
                </a:rPr>
                <a:t>nhiệt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áp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suất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xúc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tác</a:t>
              </a:r>
              <a:r>
                <a:rPr lang="en-US" sz="2400" dirty="0">
                  <a:latin typeface="Arial" panose="020B0604020202020204" pitchFamily="34" charset="0"/>
                  <a:cs typeface="Arial" panose="020B0604020202020204" pitchFamily="34" charset="0"/>
                </a:rPr>
                <a:t>:</a:t>
              </a:r>
            </a:p>
            <a:p>
              <a:pPr algn="ctr">
                <a:lnSpc>
                  <a:spcPct val="125000"/>
                </a:lnSpc>
              </a:pPr>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hợp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tiếp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hydrogen </a:t>
              </a:r>
              <a:r>
                <a:rPr lang="en-US" sz="2400" dirty="0" err="1">
                  <a:latin typeface="Arial" panose="020B0604020202020204" pitchFamily="34" charset="0"/>
                  <a:cs typeface="Arial" panose="020B0604020202020204" pitchFamily="34" charset="0"/>
                </a:rPr>
                <a:t>tạo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ammonia.</a:t>
              </a:r>
            </a:p>
            <a:p>
              <a:pPr algn="ctr">
                <a:lnSpc>
                  <a:spcPct val="125000"/>
                </a:lnSpc>
              </a:pPr>
              <a:r>
                <a:rPr lang="en-US" sz="2400" dirty="0" err="1">
                  <a:latin typeface="Arial" panose="020B0604020202020204" pitchFamily="34" charset="0"/>
                  <a:cs typeface="Arial" panose="020B0604020202020204" pitchFamily="34" charset="0"/>
                </a:rPr>
                <a:t>Đây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quan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trọng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xuất</a:t>
              </a:r>
              <a:r>
                <a:rPr lang="en-US" sz="2400" dirty="0">
                  <a:latin typeface="Arial" panose="020B0604020202020204" pitchFamily="34" charset="0"/>
                  <a:cs typeface="Arial" panose="020B0604020202020204" pitchFamily="34" charset="0"/>
                </a:rPr>
                <a:t> ammonia.</a:t>
              </a:r>
            </a:p>
            <a:p>
              <a:pPr algn="ctr">
                <a:lnSpc>
                  <a:spcPct val="125000"/>
                </a:lnSpc>
              </a:pPr>
              <a:r>
                <a:rPr lang="en-US" sz="2400" dirty="0" err="1">
                  <a:latin typeface="Arial" panose="020B0604020202020204" pitchFamily="34" charset="0"/>
                  <a:cs typeface="Arial" panose="020B0604020202020204" pitchFamily="34" charset="0"/>
                </a:rPr>
                <a:t>Còn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gọi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Haber-Bosch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hiện</a:t>
              </a:r>
              <a:r>
                <a:rPr lang="en-US" sz="2400" dirty="0">
                  <a:latin typeface="Arial" panose="020B0604020202020204" pitchFamily="34" charset="0"/>
                  <a:cs typeface="Arial" panose="020B0604020202020204" pitchFamily="34" charset="0"/>
                </a:rPr>
                <a:t> ở </a:t>
              </a:r>
              <a:r>
                <a:rPr lang="en-US" sz="2400" dirty="0" err="1">
                  <a:latin typeface="Arial" panose="020B0604020202020204" pitchFamily="34" charset="0"/>
                  <a:cs typeface="Arial" panose="020B0604020202020204" pitchFamily="34" charset="0"/>
                </a:rPr>
                <a:t>quy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mô</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nghiệp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từ</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năm</a:t>
              </a:r>
              <a:r>
                <a:rPr lang="en-US" sz="2400" dirty="0">
                  <a:latin typeface="Arial" panose="020B0604020202020204" pitchFamily="34" charset="0"/>
                  <a:cs typeface="Arial" panose="020B0604020202020204" pitchFamily="34" charset="0"/>
                </a:rPr>
                <a:t> 1913.</a:t>
              </a:r>
              <a:endParaRPr lang="vi-VN" sz="2400" dirty="0">
                <a:latin typeface="Arial" panose="020B0604020202020204" pitchFamily="34" charset="0"/>
                <a:cs typeface="Arial" panose="020B0604020202020204" pitchFamily="34" charset="0"/>
              </a:endParaRPr>
            </a:p>
          </p:txBody>
        </p:sp>
      </p:grpSp>
      <p:grpSp>
        <p:nvGrpSpPr>
          <p:cNvPr id="71" name="Group 70">
            <a:extLst>
              <a:ext uri="{FF2B5EF4-FFF2-40B4-BE49-F238E27FC236}">
                <a16:creationId xmlns:a16="http://schemas.microsoft.com/office/drawing/2014/main" id="{E7D84909-6CB0-63D8-47CA-9954E3D3F9BE}"/>
              </a:ext>
            </a:extLst>
          </p:cNvPr>
          <p:cNvGrpSpPr/>
          <p:nvPr/>
        </p:nvGrpSpPr>
        <p:grpSpPr>
          <a:xfrm>
            <a:off x="3381903" y="3735638"/>
            <a:ext cx="5194051" cy="661425"/>
            <a:chOff x="3087329" y="4458539"/>
            <a:chExt cx="5194051" cy="661425"/>
          </a:xfrm>
        </p:grpSpPr>
        <p:sp>
          <p:nvSpPr>
            <p:cNvPr id="2" name="TextBox 1">
              <a:extLst>
                <a:ext uri="{FF2B5EF4-FFF2-40B4-BE49-F238E27FC236}">
                  <a16:creationId xmlns:a16="http://schemas.microsoft.com/office/drawing/2014/main" id="{391CF72D-91AE-65BF-B206-D9EEE630CC79}"/>
                </a:ext>
              </a:extLst>
            </p:cNvPr>
            <p:cNvSpPr txBox="1"/>
            <p:nvPr/>
          </p:nvSpPr>
          <p:spPr>
            <a:xfrm>
              <a:off x="3087329" y="4658299"/>
              <a:ext cx="5194051"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N</a:t>
              </a:r>
              <a:r>
                <a:rPr lang="en-US" sz="2400" baseline="-25000" dirty="0">
                  <a:latin typeface="Arial" panose="020B0604020202020204" pitchFamily="34" charset="0"/>
                  <a:cs typeface="Arial" panose="020B0604020202020204" pitchFamily="34" charset="0"/>
                </a:rPr>
                <a:t>2</a:t>
              </a:r>
              <a:r>
                <a:rPr lang="en-US" sz="2400" dirty="0">
                  <a:latin typeface="Arial" panose="020B0604020202020204" pitchFamily="34" charset="0"/>
                  <a:cs typeface="Arial" panose="020B0604020202020204" pitchFamily="34" charset="0"/>
                </a:rPr>
                <a:t>(g)  +  3H</a:t>
              </a:r>
              <a:r>
                <a:rPr lang="en-US" sz="2400" baseline="-25000" dirty="0">
                  <a:latin typeface="Arial" panose="020B0604020202020204" pitchFamily="34" charset="0"/>
                  <a:cs typeface="Arial" panose="020B0604020202020204" pitchFamily="34" charset="0"/>
                </a:rPr>
                <a:t>2</a:t>
              </a:r>
              <a:r>
                <a:rPr lang="en-US" sz="2400" dirty="0">
                  <a:latin typeface="Arial" panose="020B0604020202020204" pitchFamily="34" charset="0"/>
                  <a:cs typeface="Arial" panose="020B0604020202020204" pitchFamily="34" charset="0"/>
                </a:rPr>
                <a:t>(g)                     2NH</a:t>
              </a:r>
              <a:r>
                <a:rPr lang="en-US" sz="2400" baseline="-25000" dirty="0">
                  <a:latin typeface="Arial" panose="020B0604020202020204" pitchFamily="34" charset="0"/>
                  <a:cs typeface="Arial" panose="020B0604020202020204" pitchFamily="34" charset="0"/>
                </a:rPr>
                <a:t>3</a:t>
              </a:r>
              <a:r>
                <a:rPr lang="en-US" sz="2400" dirty="0">
                  <a:latin typeface="Arial" panose="020B0604020202020204" pitchFamily="34" charset="0"/>
                  <a:cs typeface="Arial" panose="020B0604020202020204" pitchFamily="34" charset="0"/>
                </a:rPr>
                <a:t>(g)</a:t>
              </a:r>
            </a:p>
          </p:txBody>
        </p:sp>
        <p:cxnSp>
          <p:nvCxnSpPr>
            <p:cNvPr id="65" name="Straight Arrow Connector 64">
              <a:extLst>
                <a:ext uri="{FF2B5EF4-FFF2-40B4-BE49-F238E27FC236}">
                  <a16:creationId xmlns:a16="http://schemas.microsoft.com/office/drawing/2014/main" id="{24A59C1A-1B1E-EA38-DA1B-BD9589EA58BA}"/>
                </a:ext>
              </a:extLst>
            </p:cNvPr>
            <p:cNvCxnSpPr/>
            <p:nvPr/>
          </p:nvCxnSpPr>
          <p:spPr>
            <a:xfrm>
              <a:off x="5358581" y="4837471"/>
              <a:ext cx="139618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AEA48644-EF8A-DCCF-BB38-64701DC3477A}"/>
                </a:ext>
              </a:extLst>
            </p:cNvPr>
            <p:cNvCxnSpPr>
              <a:cxnSpLocks/>
            </p:cNvCxnSpPr>
            <p:nvPr/>
          </p:nvCxnSpPr>
          <p:spPr>
            <a:xfrm flipH="1">
              <a:off x="5358581" y="4934327"/>
              <a:ext cx="139618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BF24F696-8A5D-8002-8565-08F73F58DCB1}"/>
                </a:ext>
              </a:extLst>
            </p:cNvPr>
            <p:cNvSpPr txBox="1"/>
            <p:nvPr/>
          </p:nvSpPr>
          <p:spPr>
            <a:xfrm>
              <a:off x="5666780" y="4458539"/>
              <a:ext cx="898003"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t</a:t>
              </a:r>
              <a:r>
                <a:rPr lang="en-US" baseline="30000" dirty="0">
                  <a:latin typeface="Arial" panose="020B0604020202020204" pitchFamily="34" charset="0"/>
                  <a:cs typeface="Arial" panose="020B0604020202020204" pitchFamily="34" charset="0"/>
                </a:rPr>
                <a:t>o</a:t>
              </a:r>
              <a:r>
                <a:rPr lang="en-US" dirty="0">
                  <a:latin typeface="Arial" panose="020B0604020202020204" pitchFamily="34" charset="0"/>
                  <a:cs typeface="Arial" panose="020B0604020202020204" pitchFamily="34" charset="0"/>
                </a:rPr>
                <a:t>, p, </a:t>
              </a:r>
              <a:r>
                <a:rPr lang="en-US" dirty="0" err="1">
                  <a:latin typeface="Arial" panose="020B0604020202020204" pitchFamily="34" charset="0"/>
                  <a:cs typeface="Arial" panose="020B0604020202020204" pitchFamily="34" charset="0"/>
                </a:rPr>
                <a:t>xt</a:t>
              </a:r>
              <a:endParaRPr lang="en-US" dirty="0">
                <a:latin typeface="Arial" panose="020B0604020202020204" pitchFamily="34" charset="0"/>
                <a:cs typeface="Arial" panose="020B0604020202020204" pitchFamily="34" charset="0"/>
              </a:endParaRPr>
            </a:p>
          </p:txBody>
        </p:sp>
      </p:grpSp>
      <p:sp>
        <p:nvSpPr>
          <p:cNvPr id="79" name="TextBox 78">
            <a:extLst>
              <a:ext uri="{FF2B5EF4-FFF2-40B4-BE49-F238E27FC236}">
                <a16:creationId xmlns:a16="http://schemas.microsoft.com/office/drawing/2014/main" id="{CDA9AF4F-3ACA-634C-CFE6-71A444F2585F}"/>
              </a:ext>
            </a:extLst>
          </p:cNvPr>
          <p:cNvSpPr txBox="1"/>
          <p:nvPr/>
        </p:nvSpPr>
        <p:spPr>
          <a:xfrm>
            <a:off x="1430063" y="5093458"/>
            <a:ext cx="3900200" cy="1214142"/>
          </a:xfrm>
          <a:prstGeom prst="rect">
            <a:avLst/>
          </a:prstGeom>
          <a:solidFill>
            <a:srgbClr val="CCCCFF"/>
          </a:solidFill>
          <a:ln w="28575">
            <a:solidFill>
              <a:schemeClr val="tx1"/>
            </a:solidFill>
          </a:ln>
        </p:spPr>
        <p:txBody>
          <a:bodyPr wrap="square" lIns="144000" tIns="144000" rIns="144000" bIns="144000" rtlCol="0">
            <a:spAutoFit/>
          </a:bodyPr>
          <a:lstStyle/>
          <a:p>
            <a:r>
              <a:rPr lang="en-US" sz="2000" dirty="0" err="1">
                <a:latin typeface="Arial" panose="020B0604020202020204" pitchFamily="34" charset="0"/>
                <a:cs typeface="Arial" panose="020B0604020202020204" pitchFamily="34" charset="0"/>
              </a:rPr>
              <a:t>Là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quá</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trình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trung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gian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để</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sản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xuất</a:t>
            </a:r>
            <a:r>
              <a:rPr lang="en-US" sz="2000" dirty="0">
                <a:latin typeface="Arial" panose="020B0604020202020204" pitchFamily="34" charset="0"/>
                <a:cs typeface="Arial" panose="020B0604020202020204" pitchFamily="34" charset="0"/>
              </a:rPr>
              <a:t> nitric acid, </a:t>
            </a:r>
            <a:r>
              <a:rPr lang="en-US" sz="2000" dirty="0" err="1">
                <a:latin typeface="Arial" panose="020B0604020202020204" pitchFamily="34" charset="0"/>
                <a:cs typeface="Arial" panose="020B0604020202020204" pitchFamily="34" charset="0"/>
              </a:rPr>
              <a:t>thuốc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nổ</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đạm</a:t>
            </a:r>
            <a:r>
              <a:rPr lang="en-US" sz="2000" dirty="0">
                <a:latin typeface="Arial" panose="020B0604020202020204" pitchFamily="34" charset="0"/>
                <a:cs typeface="Arial" panose="020B0604020202020204" pitchFamily="34" charset="0"/>
              </a:rPr>
              <a:t> nitrate, urea, </a:t>
            </a:r>
            <a:r>
              <a:rPr lang="en-US" sz="2000" dirty="0" err="1">
                <a:latin typeface="Arial" panose="020B0604020202020204" pitchFamily="34" charset="0"/>
                <a:cs typeface="Arial" panose="020B0604020202020204" pitchFamily="34" charset="0"/>
              </a:rPr>
              <a:t>ammophos</a:t>
            </a:r>
            <a:r>
              <a:rPr lang="en-US" sz="2000" dirty="0">
                <a:latin typeface="Arial" panose="020B0604020202020204" pitchFamily="34" charset="0"/>
                <a:cs typeface="Arial" panose="020B0604020202020204" pitchFamily="34" charset="0"/>
              </a:rPr>
              <a:t>,… </a:t>
            </a:r>
          </a:p>
        </p:txBody>
      </p:sp>
      <p:pic>
        <p:nvPicPr>
          <p:cNvPr id="3074" name="Picture 2">
            <a:extLst>
              <a:ext uri="{FF2B5EF4-FFF2-40B4-BE49-F238E27FC236}">
                <a16:creationId xmlns:a16="http://schemas.microsoft.com/office/drawing/2014/main" id="{AD4C89D6-5517-1BF0-436C-E1E52ADB543A}"/>
              </a:ext>
            </a:extLst>
          </p:cNvPr>
          <p:cNvPicPr>
            <a:picLocks noChangeAspect="1" noChangeArrowheads="1"/>
          </p:cNvPicPr>
          <p:nvPr/>
        </p:nvPicPr>
        <p:blipFill rotWithShape="1">
          <a:blip r:embed="rId14">
            <a:extLst>
              <a:ext uri="{28A0092B-C50C-407E-A947-70E740481C1C}">
                <a14:useLocalDpi xmlns:a14="http://schemas.microsoft.com/office/drawing/2010/main" val="0"/>
              </a:ext>
            </a:extLst>
          </a:blip>
          <a:srcRect l="1" t="15937" r="942" b="8205"/>
          <a:stretch/>
        </p:blipFill>
        <p:spPr bwMode="auto">
          <a:xfrm>
            <a:off x="5303970" y="4746881"/>
            <a:ext cx="1696021" cy="1783252"/>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ọc làm pháo trên Youtube, nam sinh 15 tuổi phải cắt cụt bàn tay">
            <a:extLst>
              <a:ext uri="{FF2B5EF4-FFF2-40B4-BE49-F238E27FC236}">
                <a16:creationId xmlns:a16="http://schemas.microsoft.com/office/drawing/2014/main" id="{AF0680D4-17EB-A5A7-52E4-96535179F7A9}"/>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3133" t="13704" r="7982" b="13298"/>
          <a:stretch/>
        </p:blipFill>
        <p:spPr bwMode="auto">
          <a:xfrm>
            <a:off x="6912840" y="5116098"/>
            <a:ext cx="2300531" cy="1258742"/>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FUNO - CÁC DẠNG ĐẠM TRONG PHÂN BÓN NPK">
            <a:extLst>
              <a:ext uri="{FF2B5EF4-FFF2-40B4-BE49-F238E27FC236}">
                <a16:creationId xmlns:a16="http://schemas.microsoft.com/office/drawing/2014/main" id="{0FA3AE59-6DB2-24B1-93D9-69AE089784F4}"/>
              </a:ext>
            </a:extLst>
          </p:cNvPr>
          <p:cNvPicPr>
            <a:picLocks noChangeAspect="1" noChangeArrowheads="1"/>
          </p:cNvPicPr>
          <p:nvPr/>
        </p:nvPicPr>
        <p:blipFill>
          <a:blip r:embed="rId16">
            <a:extLst>
              <a:ext uri="{BEBA8EAE-BF5A-486C-A8C5-ECC9F3942E4B}">
                <a14:imgProps xmlns:a14="http://schemas.microsoft.com/office/drawing/2010/main">
                  <a14:imgLayer r:embed="rId17">
                    <a14:imgEffect>
                      <a14:backgroundRemoval t="9346" b="99065" l="769" r="90000">
                        <a14:foregroundMark x1="9487" y1="44860" x2="8077" y2="56822"/>
                        <a14:foregroundMark x1="4359" y1="46168" x2="4359" y2="57009"/>
                        <a14:foregroundMark x1="2821" y1="40374" x2="21154" y2="43364"/>
                        <a14:foregroundMark x1="14103" y1="96262" x2="55000" y2="77009"/>
                        <a14:foregroundMark x1="55000" y1="77009" x2="55897" y2="76822"/>
                        <a14:foregroundMark x1="7308" y1="98692" x2="7308" y2="98692"/>
                        <a14:foregroundMark x1="5385" y1="98505" x2="11026" y2="93645"/>
                        <a14:foregroundMark x1="15769" y1="86168" x2="16795" y2="85794"/>
                        <a14:foregroundMark x1="897" y1="99252" x2="897" y2="99252"/>
                        <a14:foregroundMark x1="1026" y1="99065" x2="5000" y2="97757"/>
                        <a14:foregroundMark x1="7564" y1="90841" x2="7564" y2="90841"/>
                        <a14:foregroundMark x1="2051" y1="96075" x2="769" y2="97570"/>
                        <a14:foregroundMark x1="52051" y1="77383" x2="56410" y2="66168"/>
                        <a14:foregroundMark x1="56410" y1="66168" x2="56282" y2="40374"/>
                        <a14:foregroundMark x1="56282" y1="40374" x2="54487" y2="37009"/>
                        <a14:foregroundMark x1="37564" y1="30841" x2="49231" y2="44673"/>
                        <a14:foregroundMark x1="49231" y1="44673" x2="66923" y2="51776"/>
                        <a14:foregroundMark x1="66923" y1="51776" x2="55513" y2="32150"/>
                        <a14:foregroundMark x1="55513" y1="32150" x2="57821" y2="54019"/>
                        <a14:foregroundMark x1="57821" y1="54019" x2="73333" y2="50841"/>
                        <a14:foregroundMark x1="73333" y1="50841" x2="73333" y2="48411"/>
                        <a14:foregroundMark x1="53462" y1="27477" x2="53718" y2="46542"/>
                        <a14:foregroundMark x1="53718" y1="46542" x2="61410" y2="65607"/>
                        <a14:foregroundMark x1="61410" y1="65607" x2="70513" y2="53084"/>
                        <a14:foregroundMark x1="70513" y1="53084" x2="61026" y2="34953"/>
                        <a14:foregroundMark x1="61026" y1="34953" x2="59487" y2="33458"/>
                        <a14:foregroundMark x1="62308" y1="66916" x2="71923" y2="66542"/>
                        <a14:foregroundMark x1="71923" y1="66542" x2="72692" y2="50654"/>
                        <a14:foregroundMark x1="72692" y1="50654" x2="67949" y2="44860"/>
                        <a14:foregroundMark x1="53462" y1="76822" x2="64744" y2="77757"/>
                        <a14:foregroundMark x1="64744" y1="77757" x2="77179" y2="68785"/>
                        <a14:foregroundMark x1="77179" y1="68785" x2="72821" y2="54393"/>
                        <a14:foregroundMark x1="72821" y1="54393" x2="71410" y2="53832"/>
                        <a14:foregroundMark x1="72308" y1="75888" x2="79872" y2="72336"/>
                        <a14:foregroundMark x1="80641" y1="77009" x2="80641" y2="77009"/>
                        <a14:foregroundMark x1="85256" y1="63178" x2="85256" y2="63178"/>
                        <a14:foregroundMark x1="87051" y1="48411" x2="87051" y2="48411"/>
                        <a14:foregroundMark x1="87179" y1="46542" x2="87179" y2="46542"/>
                        <a14:foregroundMark x1="87308" y1="59813" x2="87308" y2="59813"/>
                        <a14:foregroundMark x1="88205" y1="57944" x2="80513" y2="62617"/>
                        <a14:foregroundMark x1="88077" y1="46542" x2="81538" y2="55140"/>
                        <a14:foregroundMark x1="82821" y1="42243" x2="72949" y2="48598"/>
                        <a14:foregroundMark x1="83590" y1="41121" x2="83590" y2="41121"/>
                        <a14:foregroundMark x1="47436" y1="63364" x2="43462" y2="50841"/>
                        <a14:foregroundMark x1="62949" y1="81308" x2="70385" y2="80000"/>
                        <a14:foregroundMark x1="51538" y1="79065" x2="52051" y2="57570"/>
                        <a14:foregroundMark x1="44487" y1="68972" x2="46923" y2="75140"/>
                        <a14:foregroundMark x1="40641" y1="71776" x2="39103" y2="72897"/>
                        <a14:foregroundMark x1="45000" y1="22617" x2="53462" y2="22991"/>
                        <a14:foregroundMark x1="47821" y1="10654" x2="47821" y2="10654"/>
                        <a14:foregroundMark x1="52436" y1="19065" x2="52692" y2="19439"/>
                        <a14:foregroundMark x1="68590" y1="12336" x2="68590" y2="12336"/>
                        <a14:foregroundMark x1="58846" y1="9346" x2="58846" y2="9346"/>
                        <a14:foregroundMark x1="75641" y1="13645" x2="75641" y2="13645"/>
                        <a14:foregroundMark x1="77051" y1="22243" x2="77051" y2="22243"/>
                        <a14:foregroundMark x1="79615" y1="26916" x2="79615" y2="26916"/>
                        <a14:foregroundMark x1="70769" y1="28785" x2="57436" y2="31776"/>
                        <a14:foregroundMark x1="58077" y1="21869" x2="64872" y2="45794"/>
                        <a14:foregroundMark x1="65897" y1="23925" x2="68718" y2="37570"/>
                        <a14:foregroundMark x1="65385" y1="22243" x2="57692" y2="20935"/>
                        <a14:foregroundMark x1="57692" y1="20935" x2="46795" y2="32523"/>
                        <a14:foregroundMark x1="46795" y1="32523" x2="47564" y2="38318"/>
                        <a14:foregroundMark x1="41282" y1="25607" x2="60256" y2="18879"/>
                        <a14:foregroundMark x1="60256" y1="18879" x2="63205" y2="20935"/>
                        <a14:foregroundMark x1="66795" y1="20187" x2="62051" y2="16822"/>
                        <a14:foregroundMark x1="62051" y1="16822" x2="50897" y2="15327"/>
                        <a14:foregroundMark x1="50897" y1="15327" x2="48846" y2="16449"/>
                        <a14:foregroundMark x1="38590" y1="42804" x2="45256" y2="48598"/>
                        <a14:foregroundMark x1="88205" y1="55327" x2="88205" y2="55327"/>
                        <a14:foregroundMark x1="89231" y1="47850" x2="89231" y2="47850"/>
                        <a14:foregroundMark x1="84231" y1="41682" x2="84231" y2="41682"/>
                        <a14:foregroundMark x1="85000" y1="42430" x2="85000" y2="42430"/>
                        <a14:foregroundMark x1="85000" y1="40935" x2="85000" y2="40935"/>
                        <a14:foregroundMark x1="84487" y1="40374" x2="84487" y2="40374"/>
                        <a14:foregroundMark x1="83974" y1="39626" x2="83974" y2="39626"/>
                        <a14:foregroundMark x1="84872" y1="39813" x2="84872" y2="39813"/>
                        <a14:foregroundMark x1="85256" y1="40374" x2="85256" y2="40374"/>
                        <a14:foregroundMark x1="63974" y1="12710" x2="63974" y2="12710"/>
                        <a14:foregroundMark x1="62308" y1="12710" x2="62308" y2="12710"/>
                      </a14:backgroundRemoval>
                    </a14:imgEffect>
                  </a14:imgLayer>
                </a14:imgProps>
              </a:ext>
              <a:ext uri="{28A0092B-C50C-407E-A947-70E740481C1C}">
                <a14:useLocalDpi xmlns:a14="http://schemas.microsoft.com/office/drawing/2010/main" val="0"/>
              </a:ext>
            </a:extLst>
          </a:blip>
          <a:srcRect/>
          <a:stretch>
            <a:fillRect/>
          </a:stretch>
        </p:blipFill>
        <p:spPr bwMode="auto">
          <a:xfrm>
            <a:off x="9338927" y="5010161"/>
            <a:ext cx="1764411" cy="12102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52873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9"/>
                                        </p:tgtEl>
                                        <p:attrNameLst>
                                          <p:attrName>style.visibility</p:attrName>
                                        </p:attrNameLst>
                                      </p:cBhvr>
                                      <p:to>
                                        <p:strVal val="visible"/>
                                      </p:to>
                                    </p:set>
                                    <p:animEffect transition="in" filter="fade">
                                      <p:cBhvr>
                                        <p:cTn id="12" dur="500"/>
                                        <p:tgtEl>
                                          <p:spTgt spid="79"/>
                                        </p:tgtEl>
                                      </p:cBhvr>
                                    </p:animEffect>
                                  </p:childTnLst>
                                </p:cTn>
                              </p:par>
                              <p:par>
                                <p:cTn id="13" presetID="10" presetClass="entr" presetSubtype="0" fill="hold" nodeType="withEffect">
                                  <p:stCondLst>
                                    <p:cond delay="0"/>
                                  </p:stCondLst>
                                  <p:childTnLst>
                                    <p:set>
                                      <p:cBhvr>
                                        <p:cTn id="14" dur="1" fill="hold">
                                          <p:stCondLst>
                                            <p:cond delay="0"/>
                                          </p:stCondLst>
                                        </p:cTn>
                                        <p:tgtEl>
                                          <p:spTgt spid="3074"/>
                                        </p:tgtEl>
                                        <p:attrNameLst>
                                          <p:attrName>style.visibility</p:attrName>
                                        </p:attrNameLst>
                                      </p:cBhvr>
                                      <p:to>
                                        <p:strVal val="visible"/>
                                      </p:to>
                                    </p:set>
                                    <p:animEffect transition="in" filter="fade">
                                      <p:cBhvr>
                                        <p:cTn id="15" dur="500"/>
                                        <p:tgtEl>
                                          <p:spTgt spid="3074"/>
                                        </p:tgtEl>
                                      </p:cBhvr>
                                    </p:animEffect>
                                  </p:childTnLst>
                                </p:cTn>
                              </p:par>
                              <p:par>
                                <p:cTn id="16" presetID="10" presetClass="entr" presetSubtype="0" fill="hold" nodeType="withEffect">
                                  <p:stCondLst>
                                    <p:cond delay="0"/>
                                  </p:stCondLst>
                                  <p:childTnLst>
                                    <p:set>
                                      <p:cBhvr>
                                        <p:cTn id="17" dur="1" fill="hold">
                                          <p:stCondLst>
                                            <p:cond delay="0"/>
                                          </p:stCondLst>
                                        </p:cTn>
                                        <p:tgtEl>
                                          <p:spTgt spid="3076"/>
                                        </p:tgtEl>
                                        <p:attrNameLst>
                                          <p:attrName>style.visibility</p:attrName>
                                        </p:attrNameLst>
                                      </p:cBhvr>
                                      <p:to>
                                        <p:strVal val="visible"/>
                                      </p:to>
                                    </p:set>
                                    <p:animEffect transition="in" filter="fade">
                                      <p:cBhvr>
                                        <p:cTn id="18" dur="500"/>
                                        <p:tgtEl>
                                          <p:spTgt spid="3076"/>
                                        </p:tgtEl>
                                      </p:cBhvr>
                                    </p:animEffect>
                                  </p:childTnLst>
                                </p:cTn>
                              </p:par>
                              <p:par>
                                <p:cTn id="19" presetID="10" presetClass="entr" presetSubtype="0" fill="hold" nodeType="withEffect">
                                  <p:stCondLst>
                                    <p:cond delay="0"/>
                                  </p:stCondLst>
                                  <p:childTnLst>
                                    <p:set>
                                      <p:cBhvr>
                                        <p:cTn id="20" dur="1" fill="hold">
                                          <p:stCondLst>
                                            <p:cond delay="0"/>
                                          </p:stCondLst>
                                        </p:cTn>
                                        <p:tgtEl>
                                          <p:spTgt spid="3078"/>
                                        </p:tgtEl>
                                        <p:attrNameLst>
                                          <p:attrName>style.visibility</p:attrName>
                                        </p:attrNameLst>
                                      </p:cBhvr>
                                      <p:to>
                                        <p:strVal val="visible"/>
                                      </p:to>
                                    </p:set>
                                    <p:animEffect transition="in" filter="fade">
                                      <p:cBhvr>
                                        <p:cTn id="21" dur="500"/>
                                        <p:tgtEl>
                                          <p:spTgt spid="3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136" name="Group 135">
            <a:extLst>
              <a:ext uri="{FF2B5EF4-FFF2-40B4-BE49-F238E27FC236}">
                <a16:creationId xmlns:a16="http://schemas.microsoft.com/office/drawing/2014/main" id="{5E64CC41-D839-2D2C-7C98-CFEE161920B3}"/>
              </a:ext>
            </a:extLst>
          </p:cNvPr>
          <p:cNvGrpSpPr/>
          <p:nvPr/>
        </p:nvGrpSpPr>
        <p:grpSpPr>
          <a:xfrm>
            <a:off x="3009900" y="-167640"/>
            <a:ext cx="6172200" cy="1069340"/>
            <a:chOff x="3009900" y="-167640"/>
            <a:chExt cx="6172200" cy="1069340"/>
          </a:xfrm>
        </p:grpSpPr>
        <p:sp>
          <p:nvSpPr>
            <p:cNvPr id="130" name="Rectangle: Rounded Corners 129">
              <a:extLst>
                <a:ext uri="{FF2B5EF4-FFF2-40B4-BE49-F238E27FC236}">
                  <a16:creationId xmlns:a16="http://schemas.microsoft.com/office/drawing/2014/main" id="{230C773F-184B-3950-A3F5-BF920C007428}"/>
                </a:ext>
              </a:extLst>
            </p:cNvPr>
            <p:cNvSpPr/>
            <p:nvPr/>
          </p:nvSpPr>
          <p:spPr>
            <a:xfrm>
              <a:off x="3009900" y="-167640"/>
              <a:ext cx="6172200" cy="1069340"/>
            </a:xfrm>
            <a:prstGeom prst="roundRect">
              <a:avLst/>
            </a:prstGeom>
            <a:solidFill>
              <a:srgbClr val="3428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TextBox 130">
              <a:extLst>
                <a:ext uri="{FF2B5EF4-FFF2-40B4-BE49-F238E27FC236}">
                  <a16:creationId xmlns:a16="http://schemas.microsoft.com/office/drawing/2014/main" id="{168A0D06-70ED-2CEB-5DB5-CDE3D271EF1D}"/>
                </a:ext>
              </a:extLst>
            </p:cNvPr>
            <p:cNvSpPr txBox="1"/>
            <p:nvPr/>
          </p:nvSpPr>
          <p:spPr>
            <a:xfrm>
              <a:off x="3667294" y="215900"/>
              <a:ext cx="4857420" cy="523220"/>
            </a:xfrm>
            <a:prstGeom prst="rect">
              <a:avLst/>
            </a:prstGeom>
            <a:noFill/>
          </p:spPr>
          <p:txBody>
            <a:bodyPr wrap="none" rtlCol="0">
              <a:spAutoFit/>
            </a:bodyPr>
            <a:lstStyle/>
            <a:p>
              <a:pPr algn="ctr"/>
              <a:r>
                <a:rPr lang="en-US" sz="2800" b="1" dirty="0">
                  <a:solidFill>
                    <a:schemeClr val="bg1"/>
                  </a:solidFill>
                  <a:latin typeface="Arial" panose="020B0604020202020204" pitchFamily="34" charset="0"/>
                  <a:cs typeface="Arial" panose="020B0604020202020204" pitchFamily="34" charset="0"/>
                </a:rPr>
                <a:t>2. TÁC DỤNG VỚI OXYGEN</a:t>
              </a:r>
            </a:p>
          </p:txBody>
        </p:sp>
        <p:pic>
          <p:nvPicPr>
            <p:cNvPr id="132" name="Graphic 131">
              <a:extLst>
                <a:ext uri="{FF2B5EF4-FFF2-40B4-BE49-F238E27FC236}">
                  <a16:creationId xmlns:a16="http://schemas.microsoft.com/office/drawing/2014/main" id="{97CDE719-6A0C-B51F-F71B-A08448528DE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516472">
              <a:off x="3240681" y="227982"/>
              <a:ext cx="503710" cy="569411"/>
            </a:xfrm>
            <a:prstGeom prst="rect">
              <a:avLst/>
            </a:prstGeom>
          </p:spPr>
        </p:pic>
        <p:pic>
          <p:nvPicPr>
            <p:cNvPr id="133" name="Graphic 132">
              <a:extLst>
                <a:ext uri="{FF2B5EF4-FFF2-40B4-BE49-F238E27FC236}">
                  <a16:creationId xmlns:a16="http://schemas.microsoft.com/office/drawing/2014/main" id="{96F25B6D-FAD7-190E-BAF0-C067F544D67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822255">
              <a:off x="3740443" y="-145375"/>
              <a:ext cx="353189" cy="399257"/>
            </a:xfrm>
            <a:prstGeom prst="rect">
              <a:avLst/>
            </a:prstGeom>
          </p:spPr>
        </p:pic>
        <p:pic>
          <p:nvPicPr>
            <p:cNvPr id="134" name="Graphic 133">
              <a:extLst>
                <a:ext uri="{FF2B5EF4-FFF2-40B4-BE49-F238E27FC236}">
                  <a16:creationId xmlns:a16="http://schemas.microsoft.com/office/drawing/2014/main" id="{3F70FAC6-71A2-6670-7D5A-738B4B9A2C6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1267808">
              <a:off x="8082100" y="-152351"/>
              <a:ext cx="363867" cy="411327"/>
            </a:xfrm>
            <a:prstGeom prst="rect">
              <a:avLst/>
            </a:prstGeom>
          </p:spPr>
        </p:pic>
        <p:pic>
          <p:nvPicPr>
            <p:cNvPr id="135" name="Graphic 134">
              <a:extLst>
                <a:ext uri="{FF2B5EF4-FFF2-40B4-BE49-F238E27FC236}">
                  <a16:creationId xmlns:a16="http://schemas.microsoft.com/office/drawing/2014/main" id="{3513F35B-E3DB-0EFA-A0EA-BA7712F9110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084622">
              <a:off x="8468432" y="161677"/>
              <a:ext cx="503710" cy="569411"/>
            </a:xfrm>
            <a:prstGeom prst="rect">
              <a:avLst/>
            </a:prstGeom>
          </p:spPr>
        </p:pic>
      </p:grpSp>
      <p:sp>
        <p:nvSpPr>
          <p:cNvPr id="142" name="Rectangle 141">
            <a:extLst>
              <a:ext uri="{FF2B5EF4-FFF2-40B4-BE49-F238E27FC236}">
                <a16:creationId xmlns:a16="http://schemas.microsoft.com/office/drawing/2014/main" id="{3C7611DA-6B69-3047-917C-2DF4ADBE9C70}"/>
              </a:ext>
            </a:extLst>
          </p:cNvPr>
          <p:cNvSpPr/>
          <p:nvPr/>
        </p:nvSpPr>
        <p:spPr>
          <a:xfrm>
            <a:off x="1624051" y="3040338"/>
            <a:ext cx="8793932" cy="1131684"/>
          </a:xfrm>
          <a:prstGeom prst="rect">
            <a:avLst/>
          </a:prstGeom>
          <a:solidFill>
            <a:schemeClr val="accent4">
              <a:lumMod val="20000"/>
              <a:lumOff val="80000"/>
            </a:schemeClr>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58E76C9E-9D33-03C5-AFEE-F3FB0068530E}"/>
              </a:ext>
            </a:extLst>
          </p:cNvPr>
          <p:cNvGrpSpPr/>
          <p:nvPr/>
        </p:nvGrpSpPr>
        <p:grpSpPr>
          <a:xfrm>
            <a:off x="1638963" y="1221419"/>
            <a:ext cx="8743950" cy="1532374"/>
            <a:chOff x="1724025" y="2089691"/>
            <a:chExt cx="8743950" cy="1532374"/>
          </a:xfrm>
        </p:grpSpPr>
        <p:sp>
          <p:nvSpPr>
            <p:cNvPr id="144" name="Rectangle: Rounded Corners 143">
              <a:extLst>
                <a:ext uri="{FF2B5EF4-FFF2-40B4-BE49-F238E27FC236}">
                  <a16:creationId xmlns:a16="http://schemas.microsoft.com/office/drawing/2014/main" id="{2532983F-976B-CD38-B050-302201AC7A47}"/>
                </a:ext>
              </a:extLst>
            </p:cNvPr>
            <p:cNvSpPr/>
            <p:nvPr/>
          </p:nvSpPr>
          <p:spPr>
            <a:xfrm>
              <a:off x="1724025" y="2089691"/>
              <a:ext cx="8743950" cy="1532374"/>
            </a:xfrm>
            <a:prstGeom prst="roundRect">
              <a:avLst>
                <a:gd name="adj" fmla="val 12063"/>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a:p>
          </p:txBody>
        </p:sp>
        <p:sp>
          <p:nvSpPr>
            <p:cNvPr id="145" name="TextBox 144">
              <a:extLst>
                <a:ext uri="{FF2B5EF4-FFF2-40B4-BE49-F238E27FC236}">
                  <a16:creationId xmlns:a16="http://schemas.microsoft.com/office/drawing/2014/main" id="{0DE05F9D-1336-A778-4463-A05010D15ADC}"/>
                </a:ext>
              </a:extLst>
            </p:cNvPr>
            <p:cNvSpPr txBox="1"/>
            <p:nvPr/>
          </p:nvSpPr>
          <p:spPr>
            <a:xfrm>
              <a:off x="1790702" y="2221328"/>
              <a:ext cx="8610598" cy="1330621"/>
            </a:xfrm>
            <a:prstGeom prst="rect">
              <a:avLst/>
            </a:prstGeom>
            <a:noFill/>
          </p:spPr>
          <p:txBody>
            <a:bodyPr wrap="square" rtlCol="0">
              <a:spAutoFit/>
            </a:bodyPr>
            <a:lstStyle/>
            <a:p>
              <a:pPr algn="ctr">
                <a:lnSpc>
                  <a:spcPct val="125000"/>
                </a:lnSpc>
              </a:pPr>
              <a:r>
                <a:rPr lang="vi-VN" sz="2200" dirty="0"/>
                <a:t>Nitrogen phản ứng với oxygen ở nhiệt độ rất cao, khoảng 3000 </a:t>
              </a:r>
              <a:r>
                <a:rPr lang="vi-VN" sz="2200" baseline="30000" dirty="0"/>
                <a:t>o</a:t>
              </a:r>
              <a:r>
                <a:rPr lang="vi-VN" sz="2200" dirty="0"/>
                <a:t>C, </a:t>
              </a:r>
              <a:endParaRPr lang="en-US" sz="2200" dirty="0"/>
            </a:p>
            <a:p>
              <a:pPr algn="ctr">
                <a:lnSpc>
                  <a:spcPct val="125000"/>
                </a:lnSpc>
              </a:pPr>
              <a:r>
                <a:rPr lang="vi-VN" sz="2200" dirty="0"/>
                <a:t>tạo ra nitrogen monoxide (NO).</a:t>
              </a:r>
              <a:endParaRPr lang="en-US" sz="2200" dirty="0"/>
            </a:p>
            <a:p>
              <a:pPr algn="ctr">
                <a:lnSpc>
                  <a:spcPct val="125000"/>
                </a:lnSpc>
              </a:pPr>
              <a:r>
                <a:rPr lang="en-US" sz="2200" dirty="0" err="1">
                  <a:latin typeface="Arial" panose="020B0604020202020204" pitchFamily="34" charset="0"/>
                  <a:cs typeface="Arial" panose="020B0604020202020204" pitchFamily="34" charset="0"/>
                </a:rPr>
                <a:t>Hiệu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suất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thấp</a:t>
              </a:r>
              <a:r>
                <a:rPr lang="en-US" sz="2200" dirty="0">
                  <a:latin typeface="Arial" panose="020B0604020202020204" pitchFamily="34" charset="0"/>
                  <a:cs typeface="Arial" panose="020B0604020202020204" pitchFamily="34" charset="0"/>
                </a:rPr>
                <a:t>.</a:t>
              </a:r>
            </a:p>
          </p:txBody>
        </p:sp>
      </p:grpSp>
      <p:pic>
        <p:nvPicPr>
          <p:cNvPr id="146" name="Picture 145">
            <a:extLst>
              <a:ext uri="{FF2B5EF4-FFF2-40B4-BE49-F238E27FC236}">
                <a16:creationId xmlns:a16="http://schemas.microsoft.com/office/drawing/2014/main" id="{34469D95-FB4B-BE56-4285-05BF7423673D}"/>
              </a:ext>
            </a:extLst>
          </p:cNvPr>
          <p:cNvPicPr>
            <a:picLocks noChangeAspect="1"/>
          </p:cNvPicPr>
          <p:nvPr/>
        </p:nvPicPr>
        <p:blipFill>
          <a:blip r:embed="rId14"/>
          <a:stretch>
            <a:fillRect/>
          </a:stretch>
        </p:blipFill>
        <p:spPr>
          <a:xfrm>
            <a:off x="2497067" y="4446997"/>
            <a:ext cx="1827934" cy="1690048"/>
          </a:xfrm>
          <a:prstGeom prst="rect">
            <a:avLst/>
          </a:prstGeom>
        </p:spPr>
      </p:pic>
      <p:grpSp>
        <p:nvGrpSpPr>
          <p:cNvPr id="147" name="Group 146">
            <a:extLst>
              <a:ext uri="{FF2B5EF4-FFF2-40B4-BE49-F238E27FC236}">
                <a16:creationId xmlns:a16="http://schemas.microsoft.com/office/drawing/2014/main" id="{268E2E53-DBEB-A168-8A28-4B4190DE2A26}"/>
              </a:ext>
            </a:extLst>
          </p:cNvPr>
          <p:cNvGrpSpPr/>
          <p:nvPr/>
        </p:nvGrpSpPr>
        <p:grpSpPr>
          <a:xfrm>
            <a:off x="7204384" y="3338092"/>
            <a:ext cx="3052589" cy="622458"/>
            <a:chOff x="6315247" y="4305372"/>
            <a:chExt cx="3052589" cy="622458"/>
          </a:xfrm>
        </p:grpSpPr>
        <p:sp>
          <p:nvSpPr>
            <p:cNvPr id="148" name="TextBox 147">
              <a:extLst>
                <a:ext uri="{FF2B5EF4-FFF2-40B4-BE49-F238E27FC236}">
                  <a16:creationId xmlns:a16="http://schemas.microsoft.com/office/drawing/2014/main" id="{5F9CE94B-5CFF-6339-547B-C8568ECF66E0}"/>
                </a:ext>
              </a:extLst>
            </p:cNvPr>
            <p:cNvSpPr txBox="1"/>
            <p:nvPr/>
          </p:nvSpPr>
          <p:spPr>
            <a:xfrm>
              <a:off x="6315247" y="4356648"/>
              <a:ext cx="3052589" cy="571182"/>
            </a:xfrm>
            <a:prstGeom prst="rect">
              <a:avLst/>
            </a:prstGeom>
            <a:noFill/>
          </p:spPr>
          <p:txBody>
            <a:bodyPr wrap="square" rtlCol="0">
              <a:spAutoFit/>
            </a:bodyPr>
            <a:lstStyle/>
            <a:p>
              <a:pPr>
                <a:lnSpc>
                  <a:spcPct val="120000"/>
                </a:lnSpc>
              </a:pPr>
              <a:r>
                <a:rPr lang="en-US" sz="2800" b="1" dirty="0">
                  <a:latin typeface="Arial" panose="020B0604020202020204" pitchFamily="34" charset="0"/>
                  <a:cs typeface="Arial" panose="020B0604020202020204" pitchFamily="34" charset="0"/>
                  <a:sym typeface="Symbol" panose="05050102010706020507" pitchFamily="18" charset="2"/>
                </a:rPr>
                <a:t></a:t>
              </a:r>
              <a:r>
                <a:rPr lang="en-US" sz="2800" b="1" baseline="-25000" dirty="0">
                  <a:latin typeface="Arial" panose="020B0604020202020204" pitchFamily="34" charset="0"/>
                  <a:cs typeface="Arial" panose="020B0604020202020204" pitchFamily="34" charset="0"/>
                  <a:sym typeface="Symbol" panose="05050102010706020507" pitchFamily="18" charset="2"/>
                </a:rPr>
                <a:t>r</a:t>
              </a:r>
              <a:r>
                <a:rPr lang="en-US" sz="2800" b="1" dirty="0">
                  <a:latin typeface="Arial" panose="020B0604020202020204" pitchFamily="34" charset="0"/>
                  <a:cs typeface="Arial" panose="020B0604020202020204" pitchFamily="34" charset="0"/>
                  <a:sym typeface="Symbol" panose="05050102010706020507" pitchFamily="18" charset="2"/>
                </a:rPr>
                <a:t>H</a:t>
              </a:r>
              <a:r>
                <a:rPr lang="en-US" sz="2800" b="1" baseline="-25000" dirty="0">
                  <a:latin typeface="Arial" panose="020B0604020202020204" pitchFamily="34" charset="0"/>
                  <a:cs typeface="Arial" panose="020B0604020202020204" pitchFamily="34" charset="0"/>
                  <a:sym typeface="Symbol" panose="05050102010706020507" pitchFamily="18" charset="2"/>
                </a:rPr>
                <a:t>298</a:t>
              </a:r>
              <a:r>
                <a:rPr lang="en-US" sz="2800" b="1" dirty="0">
                  <a:latin typeface="Arial" panose="020B0604020202020204" pitchFamily="34" charset="0"/>
                  <a:cs typeface="Arial" panose="020B0604020202020204" pitchFamily="34" charset="0"/>
                  <a:sym typeface="Symbol" panose="05050102010706020507" pitchFamily="18" charset="2"/>
                </a:rPr>
                <a:t> = 180,6 kJ</a:t>
              </a:r>
              <a:endParaRPr lang="en-US" sz="2800" b="1" dirty="0">
                <a:latin typeface="Arial" panose="020B0604020202020204" pitchFamily="34" charset="0"/>
                <a:cs typeface="Arial" panose="020B0604020202020204" pitchFamily="34" charset="0"/>
              </a:endParaRPr>
            </a:p>
          </p:txBody>
        </p:sp>
        <p:sp>
          <p:nvSpPr>
            <p:cNvPr id="149" name="TextBox 148">
              <a:extLst>
                <a:ext uri="{FF2B5EF4-FFF2-40B4-BE49-F238E27FC236}">
                  <a16:creationId xmlns:a16="http://schemas.microsoft.com/office/drawing/2014/main" id="{F8DF3859-BD7C-025F-2588-56B1803F8711}"/>
                </a:ext>
              </a:extLst>
            </p:cNvPr>
            <p:cNvSpPr txBox="1"/>
            <p:nvPr/>
          </p:nvSpPr>
          <p:spPr>
            <a:xfrm>
              <a:off x="6969125" y="4305372"/>
              <a:ext cx="330200" cy="410946"/>
            </a:xfrm>
            <a:prstGeom prst="rect">
              <a:avLst/>
            </a:prstGeom>
            <a:noFill/>
          </p:spPr>
          <p:txBody>
            <a:bodyPr wrap="square" rtlCol="0">
              <a:spAutoFit/>
            </a:bodyPr>
            <a:lstStyle/>
            <a:p>
              <a:pPr>
                <a:lnSpc>
                  <a:spcPct val="120000"/>
                </a:lnSpc>
              </a:pPr>
              <a:r>
                <a:rPr lang="en-US" sz="1900" b="1">
                  <a:latin typeface="+mj-lt"/>
                  <a:sym typeface="Symbol" panose="05050102010706020507" pitchFamily="18" charset="2"/>
                </a:rPr>
                <a:t>o</a:t>
              </a:r>
              <a:endParaRPr lang="en-US" sz="1900" b="1">
                <a:latin typeface="+mj-lt"/>
              </a:endParaRPr>
            </a:p>
          </p:txBody>
        </p:sp>
      </p:grpSp>
      <p:grpSp>
        <p:nvGrpSpPr>
          <p:cNvPr id="150" name="Group 149">
            <a:extLst>
              <a:ext uri="{FF2B5EF4-FFF2-40B4-BE49-F238E27FC236}">
                <a16:creationId xmlns:a16="http://schemas.microsoft.com/office/drawing/2014/main" id="{0694C048-0DB8-6B68-DABC-4A244019DC19}"/>
              </a:ext>
            </a:extLst>
          </p:cNvPr>
          <p:cNvGrpSpPr/>
          <p:nvPr/>
        </p:nvGrpSpPr>
        <p:grpSpPr>
          <a:xfrm>
            <a:off x="1872218" y="3227009"/>
            <a:ext cx="5230482" cy="723410"/>
            <a:chOff x="756798" y="3890859"/>
            <a:chExt cx="5230482" cy="723410"/>
          </a:xfrm>
        </p:grpSpPr>
        <p:sp>
          <p:nvSpPr>
            <p:cNvPr id="151" name="TextBox 150">
              <a:extLst>
                <a:ext uri="{FF2B5EF4-FFF2-40B4-BE49-F238E27FC236}">
                  <a16:creationId xmlns:a16="http://schemas.microsoft.com/office/drawing/2014/main" id="{4031511E-78F1-89E7-2C36-FBA938022E4E}"/>
                </a:ext>
              </a:extLst>
            </p:cNvPr>
            <p:cNvSpPr txBox="1"/>
            <p:nvPr/>
          </p:nvSpPr>
          <p:spPr>
            <a:xfrm>
              <a:off x="756798" y="4091049"/>
              <a:ext cx="2517036" cy="523220"/>
            </a:xfrm>
            <a:prstGeom prst="rect">
              <a:avLst/>
            </a:prstGeom>
            <a:noFill/>
          </p:spPr>
          <p:txBody>
            <a:bodyPr wrap="none" rtlCol="0">
              <a:spAutoFit/>
            </a:bodyPr>
            <a:lstStyle/>
            <a:p>
              <a:r>
                <a:rPr lang="en-US" sz="2800" b="1" dirty="0">
                  <a:solidFill>
                    <a:srgbClr val="FF0000"/>
                  </a:solidFill>
                  <a:latin typeface="Arial" panose="020B0604020202020204" pitchFamily="34" charset="0"/>
                  <a:cs typeface="Arial" panose="020B0604020202020204" pitchFamily="34" charset="0"/>
                </a:rPr>
                <a:t>N</a:t>
              </a:r>
              <a:r>
                <a:rPr lang="en-US" sz="2800" b="1" baseline="-25000" dirty="0">
                  <a:solidFill>
                    <a:srgbClr val="FF0000"/>
                  </a:solidFill>
                  <a:latin typeface="Arial" panose="020B0604020202020204" pitchFamily="34" charset="0"/>
                  <a:cs typeface="Arial" panose="020B0604020202020204" pitchFamily="34" charset="0"/>
                </a:rPr>
                <a:t>2</a:t>
              </a:r>
              <a:r>
                <a:rPr lang="en-US" sz="2800" b="1" dirty="0">
                  <a:solidFill>
                    <a:srgbClr val="FF0000"/>
                  </a:solidFill>
                  <a:latin typeface="Arial" panose="020B0604020202020204" pitchFamily="34" charset="0"/>
                  <a:cs typeface="Arial" panose="020B0604020202020204" pitchFamily="34" charset="0"/>
                </a:rPr>
                <a:t>(g)  +  O</a:t>
              </a:r>
              <a:r>
                <a:rPr lang="en-US" sz="2800" b="1" baseline="-25000" dirty="0">
                  <a:solidFill>
                    <a:srgbClr val="FF0000"/>
                  </a:solidFill>
                  <a:latin typeface="Arial" panose="020B0604020202020204" pitchFamily="34" charset="0"/>
                  <a:cs typeface="Arial" panose="020B0604020202020204" pitchFamily="34" charset="0"/>
                </a:rPr>
                <a:t>2</a:t>
              </a:r>
              <a:r>
                <a:rPr lang="en-US" sz="2800" b="1" dirty="0">
                  <a:solidFill>
                    <a:srgbClr val="FF0000"/>
                  </a:solidFill>
                  <a:latin typeface="Arial" panose="020B0604020202020204" pitchFamily="34" charset="0"/>
                  <a:cs typeface="Arial" panose="020B0604020202020204" pitchFamily="34" charset="0"/>
                </a:rPr>
                <a:t>(g)</a:t>
              </a:r>
            </a:p>
          </p:txBody>
        </p:sp>
        <p:sp>
          <p:nvSpPr>
            <p:cNvPr id="152" name="TextBox 151">
              <a:extLst>
                <a:ext uri="{FF2B5EF4-FFF2-40B4-BE49-F238E27FC236}">
                  <a16:creationId xmlns:a16="http://schemas.microsoft.com/office/drawing/2014/main" id="{31B953A2-F5C2-05D1-08BA-4733C639F1B4}"/>
                </a:ext>
              </a:extLst>
            </p:cNvPr>
            <p:cNvSpPr txBox="1"/>
            <p:nvPr/>
          </p:nvSpPr>
          <p:spPr>
            <a:xfrm>
              <a:off x="4603568" y="4091049"/>
              <a:ext cx="1383712" cy="523220"/>
            </a:xfrm>
            <a:prstGeom prst="rect">
              <a:avLst/>
            </a:prstGeom>
            <a:noFill/>
          </p:spPr>
          <p:txBody>
            <a:bodyPr wrap="none" rtlCol="0">
              <a:spAutoFit/>
            </a:bodyPr>
            <a:lstStyle/>
            <a:p>
              <a:r>
                <a:rPr lang="en-US" sz="2800" b="1" dirty="0">
                  <a:solidFill>
                    <a:srgbClr val="FF0000"/>
                  </a:solidFill>
                  <a:latin typeface="Arial" panose="020B0604020202020204" pitchFamily="34" charset="0"/>
                  <a:cs typeface="Arial" panose="020B0604020202020204" pitchFamily="34" charset="0"/>
                </a:rPr>
                <a:t>2NO(g)</a:t>
              </a:r>
            </a:p>
          </p:txBody>
        </p:sp>
        <p:grpSp>
          <p:nvGrpSpPr>
            <p:cNvPr id="153" name="Group 152">
              <a:extLst>
                <a:ext uri="{FF2B5EF4-FFF2-40B4-BE49-F238E27FC236}">
                  <a16:creationId xmlns:a16="http://schemas.microsoft.com/office/drawing/2014/main" id="{A0879008-0902-BAB3-9C11-3B1B3AF63C7A}"/>
                </a:ext>
              </a:extLst>
            </p:cNvPr>
            <p:cNvGrpSpPr/>
            <p:nvPr/>
          </p:nvGrpSpPr>
          <p:grpSpPr>
            <a:xfrm>
              <a:off x="3307556" y="3890859"/>
              <a:ext cx="1183584" cy="704846"/>
              <a:chOff x="4150519" y="4152797"/>
              <a:chExt cx="1183584" cy="704846"/>
            </a:xfrm>
          </p:grpSpPr>
          <p:sp>
            <p:nvSpPr>
              <p:cNvPr id="154" name="TextBox 153">
                <a:extLst>
                  <a:ext uri="{FF2B5EF4-FFF2-40B4-BE49-F238E27FC236}">
                    <a16:creationId xmlns:a16="http://schemas.microsoft.com/office/drawing/2014/main" id="{B97C5EC1-D6C8-D620-FFF7-191984DDE147}"/>
                  </a:ext>
                </a:extLst>
              </p:cNvPr>
              <p:cNvSpPr txBox="1"/>
              <p:nvPr/>
            </p:nvSpPr>
            <p:spPr>
              <a:xfrm>
                <a:off x="4564802" y="4152797"/>
                <a:ext cx="373820" cy="400110"/>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anose="020B0604020202020204" pitchFamily="34" charset="0"/>
                  </a:rPr>
                  <a:t>t</a:t>
                </a:r>
                <a:r>
                  <a:rPr lang="en-US" sz="2000" b="1" baseline="30000" dirty="0">
                    <a:solidFill>
                      <a:srgbClr val="FF0000"/>
                    </a:solidFill>
                    <a:latin typeface="Arial" panose="020B0604020202020204" pitchFamily="34" charset="0"/>
                    <a:cs typeface="Arial" panose="020B0604020202020204" pitchFamily="34" charset="0"/>
                  </a:rPr>
                  <a:t>o</a:t>
                </a:r>
                <a:endParaRPr lang="en-US" sz="2000" b="1" dirty="0">
                  <a:solidFill>
                    <a:srgbClr val="FF0000"/>
                  </a:solidFill>
                  <a:latin typeface="Arial" panose="020B0604020202020204" pitchFamily="34" charset="0"/>
                  <a:cs typeface="Arial" panose="020B0604020202020204" pitchFamily="34" charset="0"/>
                </a:endParaRPr>
              </a:p>
            </p:txBody>
          </p:sp>
          <p:sp>
            <p:nvSpPr>
              <p:cNvPr id="155" name="TextBox 154">
                <a:extLst>
                  <a:ext uri="{FF2B5EF4-FFF2-40B4-BE49-F238E27FC236}">
                    <a16:creationId xmlns:a16="http://schemas.microsoft.com/office/drawing/2014/main" id="{68E7CF53-67D1-B55F-3580-9EEE65ED98E7}"/>
                  </a:ext>
                </a:extLst>
              </p:cNvPr>
              <p:cNvSpPr txBox="1">
                <a:spLocks noChangeAspect="1"/>
              </p:cNvSpPr>
              <p:nvPr/>
            </p:nvSpPr>
            <p:spPr>
              <a:xfrm>
                <a:off x="4150519" y="4467395"/>
                <a:ext cx="1183584" cy="151436"/>
              </a:xfrm>
              <a:custGeom>
                <a:avLst/>
                <a:gdLst/>
                <a:ahLst/>
                <a:cxnLst/>
                <a:rect l="l" t="t" r="r" b="b"/>
                <a:pathLst>
                  <a:path w="255613" h="32705">
                    <a:moveTo>
                      <a:pt x="227596" y="0"/>
                    </a:moveTo>
                    <a:lnTo>
                      <a:pt x="255613" y="24222"/>
                    </a:lnTo>
                    <a:lnTo>
                      <a:pt x="255613" y="32705"/>
                    </a:lnTo>
                    <a:lnTo>
                      <a:pt x="190798" y="32705"/>
                    </a:lnTo>
                    <a:lnTo>
                      <a:pt x="171450"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71450" y="22213"/>
                    </a:lnTo>
                    <a:lnTo>
                      <a:pt x="190798" y="22213"/>
                    </a:lnTo>
                    <a:lnTo>
                      <a:pt x="239539" y="22213"/>
                    </a:lnTo>
                    <a:lnTo>
                      <a:pt x="221680" y="6697"/>
                    </a:lnTo>
                    <a:close/>
                  </a:path>
                </a:pathLst>
              </a:custGeom>
              <a:solidFill>
                <a:srgbClr val="FF000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rgbClr val="FF0000"/>
                  </a:solidFill>
                </a:endParaRPr>
              </a:p>
            </p:txBody>
          </p:sp>
          <p:sp>
            <p:nvSpPr>
              <p:cNvPr id="156" name="TextBox 155">
                <a:extLst>
                  <a:ext uri="{FF2B5EF4-FFF2-40B4-BE49-F238E27FC236}">
                    <a16:creationId xmlns:a16="http://schemas.microsoft.com/office/drawing/2014/main" id="{D00CDEC9-EA6D-990E-9BCC-C722B61DBF0E}"/>
                  </a:ext>
                </a:extLst>
              </p:cNvPr>
              <p:cNvSpPr txBox="1">
                <a:spLocks noChangeAspect="1"/>
              </p:cNvSpPr>
              <p:nvPr/>
            </p:nvSpPr>
            <p:spPr>
              <a:xfrm flipH="1" flipV="1">
                <a:off x="4150519" y="4706207"/>
                <a:ext cx="1183584" cy="151436"/>
              </a:xfrm>
              <a:custGeom>
                <a:avLst/>
                <a:gdLst/>
                <a:ahLst/>
                <a:cxnLst/>
                <a:rect l="l" t="t" r="r" b="b"/>
                <a:pathLst>
                  <a:path w="255613" h="32705">
                    <a:moveTo>
                      <a:pt x="227596" y="0"/>
                    </a:moveTo>
                    <a:lnTo>
                      <a:pt x="255613" y="24222"/>
                    </a:lnTo>
                    <a:lnTo>
                      <a:pt x="255613" y="32705"/>
                    </a:lnTo>
                    <a:lnTo>
                      <a:pt x="190798" y="32705"/>
                    </a:lnTo>
                    <a:lnTo>
                      <a:pt x="171450"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71450" y="22213"/>
                    </a:lnTo>
                    <a:lnTo>
                      <a:pt x="190798" y="22213"/>
                    </a:lnTo>
                    <a:lnTo>
                      <a:pt x="239539" y="22213"/>
                    </a:lnTo>
                    <a:lnTo>
                      <a:pt x="221680" y="6697"/>
                    </a:lnTo>
                    <a:close/>
                  </a:path>
                </a:pathLst>
              </a:custGeom>
              <a:solidFill>
                <a:srgbClr val="FF000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rgbClr val="FF0000"/>
                  </a:solidFill>
                </a:endParaRPr>
              </a:p>
            </p:txBody>
          </p:sp>
        </p:grpSp>
      </p:grpSp>
      <p:pic>
        <p:nvPicPr>
          <p:cNvPr id="157" name="Picture 2" descr="Resources — Nitric Oxide Society">
            <a:extLst>
              <a:ext uri="{FF2B5EF4-FFF2-40B4-BE49-F238E27FC236}">
                <a16:creationId xmlns:a16="http://schemas.microsoft.com/office/drawing/2014/main" id="{0722D06E-F9A7-7F2F-79AD-758FB52A4CAD}"/>
              </a:ext>
            </a:extLst>
          </p:cNvPr>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099057" y="4435200"/>
            <a:ext cx="2283856" cy="1765299"/>
          </a:xfrm>
          <a:prstGeom prst="rect">
            <a:avLst/>
          </a:prstGeom>
          <a:noFill/>
          <a:extLst>
            <a:ext uri="{909E8E84-426E-40DD-AFC4-6F175D3DCCD1}">
              <a14:hiddenFill xmlns:a14="http://schemas.microsoft.com/office/drawing/2010/main">
                <a:solidFill>
                  <a:srgbClr val="FFFFFF"/>
                </a:solidFill>
              </a14:hiddenFill>
            </a:ext>
          </a:extLst>
        </p:spPr>
      </p:pic>
      <p:grpSp>
        <p:nvGrpSpPr>
          <p:cNvPr id="158" name="Group 157">
            <a:extLst>
              <a:ext uri="{FF2B5EF4-FFF2-40B4-BE49-F238E27FC236}">
                <a16:creationId xmlns:a16="http://schemas.microsoft.com/office/drawing/2014/main" id="{7D604778-21F2-DCD5-17F3-A0658476EEAF}"/>
              </a:ext>
            </a:extLst>
          </p:cNvPr>
          <p:cNvGrpSpPr/>
          <p:nvPr/>
        </p:nvGrpSpPr>
        <p:grpSpPr>
          <a:xfrm>
            <a:off x="5230940" y="4495610"/>
            <a:ext cx="1889074" cy="1620826"/>
            <a:chOff x="5305923" y="4949910"/>
            <a:chExt cx="1889074" cy="1620826"/>
          </a:xfrm>
        </p:grpSpPr>
        <p:pic>
          <p:nvPicPr>
            <p:cNvPr id="159" name="Picture 4" descr="What's heavier--carbon dioxide or oxygen? - Discovery Express">
              <a:extLst>
                <a:ext uri="{FF2B5EF4-FFF2-40B4-BE49-F238E27FC236}">
                  <a16:creationId xmlns:a16="http://schemas.microsoft.com/office/drawing/2014/main" id="{570C3675-F68C-5A66-29F6-8EE86D1FBF43}"/>
                </a:ext>
              </a:extLst>
            </p:cNvPr>
            <p:cNvPicPr>
              <a:picLocks noChangeAspect="1" noChangeArrowheads="1"/>
            </p:cNvPicPr>
            <p:nvPr/>
          </p:nvPicPr>
          <p:blipFill>
            <a:blip r:embed="rId16">
              <a:extLst>
                <a:ext uri="{BEBA8EAE-BF5A-486C-A8C5-ECC9F3942E4B}">
                  <a14:imgProps xmlns:a14="http://schemas.microsoft.com/office/drawing/2010/main">
                    <a14:imgLayer r:embed="rId17">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rot="19838201">
              <a:off x="5305923" y="4949910"/>
              <a:ext cx="1889074" cy="1620826"/>
            </a:xfrm>
            <a:prstGeom prst="rect">
              <a:avLst/>
            </a:prstGeom>
            <a:noFill/>
            <a:extLst>
              <a:ext uri="{909E8E84-426E-40DD-AFC4-6F175D3DCCD1}">
                <a14:hiddenFill xmlns:a14="http://schemas.microsoft.com/office/drawing/2010/main">
                  <a:solidFill>
                    <a:srgbClr val="FFFFFF"/>
                  </a:solidFill>
                </a14:hiddenFill>
              </a:ext>
            </a:extLst>
          </p:spPr>
        </p:pic>
        <p:grpSp>
          <p:nvGrpSpPr>
            <p:cNvPr id="3072" name="Group 3071">
              <a:extLst>
                <a:ext uri="{FF2B5EF4-FFF2-40B4-BE49-F238E27FC236}">
                  <a16:creationId xmlns:a16="http://schemas.microsoft.com/office/drawing/2014/main" id="{1B6DE8DF-3B11-B1DA-B55A-092530ED33A8}"/>
                </a:ext>
              </a:extLst>
            </p:cNvPr>
            <p:cNvGrpSpPr/>
            <p:nvPr/>
          </p:nvGrpSpPr>
          <p:grpSpPr>
            <a:xfrm>
              <a:off x="5521325" y="5278485"/>
              <a:ext cx="1561180" cy="1005575"/>
              <a:chOff x="5521325" y="5278485"/>
              <a:chExt cx="1561180" cy="1005575"/>
            </a:xfrm>
          </p:grpSpPr>
          <p:sp>
            <p:nvSpPr>
              <p:cNvPr id="3073" name="TextBox 3072">
                <a:extLst>
                  <a:ext uri="{FF2B5EF4-FFF2-40B4-BE49-F238E27FC236}">
                    <a16:creationId xmlns:a16="http://schemas.microsoft.com/office/drawing/2014/main" id="{6144CF5C-FCE2-D5E1-AD91-D1F9F669ECA9}"/>
                  </a:ext>
                </a:extLst>
              </p:cNvPr>
              <p:cNvSpPr txBox="1"/>
              <p:nvPr/>
            </p:nvSpPr>
            <p:spPr>
              <a:xfrm>
                <a:off x="5521325" y="5453063"/>
                <a:ext cx="663964" cy="830997"/>
              </a:xfrm>
              <a:prstGeom prst="rect">
                <a:avLst/>
              </a:prstGeom>
              <a:noFill/>
            </p:spPr>
            <p:txBody>
              <a:bodyPr wrap="none" rtlCol="0">
                <a:spAutoFit/>
              </a:bodyPr>
              <a:lstStyle/>
              <a:p>
                <a:r>
                  <a:rPr lang="en-US" sz="4800">
                    <a:solidFill>
                      <a:schemeClr val="bg1"/>
                    </a:solidFill>
                  </a:rPr>
                  <a:t>O</a:t>
                </a:r>
              </a:p>
            </p:txBody>
          </p:sp>
          <p:sp>
            <p:nvSpPr>
              <p:cNvPr id="3075" name="TextBox 3074">
                <a:extLst>
                  <a:ext uri="{FF2B5EF4-FFF2-40B4-BE49-F238E27FC236}">
                    <a16:creationId xmlns:a16="http://schemas.microsoft.com/office/drawing/2014/main" id="{DEE2A45D-CBB7-5C43-03DE-B6708C7E7B93}"/>
                  </a:ext>
                </a:extLst>
              </p:cNvPr>
              <p:cNvSpPr txBox="1"/>
              <p:nvPr/>
            </p:nvSpPr>
            <p:spPr>
              <a:xfrm>
                <a:off x="6418541" y="5278485"/>
                <a:ext cx="663964" cy="830997"/>
              </a:xfrm>
              <a:prstGeom prst="rect">
                <a:avLst/>
              </a:prstGeom>
              <a:noFill/>
            </p:spPr>
            <p:txBody>
              <a:bodyPr wrap="none" rtlCol="0">
                <a:spAutoFit/>
              </a:bodyPr>
              <a:lstStyle/>
              <a:p>
                <a:r>
                  <a:rPr lang="en-US" sz="4800">
                    <a:solidFill>
                      <a:schemeClr val="bg1"/>
                    </a:solidFill>
                  </a:rPr>
                  <a:t>O</a:t>
                </a:r>
              </a:p>
            </p:txBody>
          </p:sp>
        </p:grpSp>
      </p:grpSp>
    </p:spTree>
    <p:extLst>
      <p:ext uri="{BB962C8B-B14F-4D97-AF65-F5344CB8AC3E}">
        <p14:creationId xmlns:p14="http://schemas.microsoft.com/office/powerpoint/2010/main" val="4787405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randombar(horizontal)">
                                      <p:cBhvr>
                                        <p:cTn id="7" dur="500"/>
                                        <p:tgtEl>
                                          <p:spTgt spid="1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2"/>
                                        </p:tgtEl>
                                        <p:attrNameLst>
                                          <p:attrName>style.visibility</p:attrName>
                                        </p:attrNameLst>
                                      </p:cBhvr>
                                      <p:to>
                                        <p:strVal val="visible"/>
                                      </p:to>
                                    </p:set>
                                    <p:animEffect transition="in" filter="fade">
                                      <p:cBhvr>
                                        <p:cTn id="12" dur="500"/>
                                        <p:tgtEl>
                                          <p:spTgt spid="142"/>
                                        </p:tgtEl>
                                      </p:cBhvr>
                                    </p:animEffect>
                                  </p:childTnLst>
                                </p:cTn>
                              </p:par>
                              <p:par>
                                <p:cTn id="13" presetID="10" presetClass="entr" presetSubtype="0" fill="hold" nodeType="withEffect">
                                  <p:stCondLst>
                                    <p:cond delay="0"/>
                                  </p:stCondLst>
                                  <p:childTnLst>
                                    <p:set>
                                      <p:cBhvr>
                                        <p:cTn id="14" dur="1" fill="hold">
                                          <p:stCondLst>
                                            <p:cond delay="0"/>
                                          </p:stCondLst>
                                        </p:cTn>
                                        <p:tgtEl>
                                          <p:spTgt spid="146"/>
                                        </p:tgtEl>
                                        <p:attrNameLst>
                                          <p:attrName>style.visibility</p:attrName>
                                        </p:attrNameLst>
                                      </p:cBhvr>
                                      <p:to>
                                        <p:strVal val="visible"/>
                                      </p:to>
                                    </p:set>
                                    <p:animEffect transition="in" filter="fade">
                                      <p:cBhvr>
                                        <p:cTn id="15" dur="500"/>
                                        <p:tgtEl>
                                          <p:spTgt spid="146"/>
                                        </p:tgtEl>
                                      </p:cBhvr>
                                    </p:animEffect>
                                  </p:childTnLst>
                                </p:cTn>
                              </p:par>
                              <p:par>
                                <p:cTn id="16" presetID="10" presetClass="entr" presetSubtype="0" fill="hold" nodeType="withEffect">
                                  <p:stCondLst>
                                    <p:cond delay="0"/>
                                  </p:stCondLst>
                                  <p:childTnLst>
                                    <p:set>
                                      <p:cBhvr>
                                        <p:cTn id="17" dur="1" fill="hold">
                                          <p:stCondLst>
                                            <p:cond delay="0"/>
                                          </p:stCondLst>
                                        </p:cTn>
                                        <p:tgtEl>
                                          <p:spTgt spid="147"/>
                                        </p:tgtEl>
                                        <p:attrNameLst>
                                          <p:attrName>style.visibility</p:attrName>
                                        </p:attrNameLst>
                                      </p:cBhvr>
                                      <p:to>
                                        <p:strVal val="visible"/>
                                      </p:to>
                                    </p:set>
                                    <p:animEffect transition="in" filter="fade">
                                      <p:cBhvr>
                                        <p:cTn id="18" dur="500"/>
                                        <p:tgtEl>
                                          <p:spTgt spid="147"/>
                                        </p:tgtEl>
                                      </p:cBhvr>
                                    </p:animEffect>
                                  </p:childTnLst>
                                </p:cTn>
                              </p:par>
                              <p:par>
                                <p:cTn id="19" presetID="10" presetClass="entr" presetSubtype="0" fill="hold" nodeType="withEffect">
                                  <p:stCondLst>
                                    <p:cond delay="0"/>
                                  </p:stCondLst>
                                  <p:childTnLst>
                                    <p:set>
                                      <p:cBhvr>
                                        <p:cTn id="20" dur="1" fill="hold">
                                          <p:stCondLst>
                                            <p:cond delay="0"/>
                                          </p:stCondLst>
                                        </p:cTn>
                                        <p:tgtEl>
                                          <p:spTgt spid="150"/>
                                        </p:tgtEl>
                                        <p:attrNameLst>
                                          <p:attrName>style.visibility</p:attrName>
                                        </p:attrNameLst>
                                      </p:cBhvr>
                                      <p:to>
                                        <p:strVal val="visible"/>
                                      </p:to>
                                    </p:set>
                                    <p:animEffect transition="in" filter="fade">
                                      <p:cBhvr>
                                        <p:cTn id="21" dur="500"/>
                                        <p:tgtEl>
                                          <p:spTgt spid="150"/>
                                        </p:tgtEl>
                                      </p:cBhvr>
                                    </p:animEffect>
                                  </p:childTnLst>
                                </p:cTn>
                              </p:par>
                              <p:par>
                                <p:cTn id="22" presetID="10" presetClass="entr" presetSubtype="0" fill="hold" nodeType="withEffect">
                                  <p:stCondLst>
                                    <p:cond delay="0"/>
                                  </p:stCondLst>
                                  <p:childTnLst>
                                    <p:set>
                                      <p:cBhvr>
                                        <p:cTn id="23" dur="1" fill="hold">
                                          <p:stCondLst>
                                            <p:cond delay="0"/>
                                          </p:stCondLst>
                                        </p:cTn>
                                        <p:tgtEl>
                                          <p:spTgt spid="157"/>
                                        </p:tgtEl>
                                        <p:attrNameLst>
                                          <p:attrName>style.visibility</p:attrName>
                                        </p:attrNameLst>
                                      </p:cBhvr>
                                      <p:to>
                                        <p:strVal val="visible"/>
                                      </p:to>
                                    </p:set>
                                    <p:animEffect transition="in" filter="fade">
                                      <p:cBhvr>
                                        <p:cTn id="24" dur="500"/>
                                        <p:tgtEl>
                                          <p:spTgt spid="157"/>
                                        </p:tgtEl>
                                      </p:cBhvr>
                                    </p:animEffect>
                                  </p:childTnLst>
                                </p:cTn>
                              </p:par>
                              <p:par>
                                <p:cTn id="25" presetID="10" presetClass="entr" presetSubtype="0" fill="hold" nodeType="withEffect">
                                  <p:stCondLst>
                                    <p:cond delay="0"/>
                                  </p:stCondLst>
                                  <p:childTnLst>
                                    <p:set>
                                      <p:cBhvr>
                                        <p:cTn id="26" dur="1" fill="hold">
                                          <p:stCondLst>
                                            <p:cond delay="0"/>
                                          </p:stCondLst>
                                        </p:cTn>
                                        <p:tgtEl>
                                          <p:spTgt spid="158"/>
                                        </p:tgtEl>
                                        <p:attrNameLst>
                                          <p:attrName>style.visibility</p:attrName>
                                        </p:attrNameLst>
                                      </p:cBhvr>
                                      <p:to>
                                        <p:strVal val="visible"/>
                                      </p:to>
                                    </p:set>
                                    <p:animEffect transition="in" filter="fade">
                                      <p:cBhvr>
                                        <p:cTn id="27"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136" name="Group 135">
            <a:extLst>
              <a:ext uri="{FF2B5EF4-FFF2-40B4-BE49-F238E27FC236}">
                <a16:creationId xmlns:a16="http://schemas.microsoft.com/office/drawing/2014/main" id="{5E64CC41-D839-2D2C-7C98-CFEE161920B3}"/>
              </a:ext>
            </a:extLst>
          </p:cNvPr>
          <p:cNvGrpSpPr/>
          <p:nvPr/>
        </p:nvGrpSpPr>
        <p:grpSpPr>
          <a:xfrm>
            <a:off x="3009900" y="-167640"/>
            <a:ext cx="6172200" cy="1069340"/>
            <a:chOff x="3009900" y="-167640"/>
            <a:chExt cx="6172200" cy="1069340"/>
          </a:xfrm>
        </p:grpSpPr>
        <p:sp>
          <p:nvSpPr>
            <p:cNvPr id="130" name="Rectangle: Rounded Corners 129">
              <a:extLst>
                <a:ext uri="{FF2B5EF4-FFF2-40B4-BE49-F238E27FC236}">
                  <a16:creationId xmlns:a16="http://schemas.microsoft.com/office/drawing/2014/main" id="{230C773F-184B-3950-A3F5-BF920C007428}"/>
                </a:ext>
              </a:extLst>
            </p:cNvPr>
            <p:cNvSpPr/>
            <p:nvPr/>
          </p:nvSpPr>
          <p:spPr>
            <a:xfrm>
              <a:off x="3009900" y="-167640"/>
              <a:ext cx="6172200" cy="1069340"/>
            </a:xfrm>
            <a:prstGeom prst="roundRect">
              <a:avLst/>
            </a:prstGeom>
            <a:solidFill>
              <a:srgbClr val="3428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TextBox 130">
              <a:extLst>
                <a:ext uri="{FF2B5EF4-FFF2-40B4-BE49-F238E27FC236}">
                  <a16:creationId xmlns:a16="http://schemas.microsoft.com/office/drawing/2014/main" id="{168A0D06-70ED-2CEB-5DB5-CDE3D271EF1D}"/>
                </a:ext>
              </a:extLst>
            </p:cNvPr>
            <p:cNvSpPr txBox="1"/>
            <p:nvPr/>
          </p:nvSpPr>
          <p:spPr>
            <a:xfrm>
              <a:off x="3667294" y="215900"/>
              <a:ext cx="4857420" cy="523220"/>
            </a:xfrm>
            <a:prstGeom prst="rect">
              <a:avLst/>
            </a:prstGeom>
            <a:noFill/>
          </p:spPr>
          <p:txBody>
            <a:bodyPr wrap="none" rtlCol="0">
              <a:spAutoFit/>
            </a:bodyPr>
            <a:lstStyle/>
            <a:p>
              <a:pPr algn="ctr"/>
              <a:r>
                <a:rPr lang="en-US" sz="2800" b="1" dirty="0">
                  <a:solidFill>
                    <a:schemeClr val="bg1"/>
                  </a:solidFill>
                  <a:latin typeface="Arial" panose="020B0604020202020204" pitchFamily="34" charset="0"/>
                  <a:cs typeface="Arial" panose="020B0604020202020204" pitchFamily="34" charset="0"/>
                </a:rPr>
                <a:t>2. TÁC DỤNG VỚI OXYGEN</a:t>
              </a:r>
            </a:p>
          </p:txBody>
        </p:sp>
        <p:pic>
          <p:nvPicPr>
            <p:cNvPr id="132" name="Graphic 131">
              <a:extLst>
                <a:ext uri="{FF2B5EF4-FFF2-40B4-BE49-F238E27FC236}">
                  <a16:creationId xmlns:a16="http://schemas.microsoft.com/office/drawing/2014/main" id="{97CDE719-6A0C-B51F-F71B-A08448528DE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516472">
              <a:off x="3240681" y="227982"/>
              <a:ext cx="503710" cy="569411"/>
            </a:xfrm>
            <a:prstGeom prst="rect">
              <a:avLst/>
            </a:prstGeom>
          </p:spPr>
        </p:pic>
        <p:pic>
          <p:nvPicPr>
            <p:cNvPr id="133" name="Graphic 132">
              <a:extLst>
                <a:ext uri="{FF2B5EF4-FFF2-40B4-BE49-F238E27FC236}">
                  <a16:creationId xmlns:a16="http://schemas.microsoft.com/office/drawing/2014/main" id="{96F25B6D-FAD7-190E-BAF0-C067F544D67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822255">
              <a:off x="3740443" y="-145375"/>
              <a:ext cx="353189" cy="399257"/>
            </a:xfrm>
            <a:prstGeom prst="rect">
              <a:avLst/>
            </a:prstGeom>
          </p:spPr>
        </p:pic>
        <p:pic>
          <p:nvPicPr>
            <p:cNvPr id="134" name="Graphic 133">
              <a:extLst>
                <a:ext uri="{FF2B5EF4-FFF2-40B4-BE49-F238E27FC236}">
                  <a16:creationId xmlns:a16="http://schemas.microsoft.com/office/drawing/2014/main" id="{3F70FAC6-71A2-6670-7D5A-738B4B9A2C6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1267808">
              <a:off x="8082100" y="-152351"/>
              <a:ext cx="363867" cy="411327"/>
            </a:xfrm>
            <a:prstGeom prst="rect">
              <a:avLst/>
            </a:prstGeom>
          </p:spPr>
        </p:pic>
        <p:pic>
          <p:nvPicPr>
            <p:cNvPr id="135" name="Graphic 134">
              <a:extLst>
                <a:ext uri="{FF2B5EF4-FFF2-40B4-BE49-F238E27FC236}">
                  <a16:creationId xmlns:a16="http://schemas.microsoft.com/office/drawing/2014/main" id="{3513F35B-E3DB-0EFA-A0EA-BA7712F9110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084622">
              <a:off x="8468432" y="161677"/>
              <a:ext cx="503710" cy="569411"/>
            </a:xfrm>
            <a:prstGeom prst="rect">
              <a:avLst/>
            </a:prstGeom>
          </p:spPr>
        </p:pic>
      </p:grpSp>
      <p:pic>
        <p:nvPicPr>
          <p:cNvPr id="6146" name="Picture 2" descr="Here's how lightning creates the thunder we hear in thunderstorms">
            <a:extLst>
              <a:ext uri="{FF2B5EF4-FFF2-40B4-BE49-F238E27FC236}">
                <a16:creationId xmlns:a16="http://schemas.microsoft.com/office/drawing/2014/main" id="{F6077AC5-06CD-5A2F-6E65-5B0696C17F4F}"/>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66367" y="2622488"/>
            <a:ext cx="5077753" cy="2856237"/>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F3D95C59-E528-46E2-B313-90E4BC8B7FCB}"/>
              </a:ext>
            </a:extLst>
          </p:cNvPr>
          <p:cNvSpPr txBox="1"/>
          <p:nvPr/>
        </p:nvSpPr>
        <p:spPr>
          <a:xfrm>
            <a:off x="1006081" y="1244311"/>
            <a:ext cx="10558212" cy="1107996"/>
          </a:xfrm>
          <a:prstGeom prst="rect">
            <a:avLst/>
          </a:prstGeom>
          <a:solidFill>
            <a:schemeClr val="accent4">
              <a:lumMod val="20000"/>
              <a:lumOff val="80000"/>
            </a:schemeClr>
          </a:solidFill>
          <a:ln w="28575">
            <a:solidFill>
              <a:schemeClr val="tx1"/>
            </a:solidFill>
          </a:ln>
        </p:spPr>
        <p:txBody>
          <a:bodyPr wrap="square" rtlCol="0">
            <a:spAutoFit/>
          </a:bodyPr>
          <a:lstStyle/>
          <a:p>
            <a:r>
              <a:rPr lang="en-US" sz="2200" dirty="0">
                <a:latin typeface="Arial" panose="020B0604020202020204" pitchFamily="34" charset="0"/>
                <a:cs typeface="Arial" panose="020B0604020202020204" pitchFamily="34" charset="0"/>
              </a:rPr>
              <a:t>Trong </a:t>
            </a:r>
            <a:r>
              <a:rPr lang="en-US" sz="2200" dirty="0" err="1">
                <a:latin typeface="Arial" panose="020B0604020202020204" pitchFamily="34" charset="0"/>
                <a:cs typeface="Arial" panose="020B0604020202020204" pitchFamily="34" charset="0"/>
              </a:rPr>
              <a:t>tự</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nhiên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phản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ứng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giữa</a:t>
            </a:r>
            <a:r>
              <a:rPr lang="en-US" sz="2200" dirty="0">
                <a:latin typeface="Arial" panose="020B0604020202020204" pitchFamily="34" charset="0"/>
                <a:cs typeface="Arial" panose="020B0604020202020204" pitchFamily="34" charset="0"/>
              </a:rPr>
              <a:t> nitrogen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oxygen </a:t>
            </a:r>
            <a:r>
              <a:rPr lang="en-US" sz="2200" dirty="0" err="1">
                <a:latin typeface="Arial" panose="020B0604020202020204" pitchFamily="34" charset="0"/>
                <a:cs typeface="Arial" panose="020B0604020202020204" pitchFamily="34" charset="0"/>
              </a:rPr>
              <a:t>xảy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trong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những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cơn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mưa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dông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sấm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sét</a:t>
            </a:r>
            <a:r>
              <a:rPr lang="en-US" sz="2200" dirty="0">
                <a:latin typeface="Arial" panose="020B0604020202020204" pitchFamily="34" charset="0"/>
                <a:cs typeface="Arial" panose="020B0604020202020204" pitchFamily="34" charset="0"/>
              </a:rPr>
              <a:t>.</a:t>
            </a:r>
          </a:p>
          <a:p>
            <a:r>
              <a:rPr lang="en-US" sz="2200" dirty="0" err="1">
                <a:latin typeface="Arial" panose="020B0604020202020204" pitchFamily="34" charset="0"/>
                <a:cs typeface="Arial" panose="020B0604020202020204" pitchFamily="34" charset="0"/>
              </a:rPr>
              <a:t>Khởi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đầu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quá</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trình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chuyển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nitrogen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nitric acid.</a:t>
            </a:r>
          </a:p>
        </p:txBody>
      </p:sp>
      <p:grpSp>
        <p:nvGrpSpPr>
          <p:cNvPr id="86" name="Group 85">
            <a:extLst>
              <a:ext uri="{FF2B5EF4-FFF2-40B4-BE49-F238E27FC236}">
                <a16:creationId xmlns:a16="http://schemas.microsoft.com/office/drawing/2014/main" id="{CBAD3C0E-3D5E-4322-04FA-E2B07F77226A}"/>
              </a:ext>
            </a:extLst>
          </p:cNvPr>
          <p:cNvGrpSpPr/>
          <p:nvPr/>
        </p:nvGrpSpPr>
        <p:grpSpPr>
          <a:xfrm>
            <a:off x="6062723" y="3258911"/>
            <a:ext cx="5830859" cy="1617179"/>
            <a:chOff x="6434992" y="2311846"/>
            <a:chExt cx="4979746" cy="1617179"/>
          </a:xfrm>
        </p:grpSpPr>
        <p:sp>
          <p:nvSpPr>
            <p:cNvPr id="3" name="Rectangle: Rounded Corners 2">
              <a:extLst>
                <a:ext uri="{FF2B5EF4-FFF2-40B4-BE49-F238E27FC236}">
                  <a16:creationId xmlns:a16="http://schemas.microsoft.com/office/drawing/2014/main" id="{BEB8E98F-1FAC-78B3-6F62-DCAB3A47941E}"/>
                </a:ext>
              </a:extLst>
            </p:cNvPr>
            <p:cNvSpPr/>
            <p:nvPr/>
          </p:nvSpPr>
          <p:spPr>
            <a:xfrm>
              <a:off x="6434992" y="2311846"/>
              <a:ext cx="4896902" cy="1617179"/>
            </a:xfrm>
            <a:prstGeom prst="roundRect">
              <a:avLst>
                <a:gd name="adj" fmla="val 5231"/>
              </a:avLst>
            </a:prstGeom>
            <a:solidFill>
              <a:schemeClr val="accent6">
                <a:lumMod val="20000"/>
                <a:lumOff val="80000"/>
              </a:schemeClr>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TextBox 64">
              <a:extLst>
                <a:ext uri="{FF2B5EF4-FFF2-40B4-BE49-F238E27FC236}">
                  <a16:creationId xmlns:a16="http://schemas.microsoft.com/office/drawing/2014/main" id="{F11288D1-D1A8-CF68-218B-8B45DFD5682D}"/>
                </a:ext>
              </a:extLst>
            </p:cNvPr>
            <p:cNvSpPr txBox="1"/>
            <p:nvPr/>
          </p:nvSpPr>
          <p:spPr>
            <a:xfrm>
              <a:off x="6517835" y="2451697"/>
              <a:ext cx="4896903" cy="1477328"/>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Nitric acid tan </a:t>
              </a:r>
              <a:r>
                <a:rPr lang="en-US" dirty="0" err="1">
                  <a:latin typeface="Arial" panose="020B0604020202020204" pitchFamily="34" charset="0"/>
                  <a:cs typeface="Arial" panose="020B0604020202020204" pitchFamily="34" charset="0"/>
                </a:rPr>
                <a:t>trong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nước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mưa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ra</a:t>
              </a:r>
              <a:r>
                <a:rPr lang="en-US" dirty="0">
                  <a:latin typeface="Arial" panose="020B0604020202020204" pitchFamily="34" charset="0"/>
                  <a:cs typeface="Arial" panose="020B0604020202020204" pitchFamily="34" charset="0"/>
                </a:rPr>
                <a:t> ion nitrate (NO</a:t>
              </a:r>
              <a:r>
                <a:rPr lang="en-US" baseline="-25000" dirty="0">
                  <a:latin typeface="Arial" panose="020B0604020202020204" pitchFamily="34" charset="0"/>
                  <a:cs typeface="Arial" panose="020B0604020202020204" pitchFamily="34" charset="0"/>
                </a:rPr>
                <a:t>3</a:t>
              </a:r>
              <a:r>
                <a:rPr lang="en-US" baseline="30000"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một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loại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đạm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cây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trồng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hấp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thụ</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được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sinh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trưởng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triển</a:t>
              </a:r>
              <a:r>
                <a:rPr lang="en-US" dirty="0">
                  <a:latin typeface="Arial" panose="020B0604020202020204" pitchFamily="34" charset="0"/>
                  <a:cs typeface="Arial" panose="020B0604020202020204" pitchFamily="34" charset="0"/>
                </a:rPr>
                <a:t>.</a:t>
              </a:r>
            </a:p>
            <a:p>
              <a:r>
                <a:rPr lang="en-US" dirty="0">
                  <a:latin typeface="Arial" panose="020B0604020202020204" pitchFamily="34" charset="0"/>
                  <a:cs typeface="Arial" panose="020B0604020202020204" pitchFamily="34" charset="0"/>
                </a:rPr>
                <a:t> </a:t>
              </a:r>
            </a:p>
            <a:p>
              <a:r>
                <a:rPr lang="en-US" dirty="0">
                  <a:latin typeface="Arial" panose="020B0604020202020204" pitchFamily="34" charset="0"/>
                  <a:cs typeface="Arial" panose="020B0604020202020204" pitchFamily="34" charset="0"/>
                </a:rPr>
                <a:t>N</a:t>
              </a:r>
              <a:r>
                <a:rPr lang="en-US" baseline="-25000" dirty="0">
                  <a:latin typeface="Arial" panose="020B0604020202020204" pitchFamily="34" charset="0"/>
                  <a:cs typeface="Arial" panose="020B0604020202020204" pitchFamily="34" charset="0"/>
                </a:rPr>
                <a:t>2</a:t>
              </a:r>
              <a:r>
                <a:rPr lang="en-US" dirty="0">
                  <a:latin typeface="Arial" panose="020B0604020202020204" pitchFamily="34" charset="0"/>
                  <a:cs typeface="Arial" panose="020B0604020202020204" pitchFamily="34" charset="0"/>
                </a:rPr>
                <a:t>          NO         NO</a:t>
              </a:r>
              <a:r>
                <a:rPr lang="en-US" baseline="-25000" dirty="0">
                  <a:latin typeface="Arial" panose="020B0604020202020204" pitchFamily="34" charset="0"/>
                  <a:cs typeface="Arial" panose="020B0604020202020204" pitchFamily="34" charset="0"/>
                </a:rPr>
                <a:t>2</a:t>
              </a:r>
              <a:r>
                <a:rPr lang="en-US" dirty="0">
                  <a:latin typeface="Arial" panose="020B0604020202020204" pitchFamily="34" charset="0"/>
                  <a:cs typeface="Arial" panose="020B0604020202020204" pitchFamily="34" charset="0"/>
                </a:rPr>
                <a:t>               HNO</a:t>
              </a:r>
              <a:r>
                <a:rPr lang="en-US" baseline="-25000" dirty="0">
                  <a:latin typeface="Arial" panose="020B0604020202020204" pitchFamily="34" charset="0"/>
                  <a:cs typeface="Arial" panose="020B0604020202020204" pitchFamily="34" charset="0"/>
                </a:rPr>
                <a:t>3 </a:t>
              </a:r>
              <a:r>
                <a:rPr lang="en-US" dirty="0">
                  <a:latin typeface="Arial" panose="020B0604020202020204" pitchFamily="34" charset="0"/>
                  <a:cs typeface="Arial" panose="020B0604020202020204" pitchFamily="34" charset="0"/>
                </a:rPr>
                <a:t>        H</a:t>
              </a:r>
              <a:r>
                <a:rPr lang="en-US" baseline="30000"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 + NO</a:t>
              </a:r>
              <a:r>
                <a:rPr lang="en-US" baseline="-25000" dirty="0">
                  <a:latin typeface="Arial" panose="020B0604020202020204" pitchFamily="34" charset="0"/>
                  <a:cs typeface="Arial" panose="020B0604020202020204" pitchFamily="34" charset="0"/>
                </a:rPr>
                <a:t>3</a:t>
              </a:r>
              <a:r>
                <a:rPr lang="en-US" baseline="30000"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cxnSp>
          <p:nvCxnSpPr>
            <p:cNvPr id="69" name="Straight Arrow Connector 68">
              <a:extLst>
                <a:ext uri="{FF2B5EF4-FFF2-40B4-BE49-F238E27FC236}">
                  <a16:creationId xmlns:a16="http://schemas.microsoft.com/office/drawing/2014/main" id="{5E43F491-B7FD-7A90-89B4-3EB535BDC395}"/>
                </a:ext>
              </a:extLst>
            </p:cNvPr>
            <p:cNvCxnSpPr/>
            <p:nvPr/>
          </p:nvCxnSpPr>
          <p:spPr>
            <a:xfrm>
              <a:off x="6872748" y="3726426"/>
              <a:ext cx="403123"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2A36C717-CDCF-BF2A-A3F6-A570818196A4}"/>
                </a:ext>
              </a:extLst>
            </p:cNvPr>
            <p:cNvCxnSpPr/>
            <p:nvPr/>
          </p:nvCxnSpPr>
          <p:spPr>
            <a:xfrm>
              <a:off x="7690385" y="3726426"/>
              <a:ext cx="403123"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6990350E-0F1D-5198-E660-D8BA15905435}"/>
                </a:ext>
              </a:extLst>
            </p:cNvPr>
            <p:cNvCxnSpPr>
              <a:cxnSpLocks/>
            </p:cNvCxnSpPr>
            <p:nvPr/>
          </p:nvCxnSpPr>
          <p:spPr>
            <a:xfrm>
              <a:off x="8532159" y="3726426"/>
              <a:ext cx="756397"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9" name="Straight Arrow Connector 78">
              <a:extLst>
                <a:ext uri="{FF2B5EF4-FFF2-40B4-BE49-F238E27FC236}">
                  <a16:creationId xmlns:a16="http://schemas.microsoft.com/office/drawing/2014/main" id="{6CB80504-BB6C-9A37-A3B7-2864D9BFB6E5}"/>
                </a:ext>
              </a:extLst>
            </p:cNvPr>
            <p:cNvCxnSpPr/>
            <p:nvPr/>
          </p:nvCxnSpPr>
          <p:spPr>
            <a:xfrm>
              <a:off x="9810587" y="3726426"/>
              <a:ext cx="403123"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81716D1A-4864-2E26-2F19-C1468313A1D6}"/>
                </a:ext>
              </a:extLst>
            </p:cNvPr>
            <p:cNvSpPr txBox="1"/>
            <p:nvPr/>
          </p:nvSpPr>
          <p:spPr>
            <a:xfrm>
              <a:off x="6783428" y="3387872"/>
              <a:ext cx="540533"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+O</a:t>
              </a:r>
              <a:r>
                <a:rPr lang="en-US" sz="1600" baseline="-25000" dirty="0">
                  <a:latin typeface="Arial" panose="020B0604020202020204" pitchFamily="34" charset="0"/>
                  <a:cs typeface="Arial" panose="020B0604020202020204" pitchFamily="34" charset="0"/>
                </a:rPr>
                <a:t>2</a:t>
              </a:r>
              <a:endParaRPr lang="en-US" sz="1600" dirty="0">
                <a:latin typeface="Arial" panose="020B0604020202020204" pitchFamily="34" charset="0"/>
                <a:cs typeface="Arial" panose="020B0604020202020204" pitchFamily="34" charset="0"/>
              </a:endParaRPr>
            </a:p>
          </p:txBody>
        </p:sp>
        <p:sp>
          <p:nvSpPr>
            <p:cNvPr id="82" name="TextBox 81">
              <a:extLst>
                <a:ext uri="{FF2B5EF4-FFF2-40B4-BE49-F238E27FC236}">
                  <a16:creationId xmlns:a16="http://schemas.microsoft.com/office/drawing/2014/main" id="{69FA8DE8-E6D4-3A90-1A3C-D4BF147BFD61}"/>
                </a:ext>
              </a:extLst>
            </p:cNvPr>
            <p:cNvSpPr txBox="1"/>
            <p:nvPr/>
          </p:nvSpPr>
          <p:spPr>
            <a:xfrm>
              <a:off x="7601065" y="3387872"/>
              <a:ext cx="540533"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+O</a:t>
              </a:r>
              <a:r>
                <a:rPr lang="en-US" sz="1600" baseline="-25000" dirty="0">
                  <a:latin typeface="Arial" panose="020B0604020202020204" pitchFamily="34" charset="0"/>
                  <a:cs typeface="Arial" panose="020B0604020202020204" pitchFamily="34" charset="0"/>
                </a:rPr>
                <a:t>2</a:t>
              </a:r>
              <a:endParaRPr lang="en-US" sz="1600" dirty="0">
                <a:latin typeface="Arial" panose="020B0604020202020204" pitchFamily="34" charset="0"/>
                <a:cs typeface="Arial" panose="020B0604020202020204" pitchFamily="34" charset="0"/>
              </a:endParaRPr>
            </a:p>
          </p:txBody>
        </p:sp>
        <p:sp>
          <p:nvSpPr>
            <p:cNvPr id="83" name="TextBox 82">
              <a:extLst>
                <a:ext uri="{FF2B5EF4-FFF2-40B4-BE49-F238E27FC236}">
                  <a16:creationId xmlns:a16="http://schemas.microsoft.com/office/drawing/2014/main" id="{FEA36F3E-C690-7540-E70F-858CE20C7ACB}"/>
                </a:ext>
              </a:extLst>
            </p:cNvPr>
            <p:cNvSpPr txBox="1"/>
            <p:nvPr/>
          </p:nvSpPr>
          <p:spPr>
            <a:xfrm>
              <a:off x="8418702" y="3387872"/>
              <a:ext cx="1140056"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+O</a:t>
              </a:r>
              <a:r>
                <a:rPr lang="en-US" sz="1600" baseline="-25000" dirty="0">
                  <a:latin typeface="Arial" panose="020B0604020202020204" pitchFamily="34" charset="0"/>
                  <a:cs typeface="Arial" panose="020B0604020202020204" pitchFamily="34" charset="0"/>
                </a:rPr>
                <a:t>2 </a:t>
              </a:r>
              <a:r>
                <a:rPr lang="en-US" sz="1600" dirty="0">
                  <a:latin typeface="Arial" panose="020B0604020202020204" pitchFamily="34" charset="0"/>
                  <a:cs typeface="Arial" panose="020B0604020202020204" pitchFamily="34" charset="0"/>
                </a:rPr>
                <a:t>+ H</a:t>
              </a:r>
              <a:r>
                <a:rPr lang="en-US" sz="1600" baseline="-25000" dirty="0">
                  <a:latin typeface="Arial" panose="020B0604020202020204" pitchFamily="34" charset="0"/>
                  <a:cs typeface="Arial" panose="020B0604020202020204" pitchFamily="34" charset="0"/>
                </a:rPr>
                <a:t>2</a:t>
              </a:r>
              <a:r>
                <a:rPr lang="en-US" sz="1600" dirty="0">
                  <a:latin typeface="Arial" panose="020B0604020202020204" pitchFamily="34" charset="0"/>
                  <a:cs typeface="Arial" panose="020B0604020202020204" pitchFamily="34" charset="0"/>
                </a:rPr>
                <a:t>O</a:t>
              </a:r>
            </a:p>
          </p:txBody>
        </p:sp>
      </p:grpSp>
    </p:spTree>
    <p:extLst>
      <p:ext uri="{BB962C8B-B14F-4D97-AF65-F5344CB8AC3E}">
        <p14:creationId xmlns:p14="http://schemas.microsoft.com/office/powerpoint/2010/main" val="241578911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6146"/>
                                        </p:tgtEl>
                                        <p:attrNameLst>
                                          <p:attrName>style.visibility</p:attrName>
                                        </p:attrNameLst>
                                      </p:cBhvr>
                                      <p:to>
                                        <p:strVal val="visible"/>
                                      </p:to>
                                    </p:set>
                                    <p:animEffect transition="in" filter="fade">
                                      <p:cBhvr>
                                        <p:cTn id="10" dur="500"/>
                                        <p:tgtEl>
                                          <p:spTgt spid="614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86"/>
                                        </p:tgtEl>
                                        <p:attrNameLst>
                                          <p:attrName>style.visibility</p:attrName>
                                        </p:attrNameLst>
                                      </p:cBhvr>
                                      <p:to>
                                        <p:strVal val="visible"/>
                                      </p:to>
                                    </p:set>
                                    <p:animEffect transition="in" filter="fade">
                                      <p:cBhvr>
                                        <p:cTn id="15"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136" name="Group 135">
            <a:extLst>
              <a:ext uri="{FF2B5EF4-FFF2-40B4-BE49-F238E27FC236}">
                <a16:creationId xmlns:a16="http://schemas.microsoft.com/office/drawing/2014/main" id="{5E64CC41-D839-2D2C-7C98-CFEE161920B3}"/>
              </a:ext>
            </a:extLst>
          </p:cNvPr>
          <p:cNvGrpSpPr/>
          <p:nvPr/>
        </p:nvGrpSpPr>
        <p:grpSpPr>
          <a:xfrm>
            <a:off x="3009900" y="-167640"/>
            <a:ext cx="6172200" cy="1069340"/>
            <a:chOff x="3009900" y="-167640"/>
            <a:chExt cx="6172200" cy="1069340"/>
          </a:xfrm>
        </p:grpSpPr>
        <p:sp>
          <p:nvSpPr>
            <p:cNvPr id="130" name="Rectangle: Rounded Corners 129">
              <a:extLst>
                <a:ext uri="{FF2B5EF4-FFF2-40B4-BE49-F238E27FC236}">
                  <a16:creationId xmlns:a16="http://schemas.microsoft.com/office/drawing/2014/main" id="{230C773F-184B-3950-A3F5-BF920C007428}"/>
                </a:ext>
              </a:extLst>
            </p:cNvPr>
            <p:cNvSpPr/>
            <p:nvPr/>
          </p:nvSpPr>
          <p:spPr>
            <a:xfrm>
              <a:off x="3009900" y="-167640"/>
              <a:ext cx="6172200" cy="1069340"/>
            </a:xfrm>
            <a:prstGeom prst="roundRect">
              <a:avLst/>
            </a:prstGeom>
            <a:solidFill>
              <a:srgbClr val="3428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TextBox 130">
              <a:extLst>
                <a:ext uri="{FF2B5EF4-FFF2-40B4-BE49-F238E27FC236}">
                  <a16:creationId xmlns:a16="http://schemas.microsoft.com/office/drawing/2014/main" id="{168A0D06-70ED-2CEB-5DB5-CDE3D271EF1D}"/>
                </a:ext>
              </a:extLst>
            </p:cNvPr>
            <p:cNvSpPr txBox="1"/>
            <p:nvPr/>
          </p:nvSpPr>
          <p:spPr>
            <a:xfrm>
              <a:off x="3667294" y="215900"/>
              <a:ext cx="4857420" cy="523220"/>
            </a:xfrm>
            <a:prstGeom prst="rect">
              <a:avLst/>
            </a:prstGeom>
            <a:noFill/>
          </p:spPr>
          <p:txBody>
            <a:bodyPr wrap="none" rtlCol="0">
              <a:spAutoFit/>
            </a:bodyPr>
            <a:lstStyle/>
            <a:p>
              <a:pPr algn="ctr"/>
              <a:r>
                <a:rPr lang="en-US" sz="2800" b="1" dirty="0">
                  <a:solidFill>
                    <a:schemeClr val="bg1"/>
                  </a:solidFill>
                  <a:latin typeface="Arial" panose="020B0604020202020204" pitchFamily="34" charset="0"/>
                  <a:cs typeface="Arial" panose="020B0604020202020204" pitchFamily="34" charset="0"/>
                </a:rPr>
                <a:t>2. TÁC DỤNG VỚI OXYGEN</a:t>
              </a:r>
            </a:p>
          </p:txBody>
        </p:sp>
        <p:pic>
          <p:nvPicPr>
            <p:cNvPr id="132" name="Graphic 131">
              <a:extLst>
                <a:ext uri="{FF2B5EF4-FFF2-40B4-BE49-F238E27FC236}">
                  <a16:creationId xmlns:a16="http://schemas.microsoft.com/office/drawing/2014/main" id="{97CDE719-6A0C-B51F-F71B-A08448528DE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516472">
              <a:off x="3240681" y="227982"/>
              <a:ext cx="503710" cy="569411"/>
            </a:xfrm>
            <a:prstGeom prst="rect">
              <a:avLst/>
            </a:prstGeom>
          </p:spPr>
        </p:pic>
        <p:pic>
          <p:nvPicPr>
            <p:cNvPr id="133" name="Graphic 132">
              <a:extLst>
                <a:ext uri="{FF2B5EF4-FFF2-40B4-BE49-F238E27FC236}">
                  <a16:creationId xmlns:a16="http://schemas.microsoft.com/office/drawing/2014/main" id="{96F25B6D-FAD7-190E-BAF0-C067F544D67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822255">
              <a:off x="3740443" y="-145375"/>
              <a:ext cx="353189" cy="399257"/>
            </a:xfrm>
            <a:prstGeom prst="rect">
              <a:avLst/>
            </a:prstGeom>
          </p:spPr>
        </p:pic>
        <p:pic>
          <p:nvPicPr>
            <p:cNvPr id="134" name="Graphic 133">
              <a:extLst>
                <a:ext uri="{FF2B5EF4-FFF2-40B4-BE49-F238E27FC236}">
                  <a16:creationId xmlns:a16="http://schemas.microsoft.com/office/drawing/2014/main" id="{3F70FAC6-71A2-6670-7D5A-738B4B9A2C6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1267808">
              <a:off x="8082100" y="-152351"/>
              <a:ext cx="363867" cy="411327"/>
            </a:xfrm>
            <a:prstGeom prst="rect">
              <a:avLst/>
            </a:prstGeom>
          </p:spPr>
        </p:pic>
        <p:pic>
          <p:nvPicPr>
            <p:cNvPr id="135" name="Graphic 134">
              <a:extLst>
                <a:ext uri="{FF2B5EF4-FFF2-40B4-BE49-F238E27FC236}">
                  <a16:creationId xmlns:a16="http://schemas.microsoft.com/office/drawing/2014/main" id="{3513F35B-E3DB-0EFA-A0EA-BA7712F9110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084622">
              <a:off x="8468432" y="161677"/>
              <a:ext cx="503710" cy="569411"/>
            </a:xfrm>
            <a:prstGeom prst="rect">
              <a:avLst/>
            </a:prstGeom>
          </p:spPr>
        </p:pic>
      </p:grpSp>
      <p:sp>
        <p:nvSpPr>
          <p:cNvPr id="2" name="TextBox 1">
            <a:extLst>
              <a:ext uri="{FF2B5EF4-FFF2-40B4-BE49-F238E27FC236}">
                <a16:creationId xmlns:a16="http://schemas.microsoft.com/office/drawing/2014/main" id="{F3D95C59-E528-46E2-B313-90E4BC8B7FCB}"/>
              </a:ext>
            </a:extLst>
          </p:cNvPr>
          <p:cNvSpPr txBox="1"/>
          <p:nvPr/>
        </p:nvSpPr>
        <p:spPr>
          <a:xfrm>
            <a:off x="933034" y="1293936"/>
            <a:ext cx="10350061" cy="1446550"/>
          </a:xfrm>
          <a:prstGeom prst="rect">
            <a:avLst/>
          </a:prstGeom>
          <a:solidFill>
            <a:schemeClr val="accent4">
              <a:lumMod val="20000"/>
              <a:lumOff val="80000"/>
            </a:schemeClr>
          </a:solidFill>
          <a:ln w="28575">
            <a:solidFill>
              <a:schemeClr val="tx1"/>
            </a:solidFill>
          </a:ln>
        </p:spPr>
        <p:txBody>
          <a:bodyPr wrap="square" rtlCol="0">
            <a:spAutoFit/>
          </a:bodyPr>
          <a:lstStyle/>
          <a:p>
            <a:pPr marL="342900" indent="-342900">
              <a:buFont typeface="Arial" panose="020B0604020202020204" pitchFamily="34" charset="0"/>
              <a:buChar char="•"/>
            </a:pPr>
            <a:r>
              <a:rPr lang="en-US" sz="2200" dirty="0">
                <a:latin typeface="Arial" panose="020B0604020202020204" pitchFamily="34" charset="0"/>
                <a:cs typeface="Arial" panose="020B0604020202020204" pitchFamily="34" charset="0"/>
              </a:rPr>
              <a:t>Trong </a:t>
            </a:r>
            <a:r>
              <a:rPr lang="en-US" sz="2200" dirty="0" err="1">
                <a:latin typeface="Arial" panose="020B0604020202020204" pitchFamily="34" charset="0"/>
                <a:cs typeface="Arial" panose="020B0604020202020204" pitchFamily="34" charset="0"/>
              </a:rPr>
              <a:t>thực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tế</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phản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ứng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giữa</a:t>
            </a:r>
            <a:r>
              <a:rPr lang="en-US" sz="2200" dirty="0">
                <a:latin typeface="Arial" panose="020B0604020202020204" pitchFamily="34" charset="0"/>
                <a:cs typeface="Arial" panose="020B0604020202020204" pitchFamily="34" charset="0"/>
              </a:rPr>
              <a:t> nitrogen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oxygen </a:t>
            </a:r>
            <a:r>
              <a:rPr lang="en-US" sz="2200" dirty="0" err="1">
                <a:latin typeface="Arial" panose="020B0604020202020204" pitchFamily="34" charset="0"/>
                <a:cs typeface="Arial" panose="020B0604020202020204" pitchFamily="34" charset="0"/>
              </a:rPr>
              <a:t>thường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xảy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đồng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thời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với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quá</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trình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đốt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cháy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nhiên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liệu</a:t>
            </a:r>
            <a:r>
              <a:rPr lang="en-US" sz="2200" dirty="0">
                <a:latin typeface="Arial" panose="020B0604020202020204" pitchFamily="34" charset="0"/>
                <a:cs typeface="Arial" panose="020B0604020202020204" pitchFamily="34" charset="0"/>
              </a:rPr>
              <a:t> ở </a:t>
            </a:r>
            <a:r>
              <a:rPr lang="en-US" sz="2200" dirty="0" err="1">
                <a:latin typeface="Arial" panose="020B0604020202020204" pitchFamily="34" charset="0"/>
                <a:cs typeface="Arial" panose="020B0604020202020204" pitchFamily="34" charset="0"/>
              </a:rPr>
              <a:t>nhiệt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độ</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cao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bằng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không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a:t>
            </a:r>
          </a:p>
          <a:p>
            <a:pPr marL="342900" indent="-342900">
              <a:buFont typeface="Arial" panose="020B0604020202020204" pitchFamily="34" charset="0"/>
              <a:buChar char="•"/>
            </a:pPr>
            <a:r>
              <a:rPr lang="en-US" sz="2200" dirty="0" err="1">
                <a:latin typeface="Arial" panose="020B0604020202020204" pitchFamily="34" charset="0"/>
                <a:cs typeface="Arial" panose="020B0604020202020204" pitchFamily="34" charset="0"/>
              </a:rPr>
              <a:t>Hoạt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động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giao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thông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tải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sản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xuất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công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nghiệp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nguyên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chính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gây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phát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thải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oxide </a:t>
            </a:r>
            <a:r>
              <a:rPr lang="en-US" sz="2200" dirty="0" err="1">
                <a:latin typeface="Arial" panose="020B0604020202020204" pitchFamily="34" charset="0"/>
                <a:cs typeface="Arial" panose="020B0604020202020204" pitchFamily="34" charset="0"/>
              </a:rPr>
              <a:t>của</a:t>
            </a:r>
            <a:r>
              <a:rPr lang="en-US" sz="2200" dirty="0">
                <a:latin typeface="Arial" panose="020B0604020202020204" pitchFamily="34" charset="0"/>
                <a:cs typeface="Arial" panose="020B0604020202020204" pitchFamily="34" charset="0"/>
              </a:rPr>
              <a:t> nitrogen </a:t>
            </a:r>
            <a:r>
              <a:rPr lang="en-US" sz="2200" dirty="0" err="1">
                <a:latin typeface="Arial" panose="020B0604020202020204" pitchFamily="34" charset="0"/>
                <a:cs typeface="Arial" panose="020B0604020202020204" pitchFamily="34" charset="0"/>
              </a:rPr>
              <a:t>vào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quyển</a:t>
            </a:r>
            <a:r>
              <a:rPr lang="en-US" sz="2200" dirty="0">
                <a:latin typeface="Arial" panose="020B0604020202020204" pitchFamily="34" charset="0"/>
                <a:cs typeface="Arial" panose="020B0604020202020204" pitchFamily="34" charset="0"/>
              </a:rPr>
              <a:t>.</a:t>
            </a:r>
          </a:p>
        </p:txBody>
      </p:sp>
      <p:pic>
        <p:nvPicPr>
          <p:cNvPr id="8194" name="Picture 2" descr="KIADB to map water availability in industrial areas | Deccan Herald">
            <a:extLst>
              <a:ext uri="{FF2B5EF4-FFF2-40B4-BE49-F238E27FC236}">
                <a16:creationId xmlns:a16="http://schemas.microsoft.com/office/drawing/2014/main" id="{82F7FE01-01E8-1E7A-11A8-388BDE4EB36D}"/>
              </a:ext>
            </a:extLst>
          </p:cNvPr>
          <p:cNvPicPr>
            <a:picLocks noChangeAspect="1" noChangeArrowheads="1"/>
          </p:cNvPicPr>
          <p:nvPr/>
        </p:nvPicPr>
        <p:blipFill rotWithShape="1">
          <a:blip r:embed="rId14">
            <a:extLst>
              <a:ext uri="{28A0092B-C50C-407E-A947-70E740481C1C}">
                <a14:useLocalDpi xmlns:a14="http://schemas.microsoft.com/office/drawing/2010/main" val="0"/>
              </a:ext>
            </a:extLst>
          </a:blip>
          <a:srcRect t="15323"/>
          <a:stretch/>
        </p:blipFill>
        <p:spPr bwMode="auto">
          <a:xfrm>
            <a:off x="6103587" y="3008382"/>
            <a:ext cx="5183671" cy="2684718"/>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Hanoi plans measures to reduce traffic jams | Society | Vietnam+  (VietnamPlus)">
            <a:extLst>
              <a:ext uri="{FF2B5EF4-FFF2-40B4-BE49-F238E27FC236}">
                <a16:creationId xmlns:a16="http://schemas.microsoft.com/office/drawing/2014/main" id="{837AB15C-752B-811F-3114-A398CE7442CB}"/>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t="18063"/>
          <a:stretch/>
        </p:blipFill>
        <p:spPr bwMode="auto">
          <a:xfrm>
            <a:off x="933035" y="3013535"/>
            <a:ext cx="4912338" cy="26744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4935372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8196"/>
                                        </p:tgtEl>
                                        <p:attrNameLst>
                                          <p:attrName>style.visibility</p:attrName>
                                        </p:attrNameLst>
                                      </p:cBhvr>
                                      <p:to>
                                        <p:strVal val="visible"/>
                                      </p:to>
                                    </p:set>
                                    <p:animEffect transition="in" filter="fade">
                                      <p:cBhvr>
                                        <p:cTn id="10" dur="500"/>
                                        <p:tgtEl>
                                          <p:spTgt spid="8196"/>
                                        </p:tgtEl>
                                      </p:cBhvr>
                                    </p:animEffect>
                                  </p:childTnLst>
                                </p:cTn>
                              </p:par>
                              <p:par>
                                <p:cTn id="11" presetID="10" presetClass="entr" presetSubtype="0" fill="hold" nodeType="withEffect">
                                  <p:stCondLst>
                                    <p:cond delay="0"/>
                                  </p:stCondLst>
                                  <p:childTnLst>
                                    <p:set>
                                      <p:cBhvr>
                                        <p:cTn id="12" dur="1" fill="hold">
                                          <p:stCondLst>
                                            <p:cond delay="0"/>
                                          </p:stCondLst>
                                        </p:cTn>
                                        <p:tgtEl>
                                          <p:spTgt spid="8194"/>
                                        </p:tgtEl>
                                        <p:attrNameLst>
                                          <p:attrName>style.visibility</p:attrName>
                                        </p:attrNameLst>
                                      </p:cBhvr>
                                      <p:to>
                                        <p:strVal val="visible"/>
                                      </p:to>
                                    </p:set>
                                    <p:animEffect transition="in" filter="fade">
                                      <p:cBhvr>
                                        <p:cTn id="13" dur="500"/>
                                        <p:tgtEl>
                                          <p:spTgt spid="8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681349" y="1343979"/>
            <a:ext cx="10829301" cy="1557855"/>
            <a:chOff x="2328401" y="2802956"/>
            <a:chExt cx="7615019" cy="1557855"/>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328401" y="2802956"/>
              <a:ext cx="7615019" cy="1182930"/>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1431930"/>
            </a:xfrm>
            <a:prstGeom prst="rect">
              <a:avLst/>
            </a:prstGeom>
            <a:noFill/>
          </p:spPr>
          <p:txBody>
            <a:bodyPr wrap="square" rtlCol="0">
              <a:spAutoFit/>
            </a:bodyPr>
            <a:lstStyle/>
            <a:p>
              <a:pPr algn="ctr">
                <a:lnSpc>
                  <a:spcPct val="125000"/>
                </a:lnSpc>
              </a:pPr>
              <a:r>
                <a:rPr lang="vi-VN" sz="2400" b="1" dirty="0"/>
                <a:t>Trong phương trình hoá học của phản ứng tổng hợp ammonia, hãy xác định các nguyên tử có sự thay đổi số oxi hoá và vai trò của nitrogen.</a:t>
              </a: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dirty="0">
                <a:solidFill>
                  <a:schemeClr val="bg1"/>
                </a:solidFill>
              </a:rPr>
              <a:t>CÂU HỎI 6</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2697531"/>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93145" y="3691730"/>
            <a:ext cx="875521" cy="875521"/>
          </a:xfrm>
          <a:prstGeom prst="rect">
            <a:avLst/>
          </a:prstGeom>
        </p:spPr>
      </p:pic>
      <p:sp>
        <p:nvSpPr>
          <p:cNvPr id="2048" name="Rectangle 1">
            <a:extLst>
              <a:ext uri="{FF2B5EF4-FFF2-40B4-BE49-F238E27FC236}">
                <a16:creationId xmlns:a16="http://schemas.microsoft.com/office/drawing/2014/main" id="{39C604C1-B224-E0C7-27B2-7FD6B6E59A6C}"/>
              </a:ext>
            </a:extLst>
          </p:cNvPr>
          <p:cNvSpPr>
            <a:spLocks noChangeArrowheads="1"/>
          </p:cNvSpPr>
          <p:nvPr/>
        </p:nvSpPr>
        <p:spPr bwMode="auto">
          <a:xfrm>
            <a:off x="2172713" y="3736493"/>
            <a:ext cx="817087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en-US" altLang="en-US" sz="2200" dirty="0" err="1">
                <a:cs typeface="Arial" panose="020B0604020202020204" pitchFamily="34" charset="0"/>
              </a:rPr>
              <a:t>Phản</a:t>
            </a:r>
            <a:r>
              <a:rPr lang="en-US" altLang="en-US" sz="2200" dirty="0">
                <a:cs typeface="Arial" panose="020B0604020202020204" pitchFamily="34" charset="0"/>
              </a:rPr>
              <a:t> </a:t>
            </a:r>
            <a:r>
              <a:rPr lang="en-US" altLang="en-US" sz="2200" dirty="0" err="1">
                <a:cs typeface="Arial" panose="020B0604020202020204" pitchFamily="34" charset="0"/>
              </a:rPr>
              <a:t>ứng</a:t>
            </a:r>
            <a:r>
              <a:rPr lang="en-US" altLang="en-US" sz="2200" dirty="0">
                <a:cs typeface="Arial" panose="020B0604020202020204" pitchFamily="34" charset="0"/>
              </a:rPr>
              <a:t> </a:t>
            </a:r>
            <a:r>
              <a:rPr lang="en-US" altLang="en-US" sz="2200" dirty="0" err="1">
                <a:cs typeface="Arial" panose="020B0604020202020204" pitchFamily="34" charset="0"/>
              </a:rPr>
              <a:t>tổng</a:t>
            </a:r>
            <a:r>
              <a:rPr lang="en-US" altLang="en-US" sz="2200" dirty="0">
                <a:cs typeface="Arial" panose="020B0604020202020204" pitchFamily="34" charset="0"/>
              </a:rPr>
              <a:t> </a:t>
            </a:r>
            <a:r>
              <a:rPr lang="en-US" altLang="en-US" sz="2200" dirty="0" err="1">
                <a:cs typeface="Arial" panose="020B0604020202020204" pitchFamily="34" charset="0"/>
              </a:rPr>
              <a:t>hợp</a:t>
            </a:r>
            <a:r>
              <a:rPr lang="en-US" altLang="en-US" sz="2200" dirty="0">
                <a:cs typeface="Arial" panose="020B0604020202020204" pitchFamily="34" charset="0"/>
              </a:rPr>
              <a:t> ammonia: </a:t>
            </a:r>
          </a:p>
          <a:p>
            <a:pPr lvl="0" algn="ctr"/>
            <a:r>
              <a:rPr lang="en-US" altLang="en-US" sz="2200" dirty="0">
                <a:cs typeface="Arial" panose="020B0604020202020204" pitchFamily="34" charset="0"/>
              </a:rPr>
              <a:t>N</a:t>
            </a:r>
            <a:r>
              <a:rPr lang="en-US" altLang="en-US" sz="2200" baseline="-25000" dirty="0">
                <a:cs typeface="Arial" panose="020B0604020202020204" pitchFamily="34" charset="0"/>
              </a:rPr>
              <a:t>2</a:t>
            </a:r>
            <a:r>
              <a:rPr lang="en-US" altLang="en-US" sz="2200" dirty="0">
                <a:cs typeface="Arial" panose="020B0604020202020204" pitchFamily="34" charset="0"/>
              </a:rPr>
              <a:t>(g) + 3H</a:t>
            </a:r>
            <a:r>
              <a:rPr lang="en-US" altLang="en-US" sz="2200" baseline="-25000" dirty="0">
                <a:cs typeface="Arial" panose="020B0604020202020204" pitchFamily="34" charset="0"/>
              </a:rPr>
              <a:t>2</a:t>
            </a:r>
            <a:r>
              <a:rPr lang="en-US" altLang="en-US" sz="2200" dirty="0">
                <a:cs typeface="Arial" panose="020B0604020202020204" pitchFamily="34" charset="0"/>
              </a:rPr>
              <a:t>(g) ⇌ 2NH</a:t>
            </a:r>
            <a:r>
              <a:rPr lang="en-US" altLang="en-US" sz="2200" baseline="-25000" dirty="0">
                <a:cs typeface="Arial" panose="020B0604020202020204" pitchFamily="34" charset="0"/>
              </a:rPr>
              <a:t>3</a:t>
            </a:r>
            <a:r>
              <a:rPr lang="en-US" altLang="en-US" sz="2200" dirty="0">
                <a:cs typeface="Arial" panose="020B0604020202020204" pitchFamily="34" charset="0"/>
              </a:rPr>
              <a:t>(g)</a:t>
            </a:r>
          </a:p>
          <a:p>
            <a:pPr lvl="0"/>
            <a:r>
              <a:rPr lang="en-US" altLang="en-US" sz="2200" dirty="0" err="1">
                <a:cs typeface="Arial" panose="020B0604020202020204" pitchFamily="34" charset="0"/>
              </a:rPr>
              <a:t>Nguyên</a:t>
            </a:r>
            <a:r>
              <a:rPr lang="en-US" altLang="en-US" sz="2200" dirty="0">
                <a:cs typeface="Arial" panose="020B0604020202020204" pitchFamily="34" charset="0"/>
              </a:rPr>
              <a:t> </a:t>
            </a:r>
            <a:r>
              <a:rPr lang="en-US" altLang="en-US" sz="2200" dirty="0" err="1">
                <a:cs typeface="Arial" panose="020B0604020202020204" pitchFamily="34" charset="0"/>
              </a:rPr>
              <a:t>tử</a:t>
            </a:r>
            <a:r>
              <a:rPr lang="en-US" altLang="en-US" sz="2200" dirty="0">
                <a:cs typeface="Arial" panose="020B0604020202020204" pitchFamily="34" charset="0"/>
              </a:rPr>
              <a:t> </a:t>
            </a:r>
            <a:r>
              <a:rPr lang="en-US" altLang="en-US" sz="2200" dirty="0" err="1">
                <a:cs typeface="Arial" panose="020B0604020202020204" pitchFamily="34" charset="0"/>
              </a:rPr>
              <a:t>thay</a:t>
            </a:r>
            <a:r>
              <a:rPr lang="en-US" altLang="en-US" sz="2200" dirty="0">
                <a:cs typeface="Arial" panose="020B0604020202020204" pitchFamily="34" charset="0"/>
              </a:rPr>
              <a:t> </a:t>
            </a:r>
            <a:r>
              <a:rPr lang="en-US" altLang="en-US" sz="2200" dirty="0" err="1">
                <a:cs typeface="Arial" panose="020B0604020202020204" pitchFamily="34" charset="0"/>
              </a:rPr>
              <a:t>đổi</a:t>
            </a:r>
            <a:r>
              <a:rPr lang="en-US" altLang="en-US" sz="2200" dirty="0">
                <a:cs typeface="Arial" panose="020B0604020202020204" pitchFamily="34" charset="0"/>
              </a:rPr>
              <a:t> </a:t>
            </a:r>
            <a:r>
              <a:rPr lang="en-US" altLang="en-US" sz="2200" dirty="0" err="1">
                <a:cs typeface="Arial" panose="020B0604020202020204" pitchFamily="34" charset="0"/>
              </a:rPr>
              <a:t>số</a:t>
            </a:r>
            <a:r>
              <a:rPr lang="en-US" altLang="en-US" sz="2200" dirty="0">
                <a:cs typeface="Arial" panose="020B0604020202020204" pitchFamily="34" charset="0"/>
              </a:rPr>
              <a:t> </a:t>
            </a:r>
            <a:r>
              <a:rPr lang="en-US" altLang="en-US" sz="2200" dirty="0" err="1">
                <a:cs typeface="Arial" panose="020B0604020202020204" pitchFamily="34" charset="0"/>
              </a:rPr>
              <a:t>oxi</a:t>
            </a:r>
            <a:r>
              <a:rPr lang="en-US" altLang="en-US" sz="2200" dirty="0">
                <a:cs typeface="Arial" panose="020B0604020202020204" pitchFamily="34" charset="0"/>
              </a:rPr>
              <a:t> </a:t>
            </a:r>
            <a:r>
              <a:rPr lang="en-US" altLang="en-US" sz="2200" dirty="0" err="1">
                <a:cs typeface="Arial" panose="020B0604020202020204" pitchFamily="34" charset="0"/>
              </a:rPr>
              <a:t>hóa</a:t>
            </a:r>
            <a:r>
              <a:rPr lang="en-US" altLang="en-US" sz="2200" dirty="0">
                <a:cs typeface="Arial" panose="020B0604020202020204" pitchFamily="34" charset="0"/>
              </a:rPr>
              <a:t> </a:t>
            </a:r>
            <a:r>
              <a:rPr lang="en-US" altLang="en-US" sz="2200" dirty="0" err="1">
                <a:cs typeface="Arial" panose="020B0604020202020204" pitchFamily="34" charset="0"/>
              </a:rPr>
              <a:t>là</a:t>
            </a:r>
            <a:r>
              <a:rPr lang="en-US" altLang="en-US" sz="2200" dirty="0">
                <a:cs typeface="Arial" panose="020B0604020202020204" pitchFamily="34" charset="0"/>
              </a:rPr>
              <a:t>: </a:t>
            </a:r>
          </a:p>
          <a:p>
            <a:pPr marL="342900" lvl="0" indent="-342900">
              <a:buFont typeface="Arial" panose="020B0604020202020204" pitchFamily="34" charset="0"/>
              <a:buChar char="•"/>
            </a:pPr>
            <a:r>
              <a:rPr lang="en-US" altLang="en-US" sz="2200" dirty="0">
                <a:cs typeface="Arial" panose="020B0604020202020204" pitchFamily="34" charset="0"/>
              </a:rPr>
              <a:t>Nitrogen: 0 → -3</a:t>
            </a:r>
          </a:p>
          <a:p>
            <a:pPr marL="342900" lvl="0" indent="-342900">
              <a:buFont typeface="Arial" panose="020B0604020202020204" pitchFamily="34" charset="0"/>
              <a:buChar char="•"/>
            </a:pPr>
            <a:r>
              <a:rPr lang="en-US" altLang="en-US" sz="2200" dirty="0">
                <a:cs typeface="Arial" panose="020B0604020202020204" pitchFamily="34" charset="0"/>
              </a:rPr>
              <a:t>Hydrogen 0 → +1</a:t>
            </a:r>
          </a:p>
          <a:p>
            <a:pPr lvl="0"/>
            <a:r>
              <a:rPr lang="en-US" altLang="en-US" sz="2200" dirty="0">
                <a:cs typeface="Arial" panose="020B0604020202020204" pitchFamily="34" charset="0"/>
              </a:rPr>
              <a:t>Vai </a:t>
            </a:r>
            <a:r>
              <a:rPr lang="en-US" altLang="en-US" sz="2200" dirty="0" err="1">
                <a:cs typeface="Arial" panose="020B0604020202020204" pitchFamily="34" charset="0"/>
              </a:rPr>
              <a:t>trò</a:t>
            </a:r>
            <a:r>
              <a:rPr lang="en-US" altLang="en-US" sz="2200" dirty="0">
                <a:cs typeface="Arial" panose="020B0604020202020204" pitchFamily="34" charset="0"/>
              </a:rPr>
              <a:t> </a:t>
            </a:r>
            <a:r>
              <a:rPr lang="en-US" altLang="en-US" sz="2200" dirty="0" err="1">
                <a:cs typeface="Arial" panose="020B0604020202020204" pitchFamily="34" charset="0"/>
              </a:rPr>
              <a:t>của</a:t>
            </a:r>
            <a:r>
              <a:rPr lang="en-US" altLang="en-US" sz="2200" dirty="0">
                <a:cs typeface="Arial" panose="020B0604020202020204" pitchFamily="34" charset="0"/>
              </a:rPr>
              <a:t> nitrogen </a:t>
            </a:r>
            <a:r>
              <a:rPr lang="en-US" altLang="en-US" sz="2200" dirty="0" err="1">
                <a:cs typeface="Arial" panose="020B0604020202020204" pitchFamily="34" charset="0"/>
              </a:rPr>
              <a:t>là</a:t>
            </a:r>
            <a:r>
              <a:rPr lang="en-US" altLang="en-US" sz="2200" dirty="0">
                <a:cs typeface="Arial" panose="020B0604020202020204" pitchFamily="34" charset="0"/>
              </a:rPr>
              <a:t> </a:t>
            </a:r>
            <a:r>
              <a:rPr lang="en-US" altLang="en-US" sz="2200" dirty="0" err="1">
                <a:cs typeface="Arial" panose="020B0604020202020204" pitchFamily="34" charset="0"/>
              </a:rPr>
              <a:t>chất</a:t>
            </a:r>
            <a:r>
              <a:rPr lang="en-US" altLang="en-US" sz="2200" dirty="0">
                <a:cs typeface="Arial" panose="020B0604020202020204" pitchFamily="34" charset="0"/>
              </a:rPr>
              <a:t> </a:t>
            </a:r>
            <a:r>
              <a:rPr lang="en-US" altLang="en-US" sz="2200" dirty="0" err="1">
                <a:cs typeface="Arial" panose="020B0604020202020204" pitchFamily="34" charset="0"/>
              </a:rPr>
              <a:t>oxi</a:t>
            </a:r>
            <a:r>
              <a:rPr lang="en-US" altLang="en-US" sz="2200" dirty="0">
                <a:cs typeface="Arial" panose="020B0604020202020204" pitchFamily="34" charset="0"/>
              </a:rPr>
              <a:t> </a:t>
            </a:r>
            <a:r>
              <a:rPr lang="en-US" altLang="en-US" sz="2200" dirty="0" err="1">
                <a:cs typeface="Arial" panose="020B0604020202020204" pitchFamily="34" charset="0"/>
              </a:rPr>
              <a:t>hóa</a:t>
            </a:r>
            <a:r>
              <a:rPr lang="en-US" altLang="en-US" sz="2200" dirty="0">
                <a:cs typeface="Arial" panose="020B0604020202020204" pitchFamily="34" charset="0"/>
              </a:rPr>
              <a:t>.</a:t>
            </a:r>
            <a:endParaRPr kumimoji="0" lang="en-US" altLang="en-US" sz="2200" b="0" i="0" u="none" strike="noStrike" cap="none" normalizeH="0" baseline="0" dirty="0">
              <a:ln>
                <a:noFill/>
              </a:ln>
              <a:solidFill>
                <a:schemeClr val="tx1"/>
              </a:solidFill>
              <a:effectLst/>
              <a:cs typeface="Arial" panose="020B0604020202020204" pitchFamily="34" charset="0"/>
            </a:endParaRPr>
          </a:p>
        </p:txBody>
      </p:sp>
    </p:spTree>
    <p:extLst>
      <p:ext uri="{BB962C8B-B14F-4D97-AF65-F5344CB8AC3E}">
        <p14:creationId xmlns:p14="http://schemas.microsoft.com/office/powerpoint/2010/main" val="7717786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48"/>
                                        </p:tgtEl>
                                        <p:attrNameLst>
                                          <p:attrName>style.visibility</p:attrName>
                                        </p:attrNameLst>
                                      </p:cBhvr>
                                      <p:to>
                                        <p:strVal val="visible"/>
                                      </p:to>
                                    </p:set>
                                    <p:animEffect transition="in" filter="fade">
                                      <p:cBhvr>
                                        <p:cTn id="10" dur="500"/>
                                        <p:tgtEl>
                                          <p:spTgt spid="2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671355" y="1343978"/>
            <a:ext cx="10839296" cy="1999493"/>
            <a:chOff x="2321373" y="2802955"/>
            <a:chExt cx="7622047" cy="207944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328401" y="2802955"/>
              <a:ext cx="7615019" cy="2079441"/>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1373" y="2840835"/>
              <a:ext cx="7535198" cy="1893595"/>
            </a:xfrm>
            <a:prstGeom prst="rect">
              <a:avLst/>
            </a:prstGeom>
            <a:noFill/>
          </p:spPr>
          <p:txBody>
            <a:bodyPr wrap="square" rtlCol="0">
              <a:spAutoFit/>
            </a:bodyPr>
            <a:lstStyle/>
            <a:p>
              <a:pPr algn="ctr">
                <a:lnSpc>
                  <a:spcPct val="125000"/>
                </a:lnSpc>
              </a:pPr>
              <a:r>
                <a:rPr lang="vi-VN" sz="2400" b="1" dirty="0"/>
                <a:t>Trong phương trình hoá học của phản ứng giữa nitrogen với oxygen:</a:t>
              </a:r>
            </a:p>
            <a:p>
              <a:pPr algn="ctr">
                <a:lnSpc>
                  <a:spcPct val="125000"/>
                </a:lnSpc>
              </a:pPr>
              <a:r>
                <a:rPr lang="vi-VN" sz="2400" b="1" dirty="0"/>
                <a:t>a) Hãy xác định các nguyên tử có sự thay đổi số oxi hoá.</a:t>
              </a:r>
            </a:p>
            <a:p>
              <a:pPr algn="ctr">
                <a:lnSpc>
                  <a:spcPct val="125000"/>
                </a:lnSpc>
              </a:pPr>
              <a:r>
                <a:rPr lang="vi-VN" sz="2400" b="1" dirty="0"/>
                <a:t>b) Tại sao thực tế không sử dụng phản ứng này để tạo ra NO, một hợp chất trung gian quan trọng trong công nghiệp sản xuất nitric acid?</a:t>
              </a: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dirty="0">
                <a:solidFill>
                  <a:schemeClr val="bg1"/>
                </a:solidFill>
              </a:rPr>
              <a:t>CÂU HỎI 7</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3448609"/>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327961" y="4029126"/>
            <a:ext cx="868807" cy="875521"/>
          </a:xfrm>
          <a:prstGeom prst="rect">
            <a:avLst/>
          </a:prstGeom>
        </p:spPr>
      </p:pic>
      <p:sp>
        <p:nvSpPr>
          <p:cNvPr id="2048" name="Rectangle 1">
            <a:extLst>
              <a:ext uri="{FF2B5EF4-FFF2-40B4-BE49-F238E27FC236}">
                <a16:creationId xmlns:a16="http://schemas.microsoft.com/office/drawing/2014/main" id="{39C604C1-B224-E0C7-27B2-7FD6B6E59A6C}"/>
              </a:ext>
            </a:extLst>
          </p:cNvPr>
          <p:cNvSpPr>
            <a:spLocks noChangeArrowheads="1"/>
          </p:cNvSpPr>
          <p:nvPr/>
        </p:nvSpPr>
        <p:spPr bwMode="auto">
          <a:xfrm>
            <a:off x="2254441" y="4114763"/>
            <a:ext cx="855875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vi-VN" altLang="en-US" sz="2000" dirty="0">
                <a:latin typeface="+mn-lt"/>
              </a:rPr>
              <a:t>Phản ứng: N</a:t>
            </a:r>
            <a:r>
              <a:rPr lang="vi-VN" altLang="en-US" sz="2000" baseline="-25000" dirty="0">
                <a:latin typeface="+mn-lt"/>
              </a:rPr>
              <a:t>2</a:t>
            </a:r>
            <a:r>
              <a:rPr lang="vi-VN" altLang="en-US" sz="2000" dirty="0">
                <a:latin typeface="+mn-lt"/>
              </a:rPr>
              <a:t>(g) + O</a:t>
            </a:r>
            <a:r>
              <a:rPr lang="vi-VN" altLang="en-US" sz="2000" baseline="-25000" dirty="0">
                <a:latin typeface="+mn-lt"/>
              </a:rPr>
              <a:t>2</a:t>
            </a:r>
            <a:r>
              <a:rPr lang="vi-VN" altLang="en-US" sz="2000" dirty="0">
                <a:latin typeface="+mn-lt"/>
              </a:rPr>
              <a:t>(g) ⇌ 2NO(g).</a:t>
            </a:r>
          </a:p>
          <a:p>
            <a:pPr lvl="0"/>
            <a:r>
              <a:rPr lang="vi-VN" altLang="en-US" sz="2000" dirty="0">
                <a:latin typeface="+mn-lt"/>
              </a:rPr>
              <a:t>Nguyên tử có sự thay đổi số oxi hóa là</a:t>
            </a:r>
            <a:r>
              <a:rPr lang="en-US" altLang="en-US" sz="2000" dirty="0">
                <a:latin typeface="+mn-lt"/>
              </a:rPr>
              <a:t>:</a:t>
            </a:r>
          </a:p>
          <a:p>
            <a:pPr marL="342900" lvl="0" indent="-342900">
              <a:buFont typeface="Arial" panose="020B0604020202020204" pitchFamily="34" charset="0"/>
              <a:buChar char="•"/>
            </a:pPr>
            <a:r>
              <a:rPr lang="en-US" altLang="en-US" sz="2000" dirty="0">
                <a:latin typeface="+mn-lt"/>
                <a:cs typeface="Arial" panose="020B0604020202020204" pitchFamily="34" charset="0"/>
              </a:rPr>
              <a:t>N</a:t>
            </a:r>
            <a:r>
              <a:rPr lang="vi-VN" altLang="en-US" sz="2000" dirty="0">
                <a:latin typeface="+mn-lt"/>
              </a:rPr>
              <a:t>itrogen: 0 → +2 </a:t>
            </a:r>
            <a:endParaRPr lang="en-US" altLang="en-US" sz="2000" dirty="0">
              <a:latin typeface="+mn-lt"/>
            </a:endParaRPr>
          </a:p>
          <a:p>
            <a:pPr marL="342900" lvl="0" indent="-342900">
              <a:buFont typeface="Arial" panose="020B0604020202020204" pitchFamily="34" charset="0"/>
              <a:buChar char="•"/>
            </a:pPr>
            <a:r>
              <a:rPr lang="en-US" altLang="en-US" sz="2000" dirty="0">
                <a:latin typeface="+mn-lt"/>
                <a:cs typeface="Arial" panose="020B0604020202020204" pitchFamily="34" charset="0"/>
              </a:rPr>
              <a:t>Oxygen:</a:t>
            </a:r>
            <a:r>
              <a:rPr lang="vi-VN" altLang="en-US" sz="2000" dirty="0">
                <a:latin typeface="+mn-lt"/>
                <a:cs typeface="Arial" panose="020B0604020202020204" pitchFamily="34" charset="0"/>
              </a:rPr>
              <a:t> </a:t>
            </a:r>
            <a:r>
              <a:rPr lang="vi-VN" altLang="en-US" sz="2000" dirty="0">
                <a:latin typeface="+mn-lt"/>
              </a:rPr>
              <a:t>0 → -2</a:t>
            </a:r>
          </a:p>
        </p:txBody>
      </p:sp>
      <p:sp>
        <p:nvSpPr>
          <p:cNvPr id="2049" name="TextBox 2048">
            <a:extLst>
              <a:ext uri="{FF2B5EF4-FFF2-40B4-BE49-F238E27FC236}">
                <a16:creationId xmlns:a16="http://schemas.microsoft.com/office/drawing/2014/main" id="{9991364E-8653-44FD-3806-7AA9258AAB19}"/>
              </a:ext>
            </a:extLst>
          </p:cNvPr>
          <p:cNvSpPr txBox="1"/>
          <p:nvPr/>
        </p:nvSpPr>
        <p:spPr>
          <a:xfrm>
            <a:off x="2108758" y="5378968"/>
            <a:ext cx="8683403" cy="1323439"/>
          </a:xfrm>
          <a:prstGeom prst="rect">
            <a:avLst/>
          </a:prstGeom>
          <a:noFill/>
        </p:spPr>
        <p:txBody>
          <a:bodyPr wrap="square">
            <a:spAutoFit/>
          </a:bodyPr>
          <a:lstStyle/>
          <a:p>
            <a:pPr lvl="0"/>
            <a:r>
              <a:rPr lang="vi-VN" altLang="en-US" sz="2000" dirty="0">
                <a:latin typeface="Arial" panose="020B0604020202020204" pitchFamily="34" charset="0"/>
                <a:cs typeface="Arial" panose="020B0604020202020204" pitchFamily="34" charset="0"/>
              </a:rPr>
              <a:t>Trong thực tế không sử dụng phản ứng này để tạo ra NO, một hợp chất trung gian quan trọng trong công nghiệp sản xuất nitric acid vì phản ứng này thường xảy ra đồng thời với quá trình đốt cháy nhiên liệu ở nhiệt độ cao bằng không khí gây ô nhiễm môi trường.</a:t>
            </a:r>
            <a:endParaRPr kumimoji="0" lang="en-US" altLang="en-US" sz="2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pic>
        <p:nvPicPr>
          <p:cNvPr id="2050" name="Picture 2049">
            <a:extLst>
              <a:ext uri="{FF2B5EF4-FFF2-40B4-BE49-F238E27FC236}">
                <a16:creationId xmlns:a16="http://schemas.microsoft.com/office/drawing/2014/main" id="{13DC18B9-3268-691F-E958-63E1E20303B1}"/>
              </a:ext>
            </a:extLst>
          </p:cNvPr>
          <p:cNvPicPr>
            <a:picLocks noChangeAspect="1"/>
          </p:cNvPicPr>
          <p:nvPr/>
        </p:nvPicPr>
        <p:blipFill>
          <a:blip r:embed="rId12">
            <a:duotone>
              <a:schemeClr val="accent2">
                <a:shade val="45000"/>
                <a:satMod val="135000"/>
              </a:schemeClr>
              <a:prstClr val="white"/>
            </a:duotone>
          </a:blip>
          <a:stretch>
            <a:fillRect/>
          </a:stretch>
        </p:blipFill>
        <p:spPr>
          <a:xfrm>
            <a:off x="1258870" y="5394735"/>
            <a:ext cx="875521" cy="875521"/>
          </a:xfrm>
          <a:prstGeom prst="rect">
            <a:avLst/>
          </a:prstGeom>
        </p:spPr>
      </p:pic>
    </p:spTree>
    <p:extLst>
      <p:ext uri="{BB962C8B-B14F-4D97-AF65-F5344CB8AC3E}">
        <p14:creationId xmlns:p14="http://schemas.microsoft.com/office/powerpoint/2010/main" val="612474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48"/>
                                        </p:tgtEl>
                                        <p:attrNameLst>
                                          <p:attrName>style.visibility</p:attrName>
                                        </p:attrNameLst>
                                      </p:cBhvr>
                                      <p:to>
                                        <p:strVal val="visible"/>
                                      </p:to>
                                    </p:set>
                                    <p:animEffect transition="in" filter="fade">
                                      <p:cBhvr>
                                        <p:cTn id="10" dur="500"/>
                                        <p:tgtEl>
                                          <p:spTgt spid="204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050"/>
                                        </p:tgtEl>
                                        <p:attrNameLst>
                                          <p:attrName>style.visibility</p:attrName>
                                        </p:attrNameLst>
                                      </p:cBhvr>
                                      <p:to>
                                        <p:strVal val="visible"/>
                                      </p:to>
                                    </p:set>
                                    <p:animEffect transition="in" filter="fade">
                                      <p:cBhvr>
                                        <p:cTn id="15" dur="500"/>
                                        <p:tgtEl>
                                          <p:spTgt spid="205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049"/>
                                        </p:tgtEl>
                                        <p:attrNameLst>
                                          <p:attrName>style.visibility</p:attrName>
                                        </p:attrNameLst>
                                      </p:cBhvr>
                                      <p:to>
                                        <p:strVal val="visible"/>
                                      </p:to>
                                    </p:set>
                                    <p:animEffect transition="in" filter="fade">
                                      <p:cBhvr>
                                        <p:cTn id="18" dur="500"/>
                                        <p:tgtEl>
                                          <p:spTgt spid="2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 grpId="0"/>
      <p:bldP spid="204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671355" y="1343978"/>
            <a:ext cx="10839296" cy="1468353"/>
            <a:chOff x="2321373" y="2802955"/>
            <a:chExt cx="7622047" cy="1527064"/>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328401" y="2802955"/>
              <a:ext cx="7615019" cy="1184741"/>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1373" y="2840835"/>
              <a:ext cx="7535198" cy="1489184"/>
            </a:xfrm>
            <a:prstGeom prst="rect">
              <a:avLst/>
            </a:prstGeom>
            <a:noFill/>
          </p:spPr>
          <p:txBody>
            <a:bodyPr wrap="square" rtlCol="0">
              <a:spAutoFit/>
            </a:bodyPr>
            <a:lstStyle/>
            <a:p>
              <a:pPr algn="ctr">
                <a:lnSpc>
                  <a:spcPct val="125000"/>
                </a:lnSpc>
              </a:pPr>
              <a:r>
                <a:rPr lang="vi-VN" sz="2400" b="1" dirty="0"/>
                <a:t>Viết các phương trình hoá học minh hoạ quá trình hình thành đạm nitrate trong tự nhiên xuất phát từ nitrogen.</a:t>
              </a:r>
            </a:p>
            <a:p>
              <a:pPr algn="ctr">
                <a:lnSpc>
                  <a:spcPct val="125000"/>
                </a:lnSpc>
              </a:pPr>
              <a:endParaRPr lang="vi-VN" sz="2400" b="1" dirty="0"/>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dirty="0">
                <a:solidFill>
                  <a:schemeClr val="bg1"/>
                </a:solidFill>
              </a:rPr>
              <a:t>CÂU HỎI 8</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2795461"/>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437918" y="3438285"/>
            <a:ext cx="868807" cy="875521"/>
          </a:xfrm>
          <a:prstGeom prst="rect">
            <a:avLst/>
          </a:prstGeom>
        </p:spPr>
      </p:pic>
      <p:sp>
        <p:nvSpPr>
          <p:cNvPr id="2048" name="Rectangle 1">
            <a:extLst>
              <a:ext uri="{FF2B5EF4-FFF2-40B4-BE49-F238E27FC236}">
                <a16:creationId xmlns:a16="http://schemas.microsoft.com/office/drawing/2014/main" id="{39C604C1-B224-E0C7-27B2-7FD6B6E59A6C}"/>
              </a:ext>
            </a:extLst>
          </p:cNvPr>
          <p:cNvSpPr>
            <a:spLocks noChangeArrowheads="1"/>
          </p:cNvSpPr>
          <p:nvPr/>
        </p:nvSpPr>
        <p:spPr bwMode="auto">
          <a:xfrm>
            <a:off x="2384901" y="4488825"/>
            <a:ext cx="8558750"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pt-BR" altLang="en-US" sz="2400" dirty="0">
                <a:cs typeface="Arial" panose="020B0604020202020204" pitchFamily="34" charset="0"/>
              </a:rPr>
              <a:t>(1) N</a:t>
            </a:r>
            <a:r>
              <a:rPr lang="pt-BR" altLang="en-US" sz="2400" baseline="-25000" dirty="0">
                <a:cs typeface="Arial" panose="020B0604020202020204" pitchFamily="34" charset="0"/>
              </a:rPr>
              <a:t>2  </a:t>
            </a:r>
            <a:r>
              <a:rPr lang="pt-BR" altLang="en-US" sz="2400" dirty="0">
                <a:cs typeface="Arial" panose="020B0604020202020204" pitchFamily="34" charset="0"/>
              </a:rPr>
              <a:t>+  O</a:t>
            </a:r>
            <a:r>
              <a:rPr lang="pt-BR" altLang="en-US" sz="2400" baseline="-25000" dirty="0">
                <a:cs typeface="Arial" panose="020B0604020202020204" pitchFamily="34" charset="0"/>
              </a:rPr>
              <a:t>2  </a:t>
            </a:r>
            <a:r>
              <a:rPr lang="pt-BR" altLang="en-US" sz="2400" dirty="0">
                <a:cs typeface="Arial" panose="020B0604020202020204" pitchFamily="34" charset="0"/>
              </a:rPr>
              <a:t>→  2NO</a:t>
            </a:r>
          </a:p>
          <a:p>
            <a:pPr lvl="0"/>
            <a:r>
              <a:rPr lang="pt-BR" altLang="en-US" sz="2400" dirty="0">
                <a:cs typeface="Arial" panose="020B0604020202020204" pitchFamily="34" charset="0"/>
              </a:rPr>
              <a:t>(2) 2NO  +  O</a:t>
            </a:r>
            <a:r>
              <a:rPr lang="pt-BR" altLang="en-US" sz="2400" baseline="-25000" dirty="0">
                <a:cs typeface="Arial" panose="020B0604020202020204" pitchFamily="34" charset="0"/>
              </a:rPr>
              <a:t>2</a:t>
            </a:r>
            <a:r>
              <a:rPr lang="pt-BR" altLang="en-US" sz="2400" dirty="0">
                <a:cs typeface="Arial" panose="020B0604020202020204" pitchFamily="34" charset="0"/>
              </a:rPr>
              <a:t>→  2NO</a:t>
            </a:r>
            <a:r>
              <a:rPr lang="pt-BR" altLang="en-US" sz="2400" baseline="-25000" dirty="0">
                <a:cs typeface="Arial" panose="020B0604020202020204" pitchFamily="34" charset="0"/>
              </a:rPr>
              <a:t>2</a:t>
            </a:r>
          </a:p>
          <a:p>
            <a:pPr lvl="0"/>
            <a:r>
              <a:rPr lang="pt-BR" altLang="en-US" sz="2400" dirty="0">
                <a:cs typeface="Arial" panose="020B0604020202020204" pitchFamily="34" charset="0"/>
              </a:rPr>
              <a:t>(3) 4NO</a:t>
            </a:r>
            <a:r>
              <a:rPr lang="pt-BR" altLang="en-US" sz="2400" baseline="-25000" dirty="0">
                <a:cs typeface="Arial" panose="020B0604020202020204" pitchFamily="34" charset="0"/>
              </a:rPr>
              <a:t>2  </a:t>
            </a:r>
            <a:r>
              <a:rPr lang="pt-BR" altLang="en-US" sz="2400" dirty="0">
                <a:cs typeface="Arial" panose="020B0604020202020204" pitchFamily="34" charset="0"/>
              </a:rPr>
              <a:t>+  O</a:t>
            </a:r>
            <a:r>
              <a:rPr lang="pt-BR" altLang="en-US" sz="2400" baseline="-25000" dirty="0">
                <a:cs typeface="Arial" panose="020B0604020202020204" pitchFamily="34" charset="0"/>
              </a:rPr>
              <a:t>2  </a:t>
            </a:r>
            <a:r>
              <a:rPr lang="pt-BR" altLang="en-US" sz="2400" dirty="0">
                <a:cs typeface="Arial" panose="020B0604020202020204" pitchFamily="34" charset="0"/>
              </a:rPr>
              <a:t>+  4H</a:t>
            </a:r>
            <a:r>
              <a:rPr lang="pt-BR" altLang="en-US" sz="2400" baseline="-25000" dirty="0">
                <a:cs typeface="Arial" panose="020B0604020202020204" pitchFamily="34" charset="0"/>
              </a:rPr>
              <a:t>2</a:t>
            </a:r>
            <a:r>
              <a:rPr lang="pt-BR" altLang="en-US" sz="2400" dirty="0">
                <a:cs typeface="Arial" panose="020B0604020202020204" pitchFamily="34" charset="0"/>
              </a:rPr>
              <a:t>O  →  4HNO</a:t>
            </a:r>
            <a:r>
              <a:rPr lang="pt-BR" altLang="en-US" sz="2400" baseline="-25000" dirty="0">
                <a:cs typeface="Arial" panose="020B0604020202020204" pitchFamily="34" charset="0"/>
              </a:rPr>
              <a:t>3</a:t>
            </a:r>
          </a:p>
          <a:p>
            <a:pPr lvl="0"/>
            <a:r>
              <a:rPr lang="pt-BR" altLang="en-US" sz="2400" dirty="0">
                <a:cs typeface="Arial" panose="020B0604020202020204" pitchFamily="34" charset="0"/>
              </a:rPr>
              <a:t>(4) HNO</a:t>
            </a:r>
            <a:r>
              <a:rPr lang="pt-BR" altLang="en-US" sz="2400" baseline="-25000" dirty="0">
                <a:cs typeface="Arial" panose="020B0604020202020204" pitchFamily="34" charset="0"/>
              </a:rPr>
              <a:t>3   </a:t>
            </a:r>
            <a:r>
              <a:rPr lang="pt-BR" altLang="en-US" sz="2400" dirty="0">
                <a:cs typeface="Arial" panose="020B0604020202020204" pitchFamily="34" charset="0"/>
              </a:rPr>
              <a:t>→  H</a:t>
            </a:r>
            <a:r>
              <a:rPr lang="pt-BR" altLang="en-US" sz="2400" baseline="30000" dirty="0">
                <a:cs typeface="Arial" panose="020B0604020202020204" pitchFamily="34" charset="0"/>
              </a:rPr>
              <a:t>+   </a:t>
            </a:r>
            <a:r>
              <a:rPr lang="pt-BR" altLang="en-US" sz="2400" dirty="0">
                <a:cs typeface="Arial" panose="020B0604020202020204" pitchFamily="34" charset="0"/>
              </a:rPr>
              <a:t>+  NO</a:t>
            </a:r>
            <a:r>
              <a:rPr lang="pt-BR" altLang="en-US" sz="2400" baseline="-25000" dirty="0">
                <a:cs typeface="Arial" panose="020B0604020202020204" pitchFamily="34" charset="0"/>
              </a:rPr>
              <a:t>3</a:t>
            </a:r>
            <a:r>
              <a:rPr lang="pt-BR" altLang="en-US" sz="2400" baseline="30000" dirty="0">
                <a:cs typeface="Arial" panose="020B0604020202020204" pitchFamily="34" charset="0"/>
              </a:rPr>
              <a:t>−</a:t>
            </a:r>
            <a:endParaRPr lang="vi-VN" altLang="en-US" sz="2400" baseline="30000" dirty="0">
              <a:cs typeface="Arial" panose="020B0604020202020204" pitchFamily="34" charset="0"/>
            </a:endParaRPr>
          </a:p>
        </p:txBody>
      </p:sp>
      <p:grpSp>
        <p:nvGrpSpPr>
          <p:cNvPr id="2074" name="Group 2073">
            <a:extLst>
              <a:ext uri="{FF2B5EF4-FFF2-40B4-BE49-F238E27FC236}">
                <a16:creationId xmlns:a16="http://schemas.microsoft.com/office/drawing/2014/main" id="{07DB61B2-1B4B-08F2-CA78-387F1B2247AA}"/>
              </a:ext>
            </a:extLst>
          </p:cNvPr>
          <p:cNvGrpSpPr/>
          <p:nvPr/>
        </p:nvGrpSpPr>
        <p:grpSpPr>
          <a:xfrm>
            <a:off x="2384900" y="3380863"/>
            <a:ext cx="7349035" cy="1200329"/>
            <a:chOff x="2384901" y="3380863"/>
            <a:chExt cx="6223706" cy="1200329"/>
          </a:xfrm>
        </p:grpSpPr>
        <p:grpSp>
          <p:nvGrpSpPr>
            <p:cNvPr id="3" name="Group 2">
              <a:extLst>
                <a:ext uri="{FF2B5EF4-FFF2-40B4-BE49-F238E27FC236}">
                  <a16:creationId xmlns:a16="http://schemas.microsoft.com/office/drawing/2014/main" id="{32C060B1-7ECE-05D2-1561-194C0FC88B12}"/>
                </a:ext>
              </a:extLst>
            </p:cNvPr>
            <p:cNvGrpSpPr/>
            <p:nvPr/>
          </p:nvGrpSpPr>
          <p:grpSpPr>
            <a:xfrm>
              <a:off x="2384901" y="3380863"/>
              <a:ext cx="6223706" cy="1200329"/>
              <a:chOff x="6544749" y="3126261"/>
              <a:chExt cx="4731217" cy="1200329"/>
            </a:xfrm>
          </p:grpSpPr>
          <p:sp>
            <p:nvSpPr>
              <p:cNvPr id="2052" name="TextBox 2051">
                <a:extLst>
                  <a:ext uri="{FF2B5EF4-FFF2-40B4-BE49-F238E27FC236}">
                    <a16:creationId xmlns:a16="http://schemas.microsoft.com/office/drawing/2014/main" id="{B34710BC-F25E-F05B-94F8-6A93DFEB6EF2}"/>
                  </a:ext>
                </a:extLst>
              </p:cNvPr>
              <p:cNvSpPr txBox="1"/>
              <p:nvPr/>
            </p:nvSpPr>
            <p:spPr>
              <a:xfrm>
                <a:off x="6544749" y="3126261"/>
                <a:ext cx="4731217" cy="1200329"/>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 </a:t>
                </a:r>
              </a:p>
              <a:p>
                <a:r>
                  <a:rPr lang="en-US" sz="2400" dirty="0">
                    <a:latin typeface="Arial" panose="020B0604020202020204" pitchFamily="34" charset="0"/>
                    <a:cs typeface="Arial" panose="020B0604020202020204" pitchFamily="34" charset="0"/>
                  </a:rPr>
                  <a:t>N</a:t>
                </a:r>
                <a:r>
                  <a:rPr lang="en-US" sz="2400" baseline="-25000" dirty="0">
                    <a:latin typeface="Arial" panose="020B0604020202020204" pitchFamily="34" charset="0"/>
                    <a:cs typeface="Arial" panose="020B0604020202020204" pitchFamily="34" charset="0"/>
                  </a:rPr>
                  <a:t>2</a:t>
                </a:r>
                <a:r>
                  <a:rPr lang="en-US" sz="2400" dirty="0">
                    <a:latin typeface="Arial" panose="020B0604020202020204" pitchFamily="34" charset="0"/>
                    <a:cs typeface="Arial" panose="020B0604020202020204" pitchFamily="34" charset="0"/>
                  </a:rPr>
                  <a:t>          NO         NO</a:t>
                </a:r>
                <a:r>
                  <a:rPr lang="en-US" sz="2400" baseline="-25000" dirty="0">
                    <a:latin typeface="Arial" panose="020B0604020202020204" pitchFamily="34" charset="0"/>
                    <a:cs typeface="Arial" panose="020B0604020202020204" pitchFamily="34" charset="0"/>
                  </a:rPr>
                  <a:t>2</a:t>
                </a:r>
                <a:r>
                  <a:rPr lang="en-US" sz="2400" dirty="0">
                    <a:latin typeface="Arial" panose="020B0604020202020204" pitchFamily="34" charset="0"/>
                    <a:cs typeface="Arial" panose="020B0604020202020204" pitchFamily="34" charset="0"/>
                  </a:rPr>
                  <a:t>               HNO</a:t>
                </a:r>
                <a:r>
                  <a:rPr lang="en-US" sz="2400" baseline="-25000" dirty="0">
                    <a:latin typeface="Arial" panose="020B0604020202020204" pitchFamily="34" charset="0"/>
                    <a:cs typeface="Arial" panose="020B0604020202020204" pitchFamily="34" charset="0"/>
                  </a:rPr>
                  <a:t>3 </a:t>
                </a:r>
                <a:r>
                  <a:rPr lang="en-US" sz="2400" dirty="0">
                    <a:latin typeface="Arial" panose="020B0604020202020204" pitchFamily="34" charset="0"/>
                    <a:cs typeface="Arial" panose="020B0604020202020204" pitchFamily="34" charset="0"/>
                  </a:rPr>
                  <a:t>        H</a:t>
                </a:r>
                <a:r>
                  <a:rPr lang="en-US" sz="2400" baseline="30000" dirty="0">
                    <a:latin typeface="Arial" panose="020B0604020202020204" pitchFamily="34" charset="0"/>
                    <a:cs typeface="Arial" panose="020B0604020202020204" pitchFamily="34" charset="0"/>
                  </a:rPr>
                  <a:t>+</a:t>
                </a:r>
                <a:r>
                  <a:rPr lang="en-US" sz="2400" dirty="0">
                    <a:latin typeface="Arial" panose="020B0604020202020204" pitchFamily="34" charset="0"/>
                    <a:cs typeface="Arial" panose="020B0604020202020204" pitchFamily="34" charset="0"/>
                  </a:rPr>
                  <a:t> + NO</a:t>
                </a:r>
                <a:r>
                  <a:rPr lang="en-US" sz="2400" baseline="-25000" dirty="0">
                    <a:latin typeface="Arial" panose="020B0604020202020204" pitchFamily="34" charset="0"/>
                    <a:cs typeface="Arial" panose="020B0604020202020204" pitchFamily="34" charset="0"/>
                  </a:rPr>
                  <a:t>3</a:t>
                </a:r>
                <a:r>
                  <a:rPr lang="en-US" sz="2400" baseline="30000" dirty="0">
                    <a:latin typeface="Arial" panose="020B0604020202020204" pitchFamily="34" charset="0"/>
                    <a:cs typeface="Arial" panose="020B0604020202020204" pitchFamily="34" charset="0"/>
                  </a:rPr>
                  <a:t>-</a:t>
                </a:r>
                <a:endParaRPr lang="en-US" sz="2400" dirty="0">
                  <a:latin typeface="Arial" panose="020B0604020202020204" pitchFamily="34" charset="0"/>
                  <a:cs typeface="Arial" panose="020B0604020202020204" pitchFamily="34" charset="0"/>
                </a:endParaRPr>
              </a:p>
            </p:txBody>
          </p:sp>
          <p:cxnSp>
            <p:nvCxnSpPr>
              <p:cNvPr id="2053" name="Straight Arrow Connector 2052">
                <a:extLst>
                  <a:ext uri="{FF2B5EF4-FFF2-40B4-BE49-F238E27FC236}">
                    <a16:creationId xmlns:a16="http://schemas.microsoft.com/office/drawing/2014/main" id="{A2AF880C-AA42-FC1F-3287-EB1310569197}"/>
                  </a:ext>
                </a:extLst>
              </p:cNvPr>
              <p:cNvCxnSpPr/>
              <p:nvPr/>
            </p:nvCxnSpPr>
            <p:spPr>
              <a:xfrm>
                <a:off x="6872748" y="3726426"/>
                <a:ext cx="403123"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54" name="Straight Arrow Connector 2053">
                <a:extLst>
                  <a:ext uri="{FF2B5EF4-FFF2-40B4-BE49-F238E27FC236}">
                    <a16:creationId xmlns:a16="http://schemas.microsoft.com/office/drawing/2014/main" id="{49FDDA36-86CF-21F8-086F-8BD49B5FFA51}"/>
                  </a:ext>
                </a:extLst>
              </p:cNvPr>
              <p:cNvCxnSpPr/>
              <p:nvPr/>
            </p:nvCxnSpPr>
            <p:spPr>
              <a:xfrm>
                <a:off x="7690385" y="3726426"/>
                <a:ext cx="403123"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56" name="Straight Arrow Connector 2055">
                <a:extLst>
                  <a:ext uri="{FF2B5EF4-FFF2-40B4-BE49-F238E27FC236}">
                    <a16:creationId xmlns:a16="http://schemas.microsoft.com/office/drawing/2014/main" id="{0FAC787D-5918-0245-8CE0-1966C729B86A}"/>
                  </a:ext>
                </a:extLst>
              </p:cNvPr>
              <p:cNvCxnSpPr>
                <a:cxnSpLocks/>
              </p:cNvCxnSpPr>
              <p:nvPr/>
            </p:nvCxnSpPr>
            <p:spPr>
              <a:xfrm>
                <a:off x="8532159" y="3726426"/>
                <a:ext cx="756397"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57" name="Straight Arrow Connector 2056">
                <a:extLst>
                  <a:ext uri="{FF2B5EF4-FFF2-40B4-BE49-F238E27FC236}">
                    <a16:creationId xmlns:a16="http://schemas.microsoft.com/office/drawing/2014/main" id="{BE3E4251-3C7F-3031-FDC6-5AA19246620C}"/>
                  </a:ext>
                </a:extLst>
              </p:cNvPr>
              <p:cNvCxnSpPr/>
              <p:nvPr/>
            </p:nvCxnSpPr>
            <p:spPr>
              <a:xfrm>
                <a:off x="9810587" y="3726426"/>
                <a:ext cx="403123"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58" name="TextBox 2057">
                <a:extLst>
                  <a:ext uri="{FF2B5EF4-FFF2-40B4-BE49-F238E27FC236}">
                    <a16:creationId xmlns:a16="http://schemas.microsoft.com/office/drawing/2014/main" id="{5C174055-BE24-E753-DDD7-E518BB1F07DC}"/>
                  </a:ext>
                </a:extLst>
              </p:cNvPr>
              <p:cNvSpPr txBox="1"/>
              <p:nvPr/>
            </p:nvSpPr>
            <p:spPr>
              <a:xfrm>
                <a:off x="6832459" y="3336529"/>
                <a:ext cx="476713" cy="400110"/>
              </a:xfrm>
              <a:prstGeom prst="rect">
                <a:avLst/>
              </a:prstGeom>
              <a:noFill/>
            </p:spPr>
            <p:txBody>
              <a:bodyPr wrap="none" rtlCol="0">
                <a:spAutoFit/>
              </a:bodyPr>
              <a:lstStyle/>
              <a:p>
                <a:r>
                  <a:rPr lang="en-US" sz="2000" dirty="0">
                    <a:latin typeface="Arial" panose="020B0604020202020204" pitchFamily="34" charset="0"/>
                    <a:cs typeface="Arial" panose="020B0604020202020204" pitchFamily="34" charset="0"/>
                  </a:rPr>
                  <a:t>+O</a:t>
                </a:r>
                <a:r>
                  <a:rPr lang="en-US" sz="2000" baseline="-25000" dirty="0">
                    <a:latin typeface="Arial" panose="020B0604020202020204" pitchFamily="34" charset="0"/>
                    <a:cs typeface="Arial" panose="020B0604020202020204" pitchFamily="34" charset="0"/>
                  </a:rPr>
                  <a:t>2</a:t>
                </a:r>
                <a:endParaRPr lang="en-US" sz="2000" dirty="0">
                  <a:latin typeface="Arial" panose="020B0604020202020204" pitchFamily="34" charset="0"/>
                  <a:cs typeface="Arial" panose="020B0604020202020204" pitchFamily="34" charset="0"/>
                </a:endParaRPr>
              </a:p>
            </p:txBody>
          </p:sp>
          <p:sp>
            <p:nvSpPr>
              <p:cNvPr id="2059" name="TextBox 2058">
                <a:extLst>
                  <a:ext uri="{FF2B5EF4-FFF2-40B4-BE49-F238E27FC236}">
                    <a16:creationId xmlns:a16="http://schemas.microsoft.com/office/drawing/2014/main" id="{F371A0F1-2114-01D2-1FA1-38441A464B80}"/>
                  </a:ext>
                </a:extLst>
              </p:cNvPr>
              <p:cNvSpPr txBox="1"/>
              <p:nvPr/>
            </p:nvSpPr>
            <p:spPr>
              <a:xfrm>
                <a:off x="7650096" y="3336529"/>
                <a:ext cx="476713" cy="400110"/>
              </a:xfrm>
              <a:prstGeom prst="rect">
                <a:avLst/>
              </a:prstGeom>
              <a:noFill/>
            </p:spPr>
            <p:txBody>
              <a:bodyPr wrap="none" rtlCol="0">
                <a:spAutoFit/>
              </a:bodyPr>
              <a:lstStyle/>
              <a:p>
                <a:r>
                  <a:rPr lang="en-US" sz="2000" dirty="0">
                    <a:latin typeface="Arial" panose="020B0604020202020204" pitchFamily="34" charset="0"/>
                    <a:cs typeface="Arial" panose="020B0604020202020204" pitchFamily="34" charset="0"/>
                  </a:rPr>
                  <a:t>+O</a:t>
                </a:r>
                <a:r>
                  <a:rPr lang="en-US" sz="2000" baseline="-25000" dirty="0">
                    <a:latin typeface="Arial" panose="020B0604020202020204" pitchFamily="34" charset="0"/>
                    <a:cs typeface="Arial" panose="020B0604020202020204" pitchFamily="34" charset="0"/>
                  </a:rPr>
                  <a:t>2</a:t>
                </a:r>
                <a:endParaRPr lang="en-US" sz="2000" dirty="0">
                  <a:latin typeface="Arial" panose="020B0604020202020204" pitchFamily="34" charset="0"/>
                  <a:cs typeface="Arial" panose="020B0604020202020204" pitchFamily="34" charset="0"/>
                </a:endParaRPr>
              </a:p>
            </p:txBody>
          </p:sp>
          <p:sp>
            <p:nvSpPr>
              <p:cNvPr id="2060" name="TextBox 2059">
                <a:extLst>
                  <a:ext uri="{FF2B5EF4-FFF2-40B4-BE49-F238E27FC236}">
                    <a16:creationId xmlns:a16="http://schemas.microsoft.com/office/drawing/2014/main" id="{B855F6AF-5B66-D0E0-44DC-4FBADEC63BBF}"/>
                  </a:ext>
                </a:extLst>
              </p:cNvPr>
              <p:cNvSpPr txBox="1"/>
              <p:nvPr/>
            </p:nvSpPr>
            <p:spPr>
              <a:xfrm>
                <a:off x="8467733" y="3336529"/>
                <a:ext cx="1044576" cy="400110"/>
              </a:xfrm>
              <a:prstGeom prst="rect">
                <a:avLst/>
              </a:prstGeom>
              <a:noFill/>
            </p:spPr>
            <p:txBody>
              <a:bodyPr wrap="none" rtlCol="0">
                <a:spAutoFit/>
              </a:bodyPr>
              <a:lstStyle/>
              <a:p>
                <a:r>
                  <a:rPr lang="en-US" sz="2000" dirty="0">
                    <a:latin typeface="Arial" panose="020B0604020202020204" pitchFamily="34" charset="0"/>
                    <a:cs typeface="Arial" panose="020B0604020202020204" pitchFamily="34" charset="0"/>
                  </a:rPr>
                  <a:t>+O</a:t>
                </a:r>
                <a:r>
                  <a:rPr lang="en-US" sz="2000" baseline="-25000" dirty="0">
                    <a:latin typeface="Arial" panose="020B0604020202020204" pitchFamily="34" charset="0"/>
                    <a:cs typeface="Arial" panose="020B0604020202020204" pitchFamily="34" charset="0"/>
                  </a:rPr>
                  <a:t>2 </a:t>
                </a:r>
                <a:r>
                  <a:rPr lang="en-US" sz="2000" dirty="0">
                    <a:latin typeface="Arial" panose="020B0604020202020204" pitchFamily="34" charset="0"/>
                    <a:cs typeface="Arial" panose="020B0604020202020204" pitchFamily="34" charset="0"/>
                  </a:rPr>
                  <a:t>+ H</a:t>
                </a:r>
                <a:r>
                  <a:rPr lang="en-US" sz="2000" baseline="-25000" dirty="0">
                    <a:latin typeface="Arial" panose="020B0604020202020204" pitchFamily="34" charset="0"/>
                    <a:cs typeface="Arial" panose="020B0604020202020204" pitchFamily="34" charset="0"/>
                  </a:rPr>
                  <a:t>2</a:t>
                </a:r>
                <a:r>
                  <a:rPr lang="en-US" sz="2000" dirty="0">
                    <a:latin typeface="Arial" panose="020B0604020202020204" pitchFamily="34" charset="0"/>
                    <a:cs typeface="Arial" panose="020B0604020202020204" pitchFamily="34" charset="0"/>
                  </a:rPr>
                  <a:t>O</a:t>
                </a:r>
              </a:p>
            </p:txBody>
          </p:sp>
        </p:grpSp>
        <p:sp>
          <p:nvSpPr>
            <p:cNvPr id="2061" name="TextBox 2060">
              <a:extLst>
                <a:ext uri="{FF2B5EF4-FFF2-40B4-BE49-F238E27FC236}">
                  <a16:creationId xmlns:a16="http://schemas.microsoft.com/office/drawing/2014/main" id="{0DF3C1DE-408D-3030-DCB9-6CB62CC5CC63}"/>
                </a:ext>
              </a:extLst>
            </p:cNvPr>
            <p:cNvSpPr txBox="1"/>
            <p:nvPr/>
          </p:nvSpPr>
          <p:spPr>
            <a:xfrm>
              <a:off x="2789682" y="4019893"/>
              <a:ext cx="5416868"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(1)                 (2)                   (3)                         (4)   </a:t>
              </a:r>
            </a:p>
          </p:txBody>
        </p:sp>
      </p:grpSp>
    </p:spTree>
    <p:extLst>
      <p:ext uri="{BB962C8B-B14F-4D97-AF65-F5344CB8AC3E}">
        <p14:creationId xmlns:p14="http://schemas.microsoft.com/office/powerpoint/2010/main" val="401726710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48"/>
                                        </p:tgtEl>
                                        <p:attrNameLst>
                                          <p:attrName>style.visibility</p:attrName>
                                        </p:attrNameLst>
                                      </p:cBhvr>
                                      <p:to>
                                        <p:strVal val="visible"/>
                                      </p:to>
                                    </p:set>
                                    <p:animEffect transition="in" filter="fade">
                                      <p:cBhvr>
                                        <p:cTn id="10" dur="500"/>
                                        <p:tgtEl>
                                          <p:spTgt spid="2048"/>
                                        </p:tgtEl>
                                      </p:cBhvr>
                                    </p:animEffect>
                                  </p:childTnLst>
                                </p:cTn>
                              </p:par>
                              <p:par>
                                <p:cTn id="11" presetID="10" presetClass="entr" presetSubtype="0" fill="hold" nodeType="withEffect">
                                  <p:stCondLst>
                                    <p:cond delay="0"/>
                                  </p:stCondLst>
                                  <p:childTnLst>
                                    <p:set>
                                      <p:cBhvr>
                                        <p:cTn id="12" dur="1" fill="hold">
                                          <p:stCondLst>
                                            <p:cond delay="0"/>
                                          </p:stCondLst>
                                        </p:cTn>
                                        <p:tgtEl>
                                          <p:spTgt spid="2074"/>
                                        </p:tgtEl>
                                        <p:attrNameLst>
                                          <p:attrName>style.visibility</p:attrName>
                                        </p:attrNameLst>
                                      </p:cBhvr>
                                      <p:to>
                                        <p:strVal val="visible"/>
                                      </p:to>
                                    </p:set>
                                    <p:animEffect transition="in" filter="fade">
                                      <p:cBhvr>
                                        <p:cTn id="13" dur="500"/>
                                        <p:tgtEl>
                                          <p:spTgt spid="2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988388" cy="71892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21063644">
            <a:off x="-268896" y="-593085"/>
            <a:ext cx="559856" cy="1939212"/>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414344" y="6267937"/>
            <a:ext cx="438150" cy="495300"/>
          </a:xfrm>
          <a:prstGeom prst="rect">
            <a:avLst/>
          </a:prstGeom>
        </p:spPr>
      </p:pic>
      <p:sp>
        <p:nvSpPr>
          <p:cNvPr id="2073" name="TextBox 2072">
            <a:extLst>
              <a:ext uri="{FF2B5EF4-FFF2-40B4-BE49-F238E27FC236}">
                <a16:creationId xmlns:a16="http://schemas.microsoft.com/office/drawing/2014/main" id="{D06FE7A4-8090-F1A9-810E-53D1F89E3FB7}"/>
              </a:ext>
            </a:extLst>
          </p:cNvPr>
          <p:cNvSpPr txBox="1"/>
          <p:nvPr/>
        </p:nvSpPr>
        <p:spPr>
          <a:xfrm>
            <a:off x="1690132" y="509786"/>
            <a:ext cx="2266825" cy="523220"/>
          </a:xfrm>
          <a:prstGeom prst="rect">
            <a:avLst/>
          </a:prstGeom>
          <a:noFill/>
        </p:spPr>
        <p:txBody>
          <a:bodyPr wrap="square" rtlCol="0">
            <a:spAutoFit/>
          </a:bodyPr>
          <a:lstStyle/>
          <a:p>
            <a:r>
              <a:rPr lang="en-US" sz="2800" b="1">
                <a:solidFill>
                  <a:schemeClr val="bg1"/>
                </a:solidFill>
              </a:rPr>
              <a:t>EM CÓ BIẾT</a:t>
            </a:r>
          </a:p>
        </p:txBody>
      </p:sp>
      <p:grpSp>
        <p:nvGrpSpPr>
          <p:cNvPr id="2052" name="Group 2051">
            <a:extLst>
              <a:ext uri="{FF2B5EF4-FFF2-40B4-BE49-F238E27FC236}">
                <a16:creationId xmlns:a16="http://schemas.microsoft.com/office/drawing/2014/main" id="{C9180DB0-5523-66A7-EA44-13C0B92BFD62}"/>
              </a:ext>
            </a:extLst>
          </p:cNvPr>
          <p:cNvGrpSpPr/>
          <p:nvPr/>
        </p:nvGrpSpPr>
        <p:grpSpPr>
          <a:xfrm>
            <a:off x="814466" y="1532155"/>
            <a:ext cx="4812735" cy="3024374"/>
            <a:chOff x="1533810" y="943117"/>
            <a:chExt cx="9605457" cy="2916984"/>
          </a:xfrm>
        </p:grpSpPr>
        <p:sp>
          <p:nvSpPr>
            <p:cNvPr id="2054" name="Rectangle: Rounded Corners 2053">
              <a:extLst>
                <a:ext uri="{FF2B5EF4-FFF2-40B4-BE49-F238E27FC236}">
                  <a16:creationId xmlns:a16="http://schemas.microsoft.com/office/drawing/2014/main" id="{A995BAEB-5D26-EDC2-6918-D33634479205}"/>
                </a:ext>
              </a:extLst>
            </p:cNvPr>
            <p:cNvSpPr/>
            <p:nvPr/>
          </p:nvSpPr>
          <p:spPr>
            <a:xfrm rot="21540000">
              <a:off x="1634693" y="943117"/>
              <a:ext cx="9454171" cy="2916984"/>
            </a:xfrm>
            <a:prstGeom prst="roundRect">
              <a:avLst>
                <a:gd name="adj" fmla="val 6233"/>
              </a:avLst>
            </a:prstGeom>
            <a:solidFill>
              <a:srgbClr val="B6C2F6"/>
            </a:solid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Rectangle: Rounded Corners 2055">
              <a:extLst>
                <a:ext uri="{FF2B5EF4-FFF2-40B4-BE49-F238E27FC236}">
                  <a16:creationId xmlns:a16="http://schemas.microsoft.com/office/drawing/2014/main" id="{DC6A9B87-C1BF-9987-E6F5-00DDEBB5E24C}"/>
                </a:ext>
              </a:extLst>
            </p:cNvPr>
            <p:cNvSpPr/>
            <p:nvPr/>
          </p:nvSpPr>
          <p:spPr>
            <a:xfrm>
              <a:off x="1533810" y="1125769"/>
              <a:ext cx="9605457" cy="2543086"/>
            </a:xfrm>
            <a:prstGeom prst="roundRect">
              <a:avLst>
                <a:gd name="adj" fmla="val 9851"/>
              </a:avLst>
            </a:prstGeom>
            <a:solidFill>
              <a:schemeClr val="bg1"/>
            </a:solidFill>
            <a:ln w="38100">
              <a:solidFill>
                <a:schemeClr val="accent5">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TextBox 2056">
              <a:extLst>
                <a:ext uri="{FF2B5EF4-FFF2-40B4-BE49-F238E27FC236}">
                  <a16:creationId xmlns:a16="http://schemas.microsoft.com/office/drawing/2014/main" id="{F6739373-96A1-073F-312A-6CC07F61549C}"/>
                </a:ext>
              </a:extLst>
            </p:cNvPr>
            <p:cNvSpPr txBox="1"/>
            <p:nvPr/>
          </p:nvSpPr>
          <p:spPr>
            <a:xfrm>
              <a:off x="1742615" y="1385706"/>
              <a:ext cx="9187843" cy="2012197"/>
            </a:xfrm>
            <a:prstGeom prst="rect">
              <a:avLst/>
            </a:prstGeom>
            <a:noFill/>
          </p:spPr>
          <p:txBody>
            <a:bodyPr wrap="square" rtlCol="0">
              <a:spAutoFit/>
            </a:bodyPr>
            <a:lstStyle/>
            <a:p>
              <a:pPr>
                <a:lnSpc>
                  <a:spcPct val="120000"/>
                </a:lnSpc>
              </a:pPr>
              <a:r>
                <a:rPr lang="en-US" sz="2200" dirty="0" err="1">
                  <a:latin typeface="Arial" panose="020B0604020202020204" pitchFamily="34" charset="0"/>
                  <a:cs typeface="Arial" panose="020B0604020202020204" pitchFamily="34" charset="0"/>
                </a:rPr>
                <a:t>Một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số</a:t>
              </a:r>
              <a:r>
                <a:rPr lang="en-US" sz="2200" dirty="0">
                  <a:latin typeface="Arial" panose="020B0604020202020204" pitchFamily="34" charset="0"/>
                  <a:cs typeface="Arial" panose="020B0604020202020204" pitchFamily="34" charset="0"/>
                </a:rPr>
                <a:t> vi </a:t>
              </a:r>
              <a:r>
                <a:rPr lang="en-US" sz="2200" dirty="0" err="1">
                  <a:latin typeface="Arial" panose="020B0604020202020204" pitchFamily="34" charset="0"/>
                  <a:cs typeface="Arial" panose="020B0604020202020204" pitchFamily="34" charset="0"/>
                </a:rPr>
                <a:t>sinh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chuyển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nitrogen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đạm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tích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lũy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tại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nốt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sần</a:t>
              </a:r>
              <a:r>
                <a:rPr lang="en-US" sz="2200" dirty="0">
                  <a:latin typeface="Arial" panose="020B0604020202020204" pitchFamily="34" charset="0"/>
                  <a:cs typeface="Arial" panose="020B0604020202020204" pitchFamily="34" charset="0"/>
                </a:rPr>
                <a:t> ở </a:t>
              </a:r>
              <a:r>
                <a:rPr lang="en-US" sz="2200" dirty="0" err="1">
                  <a:latin typeface="Arial" panose="020B0604020202020204" pitchFamily="34" charset="0"/>
                  <a:cs typeface="Arial" panose="020B0604020202020204" pitchFamily="34" charset="0"/>
                </a:rPr>
                <a:t>rễ</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cây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họ</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đậu</a:t>
              </a:r>
              <a:r>
                <a:rPr lang="en-US" sz="2200" dirty="0">
                  <a:latin typeface="Arial" panose="020B0604020202020204" pitchFamily="34" charset="0"/>
                  <a:cs typeface="Arial" panose="020B0604020202020204" pitchFamily="34" charset="0"/>
                </a:rPr>
                <a:t>.</a:t>
              </a:r>
            </a:p>
            <a:p>
              <a:pPr>
                <a:lnSpc>
                  <a:spcPct val="120000"/>
                </a:lnSpc>
              </a:pPr>
              <a:r>
                <a:rPr lang="en-US" sz="2200" dirty="0" err="1">
                  <a:latin typeface="Arial" panose="020B0604020202020204" pitchFamily="34" charset="0"/>
                  <a:cs typeface="Arial" panose="020B0604020202020204" pitchFamily="34" charset="0"/>
                </a:rPr>
                <a:t>Quá</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trình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này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góp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phần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cải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tạo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bổ</a:t>
              </a:r>
              <a:r>
                <a:rPr lang="en-US" sz="2200" dirty="0">
                  <a:latin typeface="Arial" panose="020B0604020202020204" pitchFamily="34" charset="0"/>
                  <a:cs typeface="Arial" panose="020B0604020202020204" pitchFamily="34" charset="0"/>
                </a:rPr>
                <a:t> sung </a:t>
              </a:r>
              <a:r>
                <a:rPr lang="en-US" sz="2200" dirty="0" err="1">
                  <a:latin typeface="Arial" panose="020B0604020202020204" pitchFamily="34" charset="0"/>
                  <a:cs typeface="Arial" panose="020B0604020202020204" pitchFamily="34" charset="0"/>
                </a:rPr>
                <a:t>dinh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dưỡng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trồng</a:t>
              </a:r>
              <a:r>
                <a:rPr lang="en-US" sz="2200" dirty="0">
                  <a:latin typeface="Arial" panose="020B0604020202020204" pitchFamily="34" charset="0"/>
                  <a:cs typeface="Arial" panose="020B0604020202020204" pitchFamily="34" charset="0"/>
                </a:rPr>
                <a:t>.</a:t>
              </a:r>
              <a:endParaRPr lang="vi-VN" sz="2200" dirty="0">
                <a:latin typeface="Arial" panose="020B0604020202020204" pitchFamily="34" charset="0"/>
                <a:cs typeface="Arial" panose="020B0604020202020204" pitchFamily="34" charset="0"/>
              </a:endParaRPr>
            </a:p>
          </p:txBody>
        </p:sp>
      </p:grpSp>
      <p:grpSp>
        <p:nvGrpSpPr>
          <p:cNvPr id="2048" name="Group 2047">
            <a:extLst>
              <a:ext uri="{FF2B5EF4-FFF2-40B4-BE49-F238E27FC236}">
                <a16:creationId xmlns:a16="http://schemas.microsoft.com/office/drawing/2014/main" id="{29584F4E-7F4B-5534-60B2-4C91F5824F0D}"/>
              </a:ext>
            </a:extLst>
          </p:cNvPr>
          <p:cNvGrpSpPr/>
          <p:nvPr/>
        </p:nvGrpSpPr>
        <p:grpSpPr>
          <a:xfrm>
            <a:off x="705786" y="311150"/>
            <a:ext cx="920492" cy="920492"/>
            <a:chOff x="383897" y="299737"/>
            <a:chExt cx="833552" cy="833552"/>
          </a:xfrm>
        </p:grpSpPr>
        <p:sp>
          <p:nvSpPr>
            <p:cNvPr id="2049" name="Oval 2048">
              <a:extLst>
                <a:ext uri="{FF2B5EF4-FFF2-40B4-BE49-F238E27FC236}">
                  <a16:creationId xmlns:a16="http://schemas.microsoft.com/office/drawing/2014/main" id="{A1F9A509-0ED7-0855-E146-AA9C665C5F73}"/>
                </a:ext>
              </a:extLst>
            </p:cNvPr>
            <p:cNvSpPr/>
            <p:nvPr/>
          </p:nvSpPr>
          <p:spPr>
            <a:xfrm>
              <a:off x="383897" y="299737"/>
              <a:ext cx="833552" cy="833552"/>
            </a:xfrm>
            <a:prstGeom prst="ellipse">
              <a:avLst/>
            </a:prstGeom>
            <a:solidFill>
              <a:schemeClr val="bg1"/>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50" name="Picture 2049">
              <a:extLst>
                <a:ext uri="{FF2B5EF4-FFF2-40B4-BE49-F238E27FC236}">
                  <a16:creationId xmlns:a16="http://schemas.microsoft.com/office/drawing/2014/main" id="{220902E0-1539-0806-CDEC-D06E82B4639A}"/>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59882" y="401866"/>
              <a:ext cx="603416" cy="603414"/>
            </a:xfrm>
            <a:prstGeom prst="rect">
              <a:avLst/>
            </a:prstGeom>
          </p:spPr>
        </p:pic>
      </p:grpSp>
      <p:pic>
        <p:nvPicPr>
          <p:cNvPr id="12290" name="Picture 2" descr="Vi sinh vật vùng rễ và những vi sinh vật nội sinh">
            <a:extLst>
              <a:ext uri="{FF2B5EF4-FFF2-40B4-BE49-F238E27FC236}">
                <a16:creationId xmlns:a16="http://schemas.microsoft.com/office/drawing/2014/main" id="{D068F7EC-6B86-6234-3F98-F6771E01CC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449309" y="1534136"/>
            <a:ext cx="4628062" cy="310658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74D046BF-5808-F133-C62D-0D8E02A8397F}"/>
              </a:ext>
            </a:extLst>
          </p:cNvPr>
          <p:cNvPicPr>
            <a:picLocks noChangeAspect="1"/>
          </p:cNvPicPr>
          <p:nvPr/>
        </p:nvPicPr>
        <p:blipFill rotWithShape="1">
          <a:blip r:embed="rId12"/>
          <a:srcRect t="29352" b="29352"/>
          <a:stretch/>
        </p:blipFill>
        <p:spPr>
          <a:xfrm>
            <a:off x="0" y="4980051"/>
            <a:ext cx="12192000" cy="2107584"/>
          </a:xfrm>
          <a:prstGeom prst="rect">
            <a:avLst/>
          </a:prstGeom>
        </p:spPr>
      </p:pic>
    </p:spTree>
    <p:extLst>
      <p:ext uri="{BB962C8B-B14F-4D97-AF65-F5344CB8AC3E}">
        <p14:creationId xmlns:p14="http://schemas.microsoft.com/office/powerpoint/2010/main" val="3137799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fade">
                                      <p:cBhvr>
                                        <p:cTn id="7" dur="500"/>
                                        <p:tgtEl>
                                          <p:spTgt spid="2052"/>
                                        </p:tgtEl>
                                      </p:cBhvr>
                                    </p:animEffect>
                                  </p:childTnLst>
                                </p:cTn>
                              </p:par>
                              <p:par>
                                <p:cTn id="8" presetID="2" presetClass="entr" presetSubtype="4" decel="10000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 calcmode="lin" valueType="num">
                                      <p:cBhvr additive="base">
                                        <p:cTn id="10" dur="1250" fill="hold"/>
                                        <p:tgtEl>
                                          <p:spTgt spid="3"/>
                                        </p:tgtEl>
                                        <p:attrNameLst>
                                          <p:attrName>ppt_x</p:attrName>
                                        </p:attrNameLst>
                                      </p:cBhvr>
                                      <p:tavLst>
                                        <p:tav tm="0">
                                          <p:val>
                                            <p:strVal val="#ppt_x"/>
                                          </p:val>
                                        </p:tav>
                                        <p:tav tm="100000">
                                          <p:val>
                                            <p:strVal val="#ppt_x"/>
                                          </p:val>
                                        </p:tav>
                                      </p:tavLst>
                                    </p:anim>
                                    <p:anim calcmode="lin" valueType="num">
                                      <p:cBhvr additive="base">
                                        <p:cTn id="11" dur="125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4241800" cy="1268079"/>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3759200" cy="897233"/>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ỨNG DỤNG</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56673"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V.</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382700033"/>
      </p:ext>
    </p:extLst>
  </p:cSld>
  <p:clrMapOvr>
    <a:masterClrMapping/>
  </p:clrMapOvr>
  <p:transition spd="slow">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F898C81-04C9-76AA-5C16-8432E7E762B1}"/>
              </a:ext>
            </a:extLst>
          </p:cNvPr>
          <p:cNvPicPr>
            <a:picLocks noChangeAspect="1"/>
          </p:cNvPicPr>
          <p:nvPr/>
        </p:nvPicPr>
        <p:blipFill rotWithShape="1">
          <a:blip r:embed="rId2">
            <a:extLst>
              <a:ext uri="{28A0092B-C50C-407E-A947-70E740481C1C}">
                <a14:useLocalDpi xmlns:a14="http://schemas.microsoft.com/office/drawing/2010/main" val="0"/>
              </a:ext>
            </a:extLst>
          </a:blip>
          <a:srcRect l="15929" r="843"/>
          <a:stretch/>
        </p:blipFill>
        <p:spPr>
          <a:xfrm>
            <a:off x="0" y="0"/>
            <a:ext cx="12192000" cy="6857999"/>
          </a:xfrm>
          <a:prstGeom prst="rect">
            <a:avLst/>
          </a:prstGeom>
        </p:spPr>
      </p:pic>
      <p:grpSp>
        <p:nvGrpSpPr>
          <p:cNvPr id="19" name="Group 18">
            <a:extLst>
              <a:ext uri="{FF2B5EF4-FFF2-40B4-BE49-F238E27FC236}">
                <a16:creationId xmlns:a16="http://schemas.microsoft.com/office/drawing/2014/main" id="{87F22D75-B5BF-F17B-1297-F41E9FF2BF19}"/>
              </a:ext>
            </a:extLst>
          </p:cNvPr>
          <p:cNvGrpSpPr/>
          <p:nvPr/>
        </p:nvGrpSpPr>
        <p:grpSpPr>
          <a:xfrm>
            <a:off x="304800" y="152400"/>
            <a:ext cx="11582400" cy="6553200"/>
            <a:chOff x="304800" y="152400"/>
            <a:chExt cx="11582400" cy="6553200"/>
          </a:xfrm>
        </p:grpSpPr>
        <p:sp>
          <p:nvSpPr>
            <p:cNvPr id="5" name="Rectangle 4">
              <a:extLst>
                <a:ext uri="{FF2B5EF4-FFF2-40B4-BE49-F238E27FC236}">
                  <a16:creationId xmlns:a16="http://schemas.microsoft.com/office/drawing/2014/main" id="{E643745F-9E7A-0DAD-CF55-D99FD6B15AB7}"/>
                </a:ext>
              </a:extLst>
            </p:cNvPr>
            <p:cNvSpPr/>
            <p:nvPr/>
          </p:nvSpPr>
          <p:spPr>
            <a:xfrm>
              <a:off x="304800" y="152400"/>
              <a:ext cx="11582400" cy="6553200"/>
            </a:xfrm>
            <a:prstGeom prst="rect">
              <a:avLst/>
            </a:prstGeom>
            <a:solidFill>
              <a:schemeClr val="bg1">
                <a:alpha val="95000"/>
              </a:schemeClr>
            </a:solidFill>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7B14280B-7602-C2C4-00C5-0B66A6680EFB}"/>
                </a:ext>
              </a:extLst>
            </p:cNvPr>
            <p:cNvGrpSpPr/>
            <p:nvPr/>
          </p:nvGrpSpPr>
          <p:grpSpPr>
            <a:xfrm>
              <a:off x="568974" y="433337"/>
              <a:ext cx="702924" cy="869683"/>
              <a:chOff x="665601" y="308500"/>
              <a:chExt cx="787400" cy="974200"/>
            </a:xfrm>
          </p:grpSpPr>
          <p:grpSp>
            <p:nvGrpSpPr>
              <p:cNvPr id="7" name="Google Shape;30510;p89">
                <a:extLst>
                  <a:ext uri="{FF2B5EF4-FFF2-40B4-BE49-F238E27FC236}">
                    <a16:creationId xmlns:a16="http://schemas.microsoft.com/office/drawing/2014/main" id="{6F9F0E34-469E-0E2C-54A7-DD4DB6BA18A9}"/>
                  </a:ext>
                </a:extLst>
              </p:cNvPr>
              <p:cNvGrpSpPr/>
              <p:nvPr/>
            </p:nvGrpSpPr>
            <p:grpSpPr>
              <a:xfrm>
                <a:off x="896971" y="308500"/>
                <a:ext cx="324660" cy="679110"/>
                <a:chOff x="-39205336" y="3220175"/>
                <a:chExt cx="185100" cy="318225"/>
              </a:xfrm>
              <a:solidFill>
                <a:srgbClr val="00B0F0"/>
              </a:solidFill>
            </p:grpSpPr>
            <p:sp>
              <p:nvSpPr>
                <p:cNvPr id="9" name="Google Shape;30511;p89">
                  <a:extLst>
                    <a:ext uri="{FF2B5EF4-FFF2-40B4-BE49-F238E27FC236}">
                      <a16:creationId xmlns:a16="http://schemas.microsoft.com/office/drawing/2014/main" id="{B89E6B3E-1C8E-E49A-BF19-4252FF59FBC3}"/>
                    </a:ext>
                  </a:extLst>
                </p:cNvPr>
                <p:cNvSpPr/>
                <p:nvPr/>
              </p:nvSpPr>
              <p:spPr>
                <a:xfrm>
                  <a:off x="-39205336"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 name="Google Shape;30512;p89">
                  <a:extLst>
                    <a:ext uri="{FF2B5EF4-FFF2-40B4-BE49-F238E27FC236}">
                      <a16:creationId xmlns:a16="http://schemas.microsoft.com/office/drawing/2014/main" id="{3FB0DADE-A5D5-C749-86F8-6616D0593A58}"/>
                    </a:ext>
                  </a:extLst>
                </p:cNvPr>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8" name="Picture 7">
                <a:extLst>
                  <a:ext uri="{FF2B5EF4-FFF2-40B4-BE49-F238E27FC236}">
                    <a16:creationId xmlns:a16="http://schemas.microsoft.com/office/drawing/2014/main" id="{A382FF65-BD94-F29E-79F6-78CCADE1FB2B}"/>
                  </a:ext>
                </a:extLst>
              </p:cNvPr>
              <p:cNvPicPr>
                <a:picLocks noChangeAspect="1"/>
              </p:cNvPicPr>
              <p:nvPr/>
            </p:nvPicPr>
            <p:blipFill>
              <a:blip r:embed="rId3"/>
              <a:srcRect/>
              <a:stretch>
                <a:fillRect/>
              </a:stretch>
            </p:blipFill>
            <p:spPr>
              <a:xfrm>
                <a:off x="665601" y="495300"/>
                <a:ext cx="787400" cy="787400"/>
              </a:xfrm>
              <a:custGeom>
                <a:avLst/>
                <a:gdLst>
                  <a:gd name="connsiteX0" fmla="*/ 0 w 787400"/>
                  <a:gd name="connsiteY0" fmla="*/ 0 h 787400"/>
                  <a:gd name="connsiteX1" fmla="*/ 217132 w 787400"/>
                  <a:gd name="connsiteY1" fmla="*/ 0 h 787400"/>
                  <a:gd name="connsiteX2" fmla="*/ 217132 w 787400"/>
                  <a:gd name="connsiteY2" fmla="*/ 547689 h 787400"/>
                  <a:gd name="connsiteX3" fmla="*/ 570268 w 787400"/>
                  <a:gd name="connsiteY3" fmla="*/ 547689 h 787400"/>
                  <a:gd name="connsiteX4" fmla="*/ 570268 w 787400"/>
                  <a:gd name="connsiteY4" fmla="*/ 0 h 787400"/>
                  <a:gd name="connsiteX5" fmla="*/ 787400 w 787400"/>
                  <a:gd name="connsiteY5" fmla="*/ 0 h 787400"/>
                  <a:gd name="connsiteX6" fmla="*/ 787400 w 787400"/>
                  <a:gd name="connsiteY6" fmla="*/ 787400 h 787400"/>
                  <a:gd name="connsiteX7" fmla="*/ 0 w 787400"/>
                  <a:gd name="connsiteY7" fmla="*/ 787400 h 78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7400" h="787400">
                    <a:moveTo>
                      <a:pt x="0" y="0"/>
                    </a:moveTo>
                    <a:lnTo>
                      <a:pt x="217132" y="0"/>
                    </a:lnTo>
                    <a:lnTo>
                      <a:pt x="217132" y="547689"/>
                    </a:lnTo>
                    <a:lnTo>
                      <a:pt x="570268" y="547689"/>
                    </a:lnTo>
                    <a:lnTo>
                      <a:pt x="570268" y="0"/>
                    </a:lnTo>
                    <a:lnTo>
                      <a:pt x="787400" y="0"/>
                    </a:lnTo>
                    <a:lnTo>
                      <a:pt x="787400" y="787400"/>
                    </a:lnTo>
                    <a:lnTo>
                      <a:pt x="0" y="787400"/>
                    </a:lnTo>
                    <a:close/>
                  </a:path>
                </a:pathLst>
              </a:custGeom>
            </p:spPr>
          </p:pic>
        </p:grpSp>
        <p:sp>
          <p:nvSpPr>
            <p:cNvPr id="11" name="Rectangle: Rounded Corners 10">
              <a:extLst>
                <a:ext uri="{FF2B5EF4-FFF2-40B4-BE49-F238E27FC236}">
                  <a16:creationId xmlns:a16="http://schemas.microsoft.com/office/drawing/2014/main" id="{2C817381-5A2B-BC69-9D4A-6A604A9EC2C5}"/>
                </a:ext>
              </a:extLst>
            </p:cNvPr>
            <p:cNvSpPr/>
            <p:nvPr/>
          </p:nvSpPr>
          <p:spPr>
            <a:xfrm>
              <a:off x="1407135" y="583097"/>
              <a:ext cx="2413427" cy="648175"/>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t>KHỞI ĐỘNG</a:t>
              </a:r>
            </a:p>
          </p:txBody>
        </p:sp>
      </p:grpSp>
      <p:sp>
        <p:nvSpPr>
          <p:cNvPr id="12" name="TextBox 11">
            <a:extLst>
              <a:ext uri="{FF2B5EF4-FFF2-40B4-BE49-F238E27FC236}">
                <a16:creationId xmlns:a16="http://schemas.microsoft.com/office/drawing/2014/main" id="{E8517747-2CFC-1DD1-EDBE-16280F7B378B}"/>
              </a:ext>
            </a:extLst>
          </p:cNvPr>
          <p:cNvSpPr txBox="1"/>
          <p:nvPr/>
        </p:nvSpPr>
        <p:spPr>
          <a:xfrm>
            <a:off x="1612859" y="1481669"/>
            <a:ext cx="8966282" cy="2355260"/>
          </a:xfrm>
          <a:prstGeom prst="rect">
            <a:avLst/>
          </a:prstGeom>
          <a:noFill/>
        </p:spPr>
        <p:txBody>
          <a:bodyPr wrap="square" rtlCol="0">
            <a:spAutoFit/>
          </a:bodyPr>
          <a:lstStyle/>
          <a:p>
            <a:pPr>
              <a:lnSpc>
                <a:spcPct val="125000"/>
              </a:lnSpc>
            </a:pPr>
            <a:r>
              <a:rPr lang="vi-VN" sz="2400" b="1" dirty="0"/>
              <a:t>Trong công nghiệp, đơn chất nitrogen kết hợp với hydrogen tạo thành ammonia là một hợp chất quan trọng trong sản xuất phân bón, hoá chất.</a:t>
            </a:r>
          </a:p>
          <a:p>
            <a:pPr>
              <a:lnSpc>
                <a:spcPct val="125000"/>
              </a:lnSpc>
            </a:pPr>
            <a:r>
              <a:rPr lang="vi-VN" sz="2400" b="1" dirty="0"/>
              <a:t>Tại sao phản ứng trên cần thực hiện ở nhiệt độ cao? Đơn chất nitrogen đóng vai trò gì trong phản ứng đó?</a:t>
            </a:r>
          </a:p>
        </p:txBody>
      </p:sp>
      <p:grpSp>
        <p:nvGrpSpPr>
          <p:cNvPr id="18" name="Group 17">
            <a:extLst>
              <a:ext uri="{FF2B5EF4-FFF2-40B4-BE49-F238E27FC236}">
                <a16:creationId xmlns:a16="http://schemas.microsoft.com/office/drawing/2014/main" id="{CE9F14F2-3031-D49A-4C90-24C74E2F9886}"/>
              </a:ext>
            </a:extLst>
          </p:cNvPr>
          <p:cNvGrpSpPr/>
          <p:nvPr/>
        </p:nvGrpSpPr>
        <p:grpSpPr>
          <a:xfrm>
            <a:off x="4527465" y="3989329"/>
            <a:ext cx="6460902" cy="2355260"/>
            <a:chOff x="4549998" y="3234576"/>
            <a:chExt cx="6460902" cy="2810624"/>
          </a:xfrm>
        </p:grpSpPr>
        <p:sp>
          <p:nvSpPr>
            <p:cNvPr id="16" name="Rectangle: Rounded Corners 15">
              <a:extLst>
                <a:ext uri="{FF2B5EF4-FFF2-40B4-BE49-F238E27FC236}">
                  <a16:creationId xmlns:a16="http://schemas.microsoft.com/office/drawing/2014/main" id="{7184DCFD-BDA3-9549-6A3E-F372588D7320}"/>
                </a:ext>
              </a:extLst>
            </p:cNvPr>
            <p:cNvSpPr/>
            <p:nvPr/>
          </p:nvSpPr>
          <p:spPr>
            <a:xfrm>
              <a:off x="4549998" y="3234576"/>
              <a:ext cx="6460902" cy="2810624"/>
            </a:xfrm>
            <a:prstGeom prst="roundRect">
              <a:avLst>
                <a:gd name="adj" fmla="val 10707"/>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dirty="0"/>
            </a:p>
          </p:txBody>
        </p:sp>
        <p:sp>
          <p:nvSpPr>
            <p:cNvPr id="17" name="TextBox 16">
              <a:extLst>
                <a:ext uri="{FF2B5EF4-FFF2-40B4-BE49-F238E27FC236}">
                  <a16:creationId xmlns:a16="http://schemas.microsoft.com/office/drawing/2014/main" id="{ABA67FA8-7855-18AB-B20B-0C6F08009A90}"/>
                </a:ext>
              </a:extLst>
            </p:cNvPr>
            <p:cNvSpPr txBox="1"/>
            <p:nvPr/>
          </p:nvSpPr>
          <p:spPr>
            <a:xfrm>
              <a:off x="4706540" y="3346072"/>
              <a:ext cx="6147819" cy="2585588"/>
            </a:xfrm>
            <a:prstGeom prst="rect">
              <a:avLst/>
            </a:prstGeom>
            <a:noFill/>
          </p:spPr>
          <p:txBody>
            <a:bodyPr wrap="square" rtlCol="0">
              <a:spAutoFit/>
            </a:bodyPr>
            <a:lstStyle/>
            <a:p>
              <a:pPr algn="just">
                <a:lnSpc>
                  <a:spcPct val="125000"/>
                </a:lnSpc>
              </a:pPr>
              <a:r>
                <a:rPr lang="vi-VN" sz="2200" dirty="0"/>
                <a:t>Nhiệt độ cao là điều kiện để phản ứng trên xảy ra: nitrogen khá trơ, ở nhiệt độ cao nitrogen trở nên hoạt động hơn.</a:t>
              </a:r>
            </a:p>
            <a:p>
              <a:pPr algn="just">
                <a:lnSpc>
                  <a:spcPct val="125000"/>
                </a:lnSpc>
              </a:pPr>
              <a:r>
                <a:rPr lang="vi-VN" sz="2200" dirty="0"/>
                <a:t>Đơn chất nitrogen đóng vai trò vừa là chất oxi hóa và chất khử trong phản ứng.</a:t>
              </a:r>
            </a:p>
          </p:txBody>
        </p:sp>
      </p:grpSp>
      <p:pic>
        <p:nvPicPr>
          <p:cNvPr id="2" name="Picture 2" descr="Fertilizer - Free farming and gardening icons">
            <a:extLst>
              <a:ext uri="{FF2B5EF4-FFF2-40B4-BE49-F238E27FC236}">
                <a16:creationId xmlns:a16="http://schemas.microsoft.com/office/drawing/2014/main" id="{5B615C4C-A4EB-12E6-FB56-B865C5DEDEC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3749" y="4082761"/>
            <a:ext cx="2198652" cy="21986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613647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decel="10000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250" fill="hold"/>
                                        <p:tgtEl>
                                          <p:spTgt spid="19"/>
                                        </p:tgtEl>
                                        <p:attrNameLst>
                                          <p:attrName>ppt_x</p:attrName>
                                        </p:attrNameLst>
                                      </p:cBhvr>
                                      <p:tavLst>
                                        <p:tav tm="0">
                                          <p:val>
                                            <p:strVal val="#ppt_x"/>
                                          </p:val>
                                        </p:tav>
                                        <p:tav tm="100000">
                                          <p:val>
                                            <p:strVal val="#ppt_x"/>
                                          </p:val>
                                        </p:tav>
                                      </p:tavLst>
                                    </p:anim>
                                    <p:anim calcmode="lin" valueType="num">
                                      <p:cBhvr additive="base">
                                        <p:cTn id="8" dur="125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par>
                                <p:cTn id="14" presetID="10"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randombar(horizontal)">
                                      <p:cBhvr>
                                        <p:cTn id="2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67" name="Group 66">
            <a:extLst>
              <a:ext uri="{FF2B5EF4-FFF2-40B4-BE49-F238E27FC236}">
                <a16:creationId xmlns:a16="http://schemas.microsoft.com/office/drawing/2014/main" id="{50600C0B-3FCD-93D8-A34F-C5B748559CB5}"/>
              </a:ext>
            </a:extLst>
          </p:cNvPr>
          <p:cNvGrpSpPr/>
          <p:nvPr/>
        </p:nvGrpSpPr>
        <p:grpSpPr>
          <a:xfrm>
            <a:off x="4669272" y="2333871"/>
            <a:ext cx="2796363" cy="2796363"/>
            <a:chOff x="4040983" y="2571249"/>
            <a:chExt cx="2796363" cy="2796363"/>
          </a:xfrm>
        </p:grpSpPr>
        <p:sp>
          <p:nvSpPr>
            <p:cNvPr id="3" name="Oval 2">
              <a:extLst>
                <a:ext uri="{FF2B5EF4-FFF2-40B4-BE49-F238E27FC236}">
                  <a16:creationId xmlns:a16="http://schemas.microsoft.com/office/drawing/2014/main" id="{11C567AC-989D-0F5B-B653-2A3636810970}"/>
                </a:ext>
              </a:extLst>
            </p:cNvPr>
            <p:cNvSpPr/>
            <p:nvPr/>
          </p:nvSpPr>
          <p:spPr>
            <a:xfrm>
              <a:off x="4040983" y="2571249"/>
              <a:ext cx="2796363" cy="2796363"/>
            </a:xfrm>
            <a:prstGeom prst="ellipse">
              <a:avLst/>
            </a:prstGeom>
            <a:solidFill>
              <a:schemeClr val="accent4">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7B9B4C29-9198-ED03-962B-C03E1E615A86}"/>
                </a:ext>
              </a:extLst>
            </p:cNvPr>
            <p:cNvSpPr txBox="1"/>
            <p:nvPr/>
          </p:nvSpPr>
          <p:spPr>
            <a:xfrm>
              <a:off x="4078196" y="3553931"/>
              <a:ext cx="2721935" cy="830997"/>
            </a:xfrm>
            <a:prstGeom prst="rect">
              <a:avLst/>
            </a:prstGeom>
            <a:noFill/>
          </p:spPr>
          <p:txBody>
            <a:bodyPr wrap="square" rtlCol="0">
              <a:spAutoFit/>
            </a:bodyPr>
            <a:lstStyle/>
            <a:p>
              <a:pPr algn="ctr"/>
              <a:r>
                <a:rPr lang="en-US" sz="2400" b="1" dirty="0">
                  <a:latin typeface="Arial" panose="020B0604020202020204" pitchFamily="34" charset="0"/>
                  <a:cs typeface="Arial" panose="020B0604020202020204" pitchFamily="34" charset="0"/>
                </a:rPr>
                <a:t>ỨNG DỤNG CỦA NITROGEN</a:t>
              </a:r>
            </a:p>
          </p:txBody>
        </p:sp>
      </p:grpSp>
      <p:sp>
        <p:nvSpPr>
          <p:cNvPr id="69" name="Rectangle: Rounded Corners 68">
            <a:extLst>
              <a:ext uri="{FF2B5EF4-FFF2-40B4-BE49-F238E27FC236}">
                <a16:creationId xmlns:a16="http://schemas.microsoft.com/office/drawing/2014/main" id="{79EFA522-D012-5BC2-FF9B-447C5314FB6E}"/>
              </a:ext>
            </a:extLst>
          </p:cNvPr>
          <p:cNvSpPr/>
          <p:nvPr/>
        </p:nvSpPr>
        <p:spPr>
          <a:xfrm>
            <a:off x="967310" y="1653063"/>
            <a:ext cx="3210985" cy="1541721"/>
          </a:xfrm>
          <a:prstGeom prst="roundRect">
            <a:avLst/>
          </a:prstGeom>
          <a:solidFill>
            <a:schemeClr val="accent6">
              <a:lumMod val="20000"/>
              <a:lumOff val="80000"/>
            </a:schemeClr>
          </a:solidFill>
          <a:ln w="381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a16="http://schemas.microsoft.com/office/drawing/2014/main" id="{45BAD3E7-C192-F78C-AB5D-6200BF4A8B74}"/>
              </a:ext>
            </a:extLst>
          </p:cNvPr>
          <p:cNvSpPr/>
          <p:nvPr/>
        </p:nvSpPr>
        <p:spPr>
          <a:xfrm>
            <a:off x="966343" y="4403962"/>
            <a:ext cx="3210985" cy="1541721"/>
          </a:xfrm>
          <a:prstGeom prst="roundRect">
            <a:avLst/>
          </a:prstGeom>
          <a:solidFill>
            <a:schemeClr val="accent1">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5A6C284-17F4-8212-95C4-5F047F7F3705}"/>
              </a:ext>
            </a:extLst>
          </p:cNvPr>
          <p:cNvSpPr/>
          <p:nvPr/>
        </p:nvSpPr>
        <p:spPr>
          <a:xfrm>
            <a:off x="7956612" y="1653145"/>
            <a:ext cx="3210985" cy="1541721"/>
          </a:xfrm>
          <a:prstGeom prst="roundRect">
            <a:avLst/>
          </a:prstGeom>
          <a:solidFill>
            <a:schemeClr val="accent5">
              <a:lumMod val="20000"/>
              <a:lumOff val="80000"/>
            </a:schemeClr>
          </a:solidFill>
          <a:ln w="381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23E891CE-5C6A-58BE-DC51-97B2BF3BF393}"/>
              </a:ext>
            </a:extLst>
          </p:cNvPr>
          <p:cNvSpPr/>
          <p:nvPr/>
        </p:nvSpPr>
        <p:spPr>
          <a:xfrm>
            <a:off x="8014674" y="4411116"/>
            <a:ext cx="3210985" cy="1541721"/>
          </a:xfrm>
          <a:prstGeom prst="roundRect">
            <a:avLst/>
          </a:prstGeom>
          <a:solidFill>
            <a:srgbClr val="CCCCFF"/>
          </a:solidFill>
          <a:ln w="381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4" name="Straight Arrow Connector 83">
            <a:extLst>
              <a:ext uri="{FF2B5EF4-FFF2-40B4-BE49-F238E27FC236}">
                <a16:creationId xmlns:a16="http://schemas.microsoft.com/office/drawing/2014/main" id="{2FFA4F99-EDA0-FF51-D180-B6F35D85D821}"/>
              </a:ext>
            </a:extLst>
          </p:cNvPr>
          <p:cNvCxnSpPr>
            <a:cxnSpLocks/>
            <a:stCxn id="3" idx="1"/>
            <a:endCxn id="69" idx="3"/>
          </p:cNvCxnSpPr>
          <p:nvPr/>
        </p:nvCxnSpPr>
        <p:spPr>
          <a:xfrm flipH="1" flipV="1">
            <a:off x="4178295" y="2423924"/>
            <a:ext cx="900495" cy="31946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2034B47B-EEB9-F201-B2A9-9E9914A5F9AA}"/>
              </a:ext>
            </a:extLst>
          </p:cNvPr>
          <p:cNvCxnSpPr>
            <a:cxnSpLocks/>
            <a:stCxn id="3" idx="3"/>
            <a:endCxn id="71" idx="3"/>
          </p:cNvCxnSpPr>
          <p:nvPr/>
        </p:nvCxnSpPr>
        <p:spPr>
          <a:xfrm flipH="1">
            <a:off x="4177328" y="4720716"/>
            <a:ext cx="901462" cy="45410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4E953ACD-343D-7F26-6B98-7CC0E258BD92}"/>
              </a:ext>
            </a:extLst>
          </p:cNvPr>
          <p:cNvCxnSpPr>
            <a:stCxn id="3" idx="7"/>
            <a:endCxn id="73" idx="1"/>
          </p:cNvCxnSpPr>
          <p:nvPr/>
        </p:nvCxnSpPr>
        <p:spPr>
          <a:xfrm flipV="1">
            <a:off x="7056117" y="2424006"/>
            <a:ext cx="900495" cy="31938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7848DB86-3FFE-16AB-86DC-F072FA3EC2A6}"/>
              </a:ext>
            </a:extLst>
          </p:cNvPr>
          <p:cNvCxnSpPr>
            <a:stCxn id="3" idx="5"/>
            <a:endCxn id="79" idx="1"/>
          </p:cNvCxnSpPr>
          <p:nvPr/>
        </p:nvCxnSpPr>
        <p:spPr>
          <a:xfrm>
            <a:off x="7056117" y="4720716"/>
            <a:ext cx="958557" cy="461261"/>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sp>
        <p:nvSpPr>
          <p:cNvPr id="93" name="TextBox 92">
            <a:extLst>
              <a:ext uri="{FF2B5EF4-FFF2-40B4-BE49-F238E27FC236}">
                <a16:creationId xmlns:a16="http://schemas.microsoft.com/office/drawing/2014/main" id="{4DF23857-809F-1F71-5BD8-4FFCDAF48C41}"/>
              </a:ext>
            </a:extLst>
          </p:cNvPr>
          <p:cNvSpPr txBox="1"/>
          <p:nvPr/>
        </p:nvSpPr>
        <p:spPr>
          <a:xfrm>
            <a:off x="1402431" y="1704567"/>
            <a:ext cx="2294218" cy="400110"/>
          </a:xfrm>
          <a:prstGeom prst="rect">
            <a:avLst/>
          </a:prstGeom>
          <a:noFill/>
        </p:spPr>
        <p:txBody>
          <a:bodyPr wrap="none" rtlCol="0">
            <a:spAutoFit/>
          </a:bodyPr>
          <a:lstStyle/>
          <a:p>
            <a:r>
              <a:rPr lang="en-US" sz="2000" dirty="0" err="1">
                <a:latin typeface="Arial" panose="020B0604020202020204" pitchFamily="34" charset="0"/>
                <a:cs typeface="Arial" panose="020B0604020202020204" pitchFamily="34" charset="0"/>
              </a:rPr>
              <a:t>Tác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làm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lạnh</a:t>
            </a:r>
            <a:endParaRPr lang="en-US" sz="2000" dirty="0">
              <a:latin typeface="Arial" panose="020B0604020202020204" pitchFamily="34" charset="0"/>
              <a:cs typeface="Arial" panose="020B0604020202020204" pitchFamily="34" charset="0"/>
            </a:endParaRPr>
          </a:p>
        </p:txBody>
      </p:sp>
      <p:pic>
        <p:nvPicPr>
          <p:cNvPr id="13314" name="Picture 2" descr="Safe Handling of Liquid Nitrogen">
            <a:extLst>
              <a:ext uri="{FF2B5EF4-FFF2-40B4-BE49-F238E27FC236}">
                <a16:creationId xmlns:a16="http://schemas.microsoft.com/office/drawing/2014/main" id="{2755948C-14E9-FAE6-FE33-B81FDA77D7E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791450" y="2104677"/>
            <a:ext cx="1538027" cy="1023749"/>
          </a:xfrm>
          <a:prstGeom prst="rect">
            <a:avLst/>
          </a:prstGeom>
          <a:noFill/>
          <a:extLst>
            <a:ext uri="{909E8E84-426E-40DD-AFC4-6F175D3DCCD1}">
              <a14:hiddenFill xmlns:a14="http://schemas.microsoft.com/office/drawing/2010/main">
                <a:solidFill>
                  <a:srgbClr val="FFFFFF"/>
                </a:solidFill>
              </a14:hiddenFill>
            </a:ext>
          </a:extLst>
        </p:spPr>
      </p:pic>
      <p:sp>
        <p:nvSpPr>
          <p:cNvPr id="95" name="TextBox 94">
            <a:extLst>
              <a:ext uri="{FF2B5EF4-FFF2-40B4-BE49-F238E27FC236}">
                <a16:creationId xmlns:a16="http://schemas.microsoft.com/office/drawing/2014/main" id="{0CB68E85-3F3C-6FE7-E4EA-39CBEB9DDF82}"/>
              </a:ext>
            </a:extLst>
          </p:cNvPr>
          <p:cNvSpPr txBox="1"/>
          <p:nvPr/>
        </p:nvSpPr>
        <p:spPr>
          <a:xfrm>
            <a:off x="1376707" y="4403962"/>
            <a:ext cx="2321469" cy="400110"/>
          </a:xfrm>
          <a:prstGeom prst="rect">
            <a:avLst/>
          </a:prstGeom>
          <a:noFill/>
        </p:spPr>
        <p:txBody>
          <a:bodyPr wrap="none" rtlCol="0">
            <a:spAutoFit/>
          </a:bodyPr>
          <a:lstStyle/>
          <a:p>
            <a:r>
              <a:rPr lang="en-US" sz="2000" dirty="0" err="1">
                <a:latin typeface="Arial" panose="020B0604020202020204" pitchFamily="34" charset="0"/>
                <a:cs typeface="Arial" panose="020B0604020202020204" pitchFamily="34" charset="0"/>
              </a:rPr>
              <a:t>Sản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xuất</a:t>
            </a:r>
            <a:r>
              <a:rPr lang="en-US" sz="2000" dirty="0">
                <a:latin typeface="Arial" panose="020B0604020202020204" pitchFamily="34" charset="0"/>
                <a:cs typeface="Arial" panose="020B0604020202020204" pitchFamily="34" charset="0"/>
              </a:rPr>
              <a:t> ammonia</a:t>
            </a:r>
          </a:p>
        </p:txBody>
      </p:sp>
      <p:pic>
        <p:nvPicPr>
          <p:cNvPr id="13316" name="Picture 4" descr="Occupational Health &amp; Safety: Ammonia - CAC Gas &amp; Instrumentation">
            <a:extLst>
              <a:ext uri="{FF2B5EF4-FFF2-40B4-BE49-F238E27FC236}">
                <a16:creationId xmlns:a16="http://schemas.microsoft.com/office/drawing/2014/main" id="{FE3658A7-CE80-3129-67B8-CC63CD848D32}"/>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615304" y="4804510"/>
            <a:ext cx="1766391" cy="1028432"/>
          </a:xfrm>
          <a:prstGeom prst="rect">
            <a:avLst/>
          </a:prstGeom>
          <a:noFill/>
          <a:extLst>
            <a:ext uri="{909E8E84-426E-40DD-AFC4-6F175D3DCCD1}">
              <a14:hiddenFill xmlns:a14="http://schemas.microsoft.com/office/drawing/2010/main">
                <a:solidFill>
                  <a:srgbClr val="FFFFFF"/>
                </a:solidFill>
              </a14:hiddenFill>
            </a:ext>
          </a:extLst>
        </p:spPr>
      </p:pic>
      <p:sp>
        <p:nvSpPr>
          <p:cNvPr id="13312" name="TextBox 13311">
            <a:extLst>
              <a:ext uri="{FF2B5EF4-FFF2-40B4-BE49-F238E27FC236}">
                <a16:creationId xmlns:a16="http://schemas.microsoft.com/office/drawing/2014/main" id="{DDEE6467-1622-CCC7-F8DE-1DBA6CBEE899}"/>
              </a:ext>
            </a:extLst>
          </p:cNvPr>
          <p:cNvSpPr txBox="1"/>
          <p:nvPr/>
        </p:nvSpPr>
        <p:spPr>
          <a:xfrm>
            <a:off x="8497617" y="2183546"/>
            <a:ext cx="2202847" cy="400110"/>
          </a:xfrm>
          <a:prstGeom prst="rect">
            <a:avLst/>
          </a:prstGeom>
          <a:noFill/>
        </p:spPr>
        <p:txBody>
          <a:bodyPr wrap="none" rtlCol="0">
            <a:spAutoFit/>
          </a:bodyPr>
          <a:lstStyle/>
          <a:p>
            <a:r>
              <a:rPr lang="en-US" sz="2000" dirty="0" err="1">
                <a:latin typeface="Arial" panose="020B0604020202020204" pitchFamily="34" charset="0"/>
                <a:cs typeface="Arial" panose="020B0604020202020204" pitchFamily="34" charset="0"/>
              </a:rPr>
              <a:t>Tạo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quyển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trơ</a:t>
            </a:r>
            <a:endParaRPr lang="en-US" sz="2000" dirty="0">
              <a:latin typeface="Arial" panose="020B0604020202020204" pitchFamily="34" charset="0"/>
              <a:cs typeface="Arial" panose="020B0604020202020204" pitchFamily="34" charset="0"/>
            </a:endParaRPr>
          </a:p>
        </p:txBody>
      </p:sp>
      <p:sp>
        <p:nvSpPr>
          <p:cNvPr id="13313" name="TextBox 13312">
            <a:extLst>
              <a:ext uri="{FF2B5EF4-FFF2-40B4-BE49-F238E27FC236}">
                <a16:creationId xmlns:a16="http://schemas.microsoft.com/office/drawing/2014/main" id="{D18F0B2D-E52E-D198-B7A0-2D741D094FAE}"/>
              </a:ext>
            </a:extLst>
          </p:cNvPr>
          <p:cNvSpPr txBox="1"/>
          <p:nvPr/>
        </p:nvSpPr>
        <p:spPr>
          <a:xfrm>
            <a:off x="8372103" y="4411116"/>
            <a:ext cx="2577950" cy="400110"/>
          </a:xfrm>
          <a:prstGeom prst="rect">
            <a:avLst/>
          </a:prstGeom>
          <a:noFill/>
        </p:spPr>
        <p:txBody>
          <a:bodyPr wrap="none" rtlCol="0">
            <a:spAutoFit/>
          </a:bodyPr>
          <a:lstStyle/>
          <a:p>
            <a:r>
              <a:rPr lang="en-US" sz="2000" dirty="0" err="1">
                <a:latin typeface="Arial" panose="020B0604020202020204" pitchFamily="34" charset="0"/>
                <a:cs typeface="Arial" panose="020B0604020202020204" pitchFamily="34" charset="0"/>
              </a:rPr>
              <a:t>Bảo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quản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thực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phẩm</a:t>
            </a:r>
            <a:endParaRPr lang="en-US" sz="2000" dirty="0">
              <a:latin typeface="Arial" panose="020B0604020202020204" pitchFamily="34" charset="0"/>
              <a:cs typeface="Arial" panose="020B0604020202020204" pitchFamily="34" charset="0"/>
            </a:endParaRPr>
          </a:p>
        </p:txBody>
      </p:sp>
      <p:pic>
        <p:nvPicPr>
          <p:cNvPr id="13318" name="Picture 6" descr="Common ways of packaging in plastic sector - FILLPLAS PRODUCTS">
            <a:extLst>
              <a:ext uri="{FF2B5EF4-FFF2-40B4-BE49-F238E27FC236}">
                <a16:creationId xmlns:a16="http://schemas.microsoft.com/office/drawing/2014/main" id="{007670A5-7863-D411-0601-F790ABF873E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973231" y="4799536"/>
            <a:ext cx="1552852" cy="10334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2577809"/>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60655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4933950" y="3080709"/>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409938" cy="430887"/>
            </a:xfrm>
            <a:prstGeom prst="rect">
              <a:avLst/>
            </a:prstGeom>
            <a:noFill/>
          </p:spPr>
          <p:txBody>
            <a:bodyPr wrap="none" rtlCol="0">
              <a:spAutoFit/>
            </a:bodyPr>
            <a:lstStyle/>
            <a:p>
              <a:r>
                <a:rPr lang="en-US" sz="2200" b="1" dirty="0" err="1">
                  <a:solidFill>
                    <a:schemeClr val="bg1"/>
                  </a:solidFill>
                </a:rPr>
                <a:t>Hoạt</a:t>
              </a:r>
              <a:r>
                <a:rPr lang="en-US" sz="2200" b="1" dirty="0">
                  <a:solidFill>
                    <a:schemeClr val="bg1"/>
                  </a:solidFill>
                </a:rPr>
                <a:t> </a:t>
              </a:r>
              <a:r>
                <a:rPr lang="en-US" sz="2200" b="1" dirty="0" err="1">
                  <a:solidFill>
                    <a:schemeClr val="bg1"/>
                  </a:solidFill>
                </a:rPr>
                <a:t>động</a:t>
              </a:r>
              <a:endParaRPr lang="en-US" sz="2200" b="1" dirty="0">
                <a:solidFill>
                  <a:schemeClr val="bg1"/>
                </a:solidFill>
              </a:endParaRP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320233"/>
          </a:xfrm>
          <a:prstGeom prst="rect">
            <a:avLst/>
          </a:prstGeom>
          <a:noFill/>
        </p:spPr>
        <p:txBody>
          <a:bodyPr wrap="square" rtlCol="0">
            <a:spAutoFit/>
          </a:bodyPr>
          <a:lstStyle/>
          <a:p>
            <a:pPr>
              <a:lnSpc>
                <a:spcPct val="125000"/>
              </a:lnSpc>
            </a:pPr>
            <a:r>
              <a:rPr lang="vi-VN" sz="2200" dirty="0"/>
              <a:t>Sưu tầm một số hình ảnh để báo cáo, thuyết trình về ứng dụng của nitrogen trong thực tiễn. Sử dụng các tính chất vật lí và hoá học để giải thích cơ sở khoa học của các ứng dụng này.</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1039033" y="3816982"/>
            <a:ext cx="5468094" cy="2731907"/>
            <a:chOff x="1039033" y="3816982"/>
            <a:chExt cx="5468094" cy="2731907"/>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816982"/>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5" y="3959013"/>
              <a:ext cx="4676512" cy="2589876"/>
            </a:xfrm>
            <a:prstGeom prst="rect">
              <a:avLst/>
            </a:prstGeom>
            <a:noFill/>
          </p:spPr>
          <p:txBody>
            <a:bodyPr wrap="square" rtlCol="0">
              <a:spAutoFit/>
            </a:bodyPr>
            <a:lstStyle/>
            <a:p>
              <a:pPr>
                <a:lnSpc>
                  <a:spcPct val="125000"/>
                </a:lnSpc>
              </a:pPr>
              <a:r>
                <a:rPr lang="vi-VN" sz="2200" dirty="0">
                  <a:solidFill>
                    <a:schemeClr val="bg1"/>
                  </a:solidFill>
                </a:rPr>
                <a:t>Ứng dụng của nitrogen lỏng trong y tế và công nghệ thực phẩm</a:t>
              </a:r>
            </a:p>
            <a:p>
              <a:pPr>
                <a:lnSpc>
                  <a:spcPct val="125000"/>
                </a:lnSpc>
              </a:pPr>
              <a:r>
                <a:rPr lang="vi-VN" sz="2200" dirty="0">
                  <a:solidFill>
                    <a:schemeClr val="bg1"/>
                  </a:solidFill>
                </a:rPr>
                <a:t>Nitrogen lỏng làm mô bị đóng băng ngay khi tiếp xúc nên được dùng điều trị mụn cóc và một số bệnh ngoài </a:t>
              </a:r>
              <a:r>
                <a:rPr lang="en-US" sz="2200" dirty="0">
                  <a:solidFill>
                    <a:schemeClr val="bg1"/>
                  </a:solidFill>
                </a:rPr>
                <a:t>d</a:t>
              </a:r>
              <a:r>
                <a:rPr lang="vi-VN" sz="2200" dirty="0">
                  <a:solidFill>
                    <a:schemeClr val="bg1"/>
                  </a:solidFill>
                </a:rPr>
                <a:t>a.</a:t>
              </a:r>
            </a:p>
          </p:txBody>
        </p:sp>
      </p:grpSp>
      <p:pic>
        <p:nvPicPr>
          <p:cNvPr id="14338" name="Picture 2" descr="Sưu tầm một số hình ảnh để báo cáo, thuyết trình về ứng dụng của nitrogen trong thực tiễn. Sử dụng các tính chất vật lí và hoá học để giải thích cơ sở khoa học của các ứng dụng này.">
            <a:extLst>
              <a:ext uri="{FF2B5EF4-FFF2-40B4-BE49-F238E27FC236}">
                <a16:creationId xmlns:a16="http://schemas.microsoft.com/office/drawing/2014/main" id="{22DEAA00-0390-3AB5-848D-EAC8F1517D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00827" y="3972127"/>
            <a:ext cx="4038081" cy="25144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120716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par>
                                <p:cTn id="8" presetID="10" presetClass="entr" presetSubtype="0" fill="hold" nodeType="withEffect">
                                  <p:stCondLst>
                                    <p:cond delay="0"/>
                                  </p:stCondLst>
                                  <p:childTnLst>
                                    <p:set>
                                      <p:cBhvr>
                                        <p:cTn id="9" dur="1" fill="hold">
                                          <p:stCondLst>
                                            <p:cond delay="0"/>
                                          </p:stCondLst>
                                        </p:cTn>
                                        <p:tgtEl>
                                          <p:spTgt spid="14338"/>
                                        </p:tgtEl>
                                        <p:attrNameLst>
                                          <p:attrName>style.visibility</p:attrName>
                                        </p:attrNameLst>
                                      </p:cBhvr>
                                      <p:to>
                                        <p:strVal val="visible"/>
                                      </p:to>
                                    </p:set>
                                    <p:animEffect transition="in" filter="fade">
                                      <p:cBhvr>
                                        <p:cTn id="10" dur="500"/>
                                        <p:tgtEl>
                                          <p:spTgt spid="14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60655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4933950" y="3080709"/>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409938" cy="430887"/>
            </a:xfrm>
            <a:prstGeom prst="rect">
              <a:avLst/>
            </a:prstGeom>
            <a:noFill/>
          </p:spPr>
          <p:txBody>
            <a:bodyPr wrap="none" rtlCol="0">
              <a:spAutoFit/>
            </a:bodyPr>
            <a:lstStyle/>
            <a:p>
              <a:r>
                <a:rPr lang="en-US" sz="2200" b="1" dirty="0" err="1">
                  <a:solidFill>
                    <a:schemeClr val="bg1"/>
                  </a:solidFill>
                </a:rPr>
                <a:t>Hoạt</a:t>
              </a:r>
              <a:r>
                <a:rPr lang="en-US" sz="2200" b="1" dirty="0">
                  <a:solidFill>
                    <a:schemeClr val="bg1"/>
                  </a:solidFill>
                </a:rPr>
                <a:t> </a:t>
              </a:r>
              <a:r>
                <a:rPr lang="en-US" sz="2200" b="1" dirty="0" err="1">
                  <a:solidFill>
                    <a:schemeClr val="bg1"/>
                  </a:solidFill>
                </a:rPr>
                <a:t>động</a:t>
              </a:r>
              <a:endParaRPr lang="en-US" sz="2200" b="1" dirty="0">
                <a:solidFill>
                  <a:schemeClr val="bg1"/>
                </a:solidFill>
              </a:endParaRP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320233"/>
          </a:xfrm>
          <a:prstGeom prst="rect">
            <a:avLst/>
          </a:prstGeom>
          <a:noFill/>
        </p:spPr>
        <p:txBody>
          <a:bodyPr wrap="square" rtlCol="0">
            <a:spAutoFit/>
          </a:bodyPr>
          <a:lstStyle/>
          <a:p>
            <a:pPr>
              <a:lnSpc>
                <a:spcPct val="125000"/>
              </a:lnSpc>
            </a:pPr>
            <a:r>
              <a:rPr lang="vi-VN" sz="2200" dirty="0"/>
              <a:t>Sưu tầm một số hình ảnh để báo cáo, thuyết trình về ứng dụng của nitrogen trong thực tiễn. Sử dụng các tính chất vật lí và hoá học để giải thích cơ sở khoa học của các ứng dụng này.</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1039033" y="3816982"/>
            <a:ext cx="5628466" cy="2308714"/>
            <a:chOff x="1039033" y="3816982"/>
            <a:chExt cx="5628466" cy="2308714"/>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816982"/>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4" y="3959013"/>
              <a:ext cx="4836885" cy="2166683"/>
            </a:xfrm>
            <a:prstGeom prst="rect">
              <a:avLst/>
            </a:prstGeom>
            <a:noFill/>
          </p:spPr>
          <p:txBody>
            <a:bodyPr wrap="square" rtlCol="0">
              <a:spAutoFit/>
            </a:bodyPr>
            <a:lstStyle/>
            <a:p>
              <a:pPr>
                <a:lnSpc>
                  <a:spcPct val="125000"/>
                </a:lnSpc>
              </a:pPr>
              <a:r>
                <a:rPr lang="vi-VN" sz="2200" dirty="0">
                  <a:solidFill>
                    <a:schemeClr val="bg1"/>
                  </a:solidFill>
                </a:rPr>
                <a:t>Nitrogen lỏng được phun vào vỏ bao bì, sau đó gắn kín, nitrogen biến thành thể khí làm căng vỏ bao bì, vừa bảo vệ thực phẩm khi va chạm, vừa bảo quản được thực phẩm.</a:t>
              </a:r>
            </a:p>
          </p:txBody>
        </p:sp>
      </p:grpSp>
      <p:pic>
        <p:nvPicPr>
          <p:cNvPr id="15362" name="Picture 2" descr="Sưu tầm một số hình ảnh để báo cáo, thuyết trình về ứng dụng của nitrogen trong thực tiễn. Sử dụng các tính chất vật lí và hoá học để giải thích cơ sở khoa học của các ứng dụng này.">
            <a:extLst>
              <a:ext uri="{FF2B5EF4-FFF2-40B4-BE49-F238E27FC236}">
                <a16:creationId xmlns:a16="http://schemas.microsoft.com/office/drawing/2014/main" id="{87E83F35-76CF-9E31-ED95-BFB0225736E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5944"/>
          <a:stretch/>
        </p:blipFill>
        <p:spPr bwMode="auto">
          <a:xfrm>
            <a:off x="6568315" y="4108667"/>
            <a:ext cx="2958003" cy="2016665"/>
          </a:xfrm>
          <a:prstGeom prst="rect">
            <a:avLst/>
          </a:prstGeom>
          <a:noFill/>
          <a:extLst>
            <a:ext uri="{909E8E84-426E-40DD-AFC4-6F175D3DCCD1}">
              <a14:hiddenFill xmlns:a14="http://schemas.microsoft.com/office/drawing/2010/main">
                <a:solidFill>
                  <a:srgbClr val="FFFFFF"/>
                </a:solidFill>
              </a14:hiddenFill>
            </a:ext>
          </a:extLst>
        </p:spPr>
      </p:pic>
      <p:pic>
        <p:nvPicPr>
          <p:cNvPr id="15364" name="Picture 4" descr="Sưu tầm một số hình ảnh để báo cáo, thuyết trình về ứng dụng của nitrogen trong thực tiễn. Sử dụng các tính chất vật lí và hoá học để giải thích cơ sở khoa học của các ứng dụng này.">
            <a:extLst>
              <a:ext uri="{FF2B5EF4-FFF2-40B4-BE49-F238E27FC236}">
                <a16:creationId xmlns:a16="http://schemas.microsoft.com/office/drawing/2014/main" id="{B06EB6A0-3983-AFE6-1197-0C62B401EF8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666676" y="4108667"/>
            <a:ext cx="2016665" cy="20166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463406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par>
                                <p:cTn id="8" presetID="10" presetClass="entr" presetSubtype="0" fill="hold" nodeType="withEffect">
                                  <p:stCondLst>
                                    <p:cond delay="0"/>
                                  </p:stCondLst>
                                  <p:childTnLst>
                                    <p:set>
                                      <p:cBhvr>
                                        <p:cTn id="9" dur="1" fill="hold">
                                          <p:stCondLst>
                                            <p:cond delay="0"/>
                                          </p:stCondLst>
                                        </p:cTn>
                                        <p:tgtEl>
                                          <p:spTgt spid="15362"/>
                                        </p:tgtEl>
                                        <p:attrNameLst>
                                          <p:attrName>style.visibility</p:attrName>
                                        </p:attrNameLst>
                                      </p:cBhvr>
                                      <p:to>
                                        <p:strVal val="visible"/>
                                      </p:to>
                                    </p:set>
                                    <p:animEffect transition="in" filter="fade">
                                      <p:cBhvr>
                                        <p:cTn id="10" dur="500"/>
                                        <p:tgtEl>
                                          <p:spTgt spid="15362"/>
                                        </p:tgtEl>
                                      </p:cBhvr>
                                    </p:animEffect>
                                  </p:childTnLst>
                                </p:cTn>
                              </p:par>
                              <p:par>
                                <p:cTn id="11" presetID="10" presetClass="entr" presetSubtype="0" fill="hold" nodeType="withEffect">
                                  <p:stCondLst>
                                    <p:cond delay="0"/>
                                  </p:stCondLst>
                                  <p:childTnLst>
                                    <p:set>
                                      <p:cBhvr>
                                        <p:cTn id="12" dur="1" fill="hold">
                                          <p:stCondLst>
                                            <p:cond delay="0"/>
                                          </p:stCondLst>
                                        </p:cTn>
                                        <p:tgtEl>
                                          <p:spTgt spid="15364"/>
                                        </p:tgtEl>
                                        <p:attrNameLst>
                                          <p:attrName>style.visibility</p:attrName>
                                        </p:attrNameLst>
                                      </p:cBhvr>
                                      <p:to>
                                        <p:strVal val="visible"/>
                                      </p:to>
                                    </p:set>
                                    <p:animEffect transition="in" filter="fade">
                                      <p:cBhvr>
                                        <p:cTn id="13" dur="500"/>
                                        <p:tgtEl>
                                          <p:spTgt spid="15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663266" y="1343975"/>
            <a:ext cx="11331090" cy="1483575"/>
            <a:chOff x="2315590" y="2802955"/>
            <a:chExt cx="8101162" cy="1542896"/>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328401" y="2802955"/>
              <a:ext cx="7615019" cy="1542896"/>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15590" y="2850363"/>
              <a:ext cx="8101162" cy="1489185"/>
            </a:xfrm>
            <a:prstGeom prst="rect">
              <a:avLst/>
            </a:prstGeom>
            <a:noFill/>
          </p:spPr>
          <p:txBody>
            <a:bodyPr wrap="square" rtlCol="0">
              <a:spAutoFit/>
            </a:bodyPr>
            <a:lstStyle/>
            <a:p>
              <a:pPr algn="ctr">
                <a:lnSpc>
                  <a:spcPct val="125000"/>
                </a:lnSpc>
              </a:pPr>
              <a:r>
                <a:rPr lang="vi-VN" sz="2400" b="1" dirty="0"/>
                <a:t>a) Tại sao nitrogen lỏng được dùng để bảo quản mẫu vật phẩm trong y học?</a:t>
              </a:r>
            </a:p>
            <a:p>
              <a:pPr algn="ctr">
                <a:lnSpc>
                  <a:spcPct val="125000"/>
                </a:lnSpc>
              </a:pPr>
              <a:r>
                <a:rPr lang="vi-VN" sz="2400" b="1" dirty="0"/>
                <a:t>b) Tại sao dùng khí nitrogen để làm căng vỏ bao bì thực phẩm mà không dùng không khí?</a:t>
              </a: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dirty="0">
                <a:solidFill>
                  <a:schemeClr val="bg1"/>
                </a:solidFill>
              </a:rPr>
              <a:t>CÂU HỎI 9</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2936939"/>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944142" y="3548739"/>
            <a:ext cx="868807" cy="875521"/>
          </a:xfrm>
          <a:prstGeom prst="rect">
            <a:avLst/>
          </a:prstGeom>
        </p:spPr>
      </p:pic>
      <p:sp>
        <p:nvSpPr>
          <p:cNvPr id="2048" name="Rectangle 1">
            <a:extLst>
              <a:ext uri="{FF2B5EF4-FFF2-40B4-BE49-F238E27FC236}">
                <a16:creationId xmlns:a16="http://schemas.microsoft.com/office/drawing/2014/main" id="{39C604C1-B224-E0C7-27B2-7FD6B6E59A6C}"/>
              </a:ext>
            </a:extLst>
          </p:cNvPr>
          <p:cNvSpPr>
            <a:spLocks noChangeArrowheads="1"/>
          </p:cNvSpPr>
          <p:nvPr/>
        </p:nvSpPr>
        <p:spPr bwMode="auto">
          <a:xfrm>
            <a:off x="1727371" y="3588986"/>
            <a:ext cx="9604936"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vi-VN" altLang="en-US" sz="2400" dirty="0">
                <a:latin typeface="+mn-lt"/>
              </a:rPr>
              <a:t>Nitrogen lỏng là loại chất lỏng cực lạnh. </a:t>
            </a:r>
            <a:endParaRPr lang="en-US" altLang="en-US" sz="2400" dirty="0">
              <a:latin typeface="+mn-lt"/>
            </a:endParaRPr>
          </a:p>
          <a:p>
            <a:pPr lvl="0"/>
            <a:r>
              <a:rPr lang="vi-VN" altLang="en-US" sz="2400" dirty="0">
                <a:latin typeface="+mn-lt"/>
              </a:rPr>
              <a:t>Nhiệt độ của nitrogen lỏng thường là -196</a:t>
            </a:r>
            <a:r>
              <a:rPr lang="en-US" altLang="en-US" sz="2400" baseline="30000" dirty="0">
                <a:latin typeface="+mn-lt"/>
              </a:rPr>
              <a:t>o</a:t>
            </a:r>
            <a:r>
              <a:rPr lang="vi-VN" altLang="en-US" sz="2400" dirty="0">
                <a:latin typeface="+mn-lt"/>
              </a:rPr>
              <a:t>C. </a:t>
            </a:r>
            <a:endParaRPr lang="en-US" altLang="en-US" sz="2400" dirty="0">
              <a:latin typeface="+mn-lt"/>
            </a:endParaRPr>
          </a:p>
          <a:p>
            <a:pPr lvl="0"/>
            <a:r>
              <a:rPr lang="en-US" altLang="en-US" sz="2400" dirty="0">
                <a:latin typeface="+mn-lt"/>
                <a:sym typeface="Wingdings" panose="05000000000000000000" pitchFamily="2" charset="2"/>
              </a:rPr>
              <a:t> N</a:t>
            </a:r>
            <a:r>
              <a:rPr lang="vi-VN" altLang="en-US" sz="2400" dirty="0">
                <a:latin typeface="+mn-lt"/>
              </a:rPr>
              <a:t>itrogen lỏng được dùng để bảo quản mẫu vật phẩm trong y học.</a:t>
            </a:r>
            <a:endParaRPr lang="vi-VN" altLang="en-US" sz="2400" baseline="30000" dirty="0">
              <a:latin typeface="+mn-lt"/>
            </a:endParaRPr>
          </a:p>
        </p:txBody>
      </p:sp>
    </p:spTree>
    <p:extLst>
      <p:ext uri="{BB962C8B-B14F-4D97-AF65-F5344CB8AC3E}">
        <p14:creationId xmlns:p14="http://schemas.microsoft.com/office/powerpoint/2010/main" val="276525158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48"/>
                                        </p:tgtEl>
                                        <p:attrNameLst>
                                          <p:attrName>style.visibility</p:attrName>
                                        </p:attrNameLst>
                                      </p:cBhvr>
                                      <p:to>
                                        <p:strVal val="visible"/>
                                      </p:to>
                                    </p:set>
                                    <p:animEffect transition="in" filter="fade">
                                      <p:cBhvr>
                                        <p:cTn id="10" dur="500"/>
                                        <p:tgtEl>
                                          <p:spTgt spid="2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663266" y="1343975"/>
            <a:ext cx="11331090" cy="1483575"/>
            <a:chOff x="2315590" y="2802955"/>
            <a:chExt cx="8101162" cy="1542896"/>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328401" y="2802955"/>
              <a:ext cx="7615019" cy="1542896"/>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15590" y="2850363"/>
              <a:ext cx="8101162" cy="1489185"/>
            </a:xfrm>
            <a:prstGeom prst="rect">
              <a:avLst/>
            </a:prstGeom>
            <a:noFill/>
          </p:spPr>
          <p:txBody>
            <a:bodyPr wrap="square" rtlCol="0">
              <a:spAutoFit/>
            </a:bodyPr>
            <a:lstStyle/>
            <a:p>
              <a:pPr algn="ctr">
                <a:lnSpc>
                  <a:spcPct val="125000"/>
                </a:lnSpc>
              </a:pPr>
              <a:r>
                <a:rPr lang="vi-VN" sz="2400" b="1" dirty="0"/>
                <a:t>a) Tại sao nitrogen lỏng được dùng để bảo quản mẫu vật phẩm trong y học?</a:t>
              </a:r>
            </a:p>
            <a:p>
              <a:pPr algn="ctr">
                <a:lnSpc>
                  <a:spcPct val="125000"/>
                </a:lnSpc>
              </a:pPr>
              <a:r>
                <a:rPr lang="vi-VN" sz="2400" b="1" dirty="0"/>
                <a:t>b) Tại sao dùng khí nitrogen để làm căng vỏ bao bì thực phẩm mà không dùng không khí?</a:t>
              </a: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dirty="0">
                <a:solidFill>
                  <a:schemeClr val="bg1"/>
                </a:solidFill>
              </a:rPr>
              <a:t>CÂU HỎI 9</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2936939"/>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944142" y="3548739"/>
            <a:ext cx="868807" cy="875521"/>
          </a:xfrm>
          <a:prstGeom prst="rect">
            <a:avLst/>
          </a:prstGeom>
        </p:spPr>
      </p:pic>
      <p:sp>
        <p:nvSpPr>
          <p:cNvPr id="2048" name="Rectangle 1">
            <a:extLst>
              <a:ext uri="{FF2B5EF4-FFF2-40B4-BE49-F238E27FC236}">
                <a16:creationId xmlns:a16="http://schemas.microsoft.com/office/drawing/2014/main" id="{39C604C1-B224-E0C7-27B2-7FD6B6E59A6C}"/>
              </a:ext>
            </a:extLst>
          </p:cNvPr>
          <p:cNvSpPr>
            <a:spLocks noChangeArrowheads="1"/>
          </p:cNvSpPr>
          <p:nvPr/>
        </p:nvSpPr>
        <p:spPr bwMode="auto">
          <a:xfrm>
            <a:off x="1700336" y="3607344"/>
            <a:ext cx="9604936"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just"/>
            <a:r>
              <a:rPr lang="vi-VN" altLang="en-US" sz="2400" dirty="0">
                <a:latin typeface="+mn-lt"/>
              </a:rPr>
              <a:t>Khi dùng nitrogen để bảo quản thực phẩm, khí nitrogen sẽ tạo ra một bức tường tự nhiên ngăn cách bề mặt thực phẩm tiếp xúc với oxy bên ngoài. Điều đó vi sinh vật, vi khuẩn và các chất oxy hóa sẽ không thể ảnh hưởng đến thực phẩm. Còn không khí có chứa oxy sẽ làm trình trạng ôi thiu, biến mùi, biến vị sẽ diễn ra nhanh hơn khi dùng nitrogen.</a:t>
            </a:r>
          </a:p>
        </p:txBody>
      </p:sp>
    </p:spTree>
    <p:extLst>
      <p:ext uri="{BB962C8B-B14F-4D97-AF65-F5344CB8AC3E}">
        <p14:creationId xmlns:p14="http://schemas.microsoft.com/office/powerpoint/2010/main" val="18962219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48"/>
                                        </p:tgtEl>
                                        <p:attrNameLst>
                                          <p:attrName>style.visibility</p:attrName>
                                        </p:attrNameLst>
                                      </p:cBhvr>
                                      <p:to>
                                        <p:strVal val="visible"/>
                                      </p:to>
                                    </p:set>
                                    <p:animEffect transition="in" filter="fade">
                                      <p:cBhvr>
                                        <p:cTn id="10" dur="500"/>
                                        <p:tgtEl>
                                          <p:spTgt spid="2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988388" cy="71892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21063644">
            <a:off x="-268896" y="-593085"/>
            <a:ext cx="559856" cy="1939212"/>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414344" y="6267937"/>
            <a:ext cx="438150" cy="495300"/>
          </a:xfrm>
          <a:prstGeom prst="rect">
            <a:avLst/>
          </a:prstGeom>
        </p:spPr>
      </p:pic>
      <p:sp>
        <p:nvSpPr>
          <p:cNvPr id="2073" name="TextBox 2072">
            <a:extLst>
              <a:ext uri="{FF2B5EF4-FFF2-40B4-BE49-F238E27FC236}">
                <a16:creationId xmlns:a16="http://schemas.microsoft.com/office/drawing/2014/main" id="{D06FE7A4-8090-F1A9-810E-53D1F89E3FB7}"/>
              </a:ext>
            </a:extLst>
          </p:cNvPr>
          <p:cNvSpPr txBox="1"/>
          <p:nvPr/>
        </p:nvSpPr>
        <p:spPr>
          <a:xfrm>
            <a:off x="1690132" y="509786"/>
            <a:ext cx="2266825" cy="523220"/>
          </a:xfrm>
          <a:prstGeom prst="rect">
            <a:avLst/>
          </a:prstGeom>
          <a:noFill/>
        </p:spPr>
        <p:txBody>
          <a:bodyPr wrap="square" rtlCol="0">
            <a:spAutoFit/>
          </a:bodyPr>
          <a:lstStyle/>
          <a:p>
            <a:r>
              <a:rPr lang="en-US" sz="2800" b="1">
                <a:solidFill>
                  <a:schemeClr val="bg1"/>
                </a:solidFill>
              </a:rPr>
              <a:t>EM CÓ BIẾT</a:t>
            </a:r>
          </a:p>
        </p:txBody>
      </p:sp>
      <p:grpSp>
        <p:nvGrpSpPr>
          <p:cNvPr id="2052" name="Group 2051">
            <a:extLst>
              <a:ext uri="{FF2B5EF4-FFF2-40B4-BE49-F238E27FC236}">
                <a16:creationId xmlns:a16="http://schemas.microsoft.com/office/drawing/2014/main" id="{C9180DB0-5523-66A7-EA44-13C0B92BFD62}"/>
              </a:ext>
            </a:extLst>
          </p:cNvPr>
          <p:cNvGrpSpPr/>
          <p:nvPr/>
        </p:nvGrpSpPr>
        <p:grpSpPr>
          <a:xfrm>
            <a:off x="581100" y="1346839"/>
            <a:ext cx="11266654" cy="2502429"/>
            <a:chOff x="1533810" y="943117"/>
            <a:chExt cx="9605457" cy="3026166"/>
          </a:xfrm>
        </p:grpSpPr>
        <p:sp>
          <p:nvSpPr>
            <p:cNvPr id="2054" name="Rectangle: Rounded Corners 2053">
              <a:extLst>
                <a:ext uri="{FF2B5EF4-FFF2-40B4-BE49-F238E27FC236}">
                  <a16:creationId xmlns:a16="http://schemas.microsoft.com/office/drawing/2014/main" id="{A995BAEB-5D26-EDC2-6918-D33634479205}"/>
                </a:ext>
              </a:extLst>
            </p:cNvPr>
            <p:cNvSpPr/>
            <p:nvPr/>
          </p:nvSpPr>
          <p:spPr>
            <a:xfrm rot="21540000">
              <a:off x="1634693" y="943117"/>
              <a:ext cx="9454171" cy="2916984"/>
            </a:xfrm>
            <a:prstGeom prst="roundRect">
              <a:avLst>
                <a:gd name="adj" fmla="val 6233"/>
              </a:avLst>
            </a:prstGeom>
            <a:solidFill>
              <a:srgbClr val="B6C2F6"/>
            </a:solid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Rectangle: Rounded Corners 2055">
              <a:extLst>
                <a:ext uri="{FF2B5EF4-FFF2-40B4-BE49-F238E27FC236}">
                  <a16:creationId xmlns:a16="http://schemas.microsoft.com/office/drawing/2014/main" id="{DC6A9B87-C1BF-9987-E6F5-00DDEBB5E24C}"/>
                </a:ext>
              </a:extLst>
            </p:cNvPr>
            <p:cNvSpPr/>
            <p:nvPr/>
          </p:nvSpPr>
          <p:spPr>
            <a:xfrm>
              <a:off x="1533810" y="1125769"/>
              <a:ext cx="9605457" cy="2543086"/>
            </a:xfrm>
            <a:prstGeom prst="roundRect">
              <a:avLst>
                <a:gd name="adj" fmla="val 9851"/>
              </a:avLst>
            </a:prstGeom>
            <a:solidFill>
              <a:schemeClr val="bg1"/>
            </a:solidFill>
            <a:ln w="38100">
              <a:solidFill>
                <a:schemeClr val="accent5">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TextBox 2056">
              <a:extLst>
                <a:ext uri="{FF2B5EF4-FFF2-40B4-BE49-F238E27FC236}">
                  <a16:creationId xmlns:a16="http://schemas.microsoft.com/office/drawing/2014/main" id="{F6739373-96A1-073F-312A-6CC07F61549C}"/>
                </a:ext>
              </a:extLst>
            </p:cNvPr>
            <p:cNvSpPr txBox="1"/>
            <p:nvPr/>
          </p:nvSpPr>
          <p:spPr>
            <a:xfrm>
              <a:off x="1725942" y="1218864"/>
              <a:ext cx="9187844" cy="2750419"/>
            </a:xfrm>
            <a:prstGeom prst="rect">
              <a:avLst/>
            </a:prstGeom>
            <a:noFill/>
          </p:spPr>
          <p:txBody>
            <a:bodyPr wrap="square" rtlCol="0">
              <a:spAutoFit/>
            </a:bodyPr>
            <a:lstStyle/>
            <a:p>
              <a:pPr>
                <a:lnSpc>
                  <a:spcPct val="120000"/>
                </a:lnSpc>
              </a:pPr>
              <a:r>
                <a:rPr lang="en-US" sz="2000" b="1" dirty="0" err="1">
                  <a:latin typeface="Arial" panose="020B0604020202020204" pitchFamily="34" charset="0"/>
                  <a:cs typeface="Arial" panose="020B0604020202020204" pitchFamily="34" charset="0"/>
                </a:rPr>
                <a:t>Ứng</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dụng</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của</a:t>
              </a:r>
              <a:r>
                <a:rPr lang="en-US" sz="2000" b="1" dirty="0">
                  <a:latin typeface="Arial" panose="020B0604020202020204" pitchFamily="34" charset="0"/>
                  <a:cs typeface="Arial" panose="020B0604020202020204" pitchFamily="34" charset="0"/>
                </a:rPr>
                <a:t> nitrogen </a:t>
              </a:r>
              <a:r>
                <a:rPr lang="en-US" sz="2000" b="1" dirty="0" err="1">
                  <a:latin typeface="Arial" panose="020B0604020202020204" pitchFamily="34" charset="0"/>
                  <a:cs typeface="Arial" panose="020B0604020202020204" pitchFamily="34" charset="0"/>
                </a:rPr>
                <a:t>lỏng</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trong</a:t>
              </a:r>
              <a:r>
                <a:rPr lang="en-US" sz="2000" b="1" dirty="0">
                  <a:latin typeface="Arial" panose="020B0604020202020204" pitchFamily="34" charset="0"/>
                  <a:cs typeface="Arial" panose="020B0604020202020204" pitchFamily="34" charset="0"/>
                </a:rPr>
                <a:t> y </a:t>
              </a:r>
              <a:r>
                <a:rPr lang="en-US" sz="2000" b="1" dirty="0" err="1">
                  <a:latin typeface="Arial" panose="020B0604020202020204" pitchFamily="34" charset="0"/>
                  <a:cs typeface="Arial" panose="020B0604020202020204" pitchFamily="34" charset="0"/>
                </a:rPr>
                <a:t>tế</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và</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trong</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công</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nghệ</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thực</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phẩm</a:t>
              </a:r>
              <a:r>
                <a:rPr lang="en-US" sz="2000" b="1" dirty="0">
                  <a:latin typeface="Arial" panose="020B0604020202020204" pitchFamily="34" charset="0"/>
                  <a:cs typeface="Arial" panose="020B0604020202020204" pitchFamily="34" charset="0"/>
                </a:rPr>
                <a:t>.</a:t>
              </a:r>
            </a:p>
            <a:p>
              <a:pPr>
                <a:lnSpc>
                  <a:spcPct val="120000"/>
                </a:lnSpc>
              </a:pPr>
              <a:r>
                <a:rPr lang="vi-VN" sz="2000" dirty="0"/>
                <a:t>Nitrogen lỏng làm mô bị đóng băng ngay khi tiếp xúc nên được dùng điều trị mụn cóc và một số bệnh ngoài da.</a:t>
              </a:r>
            </a:p>
            <a:p>
              <a:pPr>
                <a:lnSpc>
                  <a:spcPct val="120000"/>
                </a:lnSpc>
              </a:pPr>
              <a:r>
                <a:rPr lang="vi-VN" sz="2000" dirty="0"/>
                <a:t>Nitrogen lỏng được phun vào vỏ bao bì, sau đó gắn kín, nitrogen biến thành thể khí làm căng vỏ bao bì, vừa bảo vệ thực phẩm khi va chạm, vừa bảo quản được thực phẩm.</a:t>
              </a:r>
            </a:p>
            <a:p>
              <a:pPr>
                <a:lnSpc>
                  <a:spcPct val="120000"/>
                </a:lnSpc>
              </a:pPr>
              <a:endParaRPr lang="vi-VN" sz="2000" dirty="0"/>
            </a:p>
          </p:txBody>
        </p:sp>
      </p:grpSp>
      <p:grpSp>
        <p:nvGrpSpPr>
          <p:cNvPr id="2048" name="Group 2047">
            <a:extLst>
              <a:ext uri="{FF2B5EF4-FFF2-40B4-BE49-F238E27FC236}">
                <a16:creationId xmlns:a16="http://schemas.microsoft.com/office/drawing/2014/main" id="{29584F4E-7F4B-5534-60B2-4C91F5824F0D}"/>
              </a:ext>
            </a:extLst>
          </p:cNvPr>
          <p:cNvGrpSpPr/>
          <p:nvPr/>
        </p:nvGrpSpPr>
        <p:grpSpPr>
          <a:xfrm>
            <a:off x="705786" y="311150"/>
            <a:ext cx="920492" cy="920492"/>
            <a:chOff x="383897" y="299737"/>
            <a:chExt cx="833552" cy="833552"/>
          </a:xfrm>
        </p:grpSpPr>
        <p:sp>
          <p:nvSpPr>
            <p:cNvPr id="2049" name="Oval 2048">
              <a:extLst>
                <a:ext uri="{FF2B5EF4-FFF2-40B4-BE49-F238E27FC236}">
                  <a16:creationId xmlns:a16="http://schemas.microsoft.com/office/drawing/2014/main" id="{A1F9A509-0ED7-0855-E146-AA9C665C5F73}"/>
                </a:ext>
              </a:extLst>
            </p:cNvPr>
            <p:cNvSpPr/>
            <p:nvPr/>
          </p:nvSpPr>
          <p:spPr>
            <a:xfrm>
              <a:off x="383897" y="299737"/>
              <a:ext cx="833552" cy="833552"/>
            </a:xfrm>
            <a:prstGeom prst="ellipse">
              <a:avLst/>
            </a:prstGeom>
            <a:solidFill>
              <a:schemeClr val="bg1"/>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50" name="Picture 2049">
              <a:extLst>
                <a:ext uri="{FF2B5EF4-FFF2-40B4-BE49-F238E27FC236}">
                  <a16:creationId xmlns:a16="http://schemas.microsoft.com/office/drawing/2014/main" id="{220902E0-1539-0806-CDEC-D06E82B4639A}"/>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59882" y="401866"/>
              <a:ext cx="603416" cy="603414"/>
            </a:xfrm>
            <a:prstGeom prst="rect">
              <a:avLst/>
            </a:prstGeom>
          </p:spPr>
        </p:pic>
      </p:grpSp>
      <p:pic>
        <p:nvPicPr>
          <p:cNvPr id="3" name="Picture 2" descr="Sưu tầm một số hình ảnh để báo cáo, thuyết trình về ứng dụng của nitrogen trong thực tiễn. Sử dụng các tính chất vật lí và hoá học để giải thích cơ sở khoa học của các ứng dụng này.">
            <a:extLst>
              <a:ext uri="{FF2B5EF4-FFF2-40B4-BE49-F238E27FC236}">
                <a16:creationId xmlns:a16="http://schemas.microsoft.com/office/drawing/2014/main" id="{77A3BDB9-48F4-0E3C-553B-D90CE109AD7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998871" y="4025920"/>
            <a:ext cx="4038081" cy="2514434"/>
          </a:xfrm>
          <a:prstGeom prst="rect">
            <a:avLst/>
          </a:prstGeom>
          <a:noFill/>
          <a:extLst>
            <a:ext uri="{909E8E84-426E-40DD-AFC4-6F175D3DCCD1}">
              <a14:hiddenFill xmlns:a14="http://schemas.microsoft.com/office/drawing/2010/main">
                <a:solidFill>
                  <a:srgbClr val="FFFFFF"/>
                </a:solidFill>
              </a14:hiddenFill>
            </a:ext>
          </a:extLst>
        </p:spPr>
      </p:pic>
      <p:pic>
        <p:nvPicPr>
          <p:cNvPr id="16386" name="Picture 2" descr="Sử dụng khí Nito trong Bao bì Thực phẩm">
            <a:extLst>
              <a:ext uri="{FF2B5EF4-FFF2-40B4-BE49-F238E27FC236}">
                <a16:creationId xmlns:a16="http://schemas.microsoft.com/office/drawing/2014/main" id="{816485B5-F184-F2C7-B903-9962743FD25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959212" y="4025920"/>
            <a:ext cx="3331829" cy="24988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36820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fade">
                                      <p:cBhvr>
                                        <p:cTn id="7" dur="500"/>
                                        <p:tgtEl>
                                          <p:spTgt spid="205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children, laboratories, chemistry, striped clothing, science">
            <a:extLst>
              <a:ext uri="{FF2B5EF4-FFF2-40B4-BE49-F238E27FC236}">
                <a16:creationId xmlns:a16="http://schemas.microsoft.com/office/drawing/2014/main" id="{FD8C87EF-FB7F-4105-C93E-93B15E6853A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Rounded Corners 1">
            <a:extLst>
              <a:ext uri="{FF2B5EF4-FFF2-40B4-BE49-F238E27FC236}">
                <a16:creationId xmlns:a16="http://schemas.microsoft.com/office/drawing/2014/main" id="{AE31A430-50CF-BBBB-4928-96381FB8E20F}"/>
              </a:ext>
            </a:extLst>
          </p:cNvPr>
          <p:cNvSpPr/>
          <p:nvPr/>
        </p:nvSpPr>
        <p:spPr>
          <a:xfrm>
            <a:off x="520700" y="317500"/>
            <a:ext cx="11150600" cy="6223000"/>
          </a:xfrm>
          <a:prstGeom prst="roundRect">
            <a:avLst>
              <a:gd name="adj" fmla="val 7631"/>
            </a:avLst>
          </a:prstGeom>
          <a:solidFill>
            <a:schemeClr val="accent4">
              <a:lumMod val="20000"/>
              <a:lumOff val="80000"/>
            </a:schemeClr>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id="{1017850F-EFD4-E245-1322-4793B36CFED9}"/>
              </a:ext>
            </a:extLst>
          </p:cNvPr>
          <p:cNvGrpSpPr/>
          <p:nvPr/>
        </p:nvGrpSpPr>
        <p:grpSpPr>
          <a:xfrm>
            <a:off x="3620120" y="659204"/>
            <a:ext cx="4806904" cy="914400"/>
            <a:chOff x="3620120" y="976704"/>
            <a:chExt cx="4806904" cy="914400"/>
          </a:xfrm>
        </p:grpSpPr>
        <p:sp>
          <p:nvSpPr>
            <p:cNvPr id="3" name="Rectangle: Rounded Corners 2">
              <a:extLst>
                <a:ext uri="{FF2B5EF4-FFF2-40B4-BE49-F238E27FC236}">
                  <a16:creationId xmlns:a16="http://schemas.microsoft.com/office/drawing/2014/main" id="{918C86FD-3925-5CFF-0007-2DFA59A47100}"/>
                </a:ext>
              </a:extLst>
            </p:cNvPr>
            <p:cNvSpPr/>
            <p:nvPr/>
          </p:nvSpPr>
          <p:spPr>
            <a:xfrm>
              <a:off x="4114104" y="1077165"/>
              <a:ext cx="4312920" cy="727766"/>
            </a:xfrm>
            <a:prstGeom prst="roundRect">
              <a:avLst/>
            </a:prstGeom>
            <a:solidFill>
              <a:srgbClr val="4971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A096352A-D111-136F-E585-071624717700}"/>
                </a:ext>
              </a:extLst>
            </p:cNvPr>
            <p:cNvSpPr/>
            <p:nvPr/>
          </p:nvSpPr>
          <p:spPr>
            <a:xfrm>
              <a:off x="3620120" y="976704"/>
              <a:ext cx="914400" cy="914400"/>
            </a:xfrm>
            <a:prstGeom prst="ellipse">
              <a:avLst/>
            </a:prstGeom>
            <a:solidFill>
              <a:schemeClr val="bg1"/>
            </a:solidFill>
            <a:ln w="571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Vector Illustration of Green Light Bulb Icon | Freestock icons">
              <a:extLst>
                <a:ext uri="{FF2B5EF4-FFF2-40B4-BE49-F238E27FC236}">
                  <a16:creationId xmlns:a16="http://schemas.microsoft.com/office/drawing/2014/main" id="{89493DA5-3E9F-3E58-F17F-A85D2413E79C}"/>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713437" y="1077165"/>
              <a:ext cx="727766" cy="72776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AD26833-4EE1-139C-C584-A15DD1D5D54F}"/>
                </a:ext>
              </a:extLst>
            </p:cNvPr>
            <p:cNvSpPr txBox="1"/>
            <p:nvPr/>
          </p:nvSpPr>
          <p:spPr>
            <a:xfrm>
              <a:off x="4596380" y="1204838"/>
              <a:ext cx="3733714" cy="523220"/>
            </a:xfrm>
            <a:prstGeom prst="rect">
              <a:avLst/>
            </a:prstGeom>
            <a:noFill/>
          </p:spPr>
          <p:txBody>
            <a:bodyPr wrap="none" rtlCol="0">
              <a:spAutoFit/>
            </a:bodyPr>
            <a:lstStyle/>
            <a:p>
              <a:r>
                <a:rPr lang="en-US" sz="2800" b="1">
                  <a:solidFill>
                    <a:schemeClr val="bg1"/>
                  </a:solidFill>
                </a:rPr>
                <a:t>KIẾN THỨC CỐT LÕI</a:t>
              </a:r>
            </a:p>
          </p:txBody>
        </p:sp>
      </p:grpSp>
      <p:grpSp>
        <p:nvGrpSpPr>
          <p:cNvPr id="19" name="Group 18">
            <a:extLst>
              <a:ext uri="{FF2B5EF4-FFF2-40B4-BE49-F238E27FC236}">
                <a16:creationId xmlns:a16="http://schemas.microsoft.com/office/drawing/2014/main" id="{5DF7F60A-BD2A-B294-8BC4-8B52D247A4DA}"/>
              </a:ext>
            </a:extLst>
          </p:cNvPr>
          <p:cNvGrpSpPr/>
          <p:nvPr/>
        </p:nvGrpSpPr>
        <p:grpSpPr>
          <a:xfrm>
            <a:off x="870463" y="1712486"/>
            <a:ext cx="10241742" cy="1028865"/>
            <a:chOff x="934258" y="1548145"/>
            <a:chExt cx="10241742" cy="1028865"/>
          </a:xfrm>
        </p:grpSpPr>
        <p:pic>
          <p:nvPicPr>
            <p:cNvPr id="7" name="Picture 6">
              <a:extLst>
                <a:ext uri="{FF2B5EF4-FFF2-40B4-BE49-F238E27FC236}">
                  <a16:creationId xmlns:a16="http://schemas.microsoft.com/office/drawing/2014/main" id="{A4785A56-9E5A-F01B-F6CA-4323A7E976F3}"/>
                </a:ext>
              </a:extLst>
            </p:cNvPr>
            <p:cNvPicPr>
              <a:picLocks noChangeAspect="1"/>
            </p:cNvPicPr>
            <p:nvPr/>
          </p:nvPicPr>
          <p:blipFill>
            <a:blip r:embed="rId4">
              <a:duotone>
                <a:schemeClr val="accent6">
                  <a:shade val="45000"/>
                  <a:satMod val="135000"/>
                </a:schemeClr>
                <a:prstClr val="white"/>
              </a:duotone>
            </a:blip>
            <a:stretch>
              <a:fillRect/>
            </a:stretch>
          </p:blipFill>
          <p:spPr>
            <a:xfrm>
              <a:off x="934258" y="1548145"/>
              <a:ext cx="875521" cy="875521"/>
            </a:xfrm>
            <a:prstGeom prst="rect">
              <a:avLst/>
            </a:prstGeom>
          </p:spPr>
        </p:pic>
        <p:sp>
          <p:nvSpPr>
            <p:cNvPr id="9" name="TextBox 8">
              <a:extLst>
                <a:ext uri="{FF2B5EF4-FFF2-40B4-BE49-F238E27FC236}">
                  <a16:creationId xmlns:a16="http://schemas.microsoft.com/office/drawing/2014/main" id="{77D8A9BF-CA0B-071B-AA7F-EAD776CE61BF}"/>
                </a:ext>
              </a:extLst>
            </p:cNvPr>
            <p:cNvSpPr txBox="1"/>
            <p:nvPr/>
          </p:nvSpPr>
          <p:spPr>
            <a:xfrm>
              <a:off x="1725839" y="1745692"/>
              <a:ext cx="9450161" cy="831318"/>
            </a:xfrm>
            <a:prstGeom prst="rect">
              <a:avLst/>
            </a:prstGeom>
            <a:noFill/>
          </p:spPr>
          <p:txBody>
            <a:bodyPr wrap="square" rtlCol="0">
              <a:spAutoFit/>
            </a:bodyPr>
            <a:lstStyle/>
            <a:p>
              <a:pPr>
                <a:lnSpc>
                  <a:spcPct val="125000"/>
                </a:lnSpc>
              </a:pPr>
              <a:r>
                <a:rPr lang="en-US" sz="2000" dirty="0">
                  <a:latin typeface="Arial" panose="020B0604020202020204" pitchFamily="34" charset="0"/>
                  <a:cs typeface="Arial" panose="020B0604020202020204" pitchFamily="34" charset="0"/>
                </a:rPr>
                <a:t>Trong </a:t>
              </a:r>
              <a:r>
                <a:rPr lang="en-US" sz="2000" dirty="0" err="1">
                  <a:latin typeface="Arial" panose="020B0604020202020204" pitchFamily="34" charset="0"/>
                  <a:cs typeface="Arial" panose="020B0604020202020204" pitchFamily="34" charset="0"/>
                </a:rPr>
                <a:t>tự</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nhiên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nguyên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tố</a:t>
              </a:r>
              <a:r>
                <a:rPr lang="en-US" sz="2000" dirty="0">
                  <a:latin typeface="Arial" panose="020B0604020202020204" pitchFamily="34" charset="0"/>
                  <a:cs typeface="Arial" panose="020B0604020202020204" pitchFamily="34" charset="0"/>
                </a:rPr>
                <a:t> nitrogen </a:t>
              </a:r>
              <a:r>
                <a:rPr lang="en-US" sz="2000" dirty="0" err="1">
                  <a:latin typeface="Arial" panose="020B0604020202020204" pitchFamily="34" charset="0"/>
                  <a:cs typeface="Arial" panose="020B0604020202020204" pitchFamily="34" charset="0"/>
                </a:rPr>
                <a:t>tồn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tại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cả</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dạng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đơn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chất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quyển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dạng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hợp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chất</a:t>
              </a:r>
              <a:r>
                <a:rPr lang="en-US" sz="2000" dirty="0">
                  <a:latin typeface="Arial" panose="020B0604020202020204" pitchFamily="34" charset="0"/>
                  <a:cs typeface="Arial" panose="020B0604020202020204" pitchFamily="34" charset="0"/>
                </a:rPr>
                <a:t> (nitrate, protein, nucleic </a:t>
              </a:r>
              <a:r>
                <a:rPr lang="en-US" sz="2000" dirty="0" err="1">
                  <a:latin typeface="Arial" panose="020B0604020202020204" pitchFamily="34" charset="0"/>
                  <a:cs typeface="Arial" panose="020B0604020202020204" pitchFamily="34" charset="0"/>
                </a:rPr>
                <a:t>acic</a:t>
              </a:r>
              <a:r>
                <a:rPr lang="en-US" sz="2000" dirty="0">
                  <a:latin typeface="Arial" panose="020B0604020202020204" pitchFamily="34" charset="0"/>
                  <a:cs typeface="Arial" panose="020B0604020202020204" pitchFamily="34" charset="0"/>
                </a:rPr>
                <a:t>).</a:t>
              </a:r>
              <a:endParaRPr lang="vi-VN" sz="2000" dirty="0">
                <a:latin typeface="Arial" panose="020B0604020202020204" pitchFamily="34" charset="0"/>
                <a:cs typeface="Arial" panose="020B0604020202020204" pitchFamily="34" charset="0"/>
              </a:endParaRPr>
            </a:p>
          </p:txBody>
        </p:sp>
      </p:grpSp>
      <p:grpSp>
        <p:nvGrpSpPr>
          <p:cNvPr id="20" name="Group 19">
            <a:extLst>
              <a:ext uri="{FF2B5EF4-FFF2-40B4-BE49-F238E27FC236}">
                <a16:creationId xmlns:a16="http://schemas.microsoft.com/office/drawing/2014/main" id="{67E4B8E7-2E8E-A047-BCC1-D8803CFA0539}"/>
              </a:ext>
            </a:extLst>
          </p:cNvPr>
          <p:cNvGrpSpPr/>
          <p:nvPr/>
        </p:nvGrpSpPr>
        <p:grpSpPr>
          <a:xfrm>
            <a:off x="870463" y="2722160"/>
            <a:ext cx="10241742" cy="1216039"/>
            <a:chOff x="934258" y="2557819"/>
            <a:chExt cx="10241742" cy="1216039"/>
          </a:xfrm>
        </p:grpSpPr>
        <p:sp>
          <p:nvSpPr>
            <p:cNvPr id="10" name="TextBox 9">
              <a:extLst>
                <a:ext uri="{FF2B5EF4-FFF2-40B4-BE49-F238E27FC236}">
                  <a16:creationId xmlns:a16="http://schemas.microsoft.com/office/drawing/2014/main" id="{F1D98145-02E0-DB89-CFBC-1F1E2C3C4A28}"/>
                </a:ext>
              </a:extLst>
            </p:cNvPr>
            <p:cNvSpPr txBox="1"/>
            <p:nvPr/>
          </p:nvSpPr>
          <p:spPr>
            <a:xfrm>
              <a:off x="1725839" y="2557819"/>
              <a:ext cx="9450161" cy="1216039"/>
            </a:xfrm>
            <a:prstGeom prst="rect">
              <a:avLst/>
            </a:prstGeom>
            <a:noFill/>
          </p:spPr>
          <p:txBody>
            <a:bodyPr wrap="square" rtlCol="0">
              <a:spAutoFit/>
            </a:bodyPr>
            <a:lstStyle/>
            <a:p>
              <a:pPr>
                <a:lnSpc>
                  <a:spcPct val="125000"/>
                </a:lnSpc>
              </a:pPr>
              <a:r>
                <a:rPr lang="en-US" sz="2000" dirty="0">
                  <a:latin typeface="Arial" panose="020B0604020202020204" pitchFamily="34" charset="0"/>
                  <a:cs typeface="Arial" panose="020B0604020202020204" pitchFamily="34" charset="0"/>
                </a:rPr>
                <a:t>Hai </a:t>
              </a:r>
              <a:r>
                <a:rPr lang="en-US" sz="2000" dirty="0" err="1">
                  <a:latin typeface="Arial" panose="020B0604020202020204" pitchFamily="34" charset="0"/>
                  <a:cs typeface="Arial" panose="020B0604020202020204" pitchFamily="34" charset="0"/>
                </a:rPr>
                <a:t>nguyên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nitrogen </a:t>
              </a:r>
              <a:r>
                <a:rPr lang="en-US" sz="2000" dirty="0" err="1">
                  <a:latin typeface="Arial" panose="020B0604020202020204" pitchFamily="34" charset="0"/>
                  <a:cs typeface="Arial" panose="020B0604020202020204" pitchFamily="34" charset="0"/>
                </a:rPr>
                <a:t>liên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kết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với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nhau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bằng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một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liên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kết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ba</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bền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vững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đơn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chất</a:t>
              </a:r>
              <a:r>
                <a:rPr lang="en-US" sz="2000" dirty="0">
                  <a:latin typeface="Arial" panose="020B0604020202020204" pitchFamily="34" charset="0"/>
                  <a:cs typeface="Arial" panose="020B0604020202020204" pitchFamily="34" charset="0"/>
                </a:rPr>
                <a:t> nitrogen </a:t>
              </a:r>
              <a:r>
                <a:rPr lang="en-US" sz="2000" dirty="0" err="1">
                  <a:latin typeface="Arial" panose="020B0604020202020204" pitchFamily="34" charset="0"/>
                  <a:cs typeface="Arial" panose="020B0604020202020204" pitchFamily="34" charset="0"/>
                </a:rPr>
                <a:t>kém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hoạt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động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hóa</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học</a:t>
              </a:r>
              <a:r>
                <a:rPr lang="en-US" sz="2000" dirty="0">
                  <a:latin typeface="Arial" panose="020B0604020202020204" pitchFamily="34" charset="0"/>
                  <a:cs typeface="Arial" panose="020B0604020202020204" pitchFamily="34" charset="0"/>
                </a:rPr>
                <a:t> ở </a:t>
              </a:r>
              <a:r>
                <a:rPr lang="en-US" sz="2000" dirty="0" err="1">
                  <a:latin typeface="Arial" panose="020B0604020202020204" pitchFamily="34" charset="0"/>
                  <a:cs typeface="Arial" panose="020B0604020202020204" pitchFamily="34" charset="0"/>
                </a:rPr>
                <a:t>nhiệt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độ</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thường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hoạt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động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hóa</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học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mạnh</a:t>
              </a:r>
              <a:r>
                <a:rPr lang="en-US" sz="2000" dirty="0">
                  <a:latin typeface="Arial" panose="020B0604020202020204" pitchFamily="34" charset="0"/>
                  <a:cs typeface="Arial" panose="020B0604020202020204" pitchFamily="34" charset="0"/>
                </a:rPr>
                <a:t> ở </a:t>
              </a:r>
              <a:r>
                <a:rPr lang="en-US" sz="2000" dirty="0" err="1">
                  <a:latin typeface="Arial" panose="020B0604020202020204" pitchFamily="34" charset="0"/>
                  <a:cs typeface="Arial" panose="020B0604020202020204" pitchFamily="34" charset="0"/>
                </a:rPr>
                <a:t>nhiệt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độ</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cao</a:t>
              </a:r>
              <a:r>
                <a:rPr lang="en-US" sz="2000" dirty="0">
                  <a:latin typeface="Arial" panose="020B0604020202020204" pitchFamily="34" charset="0"/>
                  <a:cs typeface="Arial" panose="020B0604020202020204" pitchFamily="34" charset="0"/>
                </a:rPr>
                <a:t>. </a:t>
              </a:r>
              <a:endParaRPr lang="vi-VN" sz="2000" dirty="0">
                <a:latin typeface="Arial" panose="020B0604020202020204" pitchFamily="34" charset="0"/>
                <a:cs typeface="Arial" panose="020B0604020202020204" pitchFamily="34" charset="0"/>
              </a:endParaRPr>
            </a:p>
          </p:txBody>
        </p:sp>
        <p:pic>
          <p:nvPicPr>
            <p:cNvPr id="15" name="Picture 14">
              <a:extLst>
                <a:ext uri="{FF2B5EF4-FFF2-40B4-BE49-F238E27FC236}">
                  <a16:creationId xmlns:a16="http://schemas.microsoft.com/office/drawing/2014/main" id="{9EB7F17E-2DE2-32C5-9FFF-6F72D4968180}"/>
                </a:ext>
              </a:extLst>
            </p:cNvPr>
            <p:cNvPicPr>
              <a:picLocks noChangeAspect="1"/>
            </p:cNvPicPr>
            <p:nvPr/>
          </p:nvPicPr>
          <p:blipFill>
            <a:blip r:embed="rId4">
              <a:duotone>
                <a:schemeClr val="accent6">
                  <a:shade val="45000"/>
                  <a:satMod val="135000"/>
                </a:schemeClr>
                <a:prstClr val="white"/>
              </a:duotone>
            </a:blip>
            <a:stretch>
              <a:fillRect/>
            </a:stretch>
          </p:blipFill>
          <p:spPr>
            <a:xfrm>
              <a:off x="934258" y="2563967"/>
              <a:ext cx="875521" cy="875521"/>
            </a:xfrm>
            <a:prstGeom prst="rect">
              <a:avLst/>
            </a:prstGeom>
          </p:spPr>
        </p:pic>
      </p:grpSp>
      <p:grpSp>
        <p:nvGrpSpPr>
          <p:cNvPr id="21" name="Group 20">
            <a:extLst>
              <a:ext uri="{FF2B5EF4-FFF2-40B4-BE49-F238E27FC236}">
                <a16:creationId xmlns:a16="http://schemas.microsoft.com/office/drawing/2014/main" id="{C474F109-9A11-508F-8CC5-771247B0EA16}"/>
              </a:ext>
            </a:extLst>
          </p:cNvPr>
          <p:cNvGrpSpPr/>
          <p:nvPr/>
        </p:nvGrpSpPr>
        <p:grpSpPr>
          <a:xfrm>
            <a:off x="870463" y="4072352"/>
            <a:ext cx="10241742" cy="875521"/>
            <a:chOff x="934258" y="3500067"/>
            <a:chExt cx="10241742" cy="875521"/>
          </a:xfrm>
        </p:grpSpPr>
        <p:sp>
          <p:nvSpPr>
            <p:cNvPr id="11" name="TextBox 10">
              <a:extLst>
                <a:ext uri="{FF2B5EF4-FFF2-40B4-BE49-F238E27FC236}">
                  <a16:creationId xmlns:a16="http://schemas.microsoft.com/office/drawing/2014/main" id="{A51B2053-4422-346A-3925-F80DFE0F034D}"/>
                </a:ext>
              </a:extLst>
            </p:cNvPr>
            <p:cNvSpPr txBox="1"/>
            <p:nvPr/>
          </p:nvSpPr>
          <p:spPr>
            <a:xfrm>
              <a:off x="1725839" y="3501169"/>
              <a:ext cx="9450161" cy="831318"/>
            </a:xfrm>
            <a:prstGeom prst="rect">
              <a:avLst/>
            </a:prstGeom>
            <a:noFill/>
          </p:spPr>
          <p:txBody>
            <a:bodyPr wrap="square" rtlCol="0">
              <a:spAutoFit/>
            </a:bodyPr>
            <a:lstStyle/>
            <a:p>
              <a:pPr>
                <a:lnSpc>
                  <a:spcPct val="125000"/>
                </a:lnSpc>
              </a:pPr>
              <a:r>
                <a:rPr lang="en-US" sz="2000" dirty="0" err="1">
                  <a:latin typeface="Arial" panose="020B0604020202020204" pitchFamily="34" charset="0"/>
                  <a:cs typeface="Arial" panose="020B0604020202020204" pitchFamily="34" charset="0"/>
                </a:rPr>
                <a:t>Đơn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chất</a:t>
              </a:r>
              <a:r>
                <a:rPr lang="en-US" sz="2000" dirty="0">
                  <a:latin typeface="Arial" panose="020B0604020202020204" pitchFamily="34" charset="0"/>
                  <a:cs typeface="Arial" panose="020B0604020202020204" pitchFamily="34" charset="0"/>
                </a:rPr>
                <a:t> nitrogen </a:t>
              </a:r>
              <a:r>
                <a:rPr lang="en-US" sz="2000" dirty="0" err="1">
                  <a:latin typeface="Arial" panose="020B0604020202020204" pitchFamily="34" charset="0"/>
                  <a:cs typeface="Arial" panose="020B0604020202020204" pitchFamily="34" charset="0"/>
                </a:rPr>
                <a:t>thể</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hiện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cả</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tính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oxi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hóa</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dụng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với</a:t>
              </a:r>
              <a:r>
                <a:rPr lang="en-US" sz="2000" dirty="0">
                  <a:latin typeface="Arial" panose="020B0604020202020204" pitchFamily="34" charset="0"/>
                  <a:cs typeface="Arial" panose="020B0604020202020204" pitchFamily="34" charset="0"/>
                </a:rPr>
                <a:t> hydrogen)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tính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dụng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với</a:t>
              </a:r>
              <a:r>
                <a:rPr lang="en-US" sz="2000" dirty="0">
                  <a:latin typeface="Arial" panose="020B0604020202020204" pitchFamily="34" charset="0"/>
                  <a:cs typeface="Arial" panose="020B0604020202020204" pitchFamily="34" charset="0"/>
                </a:rPr>
                <a:t> oxygen).</a:t>
              </a:r>
              <a:endParaRPr lang="vi-VN" sz="2000" dirty="0">
                <a:latin typeface="Arial" panose="020B0604020202020204" pitchFamily="34" charset="0"/>
                <a:cs typeface="Arial" panose="020B0604020202020204" pitchFamily="34" charset="0"/>
              </a:endParaRPr>
            </a:p>
          </p:txBody>
        </p:sp>
        <p:pic>
          <p:nvPicPr>
            <p:cNvPr id="16" name="Picture 15">
              <a:extLst>
                <a:ext uri="{FF2B5EF4-FFF2-40B4-BE49-F238E27FC236}">
                  <a16:creationId xmlns:a16="http://schemas.microsoft.com/office/drawing/2014/main" id="{95A7A865-AB4F-F7C7-00D7-A88DC84874A6}"/>
                </a:ext>
              </a:extLst>
            </p:cNvPr>
            <p:cNvPicPr>
              <a:picLocks noChangeAspect="1"/>
            </p:cNvPicPr>
            <p:nvPr/>
          </p:nvPicPr>
          <p:blipFill>
            <a:blip r:embed="rId4">
              <a:duotone>
                <a:schemeClr val="accent6">
                  <a:shade val="45000"/>
                  <a:satMod val="135000"/>
                </a:schemeClr>
                <a:prstClr val="white"/>
              </a:duotone>
            </a:blip>
            <a:stretch>
              <a:fillRect/>
            </a:stretch>
          </p:blipFill>
          <p:spPr>
            <a:xfrm>
              <a:off x="934258" y="3500067"/>
              <a:ext cx="875521" cy="875521"/>
            </a:xfrm>
            <a:prstGeom prst="rect">
              <a:avLst/>
            </a:prstGeom>
          </p:spPr>
        </p:pic>
      </p:grpSp>
      <p:grpSp>
        <p:nvGrpSpPr>
          <p:cNvPr id="23" name="Group 22">
            <a:extLst>
              <a:ext uri="{FF2B5EF4-FFF2-40B4-BE49-F238E27FC236}">
                <a16:creationId xmlns:a16="http://schemas.microsoft.com/office/drawing/2014/main" id="{E3843C4F-F6D5-5917-9BA3-665FAC2F5BDC}"/>
              </a:ext>
            </a:extLst>
          </p:cNvPr>
          <p:cNvGrpSpPr/>
          <p:nvPr/>
        </p:nvGrpSpPr>
        <p:grpSpPr>
          <a:xfrm>
            <a:off x="870463" y="5082026"/>
            <a:ext cx="10241742" cy="887509"/>
            <a:chOff x="934258" y="5387870"/>
            <a:chExt cx="10241742" cy="887509"/>
          </a:xfrm>
        </p:grpSpPr>
        <p:sp>
          <p:nvSpPr>
            <p:cNvPr id="13" name="TextBox 12">
              <a:extLst>
                <a:ext uri="{FF2B5EF4-FFF2-40B4-BE49-F238E27FC236}">
                  <a16:creationId xmlns:a16="http://schemas.microsoft.com/office/drawing/2014/main" id="{1A2A1C75-EA1F-D4CE-9F23-23312F9367E5}"/>
                </a:ext>
              </a:extLst>
            </p:cNvPr>
            <p:cNvSpPr txBox="1"/>
            <p:nvPr/>
          </p:nvSpPr>
          <p:spPr>
            <a:xfrm>
              <a:off x="1725839" y="5387870"/>
              <a:ext cx="9450161" cy="831318"/>
            </a:xfrm>
            <a:prstGeom prst="rect">
              <a:avLst/>
            </a:prstGeom>
            <a:noFill/>
          </p:spPr>
          <p:txBody>
            <a:bodyPr wrap="square" rtlCol="0">
              <a:spAutoFit/>
            </a:bodyPr>
            <a:lstStyle/>
            <a:p>
              <a:pPr>
                <a:lnSpc>
                  <a:spcPct val="125000"/>
                </a:lnSpc>
              </a:pPr>
              <a:r>
                <a:rPr lang="en-US" sz="2000" dirty="0">
                  <a:latin typeface="Arial" panose="020B0604020202020204" pitchFamily="34" charset="0"/>
                  <a:cs typeface="Arial" panose="020B0604020202020204" pitchFamily="34" charset="0"/>
                </a:rPr>
                <a:t>Nitrogen </a:t>
              </a:r>
              <a:r>
                <a:rPr lang="en-US" sz="2000" dirty="0" err="1">
                  <a:latin typeface="Arial" panose="020B0604020202020204" pitchFamily="34" charset="0"/>
                  <a:cs typeface="Arial" panose="020B0604020202020204" pitchFamily="34" charset="0"/>
                </a:rPr>
                <a:t>có</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nhiều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ứng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dụng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ngành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sản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xuất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hóa</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chất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bảo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quản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thực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phẩm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dược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phẩm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mẫu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vật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phẩm</a:t>
              </a:r>
              <a:r>
                <a:rPr lang="en-US" sz="2000" dirty="0">
                  <a:latin typeface="Arial" panose="020B0604020202020204" pitchFamily="34" charset="0"/>
                  <a:cs typeface="Arial" panose="020B0604020202020204" pitchFamily="34" charset="0"/>
                </a:rPr>
                <a:t> y </a:t>
              </a:r>
              <a:r>
                <a:rPr lang="en-US" sz="2000" dirty="0" err="1">
                  <a:latin typeface="Arial" panose="020B0604020202020204" pitchFamily="34" charset="0"/>
                  <a:cs typeface="Arial" panose="020B0604020202020204" pitchFamily="34" charset="0"/>
                </a:rPr>
                <a:t>tế</a:t>
              </a:r>
              <a:r>
                <a:rPr lang="en-US" sz="2000" dirty="0">
                  <a:latin typeface="Arial" panose="020B0604020202020204" pitchFamily="34" charset="0"/>
                  <a:cs typeface="Arial" panose="020B0604020202020204" pitchFamily="34" charset="0"/>
                </a:rPr>
                <a:t>,…</a:t>
              </a:r>
              <a:endParaRPr lang="vi-VN" sz="2000" dirty="0">
                <a:latin typeface="Arial" panose="020B0604020202020204" pitchFamily="34" charset="0"/>
                <a:cs typeface="Arial" panose="020B0604020202020204" pitchFamily="34" charset="0"/>
              </a:endParaRPr>
            </a:p>
          </p:txBody>
        </p:sp>
        <p:pic>
          <p:nvPicPr>
            <p:cNvPr id="18" name="Picture 17">
              <a:extLst>
                <a:ext uri="{FF2B5EF4-FFF2-40B4-BE49-F238E27FC236}">
                  <a16:creationId xmlns:a16="http://schemas.microsoft.com/office/drawing/2014/main" id="{E6504D07-524F-1D72-C6EA-0E302EDACC24}"/>
                </a:ext>
              </a:extLst>
            </p:cNvPr>
            <p:cNvPicPr>
              <a:picLocks noChangeAspect="1"/>
            </p:cNvPicPr>
            <p:nvPr/>
          </p:nvPicPr>
          <p:blipFill>
            <a:blip r:embed="rId4">
              <a:duotone>
                <a:schemeClr val="accent6">
                  <a:shade val="45000"/>
                  <a:satMod val="135000"/>
                </a:schemeClr>
                <a:prstClr val="white"/>
              </a:duotone>
            </a:blip>
            <a:stretch>
              <a:fillRect/>
            </a:stretch>
          </p:blipFill>
          <p:spPr>
            <a:xfrm>
              <a:off x="934258" y="5399858"/>
              <a:ext cx="875521" cy="875521"/>
            </a:xfrm>
            <a:prstGeom prst="rect">
              <a:avLst/>
            </a:prstGeom>
          </p:spPr>
        </p:pic>
      </p:grpSp>
    </p:spTree>
    <p:extLst>
      <p:ext uri="{BB962C8B-B14F-4D97-AF65-F5344CB8AC3E}">
        <p14:creationId xmlns:p14="http://schemas.microsoft.com/office/powerpoint/2010/main" val="17267918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left)">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left)">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ipe(left)">
                                      <p:cBhvr>
                                        <p:cTn id="2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60A4A13-2C9D-3FA4-38D7-6A0414A491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10" name="Rectangle: Rounded Corners 9">
            <a:extLst>
              <a:ext uri="{FF2B5EF4-FFF2-40B4-BE49-F238E27FC236}">
                <a16:creationId xmlns:a16="http://schemas.microsoft.com/office/drawing/2014/main" id="{627AD4F2-C1FC-3509-4B0A-684988DCF5A9}"/>
              </a:ext>
            </a:extLst>
          </p:cNvPr>
          <p:cNvSpPr/>
          <p:nvPr/>
        </p:nvSpPr>
        <p:spPr>
          <a:xfrm>
            <a:off x="1919335" y="1884443"/>
            <a:ext cx="8353330" cy="3089114"/>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hannel URL">
            <a:extLst>
              <a:ext uri="{FF2B5EF4-FFF2-40B4-BE49-F238E27FC236}">
                <a16:creationId xmlns:a16="http://schemas.microsoft.com/office/drawing/2014/main" id="{B46FE6D5-BC3B-E66F-2FAF-5D6B018CA592}"/>
              </a:ext>
            </a:extLst>
          </p:cNvPr>
          <p:cNvSpPr txBox="1"/>
          <p:nvPr/>
        </p:nvSpPr>
        <p:spPr>
          <a:xfrm>
            <a:off x="2163778" y="2093987"/>
            <a:ext cx="7864444" cy="267002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CẢM ƠN THẦY CÔ</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CÙNG CÁC EM HỌC SINH</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ĐÃ CHÚ Ý LẮNG NGHE</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87446291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9148276"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8779976" cy="1783630"/>
          </a:xfrm>
          <a:prstGeom prst="rect">
            <a:avLst/>
          </a:prstGeom>
          <a:noFill/>
        </p:spPr>
        <p:txBody>
          <a:bodyPr wrap="square" rtlCol="0">
            <a:spAutoFit/>
          </a:bodyPr>
          <a:lstStyle/>
          <a:p>
            <a:pPr marL="0" marR="0" lvl="0" indent="0"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TR</a:t>
            </a: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ẠNG THÁI TỰ NHIÊN</a:t>
            </a:r>
          </a:p>
          <a:p>
            <a:pPr marL="0" marR="0" lvl="0" indent="0"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CỦA NGUYÊN TỐ NITROGEN</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062524"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92685222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2" name="Group 1">
            <a:extLst>
              <a:ext uri="{FF2B5EF4-FFF2-40B4-BE49-F238E27FC236}">
                <a16:creationId xmlns:a16="http://schemas.microsoft.com/office/drawing/2014/main" id="{910EA603-5CA9-4E9F-CA27-D3F600D3FDB5}"/>
              </a:ext>
            </a:extLst>
          </p:cNvPr>
          <p:cNvGrpSpPr/>
          <p:nvPr/>
        </p:nvGrpSpPr>
        <p:grpSpPr>
          <a:xfrm>
            <a:off x="1527018" y="492575"/>
            <a:ext cx="9137964" cy="676160"/>
            <a:chOff x="3534907" y="4588965"/>
            <a:chExt cx="9137964" cy="676160"/>
          </a:xfrm>
        </p:grpSpPr>
        <p:sp>
          <p:nvSpPr>
            <p:cNvPr id="3" name="Rectangle: Rounded Corners 2">
              <a:extLst>
                <a:ext uri="{FF2B5EF4-FFF2-40B4-BE49-F238E27FC236}">
                  <a16:creationId xmlns:a16="http://schemas.microsoft.com/office/drawing/2014/main" id="{8AD71BB4-4042-68A3-B308-AB647333A049}"/>
                </a:ext>
              </a:extLst>
            </p:cNvPr>
            <p:cNvSpPr/>
            <p:nvPr/>
          </p:nvSpPr>
          <p:spPr>
            <a:xfrm>
              <a:off x="3534907" y="4588965"/>
              <a:ext cx="9137964" cy="676160"/>
            </a:xfrm>
            <a:prstGeom prst="roundRect">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C4F5E72-799B-C6D4-F50B-25EE65F78E53}"/>
                </a:ext>
              </a:extLst>
            </p:cNvPr>
            <p:cNvSpPr txBox="1"/>
            <p:nvPr/>
          </p:nvSpPr>
          <p:spPr>
            <a:xfrm>
              <a:off x="3622723" y="4672745"/>
              <a:ext cx="8962330" cy="508601"/>
            </a:xfrm>
            <a:prstGeom prst="rect">
              <a:avLst/>
            </a:prstGeom>
            <a:noFill/>
          </p:spPr>
          <p:txBody>
            <a:bodyPr wrap="square" rtlCol="0">
              <a:spAutoFit/>
            </a:bodyPr>
            <a:lstStyle/>
            <a:p>
              <a:pPr algn="ctr">
                <a:lnSpc>
                  <a:spcPct val="125000"/>
                </a:lnSpc>
              </a:pPr>
              <a:r>
                <a:rPr lang="vi-VN" sz="2400" dirty="0"/>
                <a:t>Trong tự nhiên, nitrogen tồn tại ở cả dạng đơn chất và hợp chất.</a:t>
              </a:r>
            </a:p>
          </p:txBody>
        </p:sp>
      </p:grpSp>
      <p:pic>
        <p:nvPicPr>
          <p:cNvPr id="67" name="Picture 66">
            <a:extLst>
              <a:ext uri="{FF2B5EF4-FFF2-40B4-BE49-F238E27FC236}">
                <a16:creationId xmlns:a16="http://schemas.microsoft.com/office/drawing/2014/main" id="{6906A189-CFAB-CFE6-3487-18F05484A993}"/>
              </a:ext>
            </a:extLst>
          </p:cNvPr>
          <p:cNvPicPr>
            <a:picLocks noChangeAspect="1"/>
          </p:cNvPicPr>
          <p:nvPr/>
        </p:nvPicPr>
        <p:blipFill>
          <a:blip r:embed="rId12"/>
          <a:stretch>
            <a:fillRect/>
          </a:stretch>
        </p:blipFill>
        <p:spPr>
          <a:xfrm>
            <a:off x="1726335" y="3353226"/>
            <a:ext cx="3198750" cy="2957460"/>
          </a:xfrm>
          <a:prstGeom prst="rect">
            <a:avLst/>
          </a:prstGeom>
        </p:spPr>
      </p:pic>
      <p:pic>
        <p:nvPicPr>
          <p:cNvPr id="69" name="Picture 68">
            <a:extLst>
              <a:ext uri="{FF2B5EF4-FFF2-40B4-BE49-F238E27FC236}">
                <a16:creationId xmlns:a16="http://schemas.microsoft.com/office/drawing/2014/main" id="{6FA1AAFE-FD52-F4EA-7A60-637EAB88012C}"/>
              </a:ext>
            </a:extLst>
          </p:cNvPr>
          <p:cNvPicPr>
            <a:picLocks noChangeAspect="1"/>
          </p:cNvPicPr>
          <p:nvPr/>
        </p:nvPicPr>
        <p:blipFill rotWithShape="1">
          <a:blip r:embed="rId13"/>
          <a:srcRect r="11926"/>
          <a:stretch/>
        </p:blipFill>
        <p:spPr>
          <a:xfrm>
            <a:off x="6269601" y="2950369"/>
            <a:ext cx="4554981" cy="3770208"/>
          </a:xfrm>
          <a:prstGeom prst="rect">
            <a:avLst/>
          </a:prstGeom>
        </p:spPr>
      </p:pic>
      <p:grpSp>
        <p:nvGrpSpPr>
          <p:cNvPr id="71" name="Group 70">
            <a:extLst>
              <a:ext uri="{FF2B5EF4-FFF2-40B4-BE49-F238E27FC236}">
                <a16:creationId xmlns:a16="http://schemas.microsoft.com/office/drawing/2014/main" id="{AC14D57C-6B2E-EED4-5BC4-FDE534E12F1D}"/>
              </a:ext>
            </a:extLst>
          </p:cNvPr>
          <p:cNvGrpSpPr/>
          <p:nvPr/>
        </p:nvGrpSpPr>
        <p:grpSpPr>
          <a:xfrm>
            <a:off x="1348047" y="1416122"/>
            <a:ext cx="4306053" cy="1709634"/>
            <a:chOff x="1348048" y="1416122"/>
            <a:chExt cx="4135680" cy="1709634"/>
          </a:xfrm>
        </p:grpSpPr>
        <p:sp>
          <p:nvSpPr>
            <p:cNvPr id="90" name="Rectangle 89">
              <a:extLst>
                <a:ext uri="{FF2B5EF4-FFF2-40B4-BE49-F238E27FC236}">
                  <a16:creationId xmlns:a16="http://schemas.microsoft.com/office/drawing/2014/main" id="{5E938203-356F-7CDA-38C5-4ECBB1A6A51C}"/>
                </a:ext>
              </a:extLst>
            </p:cNvPr>
            <p:cNvSpPr/>
            <p:nvPr/>
          </p:nvSpPr>
          <p:spPr>
            <a:xfrm>
              <a:off x="1348048" y="1416122"/>
              <a:ext cx="4120430" cy="1709634"/>
            </a:xfrm>
            <a:prstGeom prst="roundRect">
              <a:avLst/>
            </a:prstGeom>
            <a:solidFill>
              <a:schemeClr val="accent1">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4926977B-81AB-92F2-C108-FD5EF12AB1E5}"/>
                </a:ext>
              </a:extLst>
            </p:cNvPr>
            <p:cNvSpPr txBox="1"/>
            <p:nvPr/>
          </p:nvSpPr>
          <p:spPr>
            <a:xfrm>
              <a:off x="1414152" y="1478807"/>
              <a:ext cx="4069576" cy="1584263"/>
            </a:xfrm>
            <a:prstGeom prst="roundRect">
              <a:avLst/>
            </a:prstGeom>
            <a:noFill/>
          </p:spPr>
          <p:txBody>
            <a:bodyPr wrap="square" rtlCol="0">
              <a:spAutoFit/>
            </a:bodyPr>
            <a:lstStyle/>
            <a:p>
              <a:pPr>
                <a:lnSpc>
                  <a:spcPct val="125000"/>
                </a:lnSpc>
              </a:pPr>
              <a:r>
                <a:rPr lang="vi-VN" sz="2400" dirty="0"/>
                <a:t>Trong khí quyển, nguyên tố nitrogen tồn tại chủ yếu dưới dạng đơn chất, N</a:t>
              </a:r>
              <a:r>
                <a:rPr lang="vi-VN" sz="2400" baseline="-25000" dirty="0"/>
                <a:t>2</a:t>
              </a:r>
              <a:r>
                <a:rPr lang="vi-VN" sz="2400" dirty="0"/>
                <a:t>. </a:t>
              </a:r>
            </a:p>
          </p:txBody>
        </p:sp>
      </p:grpSp>
      <p:grpSp>
        <p:nvGrpSpPr>
          <p:cNvPr id="94" name="Group 93">
            <a:extLst>
              <a:ext uri="{FF2B5EF4-FFF2-40B4-BE49-F238E27FC236}">
                <a16:creationId xmlns:a16="http://schemas.microsoft.com/office/drawing/2014/main" id="{A703A7CC-0DA2-DF32-F904-448E2794D099}"/>
              </a:ext>
            </a:extLst>
          </p:cNvPr>
          <p:cNvGrpSpPr/>
          <p:nvPr/>
        </p:nvGrpSpPr>
        <p:grpSpPr>
          <a:xfrm>
            <a:off x="6704152" y="1652668"/>
            <a:ext cx="4120430" cy="1236543"/>
            <a:chOff x="6704152" y="1710663"/>
            <a:chExt cx="4120430" cy="1236543"/>
          </a:xfrm>
          <a:solidFill>
            <a:schemeClr val="accent6">
              <a:lumMod val="20000"/>
              <a:lumOff val="80000"/>
            </a:schemeClr>
          </a:solidFill>
        </p:grpSpPr>
        <p:sp>
          <p:nvSpPr>
            <p:cNvPr id="92" name="Rectangle: Rounded Corners 91">
              <a:extLst>
                <a:ext uri="{FF2B5EF4-FFF2-40B4-BE49-F238E27FC236}">
                  <a16:creationId xmlns:a16="http://schemas.microsoft.com/office/drawing/2014/main" id="{DEECD21B-D637-4454-BD42-7B6BDC9DFB8F}"/>
                </a:ext>
              </a:extLst>
            </p:cNvPr>
            <p:cNvSpPr/>
            <p:nvPr/>
          </p:nvSpPr>
          <p:spPr>
            <a:xfrm>
              <a:off x="6704152" y="1710663"/>
              <a:ext cx="4120430" cy="1236543"/>
            </a:xfrm>
            <a:prstGeom prst="roundRect">
              <a:avLst/>
            </a:prstGeom>
            <a:grp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C0266FE7-0565-35CA-4975-E2506DFF65CA}"/>
                </a:ext>
              </a:extLst>
            </p:cNvPr>
            <p:cNvSpPr txBox="1"/>
            <p:nvPr/>
          </p:nvSpPr>
          <p:spPr>
            <a:xfrm>
              <a:off x="6799221" y="1843801"/>
              <a:ext cx="3930292" cy="970266"/>
            </a:xfrm>
            <a:prstGeom prst="rect">
              <a:avLst/>
            </a:prstGeom>
            <a:grpFill/>
          </p:spPr>
          <p:txBody>
            <a:bodyPr wrap="square" rtlCol="0">
              <a:spAutoFit/>
            </a:bodyPr>
            <a:lstStyle/>
            <a:p>
              <a:pPr>
                <a:lnSpc>
                  <a:spcPct val="125000"/>
                </a:lnSpc>
              </a:pPr>
              <a:r>
                <a:rPr lang="vi-VN" sz="2400" dirty="0"/>
                <a:t>Khí nitrogen chiếm khoảng 78% thể tích không khí.</a:t>
              </a:r>
            </a:p>
          </p:txBody>
        </p:sp>
      </p:grpSp>
    </p:spTree>
    <p:extLst>
      <p:ext uri="{BB962C8B-B14F-4D97-AF65-F5344CB8AC3E}">
        <p14:creationId xmlns:p14="http://schemas.microsoft.com/office/powerpoint/2010/main" val="5681936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1"/>
                                        </p:tgtEl>
                                        <p:attrNameLst>
                                          <p:attrName>style.visibility</p:attrName>
                                        </p:attrNameLst>
                                      </p:cBhvr>
                                      <p:to>
                                        <p:strVal val="visible"/>
                                      </p:to>
                                    </p:set>
                                    <p:animEffect transition="in" filter="fade">
                                      <p:cBhvr>
                                        <p:cTn id="12" dur="500"/>
                                        <p:tgtEl>
                                          <p:spTgt spid="71"/>
                                        </p:tgtEl>
                                      </p:cBhvr>
                                    </p:animEffect>
                                  </p:childTnLst>
                                </p:cTn>
                              </p:par>
                              <p:par>
                                <p:cTn id="13" presetID="10" presetClass="entr" presetSubtype="0" fill="hold" nodeType="withEffect">
                                  <p:stCondLst>
                                    <p:cond delay="0"/>
                                  </p:stCondLst>
                                  <p:childTnLst>
                                    <p:set>
                                      <p:cBhvr>
                                        <p:cTn id="14" dur="1" fill="hold">
                                          <p:stCondLst>
                                            <p:cond delay="0"/>
                                          </p:stCondLst>
                                        </p:cTn>
                                        <p:tgtEl>
                                          <p:spTgt spid="67"/>
                                        </p:tgtEl>
                                        <p:attrNameLst>
                                          <p:attrName>style.visibility</p:attrName>
                                        </p:attrNameLst>
                                      </p:cBhvr>
                                      <p:to>
                                        <p:strVal val="visible"/>
                                      </p:to>
                                    </p:set>
                                    <p:animEffect transition="in" filter="fade">
                                      <p:cBhvr>
                                        <p:cTn id="15" dur="500"/>
                                        <p:tgtEl>
                                          <p:spTgt spid="6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fade">
                                      <p:cBhvr>
                                        <p:cTn id="20" dur="500"/>
                                        <p:tgtEl>
                                          <p:spTgt spid="94"/>
                                        </p:tgtEl>
                                      </p:cBhvr>
                                    </p:animEffect>
                                  </p:childTnLst>
                                </p:cTn>
                              </p:par>
                              <p:par>
                                <p:cTn id="21" presetID="10" presetClass="entr" presetSubtype="0" fill="hold" nodeType="with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fade">
                                      <p:cBhvr>
                                        <p:cTn id="23"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2051" name="Group 2050">
            <a:extLst>
              <a:ext uri="{FF2B5EF4-FFF2-40B4-BE49-F238E27FC236}">
                <a16:creationId xmlns:a16="http://schemas.microsoft.com/office/drawing/2014/main" id="{8508FB08-B6E3-EBB1-2A07-9CF4046DFA45}"/>
              </a:ext>
            </a:extLst>
          </p:cNvPr>
          <p:cNvGrpSpPr/>
          <p:nvPr/>
        </p:nvGrpSpPr>
        <p:grpSpPr>
          <a:xfrm>
            <a:off x="675261" y="349390"/>
            <a:ext cx="5610723" cy="1652372"/>
            <a:chOff x="1414344" y="742952"/>
            <a:chExt cx="4724926" cy="1652372"/>
          </a:xfrm>
        </p:grpSpPr>
        <p:sp>
          <p:nvSpPr>
            <p:cNvPr id="2049" name="Rectangle 2048">
              <a:extLst>
                <a:ext uri="{FF2B5EF4-FFF2-40B4-BE49-F238E27FC236}">
                  <a16:creationId xmlns:a16="http://schemas.microsoft.com/office/drawing/2014/main" id="{9938CCFD-A06E-DAB2-3ECC-8CB76481668D}"/>
                </a:ext>
              </a:extLst>
            </p:cNvPr>
            <p:cNvSpPr/>
            <p:nvPr/>
          </p:nvSpPr>
          <p:spPr>
            <a:xfrm>
              <a:off x="1414344" y="742952"/>
              <a:ext cx="4724926" cy="1652372"/>
            </a:xfrm>
            <a:prstGeom prst="rect">
              <a:avLst/>
            </a:prstGeom>
            <a:solidFill>
              <a:srgbClr val="FFFF0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8" name="TextBox 2047">
              <a:extLst>
                <a:ext uri="{FF2B5EF4-FFF2-40B4-BE49-F238E27FC236}">
                  <a16:creationId xmlns:a16="http://schemas.microsoft.com/office/drawing/2014/main" id="{C16D83CE-158C-E378-C62F-C335999A73DC}"/>
                </a:ext>
              </a:extLst>
            </p:cNvPr>
            <p:cNvSpPr txBox="1"/>
            <p:nvPr/>
          </p:nvSpPr>
          <p:spPr>
            <a:xfrm>
              <a:off x="1510319" y="812187"/>
              <a:ext cx="4572000" cy="1569660"/>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a:t>
              </a:r>
            </a:p>
            <a:p>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nucleoic</a:t>
              </a:r>
              <a:r>
                <a:rPr lang="en-US" sz="2400" dirty="0">
                  <a:latin typeface="Arial" panose="020B0604020202020204" pitchFamily="34" charset="0"/>
                  <a:cs typeface="Arial" panose="020B0604020202020204" pitchFamily="34" charset="0"/>
                </a:rPr>
                <a:t> acid, protein</a:t>
              </a:r>
            </a:p>
          </p:txBody>
        </p:sp>
      </p:grpSp>
      <p:grpSp>
        <p:nvGrpSpPr>
          <p:cNvPr id="89" name="Group 88">
            <a:extLst>
              <a:ext uri="{FF2B5EF4-FFF2-40B4-BE49-F238E27FC236}">
                <a16:creationId xmlns:a16="http://schemas.microsoft.com/office/drawing/2014/main" id="{C1872BA1-7391-4ECF-379F-1E1D12A3D36F}"/>
              </a:ext>
            </a:extLst>
          </p:cNvPr>
          <p:cNvGrpSpPr/>
          <p:nvPr/>
        </p:nvGrpSpPr>
        <p:grpSpPr>
          <a:xfrm>
            <a:off x="6668456" y="360670"/>
            <a:ext cx="4848283" cy="1613816"/>
            <a:chOff x="1414344" y="742952"/>
            <a:chExt cx="4848283" cy="1613816"/>
          </a:xfrm>
          <a:solidFill>
            <a:schemeClr val="accent4">
              <a:lumMod val="20000"/>
              <a:lumOff val="80000"/>
            </a:schemeClr>
          </a:solidFill>
        </p:grpSpPr>
        <p:sp>
          <p:nvSpPr>
            <p:cNvPr id="95" name="Rectangle 94">
              <a:extLst>
                <a:ext uri="{FF2B5EF4-FFF2-40B4-BE49-F238E27FC236}">
                  <a16:creationId xmlns:a16="http://schemas.microsoft.com/office/drawing/2014/main" id="{529C607A-699B-DDEF-432B-7024CB2828CC}"/>
                </a:ext>
              </a:extLst>
            </p:cNvPr>
            <p:cNvSpPr/>
            <p:nvPr/>
          </p:nvSpPr>
          <p:spPr>
            <a:xfrm>
              <a:off x="1414344" y="742952"/>
              <a:ext cx="4848283" cy="1613816"/>
            </a:xfrm>
            <a:prstGeom prst="rect">
              <a:avLst/>
            </a:prstGeom>
            <a:grp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0" name="TextBox 2079">
              <a:extLst>
                <a:ext uri="{FF2B5EF4-FFF2-40B4-BE49-F238E27FC236}">
                  <a16:creationId xmlns:a16="http://schemas.microsoft.com/office/drawing/2014/main" id="{1962919B-17F6-9C2A-F81A-F6F54B3CCA5E}"/>
                </a:ext>
              </a:extLst>
            </p:cNvPr>
            <p:cNvSpPr txBox="1"/>
            <p:nvPr/>
          </p:nvSpPr>
          <p:spPr>
            <a:xfrm>
              <a:off x="1470702" y="787107"/>
              <a:ext cx="4768029" cy="1569660"/>
            </a:xfrm>
            <a:prstGeom prst="rect">
              <a:avLst/>
            </a:prstGeom>
            <a:grpFill/>
          </p:spPr>
          <p:txBody>
            <a:bodyPr wrap="square" rtlCol="0">
              <a:spAutoFit/>
            </a:bodyPr>
            <a:lstStyle/>
            <a:p>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chiếm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khoảng</a:t>
              </a:r>
              <a:r>
                <a:rPr lang="en-US" sz="2400" dirty="0">
                  <a:latin typeface="Arial" panose="020B0604020202020204" pitchFamily="34" charset="0"/>
                  <a:cs typeface="Arial" panose="020B0604020202020204" pitchFamily="34" charset="0"/>
                </a:rPr>
                <a:t> 3% </a:t>
              </a:r>
              <a:r>
                <a:rPr lang="en-US" sz="2400" dirty="0" err="1">
                  <a:latin typeface="Arial" panose="020B0604020202020204" pitchFamily="34" charset="0"/>
                  <a:cs typeface="Arial" panose="020B0604020202020204" pitchFamily="34" charset="0"/>
                </a:rPr>
                <a:t>khối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lượng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người</a:t>
              </a:r>
              <a:r>
                <a:rPr lang="en-US" sz="2400" dirty="0">
                  <a:latin typeface="Arial" panose="020B0604020202020204" pitchFamily="34" charset="0"/>
                  <a:cs typeface="Arial" panose="020B0604020202020204" pitchFamily="34" charset="0"/>
                </a:rPr>
                <a:t>.</a:t>
              </a:r>
            </a:p>
            <a:p>
              <a:r>
                <a:rPr lang="en-US" sz="2400" dirty="0" err="1">
                  <a:latin typeface="Arial" panose="020B0604020202020204" pitchFamily="34" charset="0"/>
                  <a:cs typeface="Arial" panose="020B0604020202020204" pitchFamily="34" charset="0"/>
                </a:rPr>
                <a:t>Đứng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thứ</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tư</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sau</a:t>
              </a:r>
              <a:r>
                <a:rPr lang="en-US" sz="2400" dirty="0">
                  <a:latin typeface="Arial" panose="020B0604020202020204" pitchFamily="34" charset="0"/>
                  <a:cs typeface="Arial" panose="020B0604020202020204" pitchFamily="34" charset="0"/>
                </a:rPr>
                <a:t> oxygen, carbon, hydrogen.</a:t>
              </a:r>
            </a:p>
          </p:txBody>
        </p:sp>
      </p:grpSp>
      <p:pic>
        <p:nvPicPr>
          <p:cNvPr id="1026" name="Picture 2">
            <a:extLst>
              <a:ext uri="{FF2B5EF4-FFF2-40B4-BE49-F238E27FC236}">
                <a16:creationId xmlns:a16="http://schemas.microsoft.com/office/drawing/2014/main" id="{6CB75F95-4201-47ED-C6A4-0726DA6D7402}"/>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72083" y="2001762"/>
            <a:ext cx="5684951" cy="454796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uman body - Free people icons">
            <a:extLst>
              <a:ext uri="{FF2B5EF4-FFF2-40B4-BE49-F238E27FC236}">
                <a16:creationId xmlns:a16="http://schemas.microsoft.com/office/drawing/2014/main" id="{6D33C7ED-9603-EB24-6658-4592DAB63E3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239438" y="2426490"/>
            <a:ext cx="3738780" cy="3738780"/>
          </a:xfrm>
          <a:prstGeom prst="rect">
            <a:avLst/>
          </a:prstGeom>
          <a:noFill/>
          <a:extLst>
            <a:ext uri="{909E8E84-426E-40DD-AFC4-6F175D3DCCD1}">
              <a14:hiddenFill xmlns:a14="http://schemas.microsoft.com/office/drawing/2010/main">
                <a:solidFill>
                  <a:srgbClr val="FFFFFF"/>
                </a:solidFill>
              </a14:hiddenFill>
            </a:ext>
          </a:extLst>
        </p:spPr>
      </p:pic>
      <p:grpSp>
        <p:nvGrpSpPr>
          <p:cNvPr id="2053" name="Group 2052">
            <a:extLst>
              <a:ext uri="{FF2B5EF4-FFF2-40B4-BE49-F238E27FC236}">
                <a16:creationId xmlns:a16="http://schemas.microsoft.com/office/drawing/2014/main" id="{C4D8DD44-5549-B29C-7B6D-6F9DC7C3D1C4}"/>
              </a:ext>
            </a:extLst>
          </p:cNvPr>
          <p:cNvGrpSpPr/>
          <p:nvPr/>
        </p:nvGrpSpPr>
        <p:grpSpPr>
          <a:xfrm>
            <a:off x="8470476" y="3545961"/>
            <a:ext cx="1276704" cy="1276704"/>
            <a:chOff x="8270419" y="3457471"/>
            <a:chExt cx="1276704" cy="1276704"/>
          </a:xfrm>
        </p:grpSpPr>
        <p:sp>
          <p:nvSpPr>
            <p:cNvPr id="2" name="Oval 1">
              <a:extLst>
                <a:ext uri="{FF2B5EF4-FFF2-40B4-BE49-F238E27FC236}">
                  <a16:creationId xmlns:a16="http://schemas.microsoft.com/office/drawing/2014/main" id="{461DFE9F-40B3-8CCB-E6A7-AA30F42087D6}"/>
                </a:ext>
              </a:extLst>
            </p:cNvPr>
            <p:cNvSpPr/>
            <p:nvPr/>
          </p:nvSpPr>
          <p:spPr>
            <a:xfrm>
              <a:off x="8270419" y="3457471"/>
              <a:ext cx="1276704" cy="1276704"/>
            </a:xfrm>
            <a:prstGeom prst="ellipse">
              <a:avLst/>
            </a:prstGeom>
            <a:solidFill>
              <a:schemeClr val="accent6">
                <a:lumMod val="20000"/>
                <a:lumOff val="80000"/>
              </a:schemeClr>
            </a:solidFill>
            <a:ln w="76200">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7A19EC1-F737-9AD5-A7D2-1B8EE7148EA1}"/>
                </a:ext>
              </a:extLst>
            </p:cNvPr>
            <p:cNvSpPr txBox="1"/>
            <p:nvPr/>
          </p:nvSpPr>
          <p:spPr>
            <a:xfrm>
              <a:off x="8673771" y="3711102"/>
              <a:ext cx="470000" cy="769441"/>
            </a:xfrm>
            <a:prstGeom prst="rect">
              <a:avLst/>
            </a:prstGeom>
            <a:noFill/>
          </p:spPr>
          <p:txBody>
            <a:bodyPr wrap="none" rtlCol="0">
              <a:spAutoFit/>
            </a:bodyPr>
            <a:lstStyle/>
            <a:p>
              <a:r>
                <a:rPr lang="en-US" sz="4400" b="1" dirty="0">
                  <a:solidFill>
                    <a:schemeClr val="accent6">
                      <a:lumMod val="50000"/>
                    </a:schemeClr>
                  </a:solidFill>
                </a:rPr>
                <a:t>4</a:t>
              </a:r>
            </a:p>
          </p:txBody>
        </p:sp>
      </p:grpSp>
    </p:spTree>
    <p:extLst>
      <p:ext uri="{BB962C8B-B14F-4D97-AF65-F5344CB8AC3E}">
        <p14:creationId xmlns:p14="http://schemas.microsoft.com/office/powerpoint/2010/main" val="200054844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1"/>
                                        </p:tgtEl>
                                        <p:attrNameLst>
                                          <p:attrName>style.visibility</p:attrName>
                                        </p:attrNameLst>
                                      </p:cBhvr>
                                      <p:to>
                                        <p:strVal val="visible"/>
                                      </p:to>
                                    </p:set>
                                    <p:animEffect transition="in" filter="fade">
                                      <p:cBhvr>
                                        <p:cTn id="7" dur="500"/>
                                        <p:tgtEl>
                                          <p:spTgt spid="20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10" presetClass="entr" presetSubtype="0" fill="hold" nodeType="with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par>
                                <p:cTn id="16" presetID="10" presetClass="entr" presetSubtype="0" fill="hold" nodeType="withEffect">
                                  <p:stCondLst>
                                    <p:cond delay="0"/>
                                  </p:stCondLst>
                                  <p:childTnLst>
                                    <p:set>
                                      <p:cBhvr>
                                        <p:cTn id="17" dur="1" fill="hold">
                                          <p:stCondLst>
                                            <p:cond delay="0"/>
                                          </p:stCondLst>
                                        </p:cTn>
                                        <p:tgtEl>
                                          <p:spTgt spid="1028"/>
                                        </p:tgtEl>
                                        <p:attrNameLst>
                                          <p:attrName>style.visibility</p:attrName>
                                        </p:attrNameLst>
                                      </p:cBhvr>
                                      <p:to>
                                        <p:strVal val="visible"/>
                                      </p:to>
                                    </p:set>
                                    <p:animEffect transition="in" filter="fade">
                                      <p:cBhvr>
                                        <p:cTn id="18" dur="500"/>
                                        <p:tgtEl>
                                          <p:spTgt spid="1028"/>
                                        </p:tgtEl>
                                      </p:cBhvr>
                                    </p:animEffect>
                                  </p:childTnLst>
                                </p:cTn>
                              </p:par>
                              <p:par>
                                <p:cTn id="19" presetID="10" presetClass="entr" presetSubtype="0" fill="hold" nodeType="withEffect">
                                  <p:stCondLst>
                                    <p:cond delay="0"/>
                                  </p:stCondLst>
                                  <p:childTnLst>
                                    <p:set>
                                      <p:cBhvr>
                                        <p:cTn id="20" dur="1" fill="hold">
                                          <p:stCondLst>
                                            <p:cond delay="0"/>
                                          </p:stCondLst>
                                        </p:cTn>
                                        <p:tgtEl>
                                          <p:spTgt spid="2053"/>
                                        </p:tgtEl>
                                        <p:attrNameLst>
                                          <p:attrName>style.visibility</p:attrName>
                                        </p:attrNameLst>
                                      </p:cBhvr>
                                      <p:to>
                                        <p:strVal val="visible"/>
                                      </p:to>
                                    </p:set>
                                    <p:animEffect transition="in" filter="fade">
                                      <p:cBhvr>
                                        <p:cTn id="21" dur="500"/>
                                        <p:tgtEl>
                                          <p:spTgt spid="20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2051" name="Group 2050">
            <a:extLst>
              <a:ext uri="{FF2B5EF4-FFF2-40B4-BE49-F238E27FC236}">
                <a16:creationId xmlns:a16="http://schemas.microsoft.com/office/drawing/2014/main" id="{8508FB08-B6E3-EBB1-2A07-9CF4046DFA45}"/>
              </a:ext>
            </a:extLst>
          </p:cNvPr>
          <p:cNvGrpSpPr/>
          <p:nvPr/>
        </p:nvGrpSpPr>
        <p:grpSpPr>
          <a:xfrm>
            <a:off x="2489228" y="894032"/>
            <a:ext cx="7213544" cy="963280"/>
            <a:chOff x="1414344" y="742952"/>
            <a:chExt cx="4724926" cy="2154112"/>
          </a:xfrm>
        </p:grpSpPr>
        <p:sp>
          <p:nvSpPr>
            <p:cNvPr id="2049" name="Rectangle 2048">
              <a:extLst>
                <a:ext uri="{FF2B5EF4-FFF2-40B4-BE49-F238E27FC236}">
                  <a16:creationId xmlns:a16="http://schemas.microsoft.com/office/drawing/2014/main" id="{9938CCFD-A06E-DAB2-3ECC-8CB76481668D}"/>
                </a:ext>
              </a:extLst>
            </p:cNvPr>
            <p:cNvSpPr/>
            <p:nvPr/>
          </p:nvSpPr>
          <p:spPr>
            <a:xfrm>
              <a:off x="1414344" y="742952"/>
              <a:ext cx="4724926" cy="1652372"/>
            </a:xfrm>
            <a:prstGeom prst="rect">
              <a:avLst/>
            </a:prstGeom>
            <a:solidFill>
              <a:srgbClr val="FFFF0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048" name="TextBox 2047">
              <a:extLst>
                <a:ext uri="{FF2B5EF4-FFF2-40B4-BE49-F238E27FC236}">
                  <a16:creationId xmlns:a16="http://schemas.microsoft.com/office/drawing/2014/main" id="{C16D83CE-158C-E378-C62F-C335999A73DC}"/>
                </a:ext>
              </a:extLst>
            </p:cNvPr>
            <p:cNvSpPr txBox="1"/>
            <p:nvPr/>
          </p:nvSpPr>
          <p:spPr>
            <a:xfrm>
              <a:off x="1533398" y="1038767"/>
              <a:ext cx="4572000" cy="1858297"/>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tồn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hai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đồng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vị</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bền</a:t>
              </a:r>
              <a:endParaRPr lang="en-US" sz="2400" dirty="0">
                <a:latin typeface="Arial" panose="020B0604020202020204" pitchFamily="34" charset="0"/>
                <a:cs typeface="Arial" panose="020B0604020202020204" pitchFamily="34" charset="0"/>
              </a:endParaRPr>
            </a:p>
          </p:txBody>
        </p:sp>
      </p:grpSp>
      <p:grpSp>
        <p:nvGrpSpPr>
          <p:cNvPr id="2055" name="Group 2054">
            <a:extLst>
              <a:ext uri="{FF2B5EF4-FFF2-40B4-BE49-F238E27FC236}">
                <a16:creationId xmlns:a16="http://schemas.microsoft.com/office/drawing/2014/main" id="{AE175152-7FD2-0462-6F96-FFE5BC778785}"/>
              </a:ext>
            </a:extLst>
          </p:cNvPr>
          <p:cNvGrpSpPr/>
          <p:nvPr/>
        </p:nvGrpSpPr>
        <p:grpSpPr>
          <a:xfrm>
            <a:off x="2431187" y="2644877"/>
            <a:ext cx="2358998" cy="2358998"/>
            <a:chOff x="1937698" y="2644878"/>
            <a:chExt cx="2358998" cy="2358998"/>
          </a:xfrm>
        </p:grpSpPr>
        <p:sp>
          <p:nvSpPr>
            <p:cNvPr id="2050" name="Oval 2049">
              <a:extLst>
                <a:ext uri="{FF2B5EF4-FFF2-40B4-BE49-F238E27FC236}">
                  <a16:creationId xmlns:a16="http://schemas.microsoft.com/office/drawing/2014/main" id="{504C368D-E2C0-FAA3-A0CF-E479A9E69208}"/>
                </a:ext>
              </a:extLst>
            </p:cNvPr>
            <p:cNvSpPr/>
            <p:nvPr/>
          </p:nvSpPr>
          <p:spPr>
            <a:xfrm>
              <a:off x="1937698" y="2644878"/>
              <a:ext cx="2358998" cy="2358998"/>
            </a:xfrm>
            <a:prstGeom prst="ellipse">
              <a:avLst/>
            </a:prstGeom>
            <a:solidFill>
              <a:schemeClr val="accent6">
                <a:lumMod val="20000"/>
                <a:lumOff val="80000"/>
              </a:schemeClr>
            </a:solidFill>
            <a:ln w="76200">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4" name="TextBox 2053">
              <a:extLst>
                <a:ext uri="{FF2B5EF4-FFF2-40B4-BE49-F238E27FC236}">
                  <a16:creationId xmlns:a16="http://schemas.microsoft.com/office/drawing/2014/main" id="{CBAE39AD-517A-877A-CC1B-53F88FFC959E}"/>
                </a:ext>
              </a:extLst>
            </p:cNvPr>
            <p:cNvSpPr txBox="1"/>
            <p:nvPr/>
          </p:nvSpPr>
          <p:spPr>
            <a:xfrm>
              <a:off x="2154434" y="3162657"/>
              <a:ext cx="1925527" cy="1323439"/>
            </a:xfrm>
            <a:prstGeom prst="rect">
              <a:avLst/>
            </a:prstGeom>
            <a:noFill/>
          </p:spPr>
          <p:txBody>
            <a:bodyPr wrap="none" rtlCol="0">
              <a:spAutoFit/>
            </a:bodyPr>
            <a:lstStyle/>
            <a:p>
              <a:pPr algn="ctr"/>
              <a:r>
                <a:rPr lang="en-US" sz="4000" b="1" baseline="30000" dirty="0">
                  <a:solidFill>
                    <a:schemeClr val="accent6">
                      <a:lumMod val="50000"/>
                    </a:schemeClr>
                  </a:solidFill>
                  <a:latin typeface="Arial" panose="020B0604020202020204" pitchFamily="34" charset="0"/>
                  <a:cs typeface="Arial" panose="020B0604020202020204" pitchFamily="34" charset="0"/>
                </a:rPr>
                <a:t>14</a:t>
              </a:r>
              <a:r>
                <a:rPr lang="en-US" sz="4000" b="1" dirty="0">
                  <a:solidFill>
                    <a:schemeClr val="accent6">
                      <a:lumMod val="50000"/>
                    </a:schemeClr>
                  </a:solidFill>
                  <a:latin typeface="Arial" panose="020B0604020202020204" pitchFamily="34" charset="0"/>
                  <a:cs typeface="Arial" panose="020B0604020202020204" pitchFamily="34" charset="0"/>
                </a:rPr>
                <a:t>N</a:t>
              </a:r>
            </a:p>
            <a:p>
              <a:pPr algn="ctr"/>
              <a:r>
                <a:rPr lang="en-US" sz="4000" b="1" dirty="0">
                  <a:solidFill>
                    <a:schemeClr val="accent6">
                      <a:lumMod val="50000"/>
                    </a:schemeClr>
                  </a:solidFill>
                  <a:latin typeface="Arial" panose="020B0604020202020204" pitchFamily="34" charset="0"/>
                  <a:cs typeface="Arial" panose="020B0604020202020204" pitchFamily="34" charset="0"/>
                </a:rPr>
                <a:t>99,63%</a:t>
              </a:r>
            </a:p>
          </p:txBody>
        </p:sp>
      </p:grpSp>
      <p:grpSp>
        <p:nvGrpSpPr>
          <p:cNvPr id="2057" name="Group 2056">
            <a:extLst>
              <a:ext uri="{FF2B5EF4-FFF2-40B4-BE49-F238E27FC236}">
                <a16:creationId xmlns:a16="http://schemas.microsoft.com/office/drawing/2014/main" id="{819FB76F-F515-32EA-1894-0B0E75B2AFED}"/>
              </a:ext>
            </a:extLst>
          </p:cNvPr>
          <p:cNvGrpSpPr/>
          <p:nvPr/>
        </p:nvGrpSpPr>
        <p:grpSpPr>
          <a:xfrm>
            <a:off x="7401816" y="2644878"/>
            <a:ext cx="2358998" cy="2358998"/>
            <a:chOff x="7067519" y="2644878"/>
            <a:chExt cx="2358998" cy="2358998"/>
          </a:xfrm>
        </p:grpSpPr>
        <p:sp>
          <p:nvSpPr>
            <p:cNvPr id="2052" name="Oval 2051">
              <a:extLst>
                <a:ext uri="{FF2B5EF4-FFF2-40B4-BE49-F238E27FC236}">
                  <a16:creationId xmlns:a16="http://schemas.microsoft.com/office/drawing/2014/main" id="{D65E83FC-7DCF-41B1-2709-AA5757130DA3}"/>
                </a:ext>
              </a:extLst>
            </p:cNvPr>
            <p:cNvSpPr/>
            <p:nvPr/>
          </p:nvSpPr>
          <p:spPr>
            <a:xfrm>
              <a:off x="7067519" y="2644878"/>
              <a:ext cx="2358998" cy="2358998"/>
            </a:xfrm>
            <a:prstGeom prst="ellipse">
              <a:avLst/>
            </a:prstGeom>
            <a:solidFill>
              <a:schemeClr val="accent2">
                <a:lumMod val="20000"/>
                <a:lumOff val="80000"/>
              </a:schemeClr>
            </a:solidFill>
            <a:ln w="762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TextBox 2055">
              <a:extLst>
                <a:ext uri="{FF2B5EF4-FFF2-40B4-BE49-F238E27FC236}">
                  <a16:creationId xmlns:a16="http://schemas.microsoft.com/office/drawing/2014/main" id="{E6B3ED6F-B6A8-CFED-5BC1-3178637A6CF2}"/>
                </a:ext>
              </a:extLst>
            </p:cNvPr>
            <p:cNvSpPr txBox="1"/>
            <p:nvPr/>
          </p:nvSpPr>
          <p:spPr>
            <a:xfrm>
              <a:off x="7426921" y="3162657"/>
              <a:ext cx="1640194" cy="1323439"/>
            </a:xfrm>
            <a:prstGeom prst="rect">
              <a:avLst/>
            </a:prstGeom>
            <a:noFill/>
          </p:spPr>
          <p:txBody>
            <a:bodyPr wrap="none" rtlCol="0">
              <a:spAutoFit/>
            </a:bodyPr>
            <a:lstStyle/>
            <a:p>
              <a:pPr algn="ctr"/>
              <a:r>
                <a:rPr lang="en-US" sz="4000" b="1" baseline="30000" dirty="0">
                  <a:solidFill>
                    <a:schemeClr val="accent2">
                      <a:lumMod val="50000"/>
                    </a:schemeClr>
                  </a:solidFill>
                  <a:latin typeface="Arial" panose="020B0604020202020204" pitchFamily="34" charset="0"/>
                  <a:cs typeface="Arial" panose="020B0604020202020204" pitchFamily="34" charset="0"/>
                </a:rPr>
                <a:t>15</a:t>
              </a:r>
              <a:r>
                <a:rPr lang="en-US" sz="4000" b="1" dirty="0">
                  <a:solidFill>
                    <a:schemeClr val="accent2">
                      <a:lumMod val="50000"/>
                    </a:schemeClr>
                  </a:solidFill>
                  <a:latin typeface="Arial" panose="020B0604020202020204" pitchFamily="34" charset="0"/>
                  <a:cs typeface="Arial" panose="020B0604020202020204" pitchFamily="34" charset="0"/>
                </a:rPr>
                <a:t>N</a:t>
              </a:r>
            </a:p>
            <a:p>
              <a:pPr algn="ctr"/>
              <a:r>
                <a:rPr lang="en-US" sz="4000" b="1" dirty="0">
                  <a:solidFill>
                    <a:schemeClr val="accent2">
                      <a:lumMod val="50000"/>
                    </a:schemeClr>
                  </a:solidFill>
                  <a:latin typeface="Arial" panose="020B0604020202020204" pitchFamily="34" charset="0"/>
                  <a:cs typeface="Arial" panose="020B0604020202020204" pitchFamily="34" charset="0"/>
                </a:rPr>
                <a:t>0,37%</a:t>
              </a:r>
            </a:p>
          </p:txBody>
        </p:sp>
      </p:grpSp>
    </p:spTree>
    <p:extLst>
      <p:ext uri="{BB962C8B-B14F-4D97-AF65-F5344CB8AC3E}">
        <p14:creationId xmlns:p14="http://schemas.microsoft.com/office/powerpoint/2010/main" val="15965828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51"/>
                                        </p:tgtEl>
                                        <p:attrNameLst>
                                          <p:attrName>style.visibility</p:attrName>
                                        </p:attrNameLst>
                                      </p:cBhvr>
                                      <p:to>
                                        <p:strVal val="visible"/>
                                      </p:to>
                                    </p:set>
                                    <p:animEffect transition="in" filter="fade">
                                      <p:cBhvr>
                                        <p:cTn id="7" dur="500"/>
                                        <p:tgtEl>
                                          <p:spTgt spid="20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55"/>
                                        </p:tgtEl>
                                        <p:attrNameLst>
                                          <p:attrName>style.visibility</p:attrName>
                                        </p:attrNameLst>
                                      </p:cBhvr>
                                      <p:to>
                                        <p:strVal val="visible"/>
                                      </p:to>
                                    </p:set>
                                    <p:animEffect transition="in" filter="fade">
                                      <p:cBhvr>
                                        <p:cTn id="12" dur="500"/>
                                        <p:tgtEl>
                                          <p:spTgt spid="2055"/>
                                        </p:tgtEl>
                                      </p:cBhvr>
                                    </p:animEffect>
                                  </p:childTnLst>
                                </p:cTn>
                              </p:par>
                              <p:par>
                                <p:cTn id="13" presetID="10" presetClass="entr" presetSubtype="0" fill="hold" nodeType="withEffect">
                                  <p:stCondLst>
                                    <p:cond delay="0"/>
                                  </p:stCondLst>
                                  <p:childTnLst>
                                    <p:set>
                                      <p:cBhvr>
                                        <p:cTn id="14" dur="1" fill="hold">
                                          <p:stCondLst>
                                            <p:cond delay="0"/>
                                          </p:stCondLst>
                                        </p:cTn>
                                        <p:tgtEl>
                                          <p:spTgt spid="2057"/>
                                        </p:tgtEl>
                                        <p:attrNameLst>
                                          <p:attrName>style.visibility</p:attrName>
                                        </p:attrNameLst>
                                      </p:cBhvr>
                                      <p:to>
                                        <p:strVal val="visible"/>
                                      </p:to>
                                    </p:set>
                                    <p:animEffect transition="in" filter="fade">
                                      <p:cBhvr>
                                        <p:cTn id="15" dur="500"/>
                                        <p:tgtEl>
                                          <p:spTgt spid="20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988388" cy="71892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21063644">
            <a:off x="-268896" y="-593085"/>
            <a:ext cx="559856" cy="1939212"/>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414344" y="6267937"/>
            <a:ext cx="438150" cy="495300"/>
          </a:xfrm>
          <a:prstGeom prst="rect">
            <a:avLst/>
          </a:prstGeom>
        </p:spPr>
      </p:pic>
      <p:sp>
        <p:nvSpPr>
          <p:cNvPr id="2073" name="TextBox 2072">
            <a:extLst>
              <a:ext uri="{FF2B5EF4-FFF2-40B4-BE49-F238E27FC236}">
                <a16:creationId xmlns:a16="http://schemas.microsoft.com/office/drawing/2014/main" id="{D06FE7A4-8090-F1A9-810E-53D1F89E3FB7}"/>
              </a:ext>
            </a:extLst>
          </p:cNvPr>
          <p:cNvSpPr txBox="1"/>
          <p:nvPr/>
        </p:nvSpPr>
        <p:spPr>
          <a:xfrm>
            <a:off x="1690132" y="509786"/>
            <a:ext cx="2266825" cy="523220"/>
          </a:xfrm>
          <a:prstGeom prst="rect">
            <a:avLst/>
          </a:prstGeom>
          <a:noFill/>
        </p:spPr>
        <p:txBody>
          <a:bodyPr wrap="square" rtlCol="0">
            <a:spAutoFit/>
          </a:bodyPr>
          <a:lstStyle/>
          <a:p>
            <a:r>
              <a:rPr lang="en-US" sz="2800" b="1">
                <a:solidFill>
                  <a:schemeClr val="bg1"/>
                </a:solidFill>
              </a:rPr>
              <a:t>EM CÓ BIẾT</a:t>
            </a:r>
          </a:p>
        </p:txBody>
      </p:sp>
      <p:grpSp>
        <p:nvGrpSpPr>
          <p:cNvPr id="2052" name="Group 2051">
            <a:extLst>
              <a:ext uri="{FF2B5EF4-FFF2-40B4-BE49-F238E27FC236}">
                <a16:creationId xmlns:a16="http://schemas.microsoft.com/office/drawing/2014/main" id="{C9180DB0-5523-66A7-EA44-13C0B92BFD62}"/>
              </a:ext>
            </a:extLst>
          </p:cNvPr>
          <p:cNvGrpSpPr/>
          <p:nvPr/>
        </p:nvGrpSpPr>
        <p:grpSpPr>
          <a:xfrm>
            <a:off x="5005258" y="1263368"/>
            <a:ext cx="6982607" cy="5088833"/>
            <a:chOff x="1533810" y="943117"/>
            <a:chExt cx="9605457" cy="2944934"/>
          </a:xfrm>
        </p:grpSpPr>
        <p:sp>
          <p:nvSpPr>
            <p:cNvPr id="2054" name="Rectangle: Rounded Corners 2053">
              <a:extLst>
                <a:ext uri="{FF2B5EF4-FFF2-40B4-BE49-F238E27FC236}">
                  <a16:creationId xmlns:a16="http://schemas.microsoft.com/office/drawing/2014/main" id="{A995BAEB-5D26-EDC2-6918-D33634479205}"/>
                </a:ext>
              </a:extLst>
            </p:cNvPr>
            <p:cNvSpPr/>
            <p:nvPr/>
          </p:nvSpPr>
          <p:spPr>
            <a:xfrm rot="21540000">
              <a:off x="1634693" y="943117"/>
              <a:ext cx="9454171" cy="2916984"/>
            </a:xfrm>
            <a:prstGeom prst="roundRect">
              <a:avLst>
                <a:gd name="adj" fmla="val 6233"/>
              </a:avLst>
            </a:prstGeom>
            <a:solidFill>
              <a:srgbClr val="B6C2F6"/>
            </a:solid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Rectangle: Rounded Corners 2055">
              <a:extLst>
                <a:ext uri="{FF2B5EF4-FFF2-40B4-BE49-F238E27FC236}">
                  <a16:creationId xmlns:a16="http://schemas.microsoft.com/office/drawing/2014/main" id="{DC6A9B87-C1BF-9987-E6F5-00DDEBB5E24C}"/>
                </a:ext>
              </a:extLst>
            </p:cNvPr>
            <p:cNvSpPr/>
            <p:nvPr/>
          </p:nvSpPr>
          <p:spPr>
            <a:xfrm>
              <a:off x="1533810" y="1125769"/>
              <a:ext cx="9605457" cy="2543086"/>
            </a:xfrm>
            <a:prstGeom prst="roundRect">
              <a:avLst>
                <a:gd name="adj" fmla="val 9851"/>
              </a:avLst>
            </a:prstGeom>
            <a:solidFill>
              <a:schemeClr val="bg1"/>
            </a:solidFill>
            <a:ln w="38100">
              <a:solidFill>
                <a:schemeClr val="accent5">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TextBox 2056">
              <a:extLst>
                <a:ext uri="{FF2B5EF4-FFF2-40B4-BE49-F238E27FC236}">
                  <a16:creationId xmlns:a16="http://schemas.microsoft.com/office/drawing/2014/main" id="{F6739373-96A1-073F-312A-6CC07F61549C}"/>
                </a:ext>
              </a:extLst>
            </p:cNvPr>
            <p:cNvSpPr txBox="1"/>
            <p:nvPr/>
          </p:nvSpPr>
          <p:spPr>
            <a:xfrm>
              <a:off x="1725942" y="1218864"/>
              <a:ext cx="9187844" cy="2669187"/>
            </a:xfrm>
            <a:prstGeom prst="rect">
              <a:avLst/>
            </a:prstGeom>
            <a:noFill/>
          </p:spPr>
          <p:txBody>
            <a:bodyPr wrap="square" rtlCol="0">
              <a:spAutoFit/>
            </a:bodyPr>
            <a:lstStyle/>
            <a:p>
              <a:pPr>
                <a:lnSpc>
                  <a:spcPct val="120000"/>
                </a:lnSpc>
              </a:pPr>
              <a:r>
                <a:rPr lang="en-US" sz="2400" b="1" dirty="0" err="1">
                  <a:latin typeface="Arial" panose="020B0604020202020204" pitchFamily="34" charset="0"/>
                  <a:cs typeface="Arial" panose="020B0604020202020204" pitchFamily="34" charset="0"/>
                </a:rPr>
                <a:t>Bệnh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giảm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áp</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của</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thợ</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lặn</a:t>
              </a:r>
              <a:endParaRPr lang="en-US" sz="2400" b="1" dirty="0">
                <a:latin typeface="Arial" panose="020B0604020202020204" pitchFamily="34" charset="0"/>
                <a:cs typeface="Arial" panose="020B0604020202020204" pitchFamily="34" charset="0"/>
              </a:endParaRPr>
            </a:p>
            <a:p>
              <a:pPr>
                <a:lnSpc>
                  <a:spcPct val="120000"/>
                </a:lnSpc>
              </a:pPr>
              <a:r>
                <a:rPr lang="en-US" sz="2000" dirty="0">
                  <a:latin typeface="Arial" panose="020B0604020202020204" pitchFamily="34" charset="0"/>
                  <a:cs typeface="Arial" panose="020B0604020202020204" pitchFamily="34" charset="0"/>
                </a:rPr>
                <a:t>Khi </a:t>
              </a:r>
              <a:r>
                <a:rPr lang="en-US" sz="2000" dirty="0" err="1">
                  <a:latin typeface="Arial" panose="020B0604020202020204" pitchFamily="34" charset="0"/>
                  <a:cs typeface="Arial" panose="020B0604020202020204" pitchFamily="34" charset="0"/>
                </a:rPr>
                <a:t>lặn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sâu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dưới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nước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áp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suất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không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buồng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phổi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tăng</a:t>
              </a:r>
              <a:endParaRPr lang="en-US" sz="2000" dirty="0">
                <a:latin typeface="Arial" panose="020B0604020202020204" pitchFamily="34" charset="0"/>
                <a:cs typeface="Arial" panose="020B0604020202020204" pitchFamily="34" charset="0"/>
              </a:endParaRPr>
            </a:p>
            <a:p>
              <a:pPr>
                <a:lnSpc>
                  <a:spcPct val="120000"/>
                </a:lnSpc>
              </a:pP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rPr>
                <a:t>lượng</a:t>
              </a:r>
              <a:r>
                <a:rPr lang="en-US" sz="2000" dirty="0">
                  <a:latin typeface="Arial" panose="020B0604020202020204" pitchFamily="34" charset="0"/>
                  <a:cs typeface="Arial" panose="020B0604020202020204" pitchFamily="34" charset="0"/>
                </a:rPr>
                <a:t> Nitrogen </a:t>
              </a:r>
              <a:r>
                <a:rPr lang="en-US" sz="2000" dirty="0" err="1">
                  <a:latin typeface="Arial" panose="020B0604020202020204" pitchFamily="34" charset="0"/>
                  <a:cs typeface="Arial" panose="020B0604020202020204" pitchFamily="34" charset="0"/>
                </a:rPr>
                <a:t>hòa</a:t>
              </a:r>
              <a:r>
                <a:rPr lang="en-US" sz="2000" dirty="0">
                  <a:latin typeface="Arial" panose="020B0604020202020204" pitchFamily="34" charset="0"/>
                  <a:cs typeface="Arial" panose="020B0604020202020204" pitchFamily="34" charset="0"/>
                </a:rPr>
                <a:t> tan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máu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tăng</a:t>
              </a:r>
              <a:r>
                <a:rPr lang="en-US" sz="2000" dirty="0">
                  <a:latin typeface="Arial" panose="020B0604020202020204" pitchFamily="34" charset="0"/>
                  <a:cs typeface="Arial" panose="020B0604020202020204" pitchFamily="34" charset="0"/>
                </a:rPr>
                <a:t>.</a:t>
              </a:r>
            </a:p>
            <a:p>
              <a:pPr>
                <a:lnSpc>
                  <a:spcPct val="120000"/>
                </a:lnSpc>
              </a:pPr>
              <a:r>
                <a:rPr lang="en-US" sz="2000" dirty="0">
                  <a:latin typeface="Arial" panose="020B0604020202020204" pitchFamily="34" charset="0"/>
                  <a:cs typeface="Arial" panose="020B0604020202020204" pitchFamily="34" charset="0"/>
                </a:rPr>
                <a:t>Trong </a:t>
              </a:r>
              <a:r>
                <a:rPr lang="en-US" sz="2000" dirty="0" err="1">
                  <a:latin typeface="Arial" panose="020B0604020202020204" pitchFamily="34" charset="0"/>
                  <a:cs typeface="Arial" panose="020B0604020202020204" pitchFamily="34" charset="0"/>
                </a:rPr>
                <a:t>quá</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trình</a:t>
              </a:r>
              <a:r>
                <a:rPr lang="en-US" sz="2000" dirty="0">
                  <a:latin typeface="Arial" panose="020B0604020202020204" pitchFamily="34" charset="0"/>
                  <a:cs typeface="Arial" panose="020B0604020202020204" pitchFamily="34" charset="0"/>
                </a:rPr>
                <a:t> di </a:t>
              </a:r>
              <a:r>
                <a:rPr lang="en-US" sz="2000" dirty="0" err="1">
                  <a:latin typeface="Arial" panose="020B0604020202020204" pitchFamily="34" charset="0"/>
                  <a:cs typeface="Arial" panose="020B0604020202020204" pitchFamily="34" charset="0"/>
                </a:rPr>
                <a:t>chuyển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mặt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nước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áp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suất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giảm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dần</a:t>
              </a:r>
              <a:r>
                <a:rPr lang="en-US" sz="2000" dirty="0">
                  <a:latin typeface="Arial" panose="020B0604020202020204" pitchFamily="34" charset="0"/>
                  <a:cs typeface="Arial" panose="020B0604020202020204" pitchFamily="34" charset="0"/>
                </a:rPr>
                <a:t>.</a:t>
              </a:r>
            </a:p>
            <a:p>
              <a:pPr>
                <a:lnSpc>
                  <a:spcPct val="120000"/>
                </a:lnSpc>
              </a:pPr>
              <a:r>
                <a:rPr lang="en-US" sz="2000" dirty="0" err="1">
                  <a:latin typeface="Arial" panose="020B0604020202020204" pitchFamily="34" charset="0"/>
                  <a:cs typeface="Arial" panose="020B0604020202020204" pitchFamily="34" charset="0"/>
                </a:rPr>
                <a:t>Nếu</a:t>
              </a:r>
              <a:r>
                <a:rPr lang="en-US" sz="2000" dirty="0">
                  <a:latin typeface="Arial" panose="020B0604020202020204" pitchFamily="34" charset="0"/>
                  <a:cs typeface="Arial" panose="020B0604020202020204" pitchFamily="34" charset="0"/>
                </a:rPr>
                <a:t> di </a:t>
              </a:r>
              <a:r>
                <a:rPr lang="en-US" sz="2000" dirty="0" err="1">
                  <a:latin typeface="Arial" panose="020B0604020202020204" pitchFamily="34" charset="0"/>
                  <a:cs typeface="Arial" panose="020B0604020202020204" pitchFamily="34" charset="0"/>
                </a:rPr>
                <a:t>chuyển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mặt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nước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quá</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nhanh</a:t>
              </a:r>
              <a:r>
                <a:rPr lang="en-US" sz="2000" dirty="0">
                  <a:latin typeface="Arial" panose="020B0604020202020204" pitchFamily="34" charset="0"/>
                  <a:cs typeface="Arial" panose="020B0604020202020204" pitchFamily="34" charset="0"/>
                </a:rPr>
                <a:t>, Nitrogen </a:t>
              </a:r>
              <a:r>
                <a:rPr lang="en-US" sz="2000" dirty="0" err="1">
                  <a:latin typeface="Arial" panose="020B0604020202020204" pitchFamily="34" charset="0"/>
                  <a:cs typeface="Arial" panose="020B0604020202020204" pitchFamily="34" charset="0"/>
                </a:rPr>
                <a:t>không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kịp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chuyển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đến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thoát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ra</a:t>
              </a:r>
              <a:r>
                <a:rPr lang="en-US" sz="2000" dirty="0">
                  <a:latin typeface="Arial" panose="020B0604020202020204" pitchFamily="34" charset="0"/>
                  <a:cs typeface="Arial" panose="020B0604020202020204" pitchFamily="34" charset="0"/>
                </a:rPr>
                <a:t> ở </a:t>
              </a:r>
              <a:r>
                <a:rPr lang="en-US" sz="2000" dirty="0" err="1">
                  <a:latin typeface="Arial" panose="020B0604020202020204" pitchFamily="34" charset="0"/>
                  <a:cs typeface="Arial" panose="020B0604020202020204" pitchFamily="34" charset="0"/>
                </a:rPr>
                <a:t>phổi</a:t>
              </a:r>
              <a:r>
                <a:rPr lang="en-US" sz="2000" dirty="0">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tạo</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thành</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các</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bọt</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khí</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trong</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mạch</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máu</a:t>
              </a:r>
              <a:r>
                <a:rPr lang="en-US" sz="2000" dirty="0">
                  <a:latin typeface="Arial" panose="020B0604020202020204" pitchFamily="34" charset="0"/>
                  <a:cs typeface="Arial" panose="020B0604020202020204" pitchFamily="34" charset="0"/>
                  <a:sym typeface="Wingdings" panose="05000000000000000000" pitchFamily="2" charset="2"/>
                </a:rPr>
                <a:t>.</a:t>
              </a:r>
            </a:p>
            <a:p>
              <a:pPr>
                <a:lnSpc>
                  <a:spcPct val="120000"/>
                </a:lnSpc>
              </a:pP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Gây</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tắc</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mạch</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máu</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hoặc</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chén</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ép</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vào</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dây</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thần</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kinh</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gây</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đau</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khớp</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tê</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liệt</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hoặc</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tử</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vong</a:t>
              </a:r>
              <a:r>
                <a:rPr lang="en-US" sz="2000" dirty="0">
                  <a:latin typeface="Arial" panose="020B0604020202020204" pitchFamily="34" charset="0"/>
                  <a:cs typeface="Arial" panose="020B0604020202020204" pitchFamily="34" charset="0"/>
                  <a:sym typeface="Wingdings" panose="05000000000000000000" pitchFamily="2" charset="2"/>
                </a:rPr>
                <a:t>.</a:t>
              </a:r>
              <a:endParaRPr lang="vi-VN" sz="2000" dirty="0">
                <a:latin typeface="Arial" panose="020B0604020202020204" pitchFamily="34" charset="0"/>
                <a:cs typeface="Arial" panose="020B0604020202020204" pitchFamily="34" charset="0"/>
              </a:endParaRPr>
            </a:p>
          </p:txBody>
        </p:sp>
      </p:grpSp>
      <p:grpSp>
        <p:nvGrpSpPr>
          <p:cNvPr id="2048" name="Group 2047">
            <a:extLst>
              <a:ext uri="{FF2B5EF4-FFF2-40B4-BE49-F238E27FC236}">
                <a16:creationId xmlns:a16="http://schemas.microsoft.com/office/drawing/2014/main" id="{29584F4E-7F4B-5534-60B2-4C91F5824F0D}"/>
              </a:ext>
            </a:extLst>
          </p:cNvPr>
          <p:cNvGrpSpPr/>
          <p:nvPr/>
        </p:nvGrpSpPr>
        <p:grpSpPr>
          <a:xfrm>
            <a:off x="705786" y="311150"/>
            <a:ext cx="920492" cy="920492"/>
            <a:chOff x="383897" y="299737"/>
            <a:chExt cx="833552" cy="833552"/>
          </a:xfrm>
        </p:grpSpPr>
        <p:sp>
          <p:nvSpPr>
            <p:cNvPr id="2049" name="Oval 2048">
              <a:extLst>
                <a:ext uri="{FF2B5EF4-FFF2-40B4-BE49-F238E27FC236}">
                  <a16:creationId xmlns:a16="http://schemas.microsoft.com/office/drawing/2014/main" id="{A1F9A509-0ED7-0855-E146-AA9C665C5F73}"/>
                </a:ext>
              </a:extLst>
            </p:cNvPr>
            <p:cNvSpPr/>
            <p:nvPr/>
          </p:nvSpPr>
          <p:spPr>
            <a:xfrm>
              <a:off x="383897" y="299737"/>
              <a:ext cx="833552" cy="833552"/>
            </a:xfrm>
            <a:prstGeom prst="ellipse">
              <a:avLst/>
            </a:prstGeom>
            <a:solidFill>
              <a:schemeClr val="bg1"/>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50" name="Picture 2049">
              <a:extLst>
                <a:ext uri="{FF2B5EF4-FFF2-40B4-BE49-F238E27FC236}">
                  <a16:creationId xmlns:a16="http://schemas.microsoft.com/office/drawing/2014/main" id="{220902E0-1539-0806-CDEC-D06E82B4639A}"/>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59882" y="401866"/>
              <a:ext cx="603416" cy="603414"/>
            </a:xfrm>
            <a:prstGeom prst="rect">
              <a:avLst/>
            </a:prstGeom>
          </p:spPr>
        </p:pic>
      </p:grpSp>
      <p:pic>
        <p:nvPicPr>
          <p:cNvPr id="2" name="Picture 2" descr="Adventure diver - Squalo Divers Scuba Diving Cancun">
            <a:extLst>
              <a:ext uri="{FF2B5EF4-FFF2-40B4-BE49-F238E27FC236}">
                <a16:creationId xmlns:a16="http://schemas.microsoft.com/office/drawing/2014/main" id="{559D06E7-2E02-F2AF-62D7-14868E095DC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31231" y="2049634"/>
            <a:ext cx="4518204" cy="29045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7741458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fade">
                                      <p:cBhvr>
                                        <p:cTn id="7" dur="500"/>
                                        <p:tgtEl>
                                          <p:spTgt spid="2052"/>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42860" y="2197220"/>
            <a:ext cx="4944986" cy="2589952"/>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163510" y="2197220"/>
            <a:ext cx="4703686" cy="267002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C</a:t>
            </a: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ẤU TẠO NGUYÊN TỬ, PHÂN TỬ</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37009" y="972323"/>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II.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278303383"/>
      </p:ext>
    </p:extLst>
  </p:cSld>
  <p:clrMapOvr>
    <a:masterClrMapping/>
  </p:clrMapOvr>
  <p:transition spd="slow">
    <p:randomBar dir="vert"/>
  </p:transition>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357</TotalTime>
  <Words>2269</Words>
  <Application>Microsoft Office PowerPoint</Application>
  <PresentationFormat>Widescreen</PresentationFormat>
  <Paragraphs>239</Paragraphs>
  <Slides>37</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37</vt:i4>
      </vt:variant>
    </vt:vector>
  </HeadingPairs>
  <TitlesOfParts>
    <vt:vector size="41" baseType="lpstr">
      <vt:lpstr>Arial</vt:lpstr>
      <vt:lpstr>Calibri</vt:lpstr>
      <vt:lpstr>Calibri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Minh Hà</dc:creator>
  <cp:lastModifiedBy>Minh Hà</cp:lastModifiedBy>
  <cp:revision>6</cp:revision>
  <dcterms:created xsi:type="dcterms:W3CDTF">2023-06-21T09:13:33Z</dcterms:created>
  <dcterms:modified xsi:type="dcterms:W3CDTF">2023-06-23T02:21:06Z</dcterms:modified>
</cp:coreProperties>
</file>