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wmf" ContentType="image/x-wmf"/>
  <Default Extension="emf" ContentType="image/x-emf"/>
  <Default Extension="wma" ContentType="audio/x-ms-wma"/>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0"/>
  </p:notesMasterIdLst>
  <p:sldIdLst>
    <p:sldId id="256" r:id="rId2"/>
    <p:sldId id="300" r:id="rId3"/>
    <p:sldId id="301" r:id="rId4"/>
    <p:sldId id="302" r:id="rId5"/>
    <p:sldId id="303" r:id="rId6"/>
    <p:sldId id="262" r:id="rId7"/>
    <p:sldId id="260" r:id="rId8"/>
    <p:sldId id="263" r:id="rId9"/>
    <p:sldId id="258" r:id="rId10"/>
    <p:sldId id="266" r:id="rId11"/>
    <p:sldId id="264" r:id="rId12"/>
    <p:sldId id="265" r:id="rId13"/>
    <p:sldId id="267" r:id="rId14"/>
    <p:sldId id="268" r:id="rId15"/>
    <p:sldId id="270" r:id="rId16"/>
    <p:sldId id="269" r:id="rId17"/>
    <p:sldId id="272" r:id="rId18"/>
    <p:sldId id="277" r:id="rId19"/>
    <p:sldId id="278" r:id="rId20"/>
    <p:sldId id="280" r:id="rId21"/>
    <p:sldId id="281" r:id="rId22"/>
    <p:sldId id="282" r:id="rId23"/>
    <p:sldId id="283" r:id="rId24"/>
    <p:sldId id="284" r:id="rId25"/>
    <p:sldId id="286" r:id="rId26"/>
    <p:sldId id="287" r:id="rId27"/>
    <p:sldId id="288" r:id="rId28"/>
    <p:sldId id="289" r:id="rId29"/>
    <p:sldId id="290" r:id="rId30"/>
    <p:sldId id="291" r:id="rId31"/>
    <p:sldId id="292" r:id="rId32"/>
    <p:sldId id="295" r:id="rId33"/>
    <p:sldId id="294" r:id="rId34"/>
    <p:sldId id="293" r:id="rId35"/>
    <p:sldId id="296" r:id="rId36"/>
    <p:sldId id="298" r:id="rId37"/>
    <p:sldId id="261" r:id="rId38"/>
    <p:sldId id="299" r:id="rId39"/>
  </p:sldIdLst>
  <p:sldSz cx="24385588" cy="13717588"/>
  <p:notesSz cx="6797675" cy="9928225"/>
  <p:embeddedFontLst>
    <p:embeddedFont>
      <p:font typeface="Questrial" panose="020B0604020202020204" charset="0"/>
      <p:regular r:id="rId41"/>
    </p:embeddedFont>
    <p:embeddedFont>
      <p:font typeface="SimSun" panose="02010600030101010101" pitchFamily="2" charset="-122"/>
      <p:regular r:id="rId42"/>
    </p:embeddedFont>
    <p:embeddedFont>
      <p:font typeface="Calibri" panose="020F0502020204030204" pitchFamily="34" charset="0"/>
      <p:regular r:id="rId43"/>
      <p:bold r:id="rId44"/>
      <p:italic r:id="rId45"/>
      <p:boldItalic r:id="rId46"/>
    </p:embeddedFont>
    <p:embeddedFont>
      <p:font typeface="VNI Times" panose="020B0604020202020204"/>
      <p:regular r:id="rId47"/>
      <p:bold r:id="rId48"/>
      <p:italic r:id="rId49"/>
      <p:boldItalic r:id="rId50"/>
    </p:embeddedFont>
    <p:embeddedFont>
      <p:font typeface="Tahoma" panose="020B0604030504040204" pitchFamily="34" charset="0"/>
      <p:regular r:id="rId51"/>
      <p:bold r:id="rId52"/>
    </p:embeddedFont>
    <p:embeddedFont>
      <p:font typeface="Cambria Math" panose="02040503050406030204" pitchFamily="18" charset="0"/>
      <p:regular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561" userDrawn="1">
          <p15:clr>
            <a:srgbClr val="A4A3A4"/>
          </p15:clr>
        </p15:guide>
        <p15:guide id="2" pos="7681">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4" roundtripDataSignature="AMtx7miM5QR6yBKF1ijbjLbaJjTtaocc3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F2C9"/>
    <a:srgbClr val="0F6FC6"/>
    <a:srgbClr val="EBE6D0"/>
    <a:srgbClr val="92D050"/>
    <a:srgbClr val="CC00FF"/>
    <a:srgbClr val="FFF8E8"/>
    <a:srgbClr val="5776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32" d="100"/>
          <a:sy n="32" d="100"/>
        </p:scale>
        <p:origin x="53" y="77"/>
      </p:cViewPr>
      <p:guideLst>
        <p:guide orient="horz" pos="4561"/>
        <p:guide pos="7681"/>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font" Target="fonts/font13.fntdata"/><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font" Target="fonts/font1.fntdata"/><Relationship Id="rId54"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font" Target="fonts/font12.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1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6411"/>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6411"/>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30091"/>
            <a:ext cx="2945659" cy="496411"/>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30091"/>
            <a:ext cx="2945659" cy="49641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1:notes"/>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67" name="Google Shape;167;p1:notes"/>
          <p:cNvSpPr txBox="1">
            <a:spLocks noGrp="1"/>
          </p:cNvSpPr>
          <p:nvPr>
            <p:ph type="sldNum" idx="12"/>
          </p:nvPr>
        </p:nvSpPr>
        <p:spPr>
          <a:xfrm>
            <a:off x="3850443" y="9430091"/>
            <a:ext cx="2945659" cy="49641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4: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86" name="Google Shape;286;p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468408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4: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86" name="Google Shape;286;p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62525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4: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86" name="Google Shape;286;p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471874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3: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41" name="Google Shape;241;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166795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3: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41" name="Google Shape;241;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1144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3: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41" name="Google Shape;241;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94289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4: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86" name="Google Shape;286;p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219646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3: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41" name="Google Shape;241;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60599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3: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41" name="Google Shape;241;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27061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3: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41" name="Google Shape;241;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4399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 name="Google Shape;20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83915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4: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86" name="Google Shape;286;p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531894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4: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86" name="Google Shape;286;p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637064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3: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41" name="Google Shape;241;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254010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3: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41" name="Google Shape;241;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76069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4: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86" name="Google Shape;286;p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30424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4: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86" name="Google Shape;286;p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093390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4: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86" name="Google Shape;286;p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3492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7261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1" name="Google Shape;22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1190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100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3: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41" name="Google Shape;241;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3: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41" name="Google Shape;241;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2057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3: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41" name="Google Shape;241;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8105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3: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41" name="Google Shape;241;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98332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6"/>
        <p:cNvGrpSpPr/>
        <p:nvPr/>
      </p:nvGrpSpPr>
      <p:grpSpPr>
        <a:xfrm>
          <a:off x="0" y="0"/>
          <a:ext cx="0" cy="0"/>
          <a:chOff x="0" y="0"/>
          <a:chExt cx="0" cy="0"/>
        </a:xfrm>
      </p:grpSpPr>
      <p:sp>
        <p:nvSpPr>
          <p:cNvPr id="17" name="Google Shape;17;p16"/>
          <p:cNvSpPr txBox="1">
            <a:spLocks noGrp="1"/>
          </p:cNvSpPr>
          <p:nvPr>
            <p:ph type="dt" idx="10"/>
          </p:nvPr>
        </p:nvSpPr>
        <p:spPr>
          <a:xfrm>
            <a:off x="1219280"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18" name="Google Shape;18;p16"/>
          <p:cNvSpPr txBox="1">
            <a:spLocks noGrp="1"/>
          </p:cNvSpPr>
          <p:nvPr>
            <p:ph type="ftr" idx="11"/>
          </p:nvPr>
        </p:nvSpPr>
        <p:spPr>
          <a:xfrm>
            <a:off x="8331743" y="12714173"/>
            <a:ext cx="7722102"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19" name="Google Shape;19;p16"/>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b="0" i="0" u="none" strike="noStrike" cap="none">
                <a:solidFill>
                  <a:schemeClr val="dk1"/>
                </a:solidFill>
                <a:latin typeface="Calibri"/>
                <a:ea typeface="Calibri"/>
                <a:cs typeface="Calibri"/>
                <a:sym typeface="Calibri"/>
              </a:defRPr>
            </a:lvl1pPr>
            <a:lvl2pPr marL="0" marR="0" lvl="1" indent="0" algn="l" rtl="0">
              <a:spcBef>
                <a:spcPts val="0"/>
              </a:spcBef>
              <a:buNone/>
              <a:defRPr sz="4300" b="0" i="0" u="none" strike="noStrike" cap="none">
                <a:solidFill>
                  <a:schemeClr val="dk1"/>
                </a:solidFill>
                <a:latin typeface="Calibri"/>
                <a:ea typeface="Calibri"/>
                <a:cs typeface="Calibri"/>
                <a:sym typeface="Calibri"/>
              </a:defRPr>
            </a:lvl2pPr>
            <a:lvl3pPr marL="0" marR="0" lvl="2" indent="0" algn="l" rtl="0">
              <a:spcBef>
                <a:spcPts val="0"/>
              </a:spcBef>
              <a:buNone/>
              <a:defRPr sz="4300" b="0" i="0" u="none" strike="noStrike" cap="none">
                <a:solidFill>
                  <a:schemeClr val="dk1"/>
                </a:solidFill>
                <a:latin typeface="Calibri"/>
                <a:ea typeface="Calibri"/>
                <a:cs typeface="Calibri"/>
                <a:sym typeface="Calibri"/>
              </a:defRPr>
            </a:lvl3pPr>
            <a:lvl4pPr marL="0" marR="0" lvl="3" indent="0" algn="l" rtl="0">
              <a:spcBef>
                <a:spcPts val="0"/>
              </a:spcBef>
              <a:buNone/>
              <a:defRPr sz="4300" b="0" i="0" u="none" strike="noStrike" cap="none">
                <a:solidFill>
                  <a:schemeClr val="dk1"/>
                </a:solidFill>
                <a:latin typeface="Calibri"/>
                <a:ea typeface="Calibri"/>
                <a:cs typeface="Calibri"/>
                <a:sym typeface="Calibri"/>
              </a:defRPr>
            </a:lvl4pPr>
            <a:lvl5pPr marL="0" marR="0" lvl="4" indent="0" algn="l" rtl="0">
              <a:spcBef>
                <a:spcPts val="0"/>
              </a:spcBef>
              <a:buNone/>
              <a:defRPr sz="4300" b="0" i="0" u="none" strike="noStrike" cap="none">
                <a:solidFill>
                  <a:schemeClr val="dk1"/>
                </a:solidFill>
                <a:latin typeface="Calibri"/>
                <a:ea typeface="Calibri"/>
                <a:cs typeface="Calibri"/>
                <a:sym typeface="Calibri"/>
              </a:defRPr>
            </a:lvl5pPr>
            <a:lvl6pPr marL="0" marR="0" lvl="5" indent="0" algn="l" rtl="0">
              <a:spcBef>
                <a:spcPts val="0"/>
              </a:spcBef>
              <a:buNone/>
              <a:defRPr sz="4300" b="0" i="0" u="none" strike="noStrike" cap="none">
                <a:solidFill>
                  <a:schemeClr val="dk1"/>
                </a:solidFill>
                <a:latin typeface="Calibri"/>
                <a:ea typeface="Calibri"/>
                <a:cs typeface="Calibri"/>
                <a:sym typeface="Calibri"/>
              </a:defRPr>
            </a:lvl6pPr>
            <a:lvl7pPr marL="0" marR="0" lvl="6" indent="0" algn="l" rtl="0">
              <a:spcBef>
                <a:spcPts val="0"/>
              </a:spcBef>
              <a:buNone/>
              <a:defRPr sz="4300" b="0" i="0" u="none" strike="noStrike" cap="none">
                <a:solidFill>
                  <a:schemeClr val="dk1"/>
                </a:solidFill>
                <a:latin typeface="Calibri"/>
                <a:ea typeface="Calibri"/>
                <a:cs typeface="Calibri"/>
                <a:sym typeface="Calibri"/>
              </a:defRPr>
            </a:lvl7pPr>
            <a:lvl8pPr marL="0" marR="0" lvl="7" indent="0" algn="l" rtl="0">
              <a:spcBef>
                <a:spcPts val="0"/>
              </a:spcBef>
              <a:buNone/>
              <a:defRPr sz="4300" b="0" i="0" u="none" strike="noStrike" cap="none">
                <a:solidFill>
                  <a:schemeClr val="dk1"/>
                </a:solidFill>
                <a:latin typeface="Calibri"/>
                <a:ea typeface="Calibri"/>
                <a:cs typeface="Calibri"/>
                <a:sym typeface="Calibri"/>
              </a:defRPr>
            </a:lvl8pPr>
            <a:lvl9pPr marL="0" marR="0" lvl="8" indent="0" algn="l" rtl="0">
              <a:spcBef>
                <a:spcPts val="0"/>
              </a:spcBef>
              <a:buNone/>
              <a:defRPr sz="43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0"/>
        <p:cNvGrpSpPr/>
        <p:nvPr/>
      </p:nvGrpSpPr>
      <p:grpSpPr>
        <a:xfrm>
          <a:off x="0" y="0"/>
          <a:ext cx="0" cy="0"/>
          <a:chOff x="0" y="0"/>
          <a:chExt cx="0" cy="0"/>
        </a:xfrm>
      </p:grpSpPr>
      <p:sp>
        <p:nvSpPr>
          <p:cNvPr id="71" name="Google Shape;71;p25"/>
          <p:cNvSpPr txBox="1">
            <a:spLocks noGrp="1"/>
          </p:cNvSpPr>
          <p:nvPr>
            <p:ph type="title"/>
          </p:nvPr>
        </p:nvSpPr>
        <p:spPr>
          <a:xfrm>
            <a:off x="4779746" y="9602312"/>
            <a:ext cx="14631353" cy="113360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4800"/>
              <a:buFont typeface="Calibri"/>
              <a:buNone/>
              <a:defRPr sz="48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2" name="Google Shape;72;p25"/>
          <p:cNvSpPr>
            <a:spLocks noGrp="1"/>
          </p:cNvSpPr>
          <p:nvPr>
            <p:ph type="pic" idx="2"/>
          </p:nvPr>
        </p:nvSpPr>
        <p:spPr>
          <a:xfrm>
            <a:off x="4779746" y="1225692"/>
            <a:ext cx="14631353" cy="8230553"/>
          </a:xfrm>
          <a:prstGeom prst="rect">
            <a:avLst/>
          </a:prstGeom>
          <a:noFill/>
          <a:ln>
            <a:noFill/>
          </a:ln>
        </p:spPr>
        <p:txBody>
          <a:bodyPr spcFirstLastPara="1" wrap="square" lIns="91425" tIns="45700" rIns="91425" bIns="45700" anchor="t" anchorCtr="0">
            <a:noAutofit/>
          </a:bodyPr>
          <a:lstStyle>
            <a:lvl1pPr marR="0" lvl="0" algn="l" rtl="0">
              <a:spcBef>
                <a:spcPts val="1520"/>
              </a:spcBef>
              <a:spcAft>
                <a:spcPts val="0"/>
              </a:spcAft>
              <a:buClr>
                <a:schemeClr val="dk1"/>
              </a:buClr>
              <a:buSzPts val="7600"/>
              <a:buFont typeface="Arial"/>
              <a:buNone/>
              <a:defRPr sz="7600" b="0" i="0" u="none" strike="noStrike" cap="none">
                <a:solidFill>
                  <a:schemeClr val="dk1"/>
                </a:solidFill>
                <a:latin typeface="Calibri"/>
                <a:ea typeface="Calibri"/>
                <a:cs typeface="Calibri"/>
                <a:sym typeface="Calibri"/>
              </a:defRPr>
            </a:lvl1pPr>
            <a:lvl2pPr marR="0" lvl="1" algn="l" rtl="0">
              <a:spcBef>
                <a:spcPts val="1340"/>
              </a:spcBef>
              <a:spcAft>
                <a:spcPts val="0"/>
              </a:spcAft>
              <a:buClr>
                <a:schemeClr val="dk1"/>
              </a:buClr>
              <a:buSzPts val="6700"/>
              <a:buFont typeface="Arial"/>
              <a:buNone/>
              <a:defRPr sz="6700" b="0" i="0" u="none" strike="noStrike" cap="none">
                <a:solidFill>
                  <a:schemeClr val="dk1"/>
                </a:solidFill>
                <a:latin typeface="Calibri"/>
                <a:ea typeface="Calibri"/>
                <a:cs typeface="Calibri"/>
                <a:sym typeface="Calibri"/>
              </a:defRPr>
            </a:lvl2pPr>
            <a:lvl3pPr marR="0" lvl="2" algn="l" rtl="0">
              <a:spcBef>
                <a:spcPts val="1140"/>
              </a:spcBef>
              <a:spcAft>
                <a:spcPts val="0"/>
              </a:spcAft>
              <a:buClr>
                <a:schemeClr val="dk1"/>
              </a:buClr>
              <a:buSzPts val="5700"/>
              <a:buFont typeface="Arial"/>
              <a:buNone/>
              <a:defRPr sz="5700" b="0" i="0" u="none" strike="noStrike" cap="none">
                <a:solidFill>
                  <a:schemeClr val="dk1"/>
                </a:solidFill>
                <a:latin typeface="Calibri"/>
                <a:ea typeface="Calibri"/>
                <a:cs typeface="Calibri"/>
                <a:sym typeface="Calibri"/>
              </a:defRPr>
            </a:lvl3pPr>
            <a:lvl4pPr marR="0" lvl="3" algn="l" rtl="0">
              <a:spcBef>
                <a:spcPts val="96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4pPr>
            <a:lvl5pPr marR="0" lvl="4" algn="l" rtl="0">
              <a:spcBef>
                <a:spcPts val="96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5pPr>
            <a:lvl6pPr marR="0" lvl="5" algn="l" rtl="0">
              <a:spcBef>
                <a:spcPts val="96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6pPr>
            <a:lvl7pPr marR="0" lvl="6" algn="l" rtl="0">
              <a:spcBef>
                <a:spcPts val="96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7pPr>
            <a:lvl8pPr marR="0" lvl="7" algn="l" rtl="0">
              <a:spcBef>
                <a:spcPts val="96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8pPr>
            <a:lvl9pPr marR="0" lvl="8" algn="l" rtl="0">
              <a:spcBef>
                <a:spcPts val="96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9pPr>
          </a:lstStyle>
          <a:p>
            <a:endParaRPr/>
          </a:p>
        </p:txBody>
      </p:sp>
      <p:sp>
        <p:nvSpPr>
          <p:cNvPr id="73" name="Google Shape;73;p25"/>
          <p:cNvSpPr txBox="1">
            <a:spLocks noGrp="1"/>
          </p:cNvSpPr>
          <p:nvPr>
            <p:ph type="body" idx="1"/>
          </p:nvPr>
        </p:nvSpPr>
        <p:spPr>
          <a:xfrm>
            <a:off x="4779746" y="10735919"/>
            <a:ext cx="14631353" cy="160991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660"/>
              </a:spcBef>
              <a:spcAft>
                <a:spcPts val="0"/>
              </a:spcAft>
              <a:buClr>
                <a:schemeClr val="dk1"/>
              </a:buClr>
              <a:buSzPts val="3300"/>
              <a:buFont typeface="Arial"/>
              <a:buNone/>
              <a:defRPr sz="3300" b="0" i="0" u="none" strike="noStrike" cap="none">
                <a:solidFill>
                  <a:schemeClr val="dk1"/>
                </a:solidFill>
                <a:latin typeface="Calibri"/>
                <a:ea typeface="Calibri"/>
                <a:cs typeface="Calibri"/>
                <a:sym typeface="Calibri"/>
              </a:defRPr>
            </a:lvl1pPr>
            <a:lvl2pPr marL="914400" marR="0" lvl="1" indent="-228600" algn="l" rtl="0">
              <a:spcBef>
                <a:spcPts val="580"/>
              </a:spcBef>
              <a:spcAft>
                <a:spcPts val="0"/>
              </a:spcAft>
              <a:buClr>
                <a:schemeClr val="dk1"/>
              </a:buClr>
              <a:buSzPts val="2900"/>
              <a:buFont typeface="Arial"/>
              <a:buNone/>
              <a:defRPr sz="2900" b="0" i="0" u="none" strike="noStrike" cap="none">
                <a:solidFill>
                  <a:schemeClr val="dk1"/>
                </a:solidFill>
                <a:latin typeface="Calibri"/>
                <a:ea typeface="Calibri"/>
                <a:cs typeface="Calibri"/>
                <a:sym typeface="Calibri"/>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828800" marR="0" lvl="3"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4pPr>
            <a:lvl5pPr marL="2286000" marR="0" lvl="4"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5pPr>
            <a:lvl6pPr marL="2743200" marR="0" lvl="5"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6pPr>
            <a:lvl7pPr marL="3200400" marR="0" lvl="6"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7pPr>
            <a:lvl8pPr marL="3657600" marR="0" lvl="7"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8pPr>
            <a:lvl9pPr marL="4114800" marR="0" lvl="8"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9pPr>
          </a:lstStyle>
          <a:p>
            <a:endParaRPr/>
          </a:p>
        </p:txBody>
      </p:sp>
      <p:sp>
        <p:nvSpPr>
          <p:cNvPr id="74" name="Google Shape;74;p25"/>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75" name="Google Shape;75;p25"/>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76" name="Google Shape;76;p25"/>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7"/>
        <p:cNvGrpSpPr/>
        <p:nvPr/>
      </p:nvGrpSpPr>
      <p:grpSpPr>
        <a:xfrm>
          <a:off x="0" y="0"/>
          <a:ext cx="0" cy="0"/>
          <a:chOff x="0" y="0"/>
          <a:chExt cx="0" cy="0"/>
        </a:xfrm>
      </p:grpSpPr>
      <p:sp>
        <p:nvSpPr>
          <p:cNvPr id="78" name="Google Shape;78;p26"/>
          <p:cNvSpPr txBox="1">
            <a:spLocks noGrp="1"/>
          </p:cNvSpPr>
          <p:nvPr>
            <p:ph type="title"/>
          </p:nvPr>
        </p:nvSpPr>
        <p:spPr>
          <a:xfrm>
            <a:off x="1219280" y="549339"/>
            <a:ext cx="21947029" cy="228626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0500"/>
              <a:buFont typeface="Calibri"/>
              <a:buNone/>
              <a:defRPr sz="105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9" name="Google Shape;79;p26"/>
          <p:cNvSpPr txBox="1">
            <a:spLocks noGrp="1"/>
          </p:cNvSpPr>
          <p:nvPr>
            <p:ph type="body" idx="1"/>
          </p:nvPr>
        </p:nvSpPr>
        <p:spPr>
          <a:xfrm rot="5400000">
            <a:off x="7666308" y="-3246255"/>
            <a:ext cx="9052974" cy="21947029"/>
          </a:xfrm>
          <a:prstGeom prst="rect">
            <a:avLst/>
          </a:prstGeom>
          <a:noFill/>
          <a:ln>
            <a:noFill/>
          </a:ln>
        </p:spPr>
        <p:txBody>
          <a:bodyPr spcFirstLastPara="1" wrap="square" lIns="91425" tIns="45700" rIns="91425" bIns="45700" anchor="t" anchorCtr="0">
            <a:noAutofit/>
          </a:bodyPr>
          <a:lstStyle>
            <a:lvl1pPr marL="457200" marR="0" lvl="0" indent="-711200" algn="l" rtl="0">
              <a:spcBef>
                <a:spcPts val="1520"/>
              </a:spcBef>
              <a:spcAft>
                <a:spcPts val="0"/>
              </a:spcAft>
              <a:buClr>
                <a:schemeClr val="dk1"/>
              </a:buClr>
              <a:buSzPts val="7600"/>
              <a:buFont typeface="Arial"/>
              <a:buChar char="•"/>
              <a:defRPr sz="7600" b="0" i="0" u="none" strike="noStrike" cap="none">
                <a:solidFill>
                  <a:schemeClr val="dk1"/>
                </a:solidFill>
                <a:latin typeface="Calibri"/>
                <a:ea typeface="Calibri"/>
                <a:cs typeface="Calibri"/>
                <a:sym typeface="Calibri"/>
              </a:defRPr>
            </a:lvl1pPr>
            <a:lvl2pPr marL="914400" marR="0" lvl="1" indent="-654050" algn="l" rtl="0">
              <a:spcBef>
                <a:spcPts val="1340"/>
              </a:spcBef>
              <a:spcAft>
                <a:spcPts val="0"/>
              </a:spcAft>
              <a:buClr>
                <a:schemeClr val="dk1"/>
              </a:buClr>
              <a:buSzPts val="6700"/>
              <a:buFont typeface="Arial"/>
              <a:buChar char="–"/>
              <a:defRPr sz="6700" b="0" i="0" u="none" strike="noStrike" cap="none">
                <a:solidFill>
                  <a:schemeClr val="dk1"/>
                </a:solidFill>
                <a:latin typeface="Calibri"/>
                <a:ea typeface="Calibri"/>
                <a:cs typeface="Calibri"/>
                <a:sym typeface="Calibri"/>
              </a:defRPr>
            </a:lvl2pPr>
            <a:lvl3pPr marL="1371600" marR="0" lvl="2" indent="-590550" algn="l" rtl="0">
              <a:spcBef>
                <a:spcPts val="1140"/>
              </a:spcBef>
              <a:spcAft>
                <a:spcPts val="0"/>
              </a:spcAft>
              <a:buClr>
                <a:schemeClr val="dk1"/>
              </a:buClr>
              <a:buSzPts val="5700"/>
              <a:buFont typeface="Arial"/>
              <a:buChar char="•"/>
              <a:defRPr sz="5700" b="0" i="0" u="none" strike="noStrike" cap="none">
                <a:solidFill>
                  <a:schemeClr val="dk1"/>
                </a:solidFill>
                <a:latin typeface="Calibri"/>
                <a:ea typeface="Calibri"/>
                <a:cs typeface="Calibri"/>
                <a:sym typeface="Calibri"/>
              </a:defRPr>
            </a:lvl3pPr>
            <a:lvl4pPr marL="1828800" marR="0" lvl="3"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4pPr>
            <a:lvl5pPr marL="2286000" marR="0" lvl="4"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5pPr>
            <a:lvl6pPr marL="2743200" marR="0" lvl="5"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6pPr>
            <a:lvl7pPr marL="3200400" marR="0" lvl="6"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7pPr>
            <a:lvl8pPr marL="3657600" marR="0" lvl="7"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8pPr>
            <a:lvl9pPr marL="4114800" marR="0" lvl="8"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9pPr>
          </a:lstStyle>
          <a:p>
            <a:endParaRPr/>
          </a:p>
        </p:txBody>
      </p:sp>
      <p:sp>
        <p:nvSpPr>
          <p:cNvPr id="80" name="Google Shape;80;p26"/>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81" name="Google Shape;81;p26"/>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82" name="Google Shape;82;p26"/>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3"/>
        <p:cNvGrpSpPr/>
        <p:nvPr/>
      </p:nvGrpSpPr>
      <p:grpSpPr>
        <a:xfrm>
          <a:off x="0" y="0"/>
          <a:ext cx="0" cy="0"/>
          <a:chOff x="0" y="0"/>
          <a:chExt cx="0" cy="0"/>
        </a:xfrm>
      </p:grpSpPr>
      <p:sp>
        <p:nvSpPr>
          <p:cNvPr id="84" name="Google Shape;84;p27"/>
          <p:cNvSpPr txBox="1">
            <a:spLocks noGrp="1"/>
          </p:cNvSpPr>
          <p:nvPr>
            <p:ph type="title"/>
          </p:nvPr>
        </p:nvSpPr>
        <p:spPr>
          <a:xfrm rot="5400000">
            <a:off x="42759387" y="5488993"/>
            <a:ext cx="23411985" cy="14631353"/>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0500"/>
              <a:buFont typeface="Calibri"/>
              <a:buNone/>
              <a:defRPr sz="105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5" name="Google Shape;85;p27"/>
          <p:cNvSpPr txBox="1">
            <a:spLocks noGrp="1"/>
          </p:cNvSpPr>
          <p:nvPr>
            <p:ph type="body" idx="1"/>
          </p:nvPr>
        </p:nvSpPr>
        <p:spPr>
          <a:xfrm rot="5400000">
            <a:off x="13291352" y="-8941263"/>
            <a:ext cx="23411985" cy="43491866"/>
          </a:xfrm>
          <a:prstGeom prst="rect">
            <a:avLst/>
          </a:prstGeom>
          <a:noFill/>
          <a:ln>
            <a:noFill/>
          </a:ln>
        </p:spPr>
        <p:txBody>
          <a:bodyPr spcFirstLastPara="1" wrap="square" lIns="91425" tIns="45700" rIns="91425" bIns="45700" anchor="t" anchorCtr="0">
            <a:noAutofit/>
          </a:bodyPr>
          <a:lstStyle>
            <a:lvl1pPr marL="457200" marR="0" lvl="0" indent="-711200" algn="l" rtl="0">
              <a:spcBef>
                <a:spcPts val="1520"/>
              </a:spcBef>
              <a:spcAft>
                <a:spcPts val="0"/>
              </a:spcAft>
              <a:buClr>
                <a:schemeClr val="dk1"/>
              </a:buClr>
              <a:buSzPts val="7600"/>
              <a:buFont typeface="Arial"/>
              <a:buChar char="•"/>
              <a:defRPr sz="7600" b="0" i="0" u="none" strike="noStrike" cap="none">
                <a:solidFill>
                  <a:schemeClr val="dk1"/>
                </a:solidFill>
                <a:latin typeface="Calibri"/>
                <a:ea typeface="Calibri"/>
                <a:cs typeface="Calibri"/>
                <a:sym typeface="Calibri"/>
              </a:defRPr>
            </a:lvl1pPr>
            <a:lvl2pPr marL="914400" marR="0" lvl="1" indent="-654050" algn="l" rtl="0">
              <a:spcBef>
                <a:spcPts val="1340"/>
              </a:spcBef>
              <a:spcAft>
                <a:spcPts val="0"/>
              </a:spcAft>
              <a:buClr>
                <a:schemeClr val="dk1"/>
              </a:buClr>
              <a:buSzPts val="6700"/>
              <a:buFont typeface="Arial"/>
              <a:buChar char="–"/>
              <a:defRPr sz="6700" b="0" i="0" u="none" strike="noStrike" cap="none">
                <a:solidFill>
                  <a:schemeClr val="dk1"/>
                </a:solidFill>
                <a:latin typeface="Calibri"/>
                <a:ea typeface="Calibri"/>
                <a:cs typeface="Calibri"/>
                <a:sym typeface="Calibri"/>
              </a:defRPr>
            </a:lvl2pPr>
            <a:lvl3pPr marL="1371600" marR="0" lvl="2" indent="-590550" algn="l" rtl="0">
              <a:spcBef>
                <a:spcPts val="1140"/>
              </a:spcBef>
              <a:spcAft>
                <a:spcPts val="0"/>
              </a:spcAft>
              <a:buClr>
                <a:schemeClr val="dk1"/>
              </a:buClr>
              <a:buSzPts val="5700"/>
              <a:buFont typeface="Arial"/>
              <a:buChar char="•"/>
              <a:defRPr sz="5700" b="0" i="0" u="none" strike="noStrike" cap="none">
                <a:solidFill>
                  <a:schemeClr val="dk1"/>
                </a:solidFill>
                <a:latin typeface="Calibri"/>
                <a:ea typeface="Calibri"/>
                <a:cs typeface="Calibri"/>
                <a:sym typeface="Calibri"/>
              </a:defRPr>
            </a:lvl3pPr>
            <a:lvl4pPr marL="1828800" marR="0" lvl="3"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4pPr>
            <a:lvl5pPr marL="2286000" marR="0" lvl="4"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5pPr>
            <a:lvl6pPr marL="2743200" marR="0" lvl="5"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6pPr>
            <a:lvl7pPr marL="3200400" marR="0" lvl="6"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7pPr>
            <a:lvl8pPr marL="3657600" marR="0" lvl="7"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8pPr>
            <a:lvl9pPr marL="4114800" marR="0" lvl="8"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9pPr>
          </a:lstStyle>
          <a:p>
            <a:endParaRPr/>
          </a:p>
        </p:txBody>
      </p:sp>
      <p:sp>
        <p:nvSpPr>
          <p:cNvPr id="86" name="Google Shape;86;p27"/>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87" name="Google Shape;87;p27"/>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88" name="Google Shape;88;p27"/>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
        <p:cNvGrpSpPr/>
        <p:nvPr/>
      </p:nvGrpSpPr>
      <p:grpSpPr>
        <a:xfrm>
          <a:off x="0" y="0"/>
          <a:ext cx="0" cy="0"/>
          <a:chOff x="0" y="0"/>
          <a:chExt cx="0" cy="0"/>
        </a:xfrm>
      </p:grpSpPr>
      <p:sp>
        <p:nvSpPr>
          <p:cNvPr id="21" name="Google Shape;21;p17"/>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22" name="Google Shape;22;p17"/>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23" name="Google Shape;23;p17"/>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4"/>
        <p:cNvGrpSpPr/>
        <p:nvPr/>
      </p:nvGrpSpPr>
      <p:grpSpPr>
        <a:xfrm>
          <a:off x="0" y="0"/>
          <a:ext cx="0" cy="0"/>
          <a:chOff x="0" y="0"/>
          <a:chExt cx="0" cy="0"/>
        </a:xfrm>
      </p:grpSpPr>
      <p:sp>
        <p:nvSpPr>
          <p:cNvPr id="25" name="Google Shape;25;p18"/>
          <p:cNvSpPr txBox="1">
            <a:spLocks noGrp="1"/>
          </p:cNvSpPr>
          <p:nvPr>
            <p:ph type="ctrTitle"/>
          </p:nvPr>
        </p:nvSpPr>
        <p:spPr>
          <a:xfrm>
            <a:off x="1828919" y="4261345"/>
            <a:ext cx="20727749" cy="294039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0500"/>
              <a:buFont typeface="Calibri"/>
              <a:buNone/>
              <a:defRPr sz="105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6" name="Google Shape;26;p18"/>
          <p:cNvSpPr txBox="1">
            <a:spLocks noGrp="1"/>
          </p:cNvSpPr>
          <p:nvPr>
            <p:ph type="subTitle" idx="1"/>
          </p:nvPr>
        </p:nvSpPr>
        <p:spPr>
          <a:xfrm>
            <a:off x="3657838" y="7773300"/>
            <a:ext cx="17069911" cy="3505606"/>
          </a:xfrm>
          <a:prstGeom prst="rect">
            <a:avLst/>
          </a:prstGeom>
          <a:noFill/>
          <a:ln>
            <a:noFill/>
          </a:ln>
        </p:spPr>
        <p:txBody>
          <a:bodyPr spcFirstLastPara="1" wrap="square" lIns="91425" tIns="45700" rIns="91425" bIns="45700" anchor="t" anchorCtr="0">
            <a:noAutofit/>
          </a:bodyPr>
          <a:lstStyle>
            <a:lvl1pPr marR="0" lvl="0" algn="ctr" rtl="0">
              <a:spcBef>
                <a:spcPts val="1520"/>
              </a:spcBef>
              <a:spcAft>
                <a:spcPts val="0"/>
              </a:spcAft>
              <a:buClr>
                <a:srgbClr val="888888"/>
              </a:buClr>
              <a:buSzPts val="7600"/>
              <a:buFont typeface="Arial"/>
              <a:buNone/>
              <a:defRPr sz="7600" b="0" i="0" u="none" strike="noStrike" cap="none">
                <a:solidFill>
                  <a:srgbClr val="888888"/>
                </a:solidFill>
                <a:latin typeface="Calibri"/>
                <a:ea typeface="Calibri"/>
                <a:cs typeface="Calibri"/>
                <a:sym typeface="Calibri"/>
              </a:defRPr>
            </a:lvl1pPr>
            <a:lvl2pPr marR="0" lvl="1" algn="ctr" rtl="0">
              <a:spcBef>
                <a:spcPts val="1340"/>
              </a:spcBef>
              <a:spcAft>
                <a:spcPts val="0"/>
              </a:spcAft>
              <a:buClr>
                <a:srgbClr val="888888"/>
              </a:buClr>
              <a:buSzPts val="6700"/>
              <a:buFont typeface="Arial"/>
              <a:buNone/>
              <a:defRPr sz="6700" b="0" i="0" u="none" strike="noStrike" cap="none">
                <a:solidFill>
                  <a:srgbClr val="888888"/>
                </a:solidFill>
                <a:latin typeface="Calibri"/>
                <a:ea typeface="Calibri"/>
                <a:cs typeface="Calibri"/>
                <a:sym typeface="Calibri"/>
              </a:defRPr>
            </a:lvl2pPr>
            <a:lvl3pPr marR="0" lvl="2" algn="ctr" rtl="0">
              <a:spcBef>
                <a:spcPts val="1140"/>
              </a:spcBef>
              <a:spcAft>
                <a:spcPts val="0"/>
              </a:spcAft>
              <a:buClr>
                <a:srgbClr val="888888"/>
              </a:buClr>
              <a:buSzPts val="5700"/>
              <a:buFont typeface="Arial"/>
              <a:buNone/>
              <a:defRPr sz="5700" b="0" i="0" u="none" strike="noStrike" cap="none">
                <a:solidFill>
                  <a:srgbClr val="888888"/>
                </a:solidFill>
                <a:latin typeface="Calibri"/>
                <a:ea typeface="Calibri"/>
                <a:cs typeface="Calibri"/>
                <a:sym typeface="Calibri"/>
              </a:defRPr>
            </a:lvl3pPr>
            <a:lvl4pPr marR="0" lvl="3" algn="ctr" rtl="0">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4pPr>
            <a:lvl5pPr marR="0" lvl="4" algn="ctr" rtl="0">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5pPr>
            <a:lvl6pPr marR="0" lvl="5" algn="ctr" rtl="0">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6pPr>
            <a:lvl7pPr marR="0" lvl="6" algn="ctr" rtl="0">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7pPr>
            <a:lvl8pPr marR="0" lvl="7" algn="ctr" rtl="0">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8pPr>
            <a:lvl9pPr marR="0" lvl="8" algn="ctr" rtl="0">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9pPr>
          </a:lstStyle>
          <a:p>
            <a:endParaRPr/>
          </a:p>
        </p:txBody>
      </p:sp>
      <p:sp>
        <p:nvSpPr>
          <p:cNvPr id="27" name="Google Shape;27;p18"/>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28" name="Google Shape;28;p18"/>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29" name="Google Shape;29;p18"/>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
        <p:cNvGrpSpPr/>
        <p:nvPr/>
      </p:nvGrpSpPr>
      <p:grpSpPr>
        <a:xfrm>
          <a:off x="0" y="0"/>
          <a:ext cx="0" cy="0"/>
          <a:chOff x="0" y="0"/>
          <a:chExt cx="0" cy="0"/>
        </a:xfrm>
      </p:grpSpPr>
      <p:sp>
        <p:nvSpPr>
          <p:cNvPr id="31" name="Google Shape;31;p19"/>
          <p:cNvSpPr txBox="1">
            <a:spLocks noGrp="1"/>
          </p:cNvSpPr>
          <p:nvPr>
            <p:ph type="title"/>
          </p:nvPr>
        </p:nvSpPr>
        <p:spPr>
          <a:xfrm>
            <a:off x="1219280" y="549339"/>
            <a:ext cx="21947029" cy="228626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0500"/>
              <a:buFont typeface="Calibri"/>
              <a:buNone/>
              <a:defRPr sz="105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2" name="Google Shape;32;p19"/>
          <p:cNvSpPr txBox="1">
            <a:spLocks noGrp="1"/>
          </p:cNvSpPr>
          <p:nvPr>
            <p:ph type="body" idx="1"/>
          </p:nvPr>
        </p:nvSpPr>
        <p:spPr>
          <a:xfrm>
            <a:off x="1219280" y="3200772"/>
            <a:ext cx="21947029" cy="9052974"/>
          </a:xfrm>
          <a:prstGeom prst="rect">
            <a:avLst/>
          </a:prstGeom>
          <a:noFill/>
          <a:ln>
            <a:noFill/>
          </a:ln>
        </p:spPr>
        <p:txBody>
          <a:bodyPr spcFirstLastPara="1" wrap="square" lIns="91425" tIns="45700" rIns="91425" bIns="45700" anchor="t" anchorCtr="0">
            <a:noAutofit/>
          </a:bodyPr>
          <a:lstStyle>
            <a:lvl1pPr marL="457200" marR="0" lvl="0" indent="-711200" algn="l" rtl="0">
              <a:spcBef>
                <a:spcPts val="1520"/>
              </a:spcBef>
              <a:spcAft>
                <a:spcPts val="0"/>
              </a:spcAft>
              <a:buClr>
                <a:schemeClr val="dk1"/>
              </a:buClr>
              <a:buSzPts val="7600"/>
              <a:buFont typeface="Arial"/>
              <a:buChar char="•"/>
              <a:defRPr sz="7600" b="0" i="0" u="none" strike="noStrike" cap="none">
                <a:solidFill>
                  <a:schemeClr val="dk1"/>
                </a:solidFill>
                <a:latin typeface="Calibri"/>
                <a:ea typeface="Calibri"/>
                <a:cs typeface="Calibri"/>
                <a:sym typeface="Calibri"/>
              </a:defRPr>
            </a:lvl1pPr>
            <a:lvl2pPr marL="914400" marR="0" lvl="1" indent="-654050" algn="l" rtl="0">
              <a:spcBef>
                <a:spcPts val="1340"/>
              </a:spcBef>
              <a:spcAft>
                <a:spcPts val="0"/>
              </a:spcAft>
              <a:buClr>
                <a:schemeClr val="dk1"/>
              </a:buClr>
              <a:buSzPts val="6700"/>
              <a:buFont typeface="Arial"/>
              <a:buChar char="–"/>
              <a:defRPr sz="6700" b="0" i="0" u="none" strike="noStrike" cap="none">
                <a:solidFill>
                  <a:schemeClr val="dk1"/>
                </a:solidFill>
                <a:latin typeface="Calibri"/>
                <a:ea typeface="Calibri"/>
                <a:cs typeface="Calibri"/>
                <a:sym typeface="Calibri"/>
              </a:defRPr>
            </a:lvl2pPr>
            <a:lvl3pPr marL="1371600" marR="0" lvl="2" indent="-590550" algn="l" rtl="0">
              <a:spcBef>
                <a:spcPts val="1140"/>
              </a:spcBef>
              <a:spcAft>
                <a:spcPts val="0"/>
              </a:spcAft>
              <a:buClr>
                <a:schemeClr val="dk1"/>
              </a:buClr>
              <a:buSzPts val="5700"/>
              <a:buFont typeface="Arial"/>
              <a:buChar char="•"/>
              <a:defRPr sz="5700" b="0" i="0" u="none" strike="noStrike" cap="none">
                <a:solidFill>
                  <a:schemeClr val="dk1"/>
                </a:solidFill>
                <a:latin typeface="Calibri"/>
                <a:ea typeface="Calibri"/>
                <a:cs typeface="Calibri"/>
                <a:sym typeface="Calibri"/>
              </a:defRPr>
            </a:lvl3pPr>
            <a:lvl4pPr marL="1828800" marR="0" lvl="3"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4pPr>
            <a:lvl5pPr marL="2286000" marR="0" lvl="4"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5pPr>
            <a:lvl6pPr marL="2743200" marR="0" lvl="5"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6pPr>
            <a:lvl7pPr marL="3200400" marR="0" lvl="6"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7pPr>
            <a:lvl8pPr marL="3657600" marR="0" lvl="7"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8pPr>
            <a:lvl9pPr marL="4114800" marR="0" lvl="8"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9pPr>
          </a:lstStyle>
          <a:p>
            <a:endParaRPr/>
          </a:p>
        </p:txBody>
      </p:sp>
      <p:sp>
        <p:nvSpPr>
          <p:cNvPr id="33" name="Google Shape;33;p19"/>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34" name="Google Shape;34;p19"/>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35" name="Google Shape;35;p19"/>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20"/>
          <p:cNvSpPr txBox="1">
            <a:spLocks noGrp="1"/>
          </p:cNvSpPr>
          <p:nvPr>
            <p:ph type="title"/>
          </p:nvPr>
        </p:nvSpPr>
        <p:spPr>
          <a:xfrm>
            <a:off x="1926293" y="8814822"/>
            <a:ext cx="20727749" cy="272446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1"/>
              </a:buClr>
              <a:buSzPts val="9500"/>
              <a:buFont typeface="Calibri"/>
              <a:buNone/>
              <a:defRPr sz="95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8" name="Google Shape;38;p20"/>
          <p:cNvSpPr txBox="1">
            <a:spLocks noGrp="1"/>
          </p:cNvSpPr>
          <p:nvPr>
            <p:ph type="body" idx="1"/>
          </p:nvPr>
        </p:nvSpPr>
        <p:spPr>
          <a:xfrm>
            <a:off x="1926293" y="5814100"/>
            <a:ext cx="20727749" cy="3000721"/>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1pPr>
            <a:lvl2pPr marL="914400" marR="0" lvl="1" indent="-228600" algn="l" rtl="0">
              <a:spcBef>
                <a:spcPts val="860"/>
              </a:spcBef>
              <a:spcAft>
                <a:spcPts val="0"/>
              </a:spcAft>
              <a:buClr>
                <a:srgbClr val="888888"/>
              </a:buClr>
              <a:buSzPts val="4300"/>
              <a:buFont typeface="Arial"/>
              <a:buNone/>
              <a:defRPr sz="4300" b="0" i="0" u="none" strike="noStrike" cap="none">
                <a:solidFill>
                  <a:srgbClr val="888888"/>
                </a:solidFill>
                <a:latin typeface="Calibri"/>
                <a:ea typeface="Calibri"/>
                <a:cs typeface="Calibri"/>
                <a:sym typeface="Calibri"/>
              </a:defRPr>
            </a:lvl2pPr>
            <a:lvl3pPr marL="1371600" marR="0" lvl="2" indent="-228600" algn="l" rtl="0">
              <a:spcBef>
                <a:spcPts val="760"/>
              </a:spcBef>
              <a:spcAft>
                <a:spcPts val="0"/>
              </a:spcAft>
              <a:buClr>
                <a:srgbClr val="888888"/>
              </a:buClr>
              <a:buSzPts val="3800"/>
              <a:buFont typeface="Arial"/>
              <a:buNone/>
              <a:defRPr sz="3800" b="0" i="0" u="none" strike="noStrike" cap="none">
                <a:solidFill>
                  <a:srgbClr val="888888"/>
                </a:solidFill>
                <a:latin typeface="Calibri"/>
                <a:ea typeface="Calibri"/>
                <a:cs typeface="Calibri"/>
                <a:sym typeface="Calibri"/>
              </a:defRPr>
            </a:lvl3pPr>
            <a:lvl4pPr marL="1828800" marR="0" lvl="3" indent="-228600" algn="l" rtl="0">
              <a:spcBef>
                <a:spcPts val="660"/>
              </a:spcBef>
              <a:spcAft>
                <a:spcPts val="0"/>
              </a:spcAft>
              <a:buClr>
                <a:srgbClr val="888888"/>
              </a:buClr>
              <a:buSzPts val="3300"/>
              <a:buFont typeface="Arial"/>
              <a:buNone/>
              <a:defRPr sz="3300" b="0" i="0" u="none" strike="noStrike" cap="none">
                <a:solidFill>
                  <a:srgbClr val="888888"/>
                </a:solidFill>
                <a:latin typeface="Calibri"/>
                <a:ea typeface="Calibri"/>
                <a:cs typeface="Calibri"/>
                <a:sym typeface="Calibri"/>
              </a:defRPr>
            </a:lvl4pPr>
            <a:lvl5pPr marL="2286000" marR="0" lvl="4" indent="-228600" algn="l" rtl="0">
              <a:spcBef>
                <a:spcPts val="660"/>
              </a:spcBef>
              <a:spcAft>
                <a:spcPts val="0"/>
              </a:spcAft>
              <a:buClr>
                <a:srgbClr val="888888"/>
              </a:buClr>
              <a:buSzPts val="3300"/>
              <a:buFont typeface="Arial"/>
              <a:buNone/>
              <a:defRPr sz="3300" b="0" i="0" u="none" strike="noStrike" cap="none">
                <a:solidFill>
                  <a:srgbClr val="888888"/>
                </a:solidFill>
                <a:latin typeface="Calibri"/>
                <a:ea typeface="Calibri"/>
                <a:cs typeface="Calibri"/>
                <a:sym typeface="Calibri"/>
              </a:defRPr>
            </a:lvl5pPr>
            <a:lvl6pPr marL="2743200" marR="0" lvl="5" indent="-228600" algn="l" rtl="0">
              <a:spcBef>
                <a:spcPts val="660"/>
              </a:spcBef>
              <a:spcAft>
                <a:spcPts val="0"/>
              </a:spcAft>
              <a:buClr>
                <a:srgbClr val="888888"/>
              </a:buClr>
              <a:buSzPts val="3300"/>
              <a:buFont typeface="Arial"/>
              <a:buNone/>
              <a:defRPr sz="3300" b="0" i="0" u="none" strike="noStrike" cap="none">
                <a:solidFill>
                  <a:srgbClr val="888888"/>
                </a:solidFill>
                <a:latin typeface="Calibri"/>
                <a:ea typeface="Calibri"/>
                <a:cs typeface="Calibri"/>
                <a:sym typeface="Calibri"/>
              </a:defRPr>
            </a:lvl6pPr>
            <a:lvl7pPr marL="3200400" marR="0" lvl="6" indent="-228600" algn="l" rtl="0">
              <a:spcBef>
                <a:spcPts val="660"/>
              </a:spcBef>
              <a:spcAft>
                <a:spcPts val="0"/>
              </a:spcAft>
              <a:buClr>
                <a:srgbClr val="888888"/>
              </a:buClr>
              <a:buSzPts val="3300"/>
              <a:buFont typeface="Arial"/>
              <a:buNone/>
              <a:defRPr sz="3300" b="0" i="0" u="none" strike="noStrike" cap="none">
                <a:solidFill>
                  <a:srgbClr val="888888"/>
                </a:solidFill>
                <a:latin typeface="Calibri"/>
                <a:ea typeface="Calibri"/>
                <a:cs typeface="Calibri"/>
                <a:sym typeface="Calibri"/>
              </a:defRPr>
            </a:lvl7pPr>
            <a:lvl8pPr marL="3657600" marR="0" lvl="7" indent="-228600" algn="l" rtl="0">
              <a:spcBef>
                <a:spcPts val="660"/>
              </a:spcBef>
              <a:spcAft>
                <a:spcPts val="0"/>
              </a:spcAft>
              <a:buClr>
                <a:srgbClr val="888888"/>
              </a:buClr>
              <a:buSzPts val="3300"/>
              <a:buFont typeface="Arial"/>
              <a:buNone/>
              <a:defRPr sz="3300" b="0" i="0" u="none" strike="noStrike" cap="none">
                <a:solidFill>
                  <a:srgbClr val="888888"/>
                </a:solidFill>
                <a:latin typeface="Calibri"/>
                <a:ea typeface="Calibri"/>
                <a:cs typeface="Calibri"/>
                <a:sym typeface="Calibri"/>
              </a:defRPr>
            </a:lvl8pPr>
            <a:lvl9pPr marL="4114800" marR="0" lvl="8" indent="-228600" algn="l" rtl="0">
              <a:spcBef>
                <a:spcPts val="660"/>
              </a:spcBef>
              <a:spcAft>
                <a:spcPts val="0"/>
              </a:spcAft>
              <a:buClr>
                <a:srgbClr val="888888"/>
              </a:buClr>
              <a:buSzPts val="3300"/>
              <a:buFont typeface="Arial"/>
              <a:buNone/>
              <a:defRPr sz="3300" b="0" i="0" u="none" strike="noStrike" cap="none">
                <a:solidFill>
                  <a:srgbClr val="888888"/>
                </a:solidFill>
                <a:latin typeface="Calibri"/>
                <a:ea typeface="Calibri"/>
                <a:cs typeface="Calibri"/>
                <a:sym typeface="Calibri"/>
              </a:defRPr>
            </a:lvl9pPr>
          </a:lstStyle>
          <a:p>
            <a:endParaRPr/>
          </a:p>
        </p:txBody>
      </p:sp>
      <p:sp>
        <p:nvSpPr>
          <p:cNvPr id="39" name="Google Shape;39;p20"/>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40" name="Google Shape;40;p20"/>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41" name="Google Shape;41;p20"/>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21"/>
          <p:cNvSpPr txBox="1">
            <a:spLocks noGrp="1"/>
          </p:cNvSpPr>
          <p:nvPr>
            <p:ph type="title"/>
          </p:nvPr>
        </p:nvSpPr>
        <p:spPr>
          <a:xfrm>
            <a:off x="1219280" y="549339"/>
            <a:ext cx="21947029" cy="228626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0500"/>
              <a:buFont typeface="Calibri"/>
              <a:buNone/>
              <a:defRPr sz="105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4" name="Google Shape;44;p21"/>
          <p:cNvSpPr txBox="1">
            <a:spLocks noGrp="1"/>
          </p:cNvSpPr>
          <p:nvPr>
            <p:ph type="body" idx="1"/>
          </p:nvPr>
        </p:nvSpPr>
        <p:spPr>
          <a:xfrm>
            <a:off x="3251412" y="6401542"/>
            <a:ext cx="29059493" cy="18109122"/>
          </a:xfrm>
          <a:prstGeom prst="rect">
            <a:avLst/>
          </a:prstGeom>
          <a:noFill/>
          <a:ln>
            <a:noFill/>
          </a:ln>
        </p:spPr>
        <p:txBody>
          <a:bodyPr spcFirstLastPara="1" wrap="square" lIns="91425" tIns="45700" rIns="91425" bIns="45700" anchor="t" anchorCtr="0">
            <a:noAutofit/>
          </a:bodyPr>
          <a:lstStyle>
            <a:lvl1pPr marL="457200" marR="0" lvl="0" indent="-654050" algn="l" rtl="0">
              <a:spcBef>
                <a:spcPts val="1340"/>
              </a:spcBef>
              <a:spcAft>
                <a:spcPts val="0"/>
              </a:spcAft>
              <a:buClr>
                <a:schemeClr val="dk1"/>
              </a:buClr>
              <a:buSzPts val="6700"/>
              <a:buFont typeface="Arial"/>
              <a:buChar char="•"/>
              <a:defRPr sz="6700" b="0" i="0" u="none" strike="noStrike" cap="none">
                <a:solidFill>
                  <a:schemeClr val="dk1"/>
                </a:solidFill>
                <a:latin typeface="Calibri"/>
                <a:ea typeface="Calibri"/>
                <a:cs typeface="Calibri"/>
                <a:sym typeface="Calibri"/>
              </a:defRPr>
            </a:lvl1pPr>
            <a:lvl2pPr marL="914400" marR="0" lvl="1" indent="-590550" algn="l" rtl="0">
              <a:spcBef>
                <a:spcPts val="1140"/>
              </a:spcBef>
              <a:spcAft>
                <a:spcPts val="0"/>
              </a:spcAft>
              <a:buClr>
                <a:schemeClr val="dk1"/>
              </a:buClr>
              <a:buSzPts val="5700"/>
              <a:buFont typeface="Arial"/>
              <a:buChar char="–"/>
              <a:defRPr sz="5700" b="0" i="0" u="none" strike="noStrike" cap="none">
                <a:solidFill>
                  <a:schemeClr val="dk1"/>
                </a:solidFill>
                <a:latin typeface="Calibri"/>
                <a:ea typeface="Calibri"/>
                <a:cs typeface="Calibri"/>
                <a:sym typeface="Calibri"/>
              </a:defRPr>
            </a:lvl2pPr>
            <a:lvl3pPr marL="1371600" marR="0" lvl="2"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3pPr>
            <a:lvl4pPr marL="1828800" marR="0" lvl="3"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4pPr>
            <a:lvl5pPr marL="2286000" marR="0" lvl="4"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5pPr>
            <a:lvl6pPr marL="2743200" marR="0" lvl="5"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6pPr>
            <a:lvl7pPr marL="3200400" marR="0" lvl="6"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7pPr>
            <a:lvl8pPr marL="3657600" marR="0" lvl="7"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8pPr>
            <a:lvl9pPr marL="4114800" marR="0" lvl="8"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9pPr>
          </a:lstStyle>
          <a:p>
            <a:endParaRPr/>
          </a:p>
        </p:txBody>
      </p:sp>
      <p:sp>
        <p:nvSpPr>
          <p:cNvPr id="45" name="Google Shape;45;p21"/>
          <p:cNvSpPr txBox="1">
            <a:spLocks noGrp="1"/>
          </p:cNvSpPr>
          <p:nvPr>
            <p:ph type="body" idx="2"/>
          </p:nvPr>
        </p:nvSpPr>
        <p:spPr>
          <a:xfrm>
            <a:off x="32717331" y="6401542"/>
            <a:ext cx="29063727" cy="18109122"/>
          </a:xfrm>
          <a:prstGeom prst="rect">
            <a:avLst/>
          </a:prstGeom>
          <a:noFill/>
          <a:ln>
            <a:noFill/>
          </a:ln>
        </p:spPr>
        <p:txBody>
          <a:bodyPr spcFirstLastPara="1" wrap="square" lIns="91425" tIns="45700" rIns="91425" bIns="45700" anchor="t" anchorCtr="0">
            <a:noAutofit/>
          </a:bodyPr>
          <a:lstStyle>
            <a:lvl1pPr marL="457200" marR="0" lvl="0" indent="-654050" algn="l" rtl="0">
              <a:spcBef>
                <a:spcPts val="1340"/>
              </a:spcBef>
              <a:spcAft>
                <a:spcPts val="0"/>
              </a:spcAft>
              <a:buClr>
                <a:schemeClr val="dk1"/>
              </a:buClr>
              <a:buSzPts val="6700"/>
              <a:buFont typeface="Arial"/>
              <a:buChar char="•"/>
              <a:defRPr sz="6700" b="0" i="0" u="none" strike="noStrike" cap="none">
                <a:solidFill>
                  <a:schemeClr val="dk1"/>
                </a:solidFill>
                <a:latin typeface="Calibri"/>
                <a:ea typeface="Calibri"/>
                <a:cs typeface="Calibri"/>
                <a:sym typeface="Calibri"/>
              </a:defRPr>
            </a:lvl1pPr>
            <a:lvl2pPr marL="914400" marR="0" lvl="1" indent="-590550" algn="l" rtl="0">
              <a:spcBef>
                <a:spcPts val="1140"/>
              </a:spcBef>
              <a:spcAft>
                <a:spcPts val="0"/>
              </a:spcAft>
              <a:buClr>
                <a:schemeClr val="dk1"/>
              </a:buClr>
              <a:buSzPts val="5700"/>
              <a:buFont typeface="Arial"/>
              <a:buChar char="–"/>
              <a:defRPr sz="5700" b="0" i="0" u="none" strike="noStrike" cap="none">
                <a:solidFill>
                  <a:schemeClr val="dk1"/>
                </a:solidFill>
                <a:latin typeface="Calibri"/>
                <a:ea typeface="Calibri"/>
                <a:cs typeface="Calibri"/>
                <a:sym typeface="Calibri"/>
              </a:defRPr>
            </a:lvl2pPr>
            <a:lvl3pPr marL="1371600" marR="0" lvl="2"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3pPr>
            <a:lvl4pPr marL="1828800" marR="0" lvl="3"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4pPr>
            <a:lvl5pPr marL="2286000" marR="0" lvl="4"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5pPr>
            <a:lvl6pPr marL="2743200" marR="0" lvl="5"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6pPr>
            <a:lvl7pPr marL="3200400" marR="0" lvl="6"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7pPr>
            <a:lvl8pPr marL="3657600" marR="0" lvl="7"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8pPr>
            <a:lvl9pPr marL="4114800" marR="0" lvl="8"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9pPr>
          </a:lstStyle>
          <a:p>
            <a:endParaRPr/>
          </a:p>
        </p:txBody>
      </p:sp>
      <p:sp>
        <p:nvSpPr>
          <p:cNvPr id="46" name="Google Shape;46;p21"/>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47" name="Google Shape;47;p21"/>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48" name="Google Shape;48;p21"/>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22"/>
          <p:cNvSpPr txBox="1">
            <a:spLocks noGrp="1"/>
          </p:cNvSpPr>
          <p:nvPr>
            <p:ph type="title"/>
          </p:nvPr>
        </p:nvSpPr>
        <p:spPr>
          <a:xfrm>
            <a:off x="1219280" y="549339"/>
            <a:ext cx="21947029" cy="228626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0500"/>
              <a:buFont typeface="Calibri"/>
              <a:buNone/>
              <a:defRPr sz="105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1" name="Google Shape;51;p22"/>
          <p:cNvSpPr txBox="1">
            <a:spLocks noGrp="1"/>
          </p:cNvSpPr>
          <p:nvPr>
            <p:ph type="body" idx="1"/>
          </p:nvPr>
        </p:nvSpPr>
        <p:spPr>
          <a:xfrm>
            <a:off x="1219280" y="3070582"/>
            <a:ext cx="10774536" cy="127967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1140"/>
              </a:spcBef>
              <a:spcAft>
                <a:spcPts val="0"/>
              </a:spcAft>
              <a:buClr>
                <a:schemeClr val="dk1"/>
              </a:buClr>
              <a:buSzPts val="5700"/>
              <a:buFont typeface="Arial"/>
              <a:buNone/>
              <a:defRPr sz="5700" b="1" i="0" u="none" strike="noStrike" cap="none">
                <a:solidFill>
                  <a:schemeClr val="dk1"/>
                </a:solidFill>
                <a:latin typeface="Calibri"/>
                <a:ea typeface="Calibri"/>
                <a:cs typeface="Calibri"/>
                <a:sym typeface="Calibri"/>
              </a:defRPr>
            </a:lvl1pPr>
            <a:lvl2pPr marL="914400" marR="0" lvl="1" indent="-228600" algn="l" rtl="0">
              <a:spcBef>
                <a:spcPts val="960"/>
              </a:spcBef>
              <a:spcAft>
                <a:spcPts val="0"/>
              </a:spcAft>
              <a:buClr>
                <a:schemeClr val="dk1"/>
              </a:buClr>
              <a:buSzPts val="4800"/>
              <a:buFont typeface="Arial"/>
              <a:buNone/>
              <a:defRPr sz="4800" b="1" i="0" u="none" strike="noStrike" cap="none">
                <a:solidFill>
                  <a:schemeClr val="dk1"/>
                </a:solidFill>
                <a:latin typeface="Calibri"/>
                <a:ea typeface="Calibri"/>
                <a:cs typeface="Calibri"/>
                <a:sym typeface="Calibri"/>
              </a:defRPr>
            </a:lvl2pPr>
            <a:lvl3pPr marL="1371600" marR="0" lvl="2" indent="-228600" algn="l" rtl="0">
              <a:spcBef>
                <a:spcPts val="860"/>
              </a:spcBef>
              <a:spcAft>
                <a:spcPts val="0"/>
              </a:spcAft>
              <a:buClr>
                <a:schemeClr val="dk1"/>
              </a:buClr>
              <a:buSzPts val="4300"/>
              <a:buFont typeface="Arial"/>
              <a:buNone/>
              <a:defRPr sz="4300" b="1" i="0" u="none" strike="noStrike" cap="none">
                <a:solidFill>
                  <a:schemeClr val="dk1"/>
                </a:solidFill>
                <a:latin typeface="Calibri"/>
                <a:ea typeface="Calibri"/>
                <a:cs typeface="Calibri"/>
                <a:sym typeface="Calibri"/>
              </a:defRPr>
            </a:lvl3pPr>
            <a:lvl4pPr marL="1828800" marR="0" lvl="3"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4pPr>
            <a:lvl5pPr marL="2286000" marR="0" lvl="4"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5pPr>
            <a:lvl6pPr marL="2743200" marR="0" lvl="5"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6pPr>
            <a:lvl7pPr marL="3200400" marR="0" lvl="6"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7pPr>
            <a:lvl8pPr marL="3657600" marR="0" lvl="7"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8pPr>
            <a:lvl9pPr marL="4114800" marR="0" lvl="8"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9pPr>
          </a:lstStyle>
          <a:p>
            <a:endParaRPr/>
          </a:p>
        </p:txBody>
      </p:sp>
      <p:sp>
        <p:nvSpPr>
          <p:cNvPr id="52" name="Google Shape;52;p22"/>
          <p:cNvSpPr txBox="1">
            <a:spLocks noGrp="1"/>
          </p:cNvSpPr>
          <p:nvPr>
            <p:ph type="body" idx="2"/>
          </p:nvPr>
        </p:nvSpPr>
        <p:spPr>
          <a:xfrm>
            <a:off x="1219280" y="4350254"/>
            <a:ext cx="10774536" cy="7903491"/>
          </a:xfrm>
          <a:prstGeom prst="rect">
            <a:avLst/>
          </a:prstGeom>
          <a:noFill/>
          <a:ln>
            <a:noFill/>
          </a:ln>
        </p:spPr>
        <p:txBody>
          <a:bodyPr spcFirstLastPara="1" wrap="square" lIns="91425" tIns="45700" rIns="91425" bIns="45700" anchor="t" anchorCtr="0">
            <a:noAutofit/>
          </a:bodyPr>
          <a:lstStyle>
            <a:lvl1pPr marL="457200" marR="0" lvl="0" indent="-590550" algn="l" rtl="0">
              <a:spcBef>
                <a:spcPts val="1140"/>
              </a:spcBef>
              <a:spcAft>
                <a:spcPts val="0"/>
              </a:spcAft>
              <a:buClr>
                <a:schemeClr val="dk1"/>
              </a:buClr>
              <a:buSzPts val="5700"/>
              <a:buFont typeface="Arial"/>
              <a:buChar char="•"/>
              <a:defRPr sz="5700" b="0" i="0" u="none" strike="noStrike" cap="none">
                <a:solidFill>
                  <a:schemeClr val="dk1"/>
                </a:solidFill>
                <a:latin typeface="Calibri"/>
                <a:ea typeface="Calibri"/>
                <a:cs typeface="Calibri"/>
                <a:sym typeface="Calibri"/>
              </a:defRPr>
            </a:lvl1pPr>
            <a:lvl2pPr marL="914400" marR="0" lvl="1"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2pPr>
            <a:lvl3pPr marL="1371600" marR="0" lvl="2"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3pPr>
            <a:lvl4pPr marL="1828800" marR="0" lvl="3"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4pPr>
            <a:lvl5pPr marL="2286000" marR="0" lvl="4"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5pPr>
            <a:lvl6pPr marL="2743200" marR="0" lvl="5"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6pPr>
            <a:lvl7pPr marL="3200400" marR="0" lvl="6"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7pPr>
            <a:lvl8pPr marL="3657600" marR="0" lvl="7"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8pPr>
            <a:lvl9pPr marL="4114800" marR="0" lvl="8"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9pPr>
          </a:lstStyle>
          <a:p>
            <a:endParaRPr/>
          </a:p>
        </p:txBody>
      </p:sp>
      <p:sp>
        <p:nvSpPr>
          <p:cNvPr id="53" name="Google Shape;53;p22"/>
          <p:cNvSpPr txBox="1">
            <a:spLocks noGrp="1"/>
          </p:cNvSpPr>
          <p:nvPr>
            <p:ph type="body" idx="3"/>
          </p:nvPr>
        </p:nvSpPr>
        <p:spPr>
          <a:xfrm>
            <a:off x="12387541" y="3070582"/>
            <a:ext cx="10778769" cy="127967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1140"/>
              </a:spcBef>
              <a:spcAft>
                <a:spcPts val="0"/>
              </a:spcAft>
              <a:buClr>
                <a:schemeClr val="dk1"/>
              </a:buClr>
              <a:buSzPts val="5700"/>
              <a:buFont typeface="Arial"/>
              <a:buNone/>
              <a:defRPr sz="5700" b="1" i="0" u="none" strike="noStrike" cap="none">
                <a:solidFill>
                  <a:schemeClr val="dk1"/>
                </a:solidFill>
                <a:latin typeface="Calibri"/>
                <a:ea typeface="Calibri"/>
                <a:cs typeface="Calibri"/>
                <a:sym typeface="Calibri"/>
              </a:defRPr>
            </a:lvl1pPr>
            <a:lvl2pPr marL="914400" marR="0" lvl="1" indent="-228600" algn="l" rtl="0">
              <a:spcBef>
                <a:spcPts val="960"/>
              </a:spcBef>
              <a:spcAft>
                <a:spcPts val="0"/>
              </a:spcAft>
              <a:buClr>
                <a:schemeClr val="dk1"/>
              </a:buClr>
              <a:buSzPts val="4800"/>
              <a:buFont typeface="Arial"/>
              <a:buNone/>
              <a:defRPr sz="4800" b="1" i="0" u="none" strike="noStrike" cap="none">
                <a:solidFill>
                  <a:schemeClr val="dk1"/>
                </a:solidFill>
                <a:latin typeface="Calibri"/>
                <a:ea typeface="Calibri"/>
                <a:cs typeface="Calibri"/>
                <a:sym typeface="Calibri"/>
              </a:defRPr>
            </a:lvl2pPr>
            <a:lvl3pPr marL="1371600" marR="0" lvl="2" indent="-228600" algn="l" rtl="0">
              <a:spcBef>
                <a:spcPts val="860"/>
              </a:spcBef>
              <a:spcAft>
                <a:spcPts val="0"/>
              </a:spcAft>
              <a:buClr>
                <a:schemeClr val="dk1"/>
              </a:buClr>
              <a:buSzPts val="4300"/>
              <a:buFont typeface="Arial"/>
              <a:buNone/>
              <a:defRPr sz="4300" b="1" i="0" u="none" strike="noStrike" cap="none">
                <a:solidFill>
                  <a:schemeClr val="dk1"/>
                </a:solidFill>
                <a:latin typeface="Calibri"/>
                <a:ea typeface="Calibri"/>
                <a:cs typeface="Calibri"/>
                <a:sym typeface="Calibri"/>
              </a:defRPr>
            </a:lvl3pPr>
            <a:lvl4pPr marL="1828800" marR="0" lvl="3"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4pPr>
            <a:lvl5pPr marL="2286000" marR="0" lvl="4"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5pPr>
            <a:lvl6pPr marL="2743200" marR="0" lvl="5"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6pPr>
            <a:lvl7pPr marL="3200400" marR="0" lvl="6"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7pPr>
            <a:lvl8pPr marL="3657600" marR="0" lvl="7"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8pPr>
            <a:lvl9pPr marL="4114800" marR="0" lvl="8"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9pPr>
          </a:lstStyle>
          <a:p>
            <a:endParaRPr/>
          </a:p>
        </p:txBody>
      </p:sp>
      <p:sp>
        <p:nvSpPr>
          <p:cNvPr id="54" name="Google Shape;54;p22"/>
          <p:cNvSpPr txBox="1">
            <a:spLocks noGrp="1"/>
          </p:cNvSpPr>
          <p:nvPr>
            <p:ph type="body" idx="4"/>
          </p:nvPr>
        </p:nvSpPr>
        <p:spPr>
          <a:xfrm>
            <a:off x="12387541" y="4350254"/>
            <a:ext cx="10778769" cy="7903491"/>
          </a:xfrm>
          <a:prstGeom prst="rect">
            <a:avLst/>
          </a:prstGeom>
          <a:noFill/>
          <a:ln>
            <a:noFill/>
          </a:ln>
        </p:spPr>
        <p:txBody>
          <a:bodyPr spcFirstLastPara="1" wrap="square" lIns="91425" tIns="45700" rIns="91425" bIns="45700" anchor="t" anchorCtr="0">
            <a:noAutofit/>
          </a:bodyPr>
          <a:lstStyle>
            <a:lvl1pPr marL="457200" marR="0" lvl="0" indent="-590550" algn="l" rtl="0">
              <a:spcBef>
                <a:spcPts val="1140"/>
              </a:spcBef>
              <a:spcAft>
                <a:spcPts val="0"/>
              </a:spcAft>
              <a:buClr>
                <a:schemeClr val="dk1"/>
              </a:buClr>
              <a:buSzPts val="5700"/>
              <a:buFont typeface="Arial"/>
              <a:buChar char="•"/>
              <a:defRPr sz="5700" b="0" i="0" u="none" strike="noStrike" cap="none">
                <a:solidFill>
                  <a:schemeClr val="dk1"/>
                </a:solidFill>
                <a:latin typeface="Calibri"/>
                <a:ea typeface="Calibri"/>
                <a:cs typeface="Calibri"/>
                <a:sym typeface="Calibri"/>
              </a:defRPr>
            </a:lvl1pPr>
            <a:lvl2pPr marL="914400" marR="0" lvl="1"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2pPr>
            <a:lvl3pPr marL="1371600" marR="0" lvl="2"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3pPr>
            <a:lvl4pPr marL="1828800" marR="0" lvl="3"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4pPr>
            <a:lvl5pPr marL="2286000" marR="0" lvl="4"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5pPr>
            <a:lvl6pPr marL="2743200" marR="0" lvl="5"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6pPr>
            <a:lvl7pPr marL="3200400" marR="0" lvl="6"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7pPr>
            <a:lvl8pPr marL="3657600" marR="0" lvl="7"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8pPr>
            <a:lvl9pPr marL="4114800" marR="0" lvl="8"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9pPr>
          </a:lstStyle>
          <a:p>
            <a:endParaRPr/>
          </a:p>
        </p:txBody>
      </p:sp>
      <p:sp>
        <p:nvSpPr>
          <p:cNvPr id="55" name="Google Shape;55;p22"/>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56" name="Google Shape;56;p22"/>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57" name="Google Shape;57;p22"/>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sp>
        <p:nvSpPr>
          <p:cNvPr id="59" name="Google Shape;59;p23"/>
          <p:cNvSpPr txBox="1">
            <a:spLocks noGrp="1"/>
          </p:cNvSpPr>
          <p:nvPr>
            <p:ph type="title"/>
          </p:nvPr>
        </p:nvSpPr>
        <p:spPr>
          <a:xfrm>
            <a:off x="1219280" y="549339"/>
            <a:ext cx="21947029" cy="228626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0500"/>
              <a:buFont typeface="Calibri"/>
              <a:buNone/>
              <a:defRPr sz="105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0" name="Google Shape;60;p23"/>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61" name="Google Shape;61;p23"/>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62" name="Google Shape;62;p23"/>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3"/>
        <p:cNvGrpSpPr/>
        <p:nvPr/>
      </p:nvGrpSpPr>
      <p:grpSpPr>
        <a:xfrm>
          <a:off x="0" y="0"/>
          <a:ext cx="0" cy="0"/>
          <a:chOff x="0" y="0"/>
          <a:chExt cx="0" cy="0"/>
        </a:xfrm>
      </p:grpSpPr>
      <p:sp>
        <p:nvSpPr>
          <p:cNvPr id="64" name="Google Shape;64;p24"/>
          <p:cNvSpPr txBox="1">
            <a:spLocks noGrp="1"/>
          </p:cNvSpPr>
          <p:nvPr>
            <p:ph type="title"/>
          </p:nvPr>
        </p:nvSpPr>
        <p:spPr>
          <a:xfrm>
            <a:off x="1219281" y="546163"/>
            <a:ext cx="8022690" cy="2324369"/>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4800"/>
              <a:buFont typeface="Calibri"/>
              <a:buNone/>
              <a:defRPr sz="48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24"/>
          <p:cNvSpPr txBox="1">
            <a:spLocks noGrp="1"/>
          </p:cNvSpPr>
          <p:nvPr>
            <p:ph type="body" idx="1"/>
          </p:nvPr>
        </p:nvSpPr>
        <p:spPr>
          <a:xfrm>
            <a:off x="9534088" y="546164"/>
            <a:ext cx="13632221" cy="11707581"/>
          </a:xfrm>
          <a:prstGeom prst="rect">
            <a:avLst/>
          </a:prstGeom>
          <a:noFill/>
          <a:ln>
            <a:noFill/>
          </a:ln>
        </p:spPr>
        <p:txBody>
          <a:bodyPr spcFirstLastPara="1" wrap="square" lIns="91425" tIns="45700" rIns="91425" bIns="45700" anchor="t" anchorCtr="0">
            <a:noAutofit/>
          </a:bodyPr>
          <a:lstStyle>
            <a:lvl1pPr marL="457200" marR="0" lvl="0" indent="-711200" algn="l" rtl="0">
              <a:spcBef>
                <a:spcPts val="1520"/>
              </a:spcBef>
              <a:spcAft>
                <a:spcPts val="0"/>
              </a:spcAft>
              <a:buClr>
                <a:schemeClr val="dk1"/>
              </a:buClr>
              <a:buSzPts val="7600"/>
              <a:buFont typeface="Arial"/>
              <a:buChar char="•"/>
              <a:defRPr sz="7600" b="0" i="0" u="none" strike="noStrike" cap="none">
                <a:solidFill>
                  <a:schemeClr val="dk1"/>
                </a:solidFill>
                <a:latin typeface="Calibri"/>
                <a:ea typeface="Calibri"/>
                <a:cs typeface="Calibri"/>
                <a:sym typeface="Calibri"/>
              </a:defRPr>
            </a:lvl1pPr>
            <a:lvl2pPr marL="914400" marR="0" lvl="1" indent="-654050" algn="l" rtl="0">
              <a:spcBef>
                <a:spcPts val="1340"/>
              </a:spcBef>
              <a:spcAft>
                <a:spcPts val="0"/>
              </a:spcAft>
              <a:buClr>
                <a:schemeClr val="dk1"/>
              </a:buClr>
              <a:buSzPts val="6700"/>
              <a:buFont typeface="Arial"/>
              <a:buChar char="–"/>
              <a:defRPr sz="6700" b="0" i="0" u="none" strike="noStrike" cap="none">
                <a:solidFill>
                  <a:schemeClr val="dk1"/>
                </a:solidFill>
                <a:latin typeface="Calibri"/>
                <a:ea typeface="Calibri"/>
                <a:cs typeface="Calibri"/>
                <a:sym typeface="Calibri"/>
              </a:defRPr>
            </a:lvl2pPr>
            <a:lvl3pPr marL="1371600" marR="0" lvl="2" indent="-590550" algn="l" rtl="0">
              <a:spcBef>
                <a:spcPts val="1140"/>
              </a:spcBef>
              <a:spcAft>
                <a:spcPts val="0"/>
              </a:spcAft>
              <a:buClr>
                <a:schemeClr val="dk1"/>
              </a:buClr>
              <a:buSzPts val="5700"/>
              <a:buFont typeface="Arial"/>
              <a:buChar char="•"/>
              <a:defRPr sz="5700" b="0" i="0" u="none" strike="noStrike" cap="none">
                <a:solidFill>
                  <a:schemeClr val="dk1"/>
                </a:solidFill>
                <a:latin typeface="Calibri"/>
                <a:ea typeface="Calibri"/>
                <a:cs typeface="Calibri"/>
                <a:sym typeface="Calibri"/>
              </a:defRPr>
            </a:lvl3pPr>
            <a:lvl4pPr marL="1828800" marR="0" lvl="3"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4pPr>
            <a:lvl5pPr marL="2286000" marR="0" lvl="4"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5pPr>
            <a:lvl6pPr marL="2743200" marR="0" lvl="5"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6pPr>
            <a:lvl7pPr marL="3200400" marR="0" lvl="6"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7pPr>
            <a:lvl8pPr marL="3657600" marR="0" lvl="7"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8pPr>
            <a:lvl9pPr marL="4114800" marR="0" lvl="8"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9pPr>
          </a:lstStyle>
          <a:p>
            <a:endParaRPr/>
          </a:p>
        </p:txBody>
      </p:sp>
      <p:sp>
        <p:nvSpPr>
          <p:cNvPr id="66" name="Google Shape;66;p24"/>
          <p:cNvSpPr txBox="1">
            <a:spLocks noGrp="1"/>
          </p:cNvSpPr>
          <p:nvPr>
            <p:ph type="body" idx="2"/>
          </p:nvPr>
        </p:nvSpPr>
        <p:spPr>
          <a:xfrm>
            <a:off x="1219281" y="2870533"/>
            <a:ext cx="8022690" cy="938321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660"/>
              </a:spcBef>
              <a:spcAft>
                <a:spcPts val="0"/>
              </a:spcAft>
              <a:buClr>
                <a:schemeClr val="dk1"/>
              </a:buClr>
              <a:buSzPts val="3300"/>
              <a:buFont typeface="Arial"/>
              <a:buNone/>
              <a:defRPr sz="3300" b="0" i="0" u="none" strike="noStrike" cap="none">
                <a:solidFill>
                  <a:schemeClr val="dk1"/>
                </a:solidFill>
                <a:latin typeface="Calibri"/>
                <a:ea typeface="Calibri"/>
                <a:cs typeface="Calibri"/>
                <a:sym typeface="Calibri"/>
              </a:defRPr>
            </a:lvl1pPr>
            <a:lvl2pPr marL="914400" marR="0" lvl="1" indent="-228600" algn="l" rtl="0">
              <a:spcBef>
                <a:spcPts val="580"/>
              </a:spcBef>
              <a:spcAft>
                <a:spcPts val="0"/>
              </a:spcAft>
              <a:buClr>
                <a:schemeClr val="dk1"/>
              </a:buClr>
              <a:buSzPts val="2900"/>
              <a:buFont typeface="Arial"/>
              <a:buNone/>
              <a:defRPr sz="2900" b="0" i="0" u="none" strike="noStrike" cap="none">
                <a:solidFill>
                  <a:schemeClr val="dk1"/>
                </a:solidFill>
                <a:latin typeface="Calibri"/>
                <a:ea typeface="Calibri"/>
                <a:cs typeface="Calibri"/>
                <a:sym typeface="Calibri"/>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828800" marR="0" lvl="3"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4pPr>
            <a:lvl5pPr marL="2286000" marR="0" lvl="4"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5pPr>
            <a:lvl6pPr marL="2743200" marR="0" lvl="5"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6pPr>
            <a:lvl7pPr marL="3200400" marR="0" lvl="6"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7pPr>
            <a:lvl8pPr marL="3657600" marR="0" lvl="7"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8pPr>
            <a:lvl9pPr marL="4114800" marR="0" lvl="8"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9pPr>
          </a:lstStyle>
          <a:p>
            <a:endParaRPr/>
          </a:p>
        </p:txBody>
      </p:sp>
      <p:sp>
        <p:nvSpPr>
          <p:cNvPr id="67" name="Google Shape;67;p24"/>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68" name="Google Shape;68;p24"/>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69" name="Google Shape;69;p24"/>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l="-1000" t="-11000" r="19000" b="-9000"/>
          </a:stretch>
        </a:blipFill>
        <a:effectLst/>
      </p:bgPr>
    </p:bg>
    <p:spTree>
      <p:nvGrpSpPr>
        <p:cNvPr id="1" name="Shape 9"/>
        <p:cNvGrpSpPr/>
        <p:nvPr/>
      </p:nvGrpSpPr>
      <p:grpSpPr>
        <a:xfrm>
          <a:off x="0" y="0"/>
          <a:ext cx="0" cy="0"/>
          <a:chOff x="0" y="0"/>
          <a:chExt cx="0" cy="0"/>
        </a:xfrm>
      </p:grpSpPr>
      <p:pic>
        <p:nvPicPr>
          <p:cNvPr id="10" name="Google Shape;10;p15"/>
          <p:cNvPicPr preferRelativeResize="0"/>
          <p:nvPr/>
        </p:nvPicPr>
        <p:blipFill rotWithShape="1">
          <a:blip r:embed="rId15">
            <a:alphaModFix/>
            <a:extLst>
              <a:ext uri="{BEBA8EAE-BF5A-486C-A8C5-ECC9F3942E4B}">
                <a14:imgProps xmlns:a14="http://schemas.microsoft.com/office/drawing/2010/main">
                  <a14:imgLayer r:embed="rId16">
                    <a14:imgEffect>
                      <a14:colorTemperature colorTemp="4700"/>
                    </a14:imgEffect>
                  </a14:imgLayer>
                </a14:imgProps>
              </a:ext>
            </a:extLst>
          </a:blip>
          <a:srcRect l="7943" b="-4419"/>
          <a:stretch/>
        </p:blipFill>
        <p:spPr>
          <a:xfrm>
            <a:off x="1909482" y="46608"/>
            <a:ext cx="22449942" cy="1492065"/>
          </a:xfrm>
          <a:prstGeom prst="rect">
            <a:avLst/>
          </a:prstGeom>
          <a:noFill/>
          <a:ln>
            <a:noFill/>
          </a:ln>
        </p:spPr>
      </p:pic>
      <p:sp>
        <p:nvSpPr>
          <p:cNvPr id="11" name="Google Shape;11;p15"/>
          <p:cNvSpPr txBox="1"/>
          <p:nvPr/>
        </p:nvSpPr>
        <p:spPr>
          <a:xfrm>
            <a:off x="7306616" y="403441"/>
            <a:ext cx="17078971"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i="0" u="none" strike="noStrike" cap="none" dirty="0">
                <a:solidFill>
                  <a:schemeClr val="lt1"/>
                </a:solidFill>
                <a:latin typeface="Questrial"/>
                <a:ea typeface="Questrial"/>
                <a:cs typeface="Questrial"/>
                <a:sym typeface="Questrial"/>
              </a:rPr>
              <a:t>KHÁI NIỆM VỀ CÂN BẰNG HÓA HỌC</a:t>
            </a:r>
            <a:endParaRPr sz="5400" b="1" i="0" u="none" strike="noStrike" cap="none" dirty="0">
              <a:solidFill>
                <a:schemeClr val="lt1"/>
              </a:solidFill>
              <a:latin typeface="Tahoma"/>
              <a:ea typeface="Tahoma"/>
              <a:cs typeface="Tahoma"/>
              <a:sym typeface="Tahoma"/>
            </a:endParaRPr>
          </a:p>
        </p:txBody>
      </p:sp>
      <p:sp>
        <p:nvSpPr>
          <p:cNvPr id="12" name="Google Shape;12;p15"/>
          <p:cNvSpPr txBox="1"/>
          <p:nvPr/>
        </p:nvSpPr>
        <p:spPr>
          <a:xfrm>
            <a:off x="3407067" y="338386"/>
            <a:ext cx="1791352" cy="12002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a:solidFill>
                  <a:schemeClr val="lt1"/>
                </a:solidFill>
                <a:latin typeface="Questrial"/>
                <a:ea typeface="Questrial"/>
                <a:cs typeface="Questrial"/>
                <a:sym typeface="Questrial"/>
              </a:rPr>
              <a:t>Chương 1</a:t>
            </a:r>
            <a:endParaRPr sz="3600" b="1"/>
          </a:p>
        </p:txBody>
      </p:sp>
      <p:sp>
        <p:nvSpPr>
          <p:cNvPr id="13" name="Google Shape;13;p15"/>
          <p:cNvSpPr txBox="1"/>
          <p:nvPr/>
        </p:nvSpPr>
        <p:spPr>
          <a:xfrm>
            <a:off x="2132321" y="121456"/>
            <a:ext cx="873957" cy="1480365"/>
          </a:xfrm>
          <a:prstGeom prst="rect">
            <a:avLst/>
          </a:prstGeom>
          <a:noFill/>
          <a:ln>
            <a:noFill/>
          </a:ln>
        </p:spPr>
        <p:txBody>
          <a:bodyPr spcFirstLastPara="1" wrap="square" lIns="91425" tIns="45700" rIns="91425" bIns="45700" anchor="t" anchorCtr="0">
            <a:spAutoFit/>
          </a:bodyPr>
          <a:lstStyle/>
          <a:p>
            <a:pPr marL="0" marR="0" lvl="0" indent="0" algn="ctr" rtl="0">
              <a:lnSpc>
                <a:spcPct val="160714"/>
              </a:lnSpc>
              <a:spcBef>
                <a:spcPts val="0"/>
              </a:spcBef>
              <a:spcAft>
                <a:spcPts val="0"/>
              </a:spcAft>
              <a:buNone/>
            </a:pPr>
            <a:r>
              <a:rPr lang="en-US" sz="2800" b="1" i="0" u="none" strike="noStrike" cap="none">
                <a:solidFill>
                  <a:schemeClr val="lt1"/>
                </a:solidFill>
                <a:latin typeface="Questrial"/>
                <a:ea typeface="Questrial"/>
                <a:cs typeface="Questrial"/>
                <a:sym typeface="Questrial"/>
              </a:rPr>
              <a:t>LỚP</a:t>
            </a:r>
            <a:endParaRPr b="1"/>
          </a:p>
          <a:p>
            <a:pPr marL="0" marR="0" lvl="0" indent="0" algn="ctr" rtl="0">
              <a:lnSpc>
                <a:spcPct val="93750"/>
              </a:lnSpc>
              <a:spcBef>
                <a:spcPts val="0"/>
              </a:spcBef>
              <a:spcAft>
                <a:spcPts val="0"/>
              </a:spcAft>
              <a:buNone/>
            </a:pPr>
            <a:r>
              <a:rPr lang="en-US" sz="4800" b="1" i="0" u="none" strike="noStrike" cap="none">
                <a:solidFill>
                  <a:schemeClr val="lt1"/>
                </a:solidFill>
                <a:latin typeface="Questrial"/>
                <a:ea typeface="Questrial"/>
                <a:cs typeface="Questrial"/>
                <a:sym typeface="Questrial"/>
              </a:rPr>
              <a:t>11</a:t>
            </a:r>
            <a:endParaRPr sz="4800" b="1" i="0" u="none" strike="noStrike" cap="none">
              <a:solidFill>
                <a:schemeClr val="lt1"/>
              </a:solidFill>
              <a:latin typeface="Questrial"/>
              <a:ea typeface="Questrial"/>
              <a:cs typeface="Questrial"/>
              <a:sym typeface="Questrial"/>
            </a:endParaRPr>
          </a:p>
        </p:txBody>
      </p:sp>
      <p:sp>
        <p:nvSpPr>
          <p:cNvPr id="14" name="Google Shape;14;p15"/>
          <p:cNvSpPr txBox="1"/>
          <p:nvPr/>
        </p:nvSpPr>
        <p:spPr>
          <a:xfrm>
            <a:off x="5296129" y="403441"/>
            <a:ext cx="2010487"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a:solidFill>
                  <a:schemeClr val="lt1"/>
                </a:solidFill>
                <a:latin typeface="Questrial"/>
                <a:ea typeface="Questrial"/>
                <a:cs typeface="Questrial"/>
                <a:sym typeface="Questrial"/>
              </a:rPr>
              <a:t>BÀI 1</a:t>
            </a:r>
            <a:endParaRPr sz="3600" b="1" i="0" u="none" strike="noStrike" cap="none">
              <a:solidFill>
                <a:schemeClr val="lt1"/>
              </a:solidFill>
              <a:latin typeface="Questrial"/>
              <a:ea typeface="Questrial"/>
              <a:cs typeface="Questrial"/>
              <a:sym typeface="Questrial"/>
            </a:endParaRPr>
          </a:p>
        </p:txBody>
      </p:sp>
      <p:pic>
        <p:nvPicPr>
          <p:cNvPr id="15" name="Google Shape;15;p15"/>
          <p:cNvPicPr preferRelativeResize="0"/>
          <p:nvPr/>
        </p:nvPicPr>
        <p:blipFill rotWithShape="1">
          <a:blip r:embed="rId17">
            <a:alphaModFix/>
          </a:blip>
          <a:srcRect/>
          <a:stretch/>
        </p:blipFill>
        <p:spPr>
          <a:xfrm>
            <a:off x="33363147" y="0"/>
            <a:ext cx="24387047" cy="13717882"/>
          </a:xfrm>
          <a:prstGeom prst="rect">
            <a:avLst/>
          </a:prstGeom>
          <a:noFill/>
          <a:ln>
            <a:noFill/>
          </a:ln>
        </p:spPr>
      </p:pic>
      <p:pic>
        <p:nvPicPr>
          <p:cNvPr id="1026" name="Picture 2" descr="Nhà">
            <a:extLst>
              <a:ext uri="{FF2B5EF4-FFF2-40B4-BE49-F238E27FC236}">
                <a16:creationId xmlns:a16="http://schemas.microsoft.com/office/drawing/2014/main" id="{258E3CC1-FC5B-F1EC-77BA-8C025B5E8141}"/>
              </a:ext>
            </a:extLst>
          </p:cNvPr>
          <p:cNvPicPr>
            <a:picLocks noChangeAspect="1" noChangeArrowheads="1"/>
          </p:cNvPicPr>
          <p:nvPr userDrawn="1"/>
        </p:nvPicPr>
        <p:blipFill>
          <a:blip r:embed="rId18">
            <a:alphaModFix amt="35000"/>
            <a:extLst>
              <a:ext uri="{28A0092B-C50C-407E-A947-70E740481C1C}">
                <a14:useLocalDpi xmlns:a14="http://schemas.microsoft.com/office/drawing/2010/main" val="0"/>
              </a:ext>
            </a:extLst>
          </a:blip>
          <a:srcRect/>
          <a:stretch>
            <a:fillRect/>
          </a:stretch>
        </p:blipFill>
        <p:spPr bwMode="auto">
          <a:xfrm>
            <a:off x="372017" y="13066326"/>
            <a:ext cx="3520608" cy="62575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Logo, company name&#10;&#10;Description automatically generated">
            <a:extLst>
              <a:ext uri="{FF2B5EF4-FFF2-40B4-BE49-F238E27FC236}">
                <a16:creationId xmlns:a16="http://schemas.microsoft.com/office/drawing/2014/main" id="{123DCCC5-92F3-382A-378C-3537A9FB4D83}"/>
              </a:ext>
            </a:extLst>
          </p:cNvPr>
          <p:cNvPicPr>
            <a:picLocks noChangeAspect="1"/>
          </p:cNvPicPr>
          <p:nvPr userDrawn="1"/>
        </p:nvPicPr>
        <p:blipFill>
          <a:blip r:embed="rId19"/>
          <a:stretch>
            <a:fillRect/>
          </a:stretch>
        </p:blipFill>
        <p:spPr>
          <a:xfrm>
            <a:off x="-226266" y="-337799"/>
            <a:ext cx="2260877" cy="2260877"/>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4345" userDrawn="1">
          <p15:clr>
            <a:srgbClr val="F26B43"/>
          </p15:clr>
        </p15:guide>
        <p15:guide id="2" pos="76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7.xml"/><Relationship Id="rId7" Type="http://schemas.openxmlformats.org/officeDocument/2006/relationships/image" Target="../media/image17.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microsoft.com/office/2007/relationships/hdphoto" Target="../media/hdphoto2.wdp"/><Relationship Id="rId4" Type="http://schemas.openxmlformats.org/officeDocument/2006/relationships/image" Target="../media/image18.png"/><Relationship Id="rId9"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9.xml"/><Relationship Id="rId7" Type="http://schemas.openxmlformats.org/officeDocument/2006/relationships/image" Target="../media/image21.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17.emf"/><Relationship Id="rId4" Type="http://schemas.openxmlformats.org/officeDocument/2006/relationships/oleObject" Target="../embeddings/oleObject4.bin"/><Relationship Id="rId9" Type="http://schemas.openxmlformats.org/officeDocument/2006/relationships/image" Target="../media/image22.w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3.wmf"/><Relationship Id="rId5" Type="http://schemas.openxmlformats.org/officeDocument/2006/relationships/oleObject" Target="../embeddings/oleObject7.bin"/><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5.wmf"/><Relationship Id="rId5" Type="http://schemas.openxmlformats.org/officeDocument/2006/relationships/oleObject" Target="../embeddings/oleObject8.bin"/><Relationship Id="rId4" Type="http://schemas.openxmlformats.org/officeDocument/2006/relationships/image" Target="../media/image61.png"/></Relationships>
</file>

<file path=ppt/slides/_rels/slide1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5.wmf"/></Relationships>
</file>

<file path=ppt/slides/_rels/slide17.xml.rels><?xml version="1.0" encoding="UTF-8" standalone="yes"?>
<Relationships xmlns="http://schemas.openxmlformats.org/package/2006/relationships"><Relationship Id="rId8" Type="http://schemas.openxmlformats.org/officeDocument/2006/relationships/image" Target="../media/image31.gif"/><Relationship Id="rId13" Type="http://schemas.openxmlformats.org/officeDocument/2006/relationships/image" Target="../media/image35.png"/><Relationship Id="rId18" Type="http://schemas.openxmlformats.org/officeDocument/2006/relationships/image" Target="../media/image38.png"/><Relationship Id="rId3" Type="http://schemas.openxmlformats.org/officeDocument/2006/relationships/slideLayout" Target="../slideLayouts/slideLayout4.xml"/><Relationship Id="rId21" Type="http://schemas.openxmlformats.org/officeDocument/2006/relationships/slide" Target="slide21.xml"/><Relationship Id="rId7" Type="http://schemas.openxmlformats.org/officeDocument/2006/relationships/image" Target="../media/image30.gif"/><Relationship Id="rId12" Type="http://schemas.openxmlformats.org/officeDocument/2006/relationships/image" Target="../media/image34.png"/><Relationship Id="rId17" Type="http://schemas.openxmlformats.org/officeDocument/2006/relationships/slide" Target="slide18.xml"/><Relationship Id="rId2" Type="http://schemas.openxmlformats.org/officeDocument/2006/relationships/audio" Target="../media/media1.wma"/><Relationship Id="rId16" Type="http://schemas.openxmlformats.org/officeDocument/2006/relationships/image" Target="../media/image37.png"/><Relationship Id="rId20" Type="http://schemas.openxmlformats.org/officeDocument/2006/relationships/image" Target="../media/image39.png"/><Relationship Id="rId1" Type="http://schemas.microsoft.com/office/2007/relationships/media" Target="../media/media1.wma"/><Relationship Id="rId6" Type="http://schemas.openxmlformats.org/officeDocument/2006/relationships/image" Target="../media/image29.gif"/><Relationship Id="rId11" Type="http://schemas.openxmlformats.org/officeDocument/2006/relationships/slide" Target="slide12.xml"/><Relationship Id="rId5" Type="http://schemas.openxmlformats.org/officeDocument/2006/relationships/image" Target="../media/image28.png"/><Relationship Id="rId15" Type="http://schemas.openxmlformats.org/officeDocument/2006/relationships/slide" Target="slide19.xml"/><Relationship Id="rId10" Type="http://schemas.openxmlformats.org/officeDocument/2006/relationships/image" Target="../media/image33.gif"/><Relationship Id="rId19" Type="http://schemas.openxmlformats.org/officeDocument/2006/relationships/slide" Target="slide20.xml"/><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6.png"/><Relationship Id="rId22"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notesSlide" Target="../notesSlides/notesSlide13.xml"/><Relationship Id="rId7" Type="http://schemas.openxmlformats.org/officeDocument/2006/relationships/image" Target="../media/image43.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11.bin"/><Relationship Id="rId5" Type="http://schemas.openxmlformats.org/officeDocument/2006/relationships/image" Target="../media/image42.wmf"/><Relationship Id="rId4" Type="http://schemas.openxmlformats.org/officeDocument/2006/relationships/oleObject" Target="../embeddings/oleObject10.bin"/><Relationship Id="rId9" Type="http://schemas.openxmlformats.org/officeDocument/2006/relationships/image" Target="../media/image44.wmf"/></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notesSlide" Target="../notesSlides/notesSlide14.xml"/><Relationship Id="rId7" Type="http://schemas.openxmlformats.org/officeDocument/2006/relationships/image" Target="../media/image43.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14.bin"/><Relationship Id="rId5" Type="http://schemas.openxmlformats.org/officeDocument/2006/relationships/image" Target="../media/image42.wmf"/><Relationship Id="rId4" Type="http://schemas.openxmlformats.org/officeDocument/2006/relationships/oleObject" Target="../embeddings/oleObject13.bin"/><Relationship Id="rId9" Type="http://schemas.openxmlformats.org/officeDocument/2006/relationships/image" Target="../media/image44.wmf"/></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42.wmf"/><Relationship Id="rId4" Type="http://schemas.openxmlformats.org/officeDocument/2006/relationships/oleObject" Target="../embeddings/oleObject16.bin"/></Relationships>
</file>

<file path=ppt/slides/_rels/slide2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45.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microsoft.com/office/2007/relationships/hdphoto" Target="../media/hdphoto5.wdp"/><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46.png"/><Relationship Id="rId5" Type="http://schemas.openxmlformats.org/officeDocument/2006/relationships/image" Target="../media/image42.wmf"/><Relationship Id="rId4" Type="http://schemas.openxmlformats.org/officeDocument/2006/relationships/oleObject" Target="../embeddings/oleObject10.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microsoft.com/office/2007/relationships/hdphoto" Target="../media/hdphoto6.wdp"/><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47.png"/><Relationship Id="rId5" Type="http://schemas.openxmlformats.org/officeDocument/2006/relationships/image" Target="../media/image42.wmf"/><Relationship Id="rId4" Type="http://schemas.openxmlformats.org/officeDocument/2006/relationships/oleObject" Target="../embeddings/oleObject10.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42.wmf"/><Relationship Id="rId4" Type="http://schemas.openxmlformats.org/officeDocument/2006/relationships/oleObject" Target="../embeddings/oleObject10.bin"/></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microsoft.com/office/2007/relationships/hdphoto" Target="../media/hdphoto7.wdp"/><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42.wmf"/><Relationship Id="rId4" Type="http://schemas.openxmlformats.org/officeDocument/2006/relationships/oleObject" Target="../embeddings/oleObject10.bin"/></Relationships>
</file>

<file path=ppt/slides/_rels/slide33.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notesSlide" Target="../notesSlides/notesSlide23.xml"/><Relationship Id="rId7" Type="http://schemas.openxmlformats.org/officeDocument/2006/relationships/image" Target="../media/image51.png"/><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50.png"/><Relationship Id="rId5" Type="http://schemas.openxmlformats.org/officeDocument/2006/relationships/image" Target="../media/image42.wmf"/><Relationship Id="rId4" Type="http://schemas.openxmlformats.org/officeDocument/2006/relationships/oleObject" Target="../embeddings/oleObject10.bin"/></Relationships>
</file>

<file path=ppt/slides/_rels/slide3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microsoft.com/office/2007/relationships/hdphoto" Target="../media/hdphoto9.wdp"/></Relationships>
</file>

<file path=ppt/slides/_rels/slide3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svg"/><Relationship Id="rId7" Type="http://schemas.openxmlformats.org/officeDocument/2006/relationships/image" Target="../media/image57.pn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50.svg"/><Relationship Id="rId11" Type="http://schemas.openxmlformats.org/officeDocument/2006/relationships/image" Target="../media/image59.png"/><Relationship Id="rId5" Type="http://schemas.openxmlformats.org/officeDocument/2006/relationships/image" Target="../media/image56.png"/><Relationship Id="rId10" Type="http://schemas.microsoft.com/office/2007/relationships/hdphoto" Target="../media/hdphoto10.wdp"/><Relationship Id="rId4" Type="http://schemas.openxmlformats.org/officeDocument/2006/relationships/image" Target="../media/image55.png"/><Relationship Id="rId9" Type="http://schemas.openxmlformats.org/officeDocument/2006/relationships/image" Target="../media/image58.png"/></Relationships>
</file>

<file path=ppt/slides/_rels/slide38.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svg"/><Relationship Id="rId7" Type="http://schemas.openxmlformats.org/officeDocument/2006/relationships/image" Target="../media/image57.pn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50.svg"/><Relationship Id="rId11" Type="http://schemas.openxmlformats.org/officeDocument/2006/relationships/image" Target="../media/image60.png"/><Relationship Id="rId5" Type="http://schemas.openxmlformats.org/officeDocument/2006/relationships/image" Target="../media/image56.png"/><Relationship Id="rId10" Type="http://schemas.microsoft.com/office/2007/relationships/hdphoto" Target="../media/hdphoto10.wdp"/><Relationship Id="rId4" Type="http://schemas.openxmlformats.org/officeDocument/2006/relationships/image" Target="../media/image55.png"/><Relationship Id="rId9" Type="http://schemas.openxmlformats.org/officeDocument/2006/relationships/image" Target="../media/image58.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3.jpg"/><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5.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6.w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70" name="Google Shape;170;p1"/>
          <p:cNvSpPr/>
          <p:nvPr/>
        </p:nvSpPr>
        <p:spPr>
          <a:xfrm>
            <a:off x="1296170" y="6020054"/>
            <a:ext cx="22393796" cy="7277478"/>
          </a:xfrm>
          <a:prstGeom prst="roundRect">
            <a:avLst>
              <a:gd name="adj" fmla="val 4570"/>
            </a:avLst>
          </a:prstGeom>
          <a:noFill/>
          <a:ln w="25400" cap="flat" cmpd="sng">
            <a:solidFill>
              <a:srgbClr val="135F82"/>
            </a:solidFill>
            <a:prstDash val="solid"/>
            <a:round/>
            <a:headEnd type="none" w="sm" len="sm"/>
            <a:tailEnd type="none" w="sm" len="sm"/>
          </a:ln>
        </p:spPr>
        <p:txBody>
          <a:bodyPr spcFirstLastPara="1" wrap="square" lIns="91400" tIns="45700" rIns="91400"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172" name="Google Shape;172;p1"/>
          <p:cNvSpPr txBox="1"/>
          <p:nvPr/>
        </p:nvSpPr>
        <p:spPr>
          <a:xfrm>
            <a:off x="10894" y="3494918"/>
            <a:ext cx="24398907" cy="786650"/>
          </a:xfrm>
          <a:prstGeom prst="rect">
            <a:avLst/>
          </a:prstGeom>
          <a:noFill/>
          <a:ln>
            <a:noFill/>
          </a:ln>
        </p:spPr>
        <p:txBody>
          <a:bodyPr spcFirstLastPara="1" wrap="square" lIns="91400" tIns="45700" rIns="91400" bIns="45700" anchor="t" anchorCtr="0">
            <a:spAutoFit/>
          </a:bodyPr>
          <a:lstStyle/>
          <a:p>
            <a:pPr marL="0" marR="0" lvl="0" indent="0" algn="ctr" rtl="0">
              <a:lnSpc>
                <a:spcPct val="93750"/>
              </a:lnSpc>
              <a:spcBef>
                <a:spcPts val="0"/>
              </a:spcBef>
              <a:spcAft>
                <a:spcPts val="0"/>
              </a:spcAft>
              <a:buNone/>
            </a:pPr>
            <a:r>
              <a:rPr lang="en-US" sz="4800" b="1">
                <a:solidFill>
                  <a:srgbClr val="776249"/>
                </a:solidFill>
                <a:latin typeface="Tahoma"/>
                <a:ea typeface="Tahoma"/>
                <a:cs typeface="Tahoma"/>
                <a:sym typeface="Tahoma"/>
              </a:rPr>
              <a:t>Chương 1: CÂN BẰNG HÓA HỌC</a:t>
            </a:r>
            <a:endParaRPr/>
          </a:p>
        </p:txBody>
      </p:sp>
      <p:grpSp>
        <p:nvGrpSpPr>
          <p:cNvPr id="173" name="Google Shape;173;p1"/>
          <p:cNvGrpSpPr/>
          <p:nvPr/>
        </p:nvGrpSpPr>
        <p:grpSpPr>
          <a:xfrm>
            <a:off x="3184699" y="4558794"/>
            <a:ext cx="18975066" cy="2325468"/>
            <a:chOff x="3024409" y="3659656"/>
            <a:chExt cx="18976301" cy="2325620"/>
          </a:xfrm>
        </p:grpSpPr>
        <p:sp>
          <p:nvSpPr>
            <p:cNvPr id="174" name="Google Shape;174;p1"/>
            <p:cNvSpPr/>
            <p:nvPr/>
          </p:nvSpPr>
          <p:spPr>
            <a:xfrm>
              <a:off x="3344318" y="4469240"/>
              <a:ext cx="18438768" cy="833229"/>
            </a:xfrm>
            <a:prstGeom prst="rect">
              <a:avLst/>
            </a:prstGeom>
            <a:solidFill>
              <a:schemeClr val="lt1"/>
            </a:solidFill>
            <a:ln>
              <a:noFill/>
            </a:ln>
          </p:spPr>
          <p:txBody>
            <a:bodyPr spcFirstLastPara="1" wrap="square" lIns="91400" tIns="45700" rIns="91400"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175" name="Google Shape;175;p1"/>
            <p:cNvSpPr txBox="1"/>
            <p:nvPr/>
          </p:nvSpPr>
          <p:spPr>
            <a:xfrm>
              <a:off x="3024409" y="3659656"/>
              <a:ext cx="18976301" cy="2325620"/>
            </a:xfrm>
            <a:prstGeom prst="rect">
              <a:avLst/>
            </a:prstGeom>
            <a:noFill/>
            <a:ln>
              <a:noFill/>
            </a:ln>
          </p:spPr>
          <p:txBody>
            <a:bodyPr spcFirstLastPara="1" wrap="square" lIns="91400" tIns="45700" rIns="91400" bIns="45700" anchor="t" anchorCtr="0">
              <a:spAutoFit/>
            </a:bodyPr>
            <a:lstStyle/>
            <a:p>
              <a:pPr marL="0" marR="0" lvl="0" indent="0" algn="ctr" rtl="0">
                <a:lnSpc>
                  <a:spcPct val="90909"/>
                </a:lnSpc>
                <a:spcBef>
                  <a:spcPts val="0"/>
                </a:spcBef>
                <a:spcAft>
                  <a:spcPts val="0"/>
                </a:spcAft>
                <a:buNone/>
              </a:pPr>
              <a:r>
                <a:rPr lang="en-US" sz="6600" b="1">
                  <a:solidFill>
                    <a:srgbClr val="135F82"/>
                  </a:solidFill>
                  <a:latin typeface="Questrial"/>
                  <a:ea typeface="Questrial"/>
                  <a:cs typeface="Questrial"/>
                  <a:sym typeface="Questrial"/>
                </a:rPr>
                <a:t>Bài 1</a:t>
              </a:r>
              <a:endParaRPr sz="6600" b="1">
                <a:solidFill>
                  <a:srgbClr val="135F82"/>
                </a:solidFill>
                <a:latin typeface="Questrial"/>
                <a:ea typeface="Questrial"/>
                <a:cs typeface="Questrial"/>
                <a:sym typeface="Questrial"/>
              </a:endParaRPr>
            </a:p>
            <a:p>
              <a:pPr marL="0" marR="0" lvl="0" indent="0" algn="ctr" rtl="0">
                <a:lnSpc>
                  <a:spcPct val="90909"/>
                </a:lnSpc>
                <a:spcBef>
                  <a:spcPts val="3000"/>
                </a:spcBef>
                <a:spcAft>
                  <a:spcPts val="0"/>
                </a:spcAft>
                <a:buNone/>
              </a:pPr>
              <a:r>
                <a:rPr lang="en-US" sz="6600" b="1">
                  <a:solidFill>
                    <a:srgbClr val="135F82"/>
                  </a:solidFill>
                  <a:latin typeface="Questrial"/>
                  <a:ea typeface="Questrial"/>
                  <a:cs typeface="Questrial"/>
                  <a:sym typeface="Questrial"/>
                </a:rPr>
                <a:t>KHÁI NIỆM VỀ CÂN BẰNG HÓA HỌC</a:t>
              </a:r>
              <a:endParaRPr sz="6600" b="1">
                <a:solidFill>
                  <a:srgbClr val="135F82"/>
                </a:solidFill>
                <a:latin typeface="Questrial"/>
                <a:ea typeface="Questrial"/>
                <a:cs typeface="Questrial"/>
                <a:sym typeface="Questrial"/>
              </a:endParaRPr>
            </a:p>
          </p:txBody>
        </p:sp>
      </p:grpSp>
      <p:grpSp>
        <p:nvGrpSpPr>
          <p:cNvPr id="185" name="Google Shape;185;p1"/>
          <p:cNvGrpSpPr/>
          <p:nvPr/>
        </p:nvGrpSpPr>
        <p:grpSpPr>
          <a:xfrm>
            <a:off x="2628937" y="7884238"/>
            <a:ext cx="20008033" cy="922567"/>
            <a:chOff x="7459670" y="7086599"/>
            <a:chExt cx="20011654" cy="922734"/>
          </a:xfrm>
        </p:grpSpPr>
        <p:sp>
          <p:nvSpPr>
            <p:cNvPr id="186" name="Google Shape;186;p1">
              <a:hlinkClick r:id="" action="ppaction://noaction"/>
            </p:cNvPr>
            <p:cNvSpPr/>
            <p:nvPr/>
          </p:nvSpPr>
          <p:spPr>
            <a:xfrm>
              <a:off x="9092456" y="7178187"/>
              <a:ext cx="18378868" cy="8311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a:solidFill>
                    <a:srgbClr val="135F82"/>
                  </a:solidFill>
                  <a:latin typeface="Tahoma"/>
                  <a:ea typeface="Tahoma"/>
                  <a:cs typeface="Tahoma"/>
                  <a:sym typeface="Tahoma"/>
                </a:rPr>
                <a:t>Phản ứng một chiều và phản ứng thuận nghịch</a:t>
              </a:r>
              <a:endParaRPr sz="4800" b="1">
                <a:solidFill>
                  <a:srgbClr val="135F82"/>
                </a:solidFill>
                <a:latin typeface="Tahoma"/>
                <a:ea typeface="Tahoma"/>
                <a:cs typeface="Tahoma"/>
                <a:sym typeface="Tahoma"/>
              </a:endParaRPr>
            </a:p>
          </p:txBody>
        </p:sp>
        <p:grpSp>
          <p:nvGrpSpPr>
            <p:cNvPr id="187" name="Google Shape;187;p1"/>
            <p:cNvGrpSpPr/>
            <p:nvPr/>
          </p:nvGrpSpPr>
          <p:grpSpPr>
            <a:xfrm>
              <a:off x="7459670" y="7086599"/>
              <a:ext cx="1392614" cy="872846"/>
              <a:chOff x="7459670" y="7543799"/>
              <a:chExt cx="1381117" cy="872846"/>
            </a:xfrm>
          </p:grpSpPr>
          <p:sp>
            <p:nvSpPr>
              <p:cNvPr id="188" name="Google Shape;188;p1"/>
              <p:cNvSpPr/>
              <p:nvPr/>
            </p:nvSpPr>
            <p:spPr>
              <a:xfrm rot="-5400000">
                <a:off x="7469936" y="7533533"/>
                <a:ext cx="143688" cy="164221"/>
              </a:xfrm>
              <a:custGeom>
                <a:avLst/>
                <a:gdLst/>
                <a:ahLst/>
                <a:cxnLst/>
                <a:rect l="l" t="t" r="r" b="b"/>
                <a:pathLst>
                  <a:path w="296088" h="164221" extrusionOk="0">
                    <a:moveTo>
                      <a:pt x="2363" y="164221"/>
                    </a:moveTo>
                    <a:cubicBezTo>
                      <a:pt x="1575" y="109481"/>
                      <a:pt x="788" y="54740"/>
                      <a:pt x="0" y="0"/>
                    </a:cubicBezTo>
                    <a:lnTo>
                      <a:pt x="296088" y="164221"/>
                    </a:lnTo>
                    <a:lnTo>
                      <a:pt x="2363" y="164221"/>
                    </a:lnTo>
                    <a:close/>
                  </a:path>
                </a:pathLst>
              </a:custGeom>
              <a:solidFill>
                <a:srgbClr val="3870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grpSp>
            <p:nvGrpSpPr>
              <p:cNvPr id="189" name="Google Shape;189;p1"/>
              <p:cNvGrpSpPr/>
              <p:nvPr/>
            </p:nvGrpSpPr>
            <p:grpSpPr>
              <a:xfrm>
                <a:off x="7469187" y="7685126"/>
                <a:ext cx="1371600" cy="731520"/>
                <a:chOff x="7469187" y="7685126"/>
                <a:chExt cx="1371600" cy="731520"/>
              </a:xfrm>
            </p:grpSpPr>
            <p:sp>
              <p:nvSpPr>
                <p:cNvPr id="190" name="Google Shape;190;p1"/>
                <p:cNvSpPr/>
                <p:nvPr/>
              </p:nvSpPr>
              <p:spPr>
                <a:xfrm rot="5400000">
                  <a:off x="7789227" y="7365086"/>
                  <a:ext cx="731520" cy="1371600"/>
                </a:xfrm>
                <a:prstGeom prst="round2SameRect">
                  <a:avLst>
                    <a:gd name="adj1" fmla="val 16667"/>
                    <a:gd name="adj2" fmla="val 0"/>
                  </a:avLst>
                </a:prstGeom>
                <a:solidFill>
                  <a:srgbClr val="13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sp>
              <p:nvSpPr>
                <p:cNvPr id="191" name="Google Shape;191;p1"/>
                <p:cNvSpPr txBox="1"/>
                <p:nvPr/>
              </p:nvSpPr>
              <p:spPr>
                <a:xfrm>
                  <a:off x="7997786" y="7688759"/>
                  <a:ext cx="429556"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rgbClr val="FFFFFF"/>
                      </a:solidFill>
                      <a:latin typeface="Tahoma"/>
                      <a:ea typeface="Tahoma"/>
                      <a:cs typeface="Tahoma"/>
                      <a:sym typeface="Tahoma"/>
                    </a:rPr>
                    <a:t>I</a:t>
                  </a:r>
                  <a:endParaRPr/>
                </a:p>
              </p:txBody>
            </p:sp>
          </p:grpSp>
        </p:grpSp>
      </p:grpSp>
      <p:grpSp>
        <p:nvGrpSpPr>
          <p:cNvPr id="194" name="Google Shape;194;p1"/>
          <p:cNvGrpSpPr/>
          <p:nvPr/>
        </p:nvGrpSpPr>
        <p:grpSpPr>
          <a:xfrm>
            <a:off x="2628937" y="9075190"/>
            <a:ext cx="1392362" cy="872688"/>
            <a:chOff x="7459670" y="7543799"/>
            <a:chExt cx="1381117" cy="872846"/>
          </a:xfrm>
        </p:grpSpPr>
        <p:sp>
          <p:nvSpPr>
            <p:cNvPr id="195" name="Google Shape;195;p1"/>
            <p:cNvSpPr/>
            <p:nvPr/>
          </p:nvSpPr>
          <p:spPr>
            <a:xfrm rot="-5400000">
              <a:off x="7469936" y="7533533"/>
              <a:ext cx="143688" cy="164221"/>
            </a:xfrm>
            <a:custGeom>
              <a:avLst/>
              <a:gdLst/>
              <a:ahLst/>
              <a:cxnLst/>
              <a:rect l="l" t="t" r="r" b="b"/>
              <a:pathLst>
                <a:path w="296088" h="164221" extrusionOk="0">
                  <a:moveTo>
                    <a:pt x="2363" y="164221"/>
                  </a:moveTo>
                  <a:cubicBezTo>
                    <a:pt x="1575" y="109481"/>
                    <a:pt x="788" y="54740"/>
                    <a:pt x="0" y="0"/>
                  </a:cubicBezTo>
                  <a:lnTo>
                    <a:pt x="296088" y="164221"/>
                  </a:lnTo>
                  <a:lnTo>
                    <a:pt x="2363" y="164221"/>
                  </a:lnTo>
                  <a:close/>
                </a:path>
              </a:pathLst>
            </a:custGeom>
            <a:solidFill>
              <a:srgbClr val="3870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grpSp>
          <p:nvGrpSpPr>
            <p:cNvPr id="196" name="Google Shape;196;p1"/>
            <p:cNvGrpSpPr/>
            <p:nvPr/>
          </p:nvGrpSpPr>
          <p:grpSpPr>
            <a:xfrm>
              <a:off x="7469187" y="7685126"/>
              <a:ext cx="1371600" cy="731520"/>
              <a:chOff x="7469187" y="7685126"/>
              <a:chExt cx="1371600" cy="731520"/>
            </a:xfrm>
          </p:grpSpPr>
          <p:sp>
            <p:nvSpPr>
              <p:cNvPr id="197" name="Google Shape;197;p1"/>
              <p:cNvSpPr/>
              <p:nvPr/>
            </p:nvSpPr>
            <p:spPr>
              <a:xfrm rot="5400000">
                <a:off x="7789227" y="7365086"/>
                <a:ext cx="731520" cy="1371600"/>
              </a:xfrm>
              <a:prstGeom prst="round2SameRect">
                <a:avLst>
                  <a:gd name="adj1" fmla="val 16667"/>
                  <a:gd name="adj2" fmla="val 0"/>
                </a:avLst>
              </a:prstGeom>
              <a:solidFill>
                <a:srgbClr val="13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sp>
            <p:nvSpPr>
              <p:cNvPr id="198" name="Google Shape;198;p1"/>
              <p:cNvSpPr txBox="1"/>
              <p:nvPr/>
            </p:nvSpPr>
            <p:spPr>
              <a:xfrm>
                <a:off x="7874579" y="7688759"/>
                <a:ext cx="675970"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rgbClr val="FFFFFF"/>
                    </a:solidFill>
                    <a:latin typeface="Tahoma"/>
                    <a:ea typeface="Tahoma"/>
                    <a:cs typeface="Tahoma"/>
                    <a:sym typeface="Tahoma"/>
                  </a:rPr>
                  <a:t>II</a:t>
                </a:r>
                <a:endParaRPr/>
              </a:p>
            </p:txBody>
          </p:sp>
        </p:grpSp>
      </p:grpSp>
      <p:grpSp>
        <p:nvGrpSpPr>
          <p:cNvPr id="201" name="Google Shape;201;p1"/>
          <p:cNvGrpSpPr/>
          <p:nvPr/>
        </p:nvGrpSpPr>
        <p:grpSpPr>
          <a:xfrm>
            <a:off x="2628937" y="10323935"/>
            <a:ext cx="1392362" cy="872688"/>
            <a:chOff x="7459670" y="7543799"/>
            <a:chExt cx="1381117" cy="872846"/>
          </a:xfrm>
        </p:grpSpPr>
        <p:sp>
          <p:nvSpPr>
            <p:cNvPr id="202" name="Google Shape;202;p1"/>
            <p:cNvSpPr/>
            <p:nvPr/>
          </p:nvSpPr>
          <p:spPr>
            <a:xfrm rot="-5400000">
              <a:off x="7469936" y="7533533"/>
              <a:ext cx="143688" cy="164221"/>
            </a:xfrm>
            <a:custGeom>
              <a:avLst/>
              <a:gdLst/>
              <a:ahLst/>
              <a:cxnLst/>
              <a:rect l="l" t="t" r="r" b="b"/>
              <a:pathLst>
                <a:path w="296088" h="164221" extrusionOk="0">
                  <a:moveTo>
                    <a:pt x="2363" y="164221"/>
                  </a:moveTo>
                  <a:cubicBezTo>
                    <a:pt x="1575" y="109481"/>
                    <a:pt x="788" y="54740"/>
                    <a:pt x="0" y="0"/>
                  </a:cubicBezTo>
                  <a:lnTo>
                    <a:pt x="296088" y="164221"/>
                  </a:lnTo>
                  <a:lnTo>
                    <a:pt x="2363" y="164221"/>
                  </a:lnTo>
                  <a:close/>
                </a:path>
              </a:pathLst>
            </a:custGeom>
            <a:solidFill>
              <a:srgbClr val="3870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grpSp>
          <p:nvGrpSpPr>
            <p:cNvPr id="203" name="Google Shape;203;p1"/>
            <p:cNvGrpSpPr/>
            <p:nvPr/>
          </p:nvGrpSpPr>
          <p:grpSpPr>
            <a:xfrm>
              <a:off x="7469187" y="7685126"/>
              <a:ext cx="1371600" cy="731520"/>
              <a:chOff x="7469187" y="7685126"/>
              <a:chExt cx="1371600" cy="731520"/>
            </a:xfrm>
          </p:grpSpPr>
          <p:sp>
            <p:nvSpPr>
              <p:cNvPr id="204" name="Google Shape;204;p1"/>
              <p:cNvSpPr/>
              <p:nvPr/>
            </p:nvSpPr>
            <p:spPr>
              <a:xfrm rot="5400000">
                <a:off x="7789227" y="7365086"/>
                <a:ext cx="731520" cy="1371600"/>
              </a:xfrm>
              <a:prstGeom prst="round2SameRect">
                <a:avLst>
                  <a:gd name="adj1" fmla="val 16667"/>
                  <a:gd name="adj2" fmla="val 0"/>
                </a:avLst>
              </a:prstGeom>
              <a:solidFill>
                <a:srgbClr val="13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sp>
            <p:nvSpPr>
              <p:cNvPr id="205" name="Google Shape;205;p1"/>
              <p:cNvSpPr txBox="1"/>
              <p:nvPr/>
            </p:nvSpPr>
            <p:spPr>
              <a:xfrm>
                <a:off x="7751373" y="7688759"/>
                <a:ext cx="922384"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rgbClr val="FFFFFF"/>
                    </a:solidFill>
                    <a:latin typeface="Tahoma"/>
                    <a:ea typeface="Tahoma"/>
                    <a:cs typeface="Tahoma"/>
                    <a:sym typeface="Tahoma"/>
                  </a:rPr>
                  <a:t>III</a:t>
                </a:r>
                <a:endParaRPr/>
              </a:p>
            </p:txBody>
          </p:sp>
        </p:grpSp>
      </p:grpSp>
      <p:sp>
        <p:nvSpPr>
          <p:cNvPr id="4" name="Google Shape;207;p1">
            <a:extLst>
              <a:ext uri="{FF2B5EF4-FFF2-40B4-BE49-F238E27FC236}">
                <a16:creationId xmlns:a16="http://schemas.microsoft.com/office/drawing/2014/main" id="{0CEC04DB-9DEF-69E7-90A0-6033A84444C0}"/>
              </a:ext>
            </a:extLst>
          </p:cNvPr>
          <p:cNvSpPr/>
          <p:nvPr/>
        </p:nvSpPr>
        <p:spPr>
          <a:xfrm>
            <a:off x="4191215" y="9154932"/>
            <a:ext cx="19707204"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a:solidFill>
                  <a:srgbClr val="135F82"/>
                </a:solidFill>
                <a:latin typeface="Tahoma"/>
                <a:ea typeface="Tahoma"/>
                <a:cs typeface="Tahoma"/>
                <a:sym typeface="Tahoma"/>
              </a:rPr>
              <a:t>Cân bằng hóa học</a:t>
            </a:r>
            <a:endParaRPr sz="4800" b="1">
              <a:solidFill>
                <a:srgbClr val="135F82"/>
              </a:solidFill>
              <a:latin typeface="Tahoma"/>
              <a:ea typeface="Tahoma"/>
              <a:cs typeface="Tahoma"/>
              <a:sym typeface="Tahoma"/>
            </a:endParaRPr>
          </a:p>
        </p:txBody>
      </p:sp>
      <p:sp>
        <p:nvSpPr>
          <p:cNvPr id="5" name="Google Shape;207;p1">
            <a:extLst>
              <a:ext uri="{FF2B5EF4-FFF2-40B4-BE49-F238E27FC236}">
                <a16:creationId xmlns:a16="http://schemas.microsoft.com/office/drawing/2014/main" id="{F40AE46E-9C3B-0965-4474-782F5FDAD4F2}"/>
              </a:ext>
            </a:extLst>
          </p:cNvPr>
          <p:cNvSpPr/>
          <p:nvPr/>
        </p:nvSpPr>
        <p:spPr>
          <a:xfrm>
            <a:off x="4191215" y="10395766"/>
            <a:ext cx="19707204"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a:solidFill>
                  <a:srgbClr val="135F82"/>
                </a:solidFill>
                <a:latin typeface="Tahoma"/>
                <a:ea typeface="Tahoma"/>
                <a:cs typeface="Tahoma"/>
                <a:sym typeface="Tahoma"/>
              </a:rPr>
              <a:t>Yếu tố ảnh hưởng đến cân bằng hóa học</a:t>
            </a:r>
            <a:endParaRPr sz="4800" b="1">
              <a:solidFill>
                <a:srgbClr val="135F82"/>
              </a:solidFill>
              <a:latin typeface="Tahoma"/>
              <a:ea typeface="Tahoma"/>
              <a:cs typeface="Tahoma"/>
              <a:sym typeface="Tahom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5"/>
                                        </p:tgtEl>
                                        <p:attrNameLst>
                                          <p:attrName>style.visibility</p:attrName>
                                        </p:attrNameLst>
                                      </p:cBhvr>
                                      <p:to>
                                        <p:strVal val="visible"/>
                                      </p:to>
                                    </p:set>
                                    <p:animEffect transition="in" filter="wipe(down)">
                                      <p:cBhvr>
                                        <p:cTn id="7" dur="500"/>
                                        <p:tgtEl>
                                          <p:spTgt spid="18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nodeType="withEffect">
                                  <p:stCondLst>
                                    <p:cond delay="0"/>
                                  </p:stCondLst>
                                  <p:childTnLst>
                                    <p:set>
                                      <p:cBhvr>
                                        <p:cTn id="14" dur="1" fill="hold">
                                          <p:stCondLst>
                                            <p:cond delay="0"/>
                                          </p:stCondLst>
                                        </p:cTn>
                                        <p:tgtEl>
                                          <p:spTgt spid="194"/>
                                        </p:tgtEl>
                                        <p:attrNameLst>
                                          <p:attrName>style.visibility</p:attrName>
                                        </p:attrNameLst>
                                      </p:cBhvr>
                                      <p:to>
                                        <p:strVal val="visible"/>
                                      </p:to>
                                    </p:set>
                                    <p:animEffect transition="in" filter="wipe(down)">
                                      <p:cBhvr>
                                        <p:cTn id="15" dur="500"/>
                                        <p:tgtEl>
                                          <p:spTgt spid="19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par>
                                <p:cTn id="21" presetID="22" presetClass="entr" presetSubtype="4" fill="hold" nodeType="withEffect">
                                  <p:stCondLst>
                                    <p:cond delay="0"/>
                                  </p:stCondLst>
                                  <p:childTnLst>
                                    <p:set>
                                      <p:cBhvr>
                                        <p:cTn id="22" dur="1" fill="hold">
                                          <p:stCondLst>
                                            <p:cond delay="0"/>
                                          </p:stCondLst>
                                        </p:cTn>
                                        <p:tgtEl>
                                          <p:spTgt spid="201"/>
                                        </p:tgtEl>
                                        <p:attrNameLst>
                                          <p:attrName>style.visibility</p:attrName>
                                        </p:attrNameLst>
                                      </p:cBhvr>
                                      <p:to>
                                        <p:strVal val="visible"/>
                                      </p:to>
                                    </p:set>
                                    <p:animEffect transition="in" filter="wipe(down)">
                                      <p:cBhvr>
                                        <p:cTn id="23" dur="5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grpSp>
        <p:nvGrpSpPr>
          <p:cNvPr id="243" name="Google Shape;243;p3"/>
          <p:cNvGrpSpPr/>
          <p:nvPr/>
        </p:nvGrpSpPr>
        <p:grpSpPr>
          <a:xfrm>
            <a:off x="-455583" y="1563301"/>
            <a:ext cx="19658319" cy="830997"/>
            <a:chOff x="-288924" y="1892299"/>
            <a:chExt cx="19659598" cy="830899"/>
          </a:xfrm>
        </p:grpSpPr>
        <p:sp>
          <p:nvSpPr>
            <p:cNvPr id="244" name="Google Shape;244;p3"/>
            <p:cNvSpPr/>
            <p:nvPr/>
          </p:nvSpPr>
          <p:spPr>
            <a:xfrm>
              <a:off x="-288924" y="1905000"/>
              <a:ext cx="2362200"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245" name="Google Shape;245;p3"/>
            <p:cNvSpPr txBox="1"/>
            <p:nvPr/>
          </p:nvSpPr>
          <p:spPr>
            <a:xfrm>
              <a:off x="1179622" y="1913523"/>
              <a:ext cx="822715" cy="7539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300" b="1">
                  <a:solidFill>
                    <a:schemeClr val="lt1"/>
                  </a:solidFill>
                  <a:latin typeface="Tahoma"/>
                  <a:ea typeface="Tahoma"/>
                  <a:cs typeface="Tahoma"/>
                  <a:sym typeface="Tahoma"/>
                </a:rPr>
                <a:t>II</a:t>
              </a:r>
              <a:endParaRPr sz="4300" b="1">
                <a:solidFill>
                  <a:schemeClr val="lt1"/>
                </a:solidFill>
                <a:latin typeface="Tahoma"/>
                <a:ea typeface="Tahoma"/>
                <a:cs typeface="Tahoma"/>
                <a:sym typeface="Tahoma"/>
              </a:endParaRPr>
            </a:p>
          </p:txBody>
        </p:sp>
        <p:sp>
          <p:nvSpPr>
            <p:cNvPr id="246" name="Google Shape;246;p3"/>
            <p:cNvSpPr txBox="1"/>
            <p:nvPr/>
          </p:nvSpPr>
          <p:spPr>
            <a:xfrm>
              <a:off x="2087561" y="1892299"/>
              <a:ext cx="17283113" cy="8308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a:solidFill>
                    <a:srgbClr val="135F82"/>
                  </a:solidFill>
                  <a:latin typeface="Tahoma"/>
                  <a:ea typeface="Tahoma"/>
                  <a:cs typeface="Tahoma"/>
                  <a:sym typeface="Tahoma"/>
                </a:rPr>
                <a:t>Cân bằng hóa học</a:t>
              </a:r>
            </a:p>
          </p:txBody>
        </p:sp>
      </p:grpSp>
      <p:grpSp>
        <p:nvGrpSpPr>
          <p:cNvPr id="247" name="Google Shape;247;p3"/>
          <p:cNvGrpSpPr/>
          <p:nvPr/>
        </p:nvGrpSpPr>
        <p:grpSpPr>
          <a:xfrm>
            <a:off x="1012867" y="2772492"/>
            <a:ext cx="4167639" cy="971306"/>
            <a:chOff x="166396" y="8755081"/>
            <a:chExt cx="4167639" cy="781943"/>
          </a:xfrm>
        </p:grpSpPr>
        <p:sp>
          <p:nvSpPr>
            <p:cNvPr id="248" name="Google Shape;248;p3"/>
            <p:cNvSpPr/>
            <p:nvPr/>
          </p:nvSpPr>
          <p:spPr>
            <a:xfrm>
              <a:off x="384522" y="8755081"/>
              <a:ext cx="3949513" cy="781943"/>
            </a:xfrm>
            <a:prstGeom prst="roundRect">
              <a:avLst>
                <a:gd name="adj" fmla="val 16667"/>
              </a:avLst>
            </a:prstGeom>
            <a:solidFill>
              <a:srgbClr val="0072BC"/>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grpSp>
          <p:nvGrpSpPr>
            <p:cNvPr id="249" name="Google Shape;249;p3"/>
            <p:cNvGrpSpPr/>
            <p:nvPr/>
          </p:nvGrpSpPr>
          <p:grpSpPr>
            <a:xfrm>
              <a:off x="166396" y="8780577"/>
              <a:ext cx="702538" cy="572229"/>
              <a:chOff x="-145995" y="8633545"/>
              <a:chExt cx="787401" cy="641352"/>
            </a:xfrm>
          </p:grpSpPr>
          <p:sp>
            <p:nvSpPr>
              <p:cNvPr id="250" name="Google Shape;250;p3"/>
              <p:cNvSpPr/>
              <p:nvPr/>
            </p:nvSpPr>
            <p:spPr>
              <a:xfrm>
                <a:off x="255643" y="9062171"/>
                <a:ext cx="363538" cy="88900"/>
              </a:xfrm>
              <a:custGeom>
                <a:avLst/>
                <a:gdLst/>
                <a:ahLst/>
                <a:cxnLst/>
                <a:rect l="l" t="t" r="r" b="b"/>
                <a:pathLst>
                  <a:path w="97" h="24" extrusionOk="0">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1" name="Google Shape;251;p3"/>
              <p:cNvSpPr/>
              <p:nvPr/>
            </p:nvSpPr>
            <p:spPr>
              <a:xfrm>
                <a:off x="233418" y="9039946"/>
                <a:ext cx="407988" cy="134938"/>
              </a:xfrm>
              <a:custGeom>
                <a:avLst/>
                <a:gdLst/>
                <a:ahLst/>
                <a:cxnLst/>
                <a:rect l="l" t="t" r="r" b="b"/>
                <a:pathLst>
                  <a:path w="109" h="36" extrusionOk="0">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2" name="Google Shape;252;p3"/>
              <p:cNvSpPr/>
              <p:nvPr/>
            </p:nvSpPr>
            <p:spPr>
              <a:xfrm>
                <a:off x="255643" y="9136784"/>
                <a:ext cx="363538" cy="90488"/>
              </a:xfrm>
              <a:custGeom>
                <a:avLst/>
                <a:gdLst/>
                <a:ahLst/>
                <a:cxnLst/>
                <a:rect l="l" t="t" r="r" b="b"/>
                <a:pathLst>
                  <a:path w="97" h="24" extrusionOk="0">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3" name="Google Shape;253;p3"/>
              <p:cNvSpPr/>
              <p:nvPr/>
            </p:nvSpPr>
            <p:spPr>
              <a:xfrm>
                <a:off x="233418" y="9114559"/>
                <a:ext cx="407988" cy="134938"/>
              </a:xfrm>
              <a:custGeom>
                <a:avLst/>
                <a:gdLst/>
                <a:ahLst/>
                <a:cxnLst/>
                <a:rect l="l" t="t" r="r" b="b"/>
                <a:pathLst>
                  <a:path w="109" h="36" extrusionOk="0">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4" name="Google Shape;254;p3"/>
              <p:cNvSpPr/>
              <p:nvPr/>
            </p:nvSpPr>
            <p:spPr>
              <a:xfrm>
                <a:off x="217543" y="8657358"/>
                <a:ext cx="263525" cy="254000"/>
              </a:xfrm>
              <a:custGeom>
                <a:avLst/>
                <a:gdLst/>
                <a:ahLst/>
                <a:cxnLst/>
                <a:rect l="l" t="t" r="r" b="b"/>
                <a:pathLst>
                  <a:path w="70" h="68" extrusionOk="0">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5" name="Google Shape;255;p3"/>
              <p:cNvSpPr/>
              <p:nvPr/>
            </p:nvSpPr>
            <p:spPr>
              <a:xfrm>
                <a:off x="192143" y="8633545"/>
                <a:ext cx="314325" cy="300038"/>
              </a:xfrm>
              <a:custGeom>
                <a:avLst/>
                <a:gdLst/>
                <a:ahLst/>
                <a:cxnLst/>
                <a:rect l="l" t="t" r="r" b="b"/>
                <a:pathLst>
                  <a:path w="84" h="80" extrusionOk="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6" name="Google Shape;256;p3"/>
              <p:cNvSpPr/>
              <p:nvPr/>
            </p:nvSpPr>
            <p:spPr>
              <a:xfrm>
                <a:off x="-123770" y="8724033"/>
                <a:ext cx="742950" cy="528639"/>
              </a:xfrm>
              <a:custGeom>
                <a:avLst/>
                <a:gdLst/>
                <a:ahLst/>
                <a:cxnLst/>
                <a:rect l="l" t="t" r="r" b="b"/>
                <a:pathLst>
                  <a:path w="198" h="141" extrusionOk="0">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7" name="Google Shape;257;p3"/>
              <p:cNvSpPr/>
              <p:nvPr/>
            </p:nvSpPr>
            <p:spPr>
              <a:xfrm>
                <a:off x="-145995" y="8701808"/>
                <a:ext cx="787400" cy="573089"/>
              </a:xfrm>
              <a:custGeom>
                <a:avLst/>
                <a:gdLst/>
                <a:ahLst/>
                <a:cxnLst/>
                <a:rect l="l" t="t" r="r" b="b"/>
                <a:pathLst>
                  <a:path w="210" h="153" extrusionOk="0">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8" name="Google Shape;258;p3"/>
              <p:cNvSpPr/>
              <p:nvPr/>
            </p:nvSpPr>
            <p:spPr>
              <a:xfrm>
                <a:off x="277868" y="9084396"/>
                <a:ext cx="319088" cy="4445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9" name="Google Shape;259;p3"/>
              <p:cNvSpPr/>
              <p:nvPr/>
            </p:nvSpPr>
            <p:spPr>
              <a:xfrm>
                <a:off x="277868" y="9159009"/>
                <a:ext cx="319088" cy="4445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60" name="Google Shape;260;p3"/>
              <p:cNvSpPr/>
              <p:nvPr/>
            </p:nvSpPr>
            <p:spPr>
              <a:xfrm>
                <a:off x="239768" y="8674820"/>
                <a:ext cx="217488" cy="214313"/>
              </a:xfrm>
              <a:custGeom>
                <a:avLst/>
                <a:gdLst/>
                <a:ahLst/>
                <a:cxnLst/>
                <a:rect l="l" t="t" r="r" b="b"/>
                <a:pathLst>
                  <a:path w="58" h="57" extrusionOk="0">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61" name="Google Shape;261;p3"/>
              <p:cNvSpPr/>
              <p:nvPr/>
            </p:nvSpPr>
            <p:spPr>
              <a:xfrm>
                <a:off x="-96782" y="8746258"/>
                <a:ext cx="693738" cy="484189"/>
              </a:xfrm>
              <a:custGeom>
                <a:avLst/>
                <a:gdLst/>
                <a:ahLst/>
                <a:cxnLst/>
                <a:rect l="l" t="t" r="r" b="b"/>
                <a:pathLst>
                  <a:path w="437" h="305" extrusionOk="0">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grpSp>
        <p:sp>
          <p:nvSpPr>
            <p:cNvPr id="262" name="Google Shape;262;p3"/>
            <p:cNvSpPr txBox="1"/>
            <p:nvPr/>
          </p:nvSpPr>
          <p:spPr>
            <a:xfrm>
              <a:off x="932118" y="8770019"/>
              <a:ext cx="3338734" cy="6442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600" b="1">
                  <a:solidFill>
                    <a:schemeClr val="lt1"/>
                  </a:solidFill>
                  <a:latin typeface="Tahoma"/>
                  <a:ea typeface="Tahoma"/>
                  <a:cs typeface="Tahoma"/>
                  <a:sym typeface="Tahoma"/>
                </a:rPr>
                <a:t>Trạm</a:t>
              </a:r>
              <a:endParaRPr sz="4600" b="1">
                <a:solidFill>
                  <a:schemeClr val="lt1"/>
                </a:solidFill>
                <a:latin typeface="Tahoma"/>
                <a:ea typeface="Tahoma"/>
                <a:cs typeface="Tahoma"/>
                <a:sym typeface="Tahoma"/>
              </a:endParaRPr>
            </a:p>
          </p:txBody>
        </p:sp>
      </p:grpSp>
      <p:grpSp>
        <p:nvGrpSpPr>
          <p:cNvPr id="6" name="Group 66">
            <a:extLst>
              <a:ext uri="{FF2B5EF4-FFF2-40B4-BE49-F238E27FC236}">
                <a16:creationId xmlns:a16="http://schemas.microsoft.com/office/drawing/2014/main" id="{C4679AE0-23EB-EA4C-0A06-A09EF09E177F}"/>
              </a:ext>
            </a:extLst>
          </p:cNvPr>
          <p:cNvGrpSpPr/>
          <p:nvPr/>
        </p:nvGrpSpPr>
        <p:grpSpPr>
          <a:xfrm>
            <a:off x="417318" y="3752962"/>
            <a:ext cx="23549364" cy="9964626"/>
            <a:chOff x="4221718" y="3423084"/>
            <a:chExt cx="15942152" cy="11089678"/>
          </a:xfrm>
        </p:grpSpPr>
        <p:sp>
          <p:nvSpPr>
            <p:cNvPr id="7" name="Rounded Rectangle 67">
              <a:extLst>
                <a:ext uri="{FF2B5EF4-FFF2-40B4-BE49-F238E27FC236}">
                  <a16:creationId xmlns:a16="http://schemas.microsoft.com/office/drawing/2014/main" id="{F9C92ECB-EE71-DCD9-8B68-92F02E9C75C6}"/>
                </a:ext>
              </a:extLst>
            </p:cNvPr>
            <p:cNvSpPr/>
            <p:nvPr/>
          </p:nvSpPr>
          <p:spPr>
            <a:xfrm>
              <a:off x="4221718" y="3432779"/>
              <a:ext cx="15942152" cy="11079983"/>
            </a:xfrm>
            <a:prstGeom prst="roundRect">
              <a:avLst>
                <a:gd name="adj" fmla="val 1703"/>
              </a:avLst>
            </a:prstGeom>
            <a:solidFill>
              <a:srgbClr val="EEECE1">
                <a:lumMod val="90000"/>
              </a:srgbClr>
            </a:solidFill>
            <a:ln w="19050" cap="flat" cmpd="sng" algn="ctr">
              <a:solidFill>
                <a:sysClr val="window" lastClr="FFFFFF">
                  <a:lumMod val="75000"/>
                </a:sysClr>
              </a:solidFill>
              <a:prstDash val="solid"/>
            </a:ln>
            <a:effectLst/>
            <a:scene3d>
              <a:camera prst="orthographicFront"/>
              <a:lightRig rig="threePt" dir="t"/>
            </a:scene3d>
            <a:sp3d>
              <a:bevelT/>
            </a:sp3d>
          </p:spPr>
          <p:txBody>
            <a:bodyPr lIns="36000" tIns="18000" rIns="36000" bIns="18000"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600"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8" name="Round Same Side Corner Rectangle 68">
              <a:extLst>
                <a:ext uri="{FF2B5EF4-FFF2-40B4-BE49-F238E27FC236}">
                  <a16:creationId xmlns:a16="http://schemas.microsoft.com/office/drawing/2014/main" id="{DDCBD178-4112-FB05-E2E3-FE4129E24692}"/>
                </a:ext>
              </a:extLst>
            </p:cNvPr>
            <p:cNvSpPr/>
            <p:nvPr/>
          </p:nvSpPr>
          <p:spPr>
            <a:xfrm>
              <a:off x="4221718" y="3423084"/>
              <a:ext cx="15942152" cy="2073407"/>
            </a:xfrm>
            <a:prstGeom prst="round2SameRect">
              <a:avLst/>
            </a:prstGeom>
            <a:solidFill>
              <a:srgbClr val="EEECE1">
                <a:lumMod val="50000"/>
              </a:srgbClr>
            </a:solidFill>
            <a:ln w="25400" cap="flat" cmpd="sng" algn="ctr">
              <a:no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Box 69">
              <a:extLst>
                <a:ext uri="{FF2B5EF4-FFF2-40B4-BE49-F238E27FC236}">
                  <a16:creationId xmlns:a16="http://schemas.microsoft.com/office/drawing/2014/main" id="{039E93A6-914E-3201-2DA6-2BA65601A31D}"/>
                </a:ext>
              </a:extLst>
            </p:cNvPr>
            <p:cNvSpPr txBox="1"/>
            <p:nvPr/>
          </p:nvSpPr>
          <p:spPr>
            <a:xfrm>
              <a:off x="4624885" y="3494827"/>
              <a:ext cx="7355388" cy="1746882"/>
            </a:xfrm>
            <a:prstGeom prst="rect">
              <a:avLst/>
            </a:prstGeom>
            <a:solidFill>
              <a:schemeClr val="accent5">
                <a:lumMod val="60000"/>
                <a:lumOff val="40000"/>
              </a:schemeClr>
            </a:solidFill>
          </p:spPr>
          <p:txBody>
            <a:bodyPr wrap="square" rtlCol="0">
              <a:spAutoFit/>
            </a:bodyPr>
            <a:lstStyle/>
            <a:p>
              <a:pPr algn="just" defTabSz="2177278">
                <a:buClrTx/>
                <a:defRPr/>
              </a:pPr>
              <a:r>
                <a:rPr kumimoji="0" lang="en-US" sz="32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rPr>
                <a:t>Trạm 1: </a:t>
              </a:r>
              <a:r>
                <a:rPr lang="nl-NL" sz="3200">
                  <a:effectLst/>
                </a:rPr>
                <a:t>Tại thời điểm số mol các chất không thay đổi, người ta gọi đó là trạng thái cân bằng của hệ. Hãy cho biết thế nào là trạng thái cân bằng?</a:t>
              </a:r>
              <a:endParaRPr kumimoji="0" lang="en-US" sz="32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sp>
          <p:nvSpPr>
            <p:cNvPr id="4" name="TextBox 69">
              <a:extLst>
                <a:ext uri="{FF2B5EF4-FFF2-40B4-BE49-F238E27FC236}">
                  <a16:creationId xmlns:a16="http://schemas.microsoft.com/office/drawing/2014/main" id="{A1C94170-3001-9633-72D3-056DB13C6742}"/>
                </a:ext>
              </a:extLst>
            </p:cNvPr>
            <p:cNvSpPr txBox="1"/>
            <p:nvPr/>
          </p:nvSpPr>
          <p:spPr>
            <a:xfrm>
              <a:off x="12441603" y="3432779"/>
              <a:ext cx="7592381" cy="1952397"/>
            </a:xfrm>
            <a:prstGeom prst="rect">
              <a:avLst/>
            </a:prstGeom>
            <a:solidFill>
              <a:schemeClr val="accent2">
                <a:lumMod val="40000"/>
                <a:lumOff val="60000"/>
              </a:schemeClr>
            </a:solidFill>
          </p:spPr>
          <p:txBody>
            <a:bodyPr wrap="square" rtlCol="0">
              <a:spAutoFit/>
            </a:bodyPr>
            <a:lstStyle/>
            <a:p>
              <a:pPr algn="just" defTabSz="2177278">
                <a:buClrTx/>
                <a:defRPr/>
              </a:pPr>
              <a:r>
                <a:rPr kumimoji="0" lang="en-US" sz="36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rPr>
                <a:t>Trạm 2: </a:t>
              </a:r>
              <a:r>
                <a:rPr lang="nl-NL" sz="3600">
                  <a:effectLst/>
                  <a:latin typeface="Times New Roman" panose="02020603050405020304" pitchFamily="18" charset="0"/>
                  <a:ea typeface="Calibri" panose="020F0502020204030204" pitchFamily="34" charset="0"/>
                  <a:cs typeface="Times New Roman" panose="02020603050405020304" pitchFamily="18" charset="0"/>
                </a:rPr>
                <a:t>K</a:t>
              </a:r>
              <a:r>
                <a:rPr lang="nl-NL" sz="3600" baseline="-25000">
                  <a:effectLst/>
                  <a:latin typeface="Times New Roman" panose="02020603050405020304" pitchFamily="18" charset="0"/>
                  <a:ea typeface="Calibri" panose="020F0502020204030204" pitchFamily="34" charset="0"/>
                  <a:cs typeface="Times New Roman" panose="02020603050405020304" pitchFamily="18" charset="0"/>
                </a:rPr>
                <a:t>C</a:t>
              </a:r>
              <a:r>
                <a:rPr lang="nl-NL" sz="3600">
                  <a:effectLst/>
                  <a:latin typeface="Times New Roman" panose="02020603050405020304" pitchFamily="18" charset="0"/>
                  <a:ea typeface="Calibri" panose="020F0502020204030204" pitchFamily="34" charset="0"/>
                  <a:cs typeface="Times New Roman" panose="02020603050405020304" pitchFamily="18" charset="0"/>
                </a:rPr>
                <a:t> được gọi là hằng số cân bằng. Hãy nêu cách tính hằng số cân bằng với phương trình tổng quát:  </a:t>
              </a:r>
              <a:endParaRPr lang="en-US" sz="3600">
                <a:effectLst/>
                <a:latin typeface="Times New Roman" panose="02020603050405020304" pitchFamily="18" charset="0"/>
                <a:ea typeface="Calibri" panose="020F0502020204030204" pitchFamily="34" charset="0"/>
                <a:cs typeface="Times New Roman" panose="02020603050405020304" pitchFamily="18" charset="0"/>
              </a:endParaRPr>
            </a:p>
            <a:p>
              <a:pPr algn="just" defTabSz="2177278">
                <a:buClrTx/>
                <a:defRPr/>
              </a:pPr>
              <a:r>
                <a:rPr kumimoji="0" lang="en-US" sz="3600"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rPr>
                <a:t>                              </a:t>
              </a:r>
              <a:r>
                <a:rPr lang="nl-NL" sz="3600">
                  <a:effectLst/>
                  <a:latin typeface="Times New Roman" panose="02020603050405020304" pitchFamily="18" charset="0"/>
                  <a:ea typeface="Calibri" panose="020F0502020204030204" pitchFamily="34" charset="0"/>
                </a:rPr>
                <a:t>Từ đó, nêu ý nghĩa của HSCB</a:t>
              </a:r>
              <a:endParaRPr kumimoji="0" lang="en-US" sz="360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grpSp>
      <p:pic>
        <p:nvPicPr>
          <p:cNvPr id="4097" name="Picture 1" descr="Table&#10;&#10;Description automatically generated">
            <a:extLst>
              <a:ext uri="{FF2B5EF4-FFF2-40B4-BE49-F238E27FC236}">
                <a16:creationId xmlns:a16="http://schemas.microsoft.com/office/drawing/2014/main" id="{4CCED95E-B3DF-3861-C3C2-0ABD3610AF4A}"/>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546113" y="5578145"/>
            <a:ext cx="11466560" cy="807996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9" name="Object 18">
            <a:extLst>
              <a:ext uri="{FF2B5EF4-FFF2-40B4-BE49-F238E27FC236}">
                <a16:creationId xmlns:a16="http://schemas.microsoft.com/office/drawing/2014/main" id="{D8044BD3-3D51-A594-FF0E-49408E34E7D7}"/>
              </a:ext>
            </a:extLst>
          </p:cNvPr>
          <p:cNvGraphicFramePr>
            <a:graphicFrameLocks noChangeAspect="1"/>
          </p:cNvGraphicFramePr>
          <p:nvPr/>
        </p:nvGraphicFramePr>
        <p:xfrm>
          <a:off x="12868737" y="4925224"/>
          <a:ext cx="3767443" cy="739263"/>
        </p:xfrm>
        <a:graphic>
          <a:graphicData uri="http://schemas.openxmlformats.org/presentationml/2006/ole">
            <mc:AlternateContent xmlns:mc="http://schemas.openxmlformats.org/markup-compatibility/2006">
              <mc:Choice xmlns:v="urn:schemas-microsoft-com:vml" Requires="v">
                <p:oleObj spid="_x0000_s3075" name="Equation" r:id="rId6" imgW="1417329" imgH="276366" progId="Equation.DSMT4">
                  <p:embed/>
                </p:oleObj>
              </mc:Choice>
              <mc:Fallback>
                <p:oleObj name="Equation" r:id="rId6" imgW="1417329" imgH="276366" progId="Equation.DSMT4">
                  <p:embed/>
                  <p:pic>
                    <p:nvPicPr>
                      <p:cNvPr id="19" name="Object 18">
                        <a:extLst>
                          <a:ext uri="{FF2B5EF4-FFF2-40B4-BE49-F238E27FC236}">
                            <a16:creationId xmlns:a16="http://schemas.microsoft.com/office/drawing/2014/main" id="{D8044BD3-3D51-A594-FF0E-49408E34E7D7}"/>
                          </a:ext>
                        </a:extLst>
                      </p:cNvPr>
                      <p:cNvPicPr/>
                      <p:nvPr/>
                    </p:nvPicPr>
                    <p:blipFill>
                      <a:blip r:embed="rId7"/>
                      <a:stretch>
                        <a:fillRect/>
                      </a:stretch>
                    </p:blipFill>
                    <p:spPr>
                      <a:xfrm>
                        <a:off x="12868737" y="4925224"/>
                        <a:ext cx="3767443" cy="739263"/>
                      </a:xfrm>
                      <a:prstGeom prst="rect">
                        <a:avLst/>
                      </a:prstGeom>
                    </p:spPr>
                  </p:pic>
                </p:oleObj>
              </mc:Fallback>
            </mc:AlternateContent>
          </a:graphicData>
        </a:graphic>
      </p:graphicFrame>
      <p:pic>
        <p:nvPicPr>
          <p:cNvPr id="21" name="Picture 20" descr="Table&#10;&#10;Description automatically generated">
            <a:extLst>
              <a:ext uri="{FF2B5EF4-FFF2-40B4-BE49-F238E27FC236}">
                <a16:creationId xmlns:a16="http://schemas.microsoft.com/office/drawing/2014/main" id="{2476C4B4-61B6-4CF3-DC4F-3188DC214AFD}"/>
              </a:ext>
            </a:extLst>
          </p:cNvPr>
          <p:cNvPicPr>
            <a:picLocks noChangeAspect="1"/>
          </p:cNvPicPr>
          <p:nvPr/>
        </p:nvPicPr>
        <p:blipFill>
          <a:blip r:embed="rId8">
            <a:extLst>
              <a:ext uri="{BEBA8EAE-BF5A-486C-A8C5-ECC9F3942E4B}">
                <a14:imgProps xmlns:a14="http://schemas.microsoft.com/office/drawing/2010/main">
                  <a14:imgLayer r:embed="rId9">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2473618" y="5644609"/>
            <a:ext cx="11301199" cy="7984909"/>
          </a:xfrm>
          <a:prstGeom prst="rect">
            <a:avLst/>
          </a:prstGeom>
        </p:spPr>
      </p:pic>
    </p:spTree>
    <p:extLst>
      <p:ext uri="{BB962C8B-B14F-4D97-AF65-F5344CB8AC3E}">
        <p14:creationId xmlns:p14="http://schemas.microsoft.com/office/powerpoint/2010/main" val="3050638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097"/>
                                        </p:tgtEl>
                                        <p:attrNameLst>
                                          <p:attrName>style.visibility</p:attrName>
                                        </p:attrNameLst>
                                      </p:cBhvr>
                                      <p:to>
                                        <p:strVal val="visible"/>
                                      </p:to>
                                    </p:set>
                                    <p:animEffect transition="in" filter="wipe(down)">
                                      <p:cBhvr>
                                        <p:cTn id="15" dur="500"/>
                                        <p:tgtEl>
                                          <p:spTgt spid="4097"/>
                                        </p:tgtEl>
                                      </p:cBhvr>
                                    </p:animEffect>
                                  </p:childTnLst>
                                </p:cTn>
                              </p:par>
                              <p:par>
                                <p:cTn id="16" presetID="22" presetClass="entr" presetSubtype="4"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down)">
                                      <p:cBhvr>
                                        <p:cTn id="1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grpSp>
        <p:nvGrpSpPr>
          <p:cNvPr id="243" name="Google Shape;243;p3"/>
          <p:cNvGrpSpPr/>
          <p:nvPr/>
        </p:nvGrpSpPr>
        <p:grpSpPr>
          <a:xfrm>
            <a:off x="-455583" y="1563301"/>
            <a:ext cx="19658319" cy="830997"/>
            <a:chOff x="-288924" y="1892299"/>
            <a:chExt cx="19659598" cy="830899"/>
          </a:xfrm>
        </p:grpSpPr>
        <p:sp>
          <p:nvSpPr>
            <p:cNvPr id="244" name="Google Shape;244;p3"/>
            <p:cNvSpPr/>
            <p:nvPr/>
          </p:nvSpPr>
          <p:spPr>
            <a:xfrm>
              <a:off x="-288924" y="1905000"/>
              <a:ext cx="2362200"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245" name="Google Shape;245;p3"/>
            <p:cNvSpPr txBox="1"/>
            <p:nvPr/>
          </p:nvSpPr>
          <p:spPr>
            <a:xfrm>
              <a:off x="1179622" y="1913523"/>
              <a:ext cx="822715" cy="7539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300" b="1">
                  <a:solidFill>
                    <a:schemeClr val="lt1"/>
                  </a:solidFill>
                  <a:latin typeface="Tahoma"/>
                  <a:ea typeface="Tahoma"/>
                  <a:cs typeface="Tahoma"/>
                  <a:sym typeface="Tahoma"/>
                </a:rPr>
                <a:t>II</a:t>
              </a:r>
              <a:endParaRPr sz="4300" b="1">
                <a:solidFill>
                  <a:schemeClr val="lt1"/>
                </a:solidFill>
                <a:latin typeface="Tahoma"/>
                <a:ea typeface="Tahoma"/>
                <a:cs typeface="Tahoma"/>
                <a:sym typeface="Tahoma"/>
              </a:endParaRPr>
            </a:p>
          </p:txBody>
        </p:sp>
        <p:sp>
          <p:nvSpPr>
            <p:cNvPr id="246" name="Google Shape;246;p3"/>
            <p:cNvSpPr txBox="1"/>
            <p:nvPr/>
          </p:nvSpPr>
          <p:spPr>
            <a:xfrm>
              <a:off x="2087561" y="1892299"/>
              <a:ext cx="17283113" cy="8308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a:solidFill>
                    <a:srgbClr val="135F82"/>
                  </a:solidFill>
                  <a:latin typeface="Tahoma"/>
                  <a:ea typeface="Tahoma"/>
                  <a:cs typeface="Tahoma"/>
                  <a:sym typeface="Tahoma"/>
                </a:rPr>
                <a:t>Cân bằng hóa học</a:t>
              </a:r>
            </a:p>
          </p:txBody>
        </p:sp>
      </p:grpSp>
      <p:grpSp>
        <p:nvGrpSpPr>
          <p:cNvPr id="247" name="Google Shape;247;p3"/>
          <p:cNvGrpSpPr/>
          <p:nvPr/>
        </p:nvGrpSpPr>
        <p:grpSpPr>
          <a:xfrm>
            <a:off x="1103562" y="2663775"/>
            <a:ext cx="9338296" cy="971306"/>
            <a:chOff x="166396" y="8755081"/>
            <a:chExt cx="4167639" cy="781943"/>
          </a:xfrm>
        </p:grpSpPr>
        <p:sp>
          <p:nvSpPr>
            <p:cNvPr id="248" name="Google Shape;248;p3"/>
            <p:cNvSpPr/>
            <p:nvPr/>
          </p:nvSpPr>
          <p:spPr>
            <a:xfrm>
              <a:off x="384522" y="8755081"/>
              <a:ext cx="3949513" cy="781943"/>
            </a:xfrm>
            <a:prstGeom prst="roundRect">
              <a:avLst>
                <a:gd name="adj" fmla="val 16667"/>
              </a:avLst>
            </a:prstGeom>
            <a:solidFill>
              <a:srgbClr val="0072BC"/>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grpSp>
          <p:nvGrpSpPr>
            <p:cNvPr id="249" name="Google Shape;249;p3"/>
            <p:cNvGrpSpPr/>
            <p:nvPr/>
          </p:nvGrpSpPr>
          <p:grpSpPr>
            <a:xfrm>
              <a:off x="166396" y="8780577"/>
              <a:ext cx="702538" cy="572229"/>
              <a:chOff x="-145995" y="8633545"/>
              <a:chExt cx="787401" cy="641352"/>
            </a:xfrm>
          </p:grpSpPr>
          <p:sp>
            <p:nvSpPr>
              <p:cNvPr id="250" name="Google Shape;250;p3"/>
              <p:cNvSpPr/>
              <p:nvPr/>
            </p:nvSpPr>
            <p:spPr>
              <a:xfrm>
                <a:off x="255643" y="9062171"/>
                <a:ext cx="363538" cy="88900"/>
              </a:xfrm>
              <a:custGeom>
                <a:avLst/>
                <a:gdLst/>
                <a:ahLst/>
                <a:cxnLst/>
                <a:rect l="l" t="t" r="r" b="b"/>
                <a:pathLst>
                  <a:path w="97" h="24" extrusionOk="0">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1" name="Google Shape;251;p3"/>
              <p:cNvSpPr/>
              <p:nvPr/>
            </p:nvSpPr>
            <p:spPr>
              <a:xfrm>
                <a:off x="233418" y="9039946"/>
                <a:ext cx="407988" cy="134938"/>
              </a:xfrm>
              <a:custGeom>
                <a:avLst/>
                <a:gdLst/>
                <a:ahLst/>
                <a:cxnLst/>
                <a:rect l="l" t="t" r="r" b="b"/>
                <a:pathLst>
                  <a:path w="109" h="36" extrusionOk="0">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2" name="Google Shape;252;p3"/>
              <p:cNvSpPr/>
              <p:nvPr/>
            </p:nvSpPr>
            <p:spPr>
              <a:xfrm>
                <a:off x="255643" y="9136784"/>
                <a:ext cx="363538" cy="90488"/>
              </a:xfrm>
              <a:custGeom>
                <a:avLst/>
                <a:gdLst/>
                <a:ahLst/>
                <a:cxnLst/>
                <a:rect l="l" t="t" r="r" b="b"/>
                <a:pathLst>
                  <a:path w="97" h="24" extrusionOk="0">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3" name="Google Shape;253;p3"/>
              <p:cNvSpPr/>
              <p:nvPr/>
            </p:nvSpPr>
            <p:spPr>
              <a:xfrm>
                <a:off x="233418" y="9114559"/>
                <a:ext cx="407988" cy="134938"/>
              </a:xfrm>
              <a:custGeom>
                <a:avLst/>
                <a:gdLst/>
                <a:ahLst/>
                <a:cxnLst/>
                <a:rect l="l" t="t" r="r" b="b"/>
                <a:pathLst>
                  <a:path w="109" h="36" extrusionOk="0">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4" name="Google Shape;254;p3"/>
              <p:cNvSpPr/>
              <p:nvPr/>
            </p:nvSpPr>
            <p:spPr>
              <a:xfrm>
                <a:off x="217543" y="8657358"/>
                <a:ext cx="263525" cy="254000"/>
              </a:xfrm>
              <a:custGeom>
                <a:avLst/>
                <a:gdLst/>
                <a:ahLst/>
                <a:cxnLst/>
                <a:rect l="l" t="t" r="r" b="b"/>
                <a:pathLst>
                  <a:path w="70" h="68" extrusionOk="0">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5" name="Google Shape;255;p3"/>
              <p:cNvSpPr/>
              <p:nvPr/>
            </p:nvSpPr>
            <p:spPr>
              <a:xfrm>
                <a:off x="192143" y="8633545"/>
                <a:ext cx="314325" cy="300038"/>
              </a:xfrm>
              <a:custGeom>
                <a:avLst/>
                <a:gdLst/>
                <a:ahLst/>
                <a:cxnLst/>
                <a:rect l="l" t="t" r="r" b="b"/>
                <a:pathLst>
                  <a:path w="84" h="80" extrusionOk="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6" name="Google Shape;256;p3"/>
              <p:cNvSpPr/>
              <p:nvPr/>
            </p:nvSpPr>
            <p:spPr>
              <a:xfrm>
                <a:off x="-123770" y="8724033"/>
                <a:ext cx="742950" cy="528639"/>
              </a:xfrm>
              <a:custGeom>
                <a:avLst/>
                <a:gdLst/>
                <a:ahLst/>
                <a:cxnLst/>
                <a:rect l="l" t="t" r="r" b="b"/>
                <a:pathLst>
                  <a:path w="198" h="141" extrusionOk="0">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7" name="Google Shape;257;p3"/>
              <p:cNvSpPr/>
              <p:nvPr/>
            </p:nvSpPr>
            <p:spPr>
              <a:xfrm>
                <a:off x="-145995" y="8701808"/>
                <a:ext cx="787400" cy="573089"/>
              </a:xfrm>
              <a:custGeom>
                <a:avLst/>
                <a:gdLst/>
                <a:ahLst/>
                <a:cxnLst/>
                <a:rect l="l" t="t" r="r" b="b"/>
                <a:pathLst>
                  <a:path w="210" h="153" extrusionOk="0">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8" name="Google Shape;258;p3"/>
              <p:cNvSpPr/>
              <p:nvPr/>
            </p:nvSpPr>
            <p:spPr>
              <a:xfrm>
                <a:off x="277868" y="9084396"/>
                <a:ext cx="319088" cy="4445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9" name="Google Shape;259;p3"/>
              <p:cNvSpPr/>
              <p:nvPr/>
            </p:nvSpPr>
            <p:spPr>
              <a:xfrm>
                <a:off x="277868" y="9159009"/>
                <a:ext cx="319088" cy="4445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60" name="Google Shape;260;p3"/>
              <p:cNvSpPr/>
              <p:nvPr/>
            </p:nvSpPr>
            <p:spPr>
              <a:xfrm>
                <a:off x="239768" y="8674820"/>
                <a:ext cx="217488" cy="214313"/>
              </a:xfrm>
              <a:custGeom>
                <a:avLst/>
                <a:gdLst/>
                <a:ahLst/>
                <a:cxnLst/>
                <a:rect l="l" t="t" r="r" b="b"/>
                <a:pathLst>
                  <a:path w="58" h="57" extrusionOk="0">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61" name="Google Shape;261;p3"/>
              <p:cNvSpPr/>
              <p:nvPr/>
            </p:nvSpPr>
            <p:spPr>
              <a:xfrm>
                <a:off x="-96782" y="8746258"/>
                <a:ext cx="693738" cy="484189"/>
              </a:xfrm>
              <a:custGeom>
                <a:avLst/>
                <a:gdLst/>
                <a:ahLst/>
                <a:cxnLst/>
                <a:rect l="l" t="t" r="r" b="b"/>
                <a:pathLst>
                  <a:path w="437" h="305" extrusionOk="0">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grpSp>
        <p:sp>
          <p:nvSpPr>
            <p:cNvPr id="262" name="Google Shape;262;p3"/>
            <p:cNvSpPr txBox="1"/>
            <p:nvPr/>
          </p:nvSpPr>
          <p:spPr>
            <a:xfrm>
              <a:off x="932118" y="8770019"/>
              <a:ext cx="3338734" cy="644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600" b="1">
                  <a:solidFill>
                    <a:schemeClr val="lt1"/>
                  </a:solidFill>
                  <a:latin typeface="Tahoma"/>
                  <a:ea typeface="Tahoma"/>
                  <a:cs typeface="Tahoma"/>
                  <a:sym typeface="Tahoma"/>
                </a:rPr>
                <a:t>1. Trạng thái cân bằng</a:t>
              </a:r>
              <a:endParaRPr sz="4600" b="1">
                <a:solidFill>
                  <a:schemeClr val="lt1"/>
                </a:solidFill>
                <a:latin typeface="Tahoma"/>
                <a:ea typeface="Tahoma"/>
                <a:cs typeface="Tahoma"/>
                <a:sym typeface="Tahoma"/>
              </a:endParaRPr>
            </a:p>
          </p:txBody>
        </p:sp>
      </p:grpSp>
      <p:grpSp>
        <p:nvGrpSpPr>
          <p:cNvPr id="6" name="Group 66">
            <a:extLst>
              <a:ext uri="{FF2B5EF4-FFF2-40B4-BE49-F238E27FC236}">
                <a16:creationId xmlns:a16="http://schemas.microsoft.com/office/drawing/2014/main" id="{C4679AE0-23EB-EA4C-0A06-A09EF09E177F}"/>
              </a:ext>
            </a:extLst>
          </p:cNvPr>
          <p:cNvGrpSpPr/>
          <p:nvPr/>
        </p:nvGrpSpPr>
        <p:grpSpPr>
          <a:xfrm>
            <a:off x="417318" y="3752962"/>
            <a:ext cx="23549364" cy="9964626"/>
            <a:chOff x="4221718" y="3423084"/>
            <a:chExt cx="15942152" cy="11089678"/>
          </a:xfrm>
        </p:grpSpPr>
        <p:sp>
          <p:nvSpPr>
            <p:cNvPr id="7" name="Rounded Rectangle 67">
              <a:extLst>
                <a:ext uri="{FF2B5EF4-FFF2-40B4-BE49-F238E27FC236}">
                  <a16:creationId xmlns:a16="http://schemas.microsoft.com/office/drawing/2014/main" id="{F9C92ECB-EE71-DCD9-8B68-92F02E9C75C6}"/>
                </a:ext>
              </a:extLst>
            </p:cNvPr>
            <p:cNvSpPr/>
            <p:nvPr/>
          </p:nvSpPr>
          <p:spPr>
            <a:xfrm>
              <a:off x="4221718" y="3432779"/>
              <a:ext cx="15942152" cy="11079983"/>
            </a:xfrm>
            <a:prstGeom prst="roundRect">
              <a:avLst>
                <a:gd name="adj" fmla="val 1703"/>
              </a:avLst>
            </a:prstGeom>
            <a:solidFill>
              <a:srgbClr val="EEECE1">
                <a:lumMod val="90000"/>
              </a:srgbClr>
            </a:solidFill>
            <a:ln w="19050" cap="flat" cmpd="sng" algn="ctr">
              <a:solidFill>
                <a:sysClr val="window" lastClr="FFFFFF">
                  <a:lumMod val="75000"/>
                </a:sysClr>
              </a:solidFill>
              <a:prstDash val="solid"/>
            </a:ln>
            <a:effectLst/>
            <a:scene3d>
              <a:camera prst="orthographicFront"/>
              <a:lightRig rig="threePt" dir="t"/>
            </a:scene3d>
            <a:sp3d>
              <a:bevelT/>
            </a:sp3d>
          </p:spPr>
          <p:txBody>
            <a:bodyPr lIns="36000" tIns="18000" rIns="36000" bIns="18000"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600"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8" name="Round Same Side Corner Rectangle 68">
              <a:extLst>
                <a:ext uri="{FF2B5EF4-FFF2-40B4-BE49-F238E27FC236}">
                  <a16:creationId xmlns:a16="http://schemas.microsoft.com/office/drawing/2014/main" id="{DDCBD178-4112-FB05-E2E3-FE4129E24692}"/>
                </a:ext>
              </a:extLst>
            </p:cNvPr>
            <p:cNvSpPr/>
            <p:nvPr/>
          </p:nvSpPr>
          <p:spPr>
            <a:xfrm>
              <a:off x="4221718" y="3423084"/>
              <a:ext cx="15942152" cy="2073407"/>
            </a:xfrm>
            <a:prstGeom prst="round2SameRect">
              <a:avLst/>
            </a:prstGeom>
            <a:solidFill>
              <a:srgbClr val="EEECE1">
                <a:lumMod val="50000"/>
              </a:srgbClr>
            </a:solidFill>
            <a:ln w="25400" cap="flat" cmpd="sng" algn="ctr">
              <a:no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Box 69">
              <a:extLst>
                <a:ext uri="{FF2B5EF4-FFF2-40B4-BE49-F238E27FC236}">
                  <a16:creationId xmlns:a16="http://schemas.microsoft.com/office/drawing/2014/main" id="{039E93A6-914E-3201-2DA6-2BA65601A31D}"/>
                </a:ext>
              </a:extLst>
            </p:cNvPr>
            <p:cNvSpPr txBox="1"/>
            <p:nvPr/>
          </p:nvSpPr>
          <p:spPr>
            <a:xfrm>
              <a:off x="4624885" y="3494827"/>
              <a:ext cx="15089323" cy="1198841"/>
            </a:xfrm>
            <a:prstGeom prst="rect">
              <a:avLst/>
            </a:prstGeom>
            <a:solidFill>
              <a:schemeClr val="accent5">
                <a:lumMod val="60000"/>
                <a:lumOff val="40000"/>
              </a:schemeClr>
            </a:solidFill>
          </p:spPr>
          <p:txBody>
            <a:bodyPr wrap="square" rtlCol="0">
              <a:spAutoFit/>
            </a:bodyPr>
            <a:lstStyle/>
            <a:p>
              <a:pPr algn="just" defTabSz="2177278">
                <a:buClrTx/>
                <a:defRPr/>
              </a:pPr>
              <a:r>
                <a:rPr kumimoji="0" lang="en-US" sz="32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rPr>
                <a:t>Trạm 1: </a:t>
              </a:r>
              <a:r>
                <a:rPr lang="nl-NL" sz="3200">
                  <a:effectLst/>
                </a:rPr>
                <a:t>Tại thời điểm số mol các chất không thay đổi, người ta gọi đó là trạng thái cân bằng của hệ. Hãy cho biết thế nào là trạng thái cân bằng?</a:t>
              </a:r>
              <a:endParaRPr kumimoji="0" lang="en-US" sz="32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grpSp>
      <p:pic>
        <p:nvPicPr>
          <p:cNvPr id="22" name="Picture 21" descr="Diagram&#10;&#10;Description automatically generated">
            <a:extLst>
              <a:ext uri="{FF2B5EF4-FFF2-40B4-BE49-F238E27FC236}">
                <a16:creationId xmlns:a16="http://schemas.microsoft.com/office/drawing/2014/main" id="{FB82C206-9107-3471-001A-37A71653F1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098" y="6041486"/>
            <a:ext cx="8781734" cy="6760114"/>
          </a:xfrm>
          <a:prstGeom prst="rect">
            <a:avLst/>
          </a:prstGeom>
        </p:spPr>
      </p:pic>
      <p:sp>
        <p:nvSpPr>
          <p:cNvPr id="25" name="TextBox 24">
            <a:extLst>
              <a:ext uri="{FF2B5EF4-FFF2-40B4-BE49-F238E27FC236}">
                <a16:creationId xmlns:a16="http://schemas.microsoft.com/office/drawing/2014/main" id="{B79D8202-6D9F-516C-C2CF-2642D367E6A6}"/>
              </a:ext>
            </a:extLst>
          </p:cNvPr>
          <p:cNvSpPr txBox="1"/>
          <p:nvPr/>
        </p:nvSpPr>
        <p:spPr>
          <a:xfrm>
            <a:off x="10744200" y="6323453"/>
            <a:ext cx="12558252" cy="5809732"/>
          </a:xfrm>
          <a:prstGeom prst="rect">
            <a:avLst/>
          </a:prstGeom>
          <a:noFill/>
        </p:spPr>
        <p:txBody>
          <a:bodyPr wrap="square">
            <a:spAutoFit/>
          </a:bodyPr>
          <a:lstStyle/>
          <a:p>
            <a:pPr marL="0" marR="0" algn="just">
              <a:lnSpc>
                <a:spcPct val="150000"/>
              </a:lnSpc>
              <a:spcBef>
                <a:spcPts val="0"/>
              </a:spcBef>
              <a:spcAft>
                <a:spcPts val="0"/>
              </a:spcAft>
            </a:pPr>
            <a:r>
              <a:rPr lang="nl-NL"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Theo thời gian, số mol H</a:t>
            </a:r>
            <a:r>
              <a:rPr lang="nl-NL" sz="3600" baseline="-25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r>
              <a:rPr lang="nl-NL"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a:t>
            </a:r>
            <a:r>
              <a:rPr lang="nl-NL" sz="3600" baseline="-25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r>
              <a:rPr lang="nl-NL"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giảm dần, sau đó không đổi. Số mol HI tăng dần, sau đó không đổi. </a:t>
            </a:r>
            <a:endParaRPr lang="en-US" sz="36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nl-NL"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Tương ứng với: Tốc độ phản ứng thuận  giảm dần, tốc độ phản ứng nghịch tăng dần; đến thời điểm t4, tốc độ của 2 phản ứng bằng nhau. </a:t>
            </a:r>
            <a:endParaRPr lang="en-US" sz="36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nl-NL"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Vậy: </a:t>
            </a:r>
            <a:r>
              <a:rPr lang="nl-NL" sz="3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trạng thái cân bằng của phản ứng thuận nghịch là trạng thái mà tốc độ phản ứng thuận bằng tốc độ phản ứng nghịch. </a:t>
            </a:r>
            <a:endParaRPr lang="en-US" sz="3600" b="1">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0148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down)">
                                      <p:cBhvr>
                                        <p:cTn id="12" dur="500"/>
                                        <p:tgtEl>
                                          <p:spTgt spid="2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down)">
                                      <p:cBhvr>
                                        <p:cTn id="1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grpSp>
        <p:nvGrpSpPr>
          <p:cNvPr id="243" name="Google Shape;243;p3"/>
          <p:cNvGrpSpPr/>
          <p:nvPr/>
        </p:nvGrpSpPr>
        <p:grpSpPr>
          <a:xfrm>
            <a:off x="-455583" y="1563301"/>
            <a:ext cx="19658319" cy="830997"/>
            <a:chOff x="-288924" y="1892299"/>
            <a:chExt cx="19659598" cy="830899"/>
          </a:xfrm>
        </p:grpSpPr>
        <p:sp>
          <p:nvSpPr>
            <p:cNvPr id="244" name="Google Shape;244;p3"/>
            <p:cNvSpPr/>
            <p:nvPr/>
          </p:nvSpPr>
          <p:spPr>
            <a:xfrm>
              <a:off x="-288924" y="1905000"/>
              <a:ext cx="2362200"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245" name="Google Shape;245;p3"/>
            <p:cNvSpPr txBox="1"/>
            <p:nvPr/>
          </p:nvSpPr>
          <p:spPr>
            <a:xfrm>
              <a:off x="1179622" y="1913523"/>
              <a:ext cx="822715" cy="7539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300" b="1">
                  <a:solidFill>
                    <a:schemeClr val="lt1"/>
                  </a:solidFill>
                  <a:latin typeface="Tahoma"/>
                  <a:ea typeface="Tahoma"/>
                  <a:cs typeface="Tahoma"/>
                  <a:sym typeface="Tahoma"/>
                </a:rPr>
                <a:t>II</a:t>
              </a:r>
              <a:endParaRPr sz="4300" b="1">
                <a:solidFill>
                  <a:schemeClr val="lt1"/>
                </a:solidFill>
                <a:latin typeface="Tahoma"/>
                <a:ea typeface="Tahoma"/>
                <a:cs typeface="Tahoma"/>
                <a:sym typeface="Tahoma"/>
              </a:endParaRPr>
            </a:p>
          </p:txBody>
        </p:sp>
        <p:sp>
          <p:nvSpPr>
            <p:cNvPr id="246" name="Google Shape;246;p3"/>
            <p:cNvSpPr txBox="1"/>
            <p:nvPr/>
          </p:nvSpPr>
          <p:spPr>
            <a:xfrm>
              <a:off x="2087561" y="1892299"/>
              <a:ext cx="17283113" cy="8308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a:solidFill>
                    <a:srgbClr val="135F82"/>
                  </a:solidFill>
                  <a:latin typeface="Tahoma"/>
                  <a:ea typeface="Tahoma"/>
                  <a:cs typeface="Tahoma"/>
                  <a:sym typeface="Tahoma"/>
                </a:rPr>
                <a:t>Cân bằng hóa học</a:t>
              </a:r>
            </a:p>
          </p:txBody>
        </p:sp>
      </p:grpSp>
      <p:grpSp>
        <p:nvGrpSpPr>
          <p:cNvPr id="247" name="Google Shape;247;p3"/>
          <p:cNvGrpSpPr/>
          <p:nvPr/>
        </p:nvGrpSpPr>
        <p:grpSpPr>
          <a:xfrm>
            <a:off x="1103562" y="2663775"/>
            <a:ext cx="9928232" cy="971306"/>
            <a:chOff x="166396" y="8755081"/>
            <a:chExt cx="4167639" cy="781943"/>
          </a:xfrm>
        </p:grpSpPr>
        <p:sp>
          <p:nvSpPr>
            <p:cNvPr id="248" name="Google Shape;248;p3"/>
            <p:cNvSpPr/>
            <p:nvPr/>
          </p:nvSpPr>
          <p:spPr>
            <a:xfrm>
              <a:off x="384522" y="8755081"/>
              <a:ext cx="3949513" cy="781943"/>
            </a:xfrm>
            <a:prstGeom prst="roundRect">
              <a:avLst>
                <a:gd name="adj" fmla="val 16667"/>
              </a:avLst>
            </a:prstGeom>
            <a:solidFill>
              <a:srgbClr val="0072BC"/>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grpSp>
          <p:nvGrpSpPr>
            <p:cNvPr id="249" name="Google Shape;249;p3"/>
            <p:cNvGrpSpPr/>
            <p:nvPr/>
          </p:nvGrpSpPr>
          <p:grpSpPr>
            <a:xfrm>
              <a:off x="166396" y="8780577"/>
              <a:ext cx="702538" cy="572229"/>
              <a:chOff x="-145995" y="8633545"/>
              <a:chExt cx="787401" cy="641352"/>
            </a:xfrm>
          </p:grpSpPr>
          <p:sp>
            <p:nvSpPr>
              <p:cNvPr id="250" name="Google Shape;250;p3"/>
              <p:cNvSpPr/>
              <p:nvPr/>
            </p:nvSpPr>
            <p:spPr>
              <a:xfrm>
                <a:off x="255643" y="9062171"/>
                <a:ext cx="363538" cy="88900"/>
              </a:xfrm>
              <a:custGeom>
                <a:avLst/>
                <a:gdLst/>
                <a:ahLst/>
                <a:cxnLst/>
                <a:rect l="l" t="t" r="r" b="b"/>
                <a:pathLst>
                  <a:path w="97" h="24" extrusionOk="0">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1" name="Google Shape;251;p3"/>
              <p:cNvSpPr/>
              <p:nvPr/>
            </p:nvSpPr>
            <p:spPr>
              <a:xfrm>
                <a:off x="233418" y="9039946"/>
                <a:ext cx="407988" cy="134938"/>
              </a:xfrm>
              <a:custGeom>
                <a:avLst/>
                <a:gdLst/>
                <a:ahLst/>
                <a:cxnLst/>
                <a:rect l="l" t="t" r="r" b="b"/>
                <a:pathLst>
                  <a:path w="109" h="36" extrusionOk="0">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2" name="Google Shape;252;p3"/>
              <p:cNvSpPr/>
              <p:nvPr/>
            </p:nvSpPr>
            <p:spPr>
              <a:xfrm>
                <a:off x="255643" y="9136784"/>
                <a:ext cx="363538" cy="90488"/>
              </a:xfrm>
              <a:custGeom>
                <a:avLst/>
                <a:gdLst/>
                <a:ahLst/>
                <a:cxnLst/>
                <a:rect l="l" t="t" r="r" b="b"/>
                <a:pathLst>
                  <a:path w="97" h="24" extrusionOk="0">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3" name="Google Shape;253;p3"/>
              <p:cNvSpPr/>
              <p:nvPr/>
            </p:nvSpPr>
            <p:spPr>
              <a:xfrm>
                <a:off x="233418" y="9114559"/>
                <a:ext cx="407988" cy="134938"/>
              </a:xfrm>
              <a:custGeom>
                <a:avLst/>
                <a:gdLst/>
                <a:ahLst/>
                <a:cxnLst/>
                <a:rect l="l" t="t" r="r" b="b"/>
                <a:pathLst>
                  <a:path w="109" h="36" extrusionOk="0">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4" name="Google Shape;254;p3"/>
              <p:cNvSpPr/>
              <p:nvPr/>
            </p:nvSpPr>
            <p:spPr>
              <a:xfrm>
                <a:off x="217543" y="8657358"/>
                <a:ext cx="263525" cy="254000"/>
              </a:xfrm>
              <a:custGeom>
                <a:avLst/>
                <a:gdLst/>
                <a:ahLst/>
                <a:cxnLst/>
                <a:rect l="l" t="t" r="r" b="b"/>
                <a:pathLst>
                  <a:path w="70" h="68" extrusionOk="0">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5" name="Google Shape;255;p3"/>
              <p:cNvSpPr/>
              <p:nvPr/>
            </p:nvSpPr>
            <p:spPr>
              <a:xfrm>
                <a:off x="192143" y="8633545"/>
                <a:ext cx="314325" cy="300038"/>
              </a:xfrm>
              <a:custGeom>
                <a:avLst/>
                <a:gdLst/>
                <a:ahLst/>
                <a:cxnLst/>
                <a:rect l="l" t="t" r="r" b="b"/>
                <a:pathLst>
                  <a:path w="84" h="80" extrusionOk="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6" name="Google Shape;256;p3"/>
              <p:cNvSpPr/>
              <p:nvPr/>
            </p:nvSpPr>
            <p:spPr>
              <a:xfrm>
                <a:off x="-123770" y="8724033"/>
                <a:ext cx="742950" cy="528639"/>
              </a:xfrm>
              <a:custGeom>
                <a:avLst/>
                <a:gdLst/>
                <a:ahLst/>
                <a:cxnLst/>
                <a:rect l="l" t="t" r="r" b="b"/>
                <a:pathLst>
                  <a:path w="198" h="141" extrusionOk="0">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7" name="Google Shape;257;p3"/>
              <p:cNvSpPr/>
              <p:nvPr/>
            </p:nvSpPr>
            <p:spPr>
              <a:xfrm>
                <a:off x="-145995" y="8701808"/>
                <a:ext cx="787400" cy="573089"/>
              </a:xfrm>
              <a:custGeom>
                <a:avLst/>
                <a:gdLst/>
                <a:ahLst/>
                <a:cxnLst/>
                <a:rect l="l" t="t" r="r" b="b"/>
                <a:pathLst>
                  <a:path w="210" h="153" extrusionOk="0">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8" name="Google Shape;258;p3"/>
              <p:cNvSpPr/>
              <p:nvPr/>
            </p:nvSpPr>
            <p:spPr>
              <a:xfrm>
                <a:off x="277868" y="9084396"/>
                <a:ext cx="319088" cy="4445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9" name="Google Shape;259;p3"/>
              <p:cNvSpPr/>
              <p:nvPr/>
            </p:nvSpPr>
            <p:spPr>
              <a:xfrm>
                <a:off x="277868" y="9159009"/>
                <a:ext cx="319088" cy="4445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60" name="Google Shape;260;p3"/>
              <p:cNvSpPr/>
              <p:nvPr/>
            </p:nvSpPr>
            <p:spPr>
              <a:xfrm>
                <a:off x="239768" y="8674820"/>
                <a:ext cx="217488" cy="214313"/>
              </a:xfrm>
              <a:custGeom>
                <a:avLst/>
                <a:gdLst/>
                <a:ahLst/>
                <a:cxnLst/>
                <a:rect l="l" t="t" r="r" b="b"/>
                <a:pathLst>
                  <a:path w="58" h="57" extrusionOk="0">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61" name="Google Shape;261;p3"/>
              <p:cNvSpPr/>
              <p:nvPr/>
            </p:nvSpPr>
            <p:spPr>
              <a:xfrm>
                <a:off x="-96782" y="8746258"/>
                <a:ext cx="693738" cy="484189"/>
              </a:xfrm>
              <a:custGeom>
                <a:avLst/>
                <a:gdLst/>
                <a:ahLst/>
                <a:cxnLst/>
                <a:rect l="l" t="t" r="r" b="b"/>
                <a:pathLst>
                  <a:path w="437" h="305" extrusionOk="0">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grpSp>
        <p:sp>
          <p:nvSpPr>
            <p:cNvPr id="262" name="Google Shape;262;p3"/>
            <p:cNvSpPr txBox="1"/>
            <p:nvPr/>
          </p:nvSpPr>
          <p:spPr>
            <a:xfrm>
              <a:off x="932118" y="8770019"/>
              <a:ext cx="3338734" cy="6442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600" b="1">
                  <a:solidFill>
                    <a:schemeClr val="lt1"/>
                  </a:solidFill>
                  <a:latin typeface="Tahoma"/>
                  <a:ea typeface="Tahoma"/>
                  <a:cs typeface="Tahoma"/>
                  <a:sym typeface="Tahoma"/>
                </a:rPr>
                <a:t>2. Hằng số cân bằng</a:t>
              </a:r>
              <a:endParaRPr sz="4600" b="1">
                <a:solidFill>
                  <a:schemeClr val="lt1"/>
                </a:solidFill>
                <a:latin typeface="Tahoma"/>
                <a:ea typeface="Tahoma"/>
                <a:cs typeface="Tahoma"/>
                <a:sym typeface="Tahoma"/>
              </a:endParaRPr>
            </a:p>
          </p:txBody>
        </p:sp>
      </p:grpSp>
      <p:grpSp>
        <p:nvGrpSpPr>
          <p:cNvPr id="6" name="Group 66">
            <a:extLst>
              <a:ext uri="{FF2B5EF4-FFF2-40B4-BE49-F238E27FC236}">
                <a16:creationId xmlns:a16="http://schemas.microsoft.com/office/drawing/2014/main" id="{C4679AE0-23EB-EA4C-0A06-A09EF09E177F}"/>
              </a:ext>
            </a:extLst>
          </p:cNvPr>
          <p:cNvGrpSpPr/>
          <p:nvPr/>
        </p:nvGrpSpPr>
        <p:grpSpPr>
          <a:xfrm>
            <a:off x="417318" y="4054908"/>
            <a:ext cx="23549364" cy="8776190"/>
            <a:chOff x="4221718" y="3423084"/>
            <a:chExt cx="15942152" cy="11089678"/>
          </a:xfrm>
        </p:grpSpPr>
        <p:sp>
          <p:nvSpPr>
            <p:cNvPr id="7" name="Rounded Rectangle 67">
              <a:extLst>
                <a:ext uri="{FF2B5EF4-FFF2-40B4-BE49-F238E27FC236}">
                  <a16:creationId xmlns:a16="http://schemas.microsoft.com/office/drawing/2014/main" id="{F9C92ECB-EE71-DCD9-8B68-92F02E9C75C6}"/>
                </a:ext>
              </a:extLst>
            </p:cNvPr>
            <p:cNvSpPr/>
            <p:nvPr/>
          </p:nvSpPr>
          <p:spPr>
            <a:xfrm>
              <a:off x="4221718" y="3432779"/>
              <a:ext cx="15942152" cy="11079983"/>
            </a:xfrm>
            <a:prstGeom prst="roundRect">
              <a:avLst>
                <a:gd name="adj" fmla="val 1703"/>
              </a:avLst>
            </a:prstGeom>
            <a:solidFill>
              <a:srgbClr val="EEECE1">
                <a:lumMod val="90000"/>
              </a:srgbClr>
            </a:solidFill>
            <a:ln w="19050" cap="flat" cmpd="sng" algn="ctr">
              <a:solidFill>
                <a:sysClr val="window" lastClr="FFFFFF">
                  <a:lumMod val="75000"/>
                </a:sysClr>
              </a:solidFill>
              <a:prstDash val="solid"/>
            </a:ln>
            <a:effectLst/>
            <a:scene3d>
              <a:camera prst="orthographicFront"/>
              <a:lightRig rig="threePt" dir="t"/>
            </a:scene3d>
            <a:sp3d>
              <a:bevelT/>
            </a:sp3d>
          </p:spPr>
          <p:txBody>
            <a:bodyPr lIns="36000" tIns="18000" rIns="36000" bIns="18000"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600" b="0"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8" name="Round Same Side Corner Rectangle 68">
              <a:extLst>
                <a:ext uri="{FF2B5EF4-FFF2-40B4-BE49-F238E27FC236}">
                  <a16:creationId xmlns:a16="http://schemas.microsoft.com/office/drawing/2014/main" id="{DDCBD178-4112-FB05-E2E3-FE4129E24692}"/>
                </a:ext>
              </a:extLst>
            </p:cNvPr>
            <p:cNvSpPr/>
            <p:nvPr/>
          </p:nvSpPr>
          <p:spPr>
            <a:xfrm>
              <a:off x="4221718" y="3423084"/>
              <a:ext cx="15942152" cy="1008112"/>
            </a:xfrm>
            <a:prstGeom prst="round2SameRect">
              <a:avLst/>
            </a:prstGeom>
            <a:solidFill>
              <a:srgbClr val="EEECE1">
                <a:lumMod val="50000"/>
              </a:srgbClr>
            </a:solidFill>
            <a:ln w="25400" cap="flat" cmpd="sng" algn="ctr">
              <a:no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Box 69">
              <a:extLst>
                <a:ext uri="{FF2B5EF4-FFF2-40B4-BE49-F238E27FC236}">
                  <a16:creationId xmlns:a16="http://schemas.microsoft.com/office/drawing/2014/main" id="{039E93A6-914E-3201-2DA6-2BA65601A31D}"/>
                </a:ext>
              </a:extLst>
            </p:cNvPr>
            <p:cNvSpPr txBox="1"/>
            <p:nvPr/>
          </p:nvSpPr>
          <p:spPr>
            <a:xfrm>
              <a:off x="4386775" y="3523556"/>
              <a:ext cx="15612038" cy="1011164"/>
            </a:xfrm>
            <a:prstGeom prst="rect">
              <a:avLst/>
            </a:prstGeom>
            <a:noFill/>
          </p:spPr>
          <p:txBody>
            <a:bodyPr wrap="square" rtlCol="0">
              <a:spAutoFit/>
            </a:bodyPr>
            <a:lstStyle/>
            <a:p>
              <a:pPr marL="0" marR="0" lvl="0" indent="0" algn="ctr" defTabSz="2177278" eaLnBrk="1" fontAlgn="auto" latinLnBrk="0" hangingPunct="1">
                <a:lnSpc>
                  <a:spcPct val="100000"/>
                </a:lnSpc>
                <a:spcBef>
                  <a:spcPts val="0"/>
                </a:spcBef>
                <a:spcAft>
                  <a:spcPts val="0"/>
                </a:spcAft>
                <a:buClrTx/>
                <a:buSzTx/>
                <a:buFontTx/>
                <a:buNone/>
                <a:tabLst/>
                <a:defRPr/>
              </a:pPr>
              <a:r>
                <a:rPr kumimoji="0" lang="en-US" sz="46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rPr>
                <a:t>Hoạt động nhóm</a:t>
              </a:r>
              <a:endParaRPr kumimoji="0" lang="en-US" sz="46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grpSp>
      <p:grpSp>
        <p:nvGrpSpPr>
          <p:cNvPr id="2" name="Group 66">
            <a:extLst>
              <a:ext uri="{FF2B5EF4-FFF2-40B4-BE49-F238E27FC236}">
                <a16:creationId xmlns:a16="http://schemas.microsoft.com/office/drawing/2014/main" id="{115788DC-D277-3FC9-1175-D04E9CB9DD9C}"/>
              </a:ext>
            </a:extLst>
          </p:cNvPr>
          <p:cNvGrpSpPr/>
          <p:nvPr/>
        </p:nvGrpSpPr>
        <p:grpSpPr>
          <a:xfrm>
            <a:off x="417318" y="3752962"/>
            <a:ext cx="23549364" cy="9964626"/>
            <a:chOff x="4221718" y="3423084"/>
            <a:chExt cx="15942152" cy="11089678"/>
          </a:xfrm>
        </p:grpSpPr>
        <p:sp>
          <p:nvSpPr>
            <p:cNvPr id="3" name="Rounded Rectangle 67">
              <a:extLst>
                <a:ext uri="{FF2B5EF4-FFF2-40B4-BE49-F238E27FC236}">
                  <a16:creationId xmlns:a16="http://schemas.microsoft.com/office/drawing/2014/main" id="{10ED9481-FD39-E728-A0EA-8D5978FECC18}"/>
                </a:ext>
              </a:extLst>
            </p:cNvPr>
            <p:cNvSpPr/>
            <p:nvPr/>
          </p:nvSpPr>
          <p:spPr>
            <a:xfrm>
              <a:off x="4221718" y="3432779"/>
              <a:ext cx="15942152" cy="11079983"/>
            </a:xfrm>
            <a:prstGeom prst="roundRect">
              <a:avLst>
                <a:gd name="adj" fmla="val 1703"/>
              </a:avLst>
            </a:prstGeom>
            <a:solidFill>
              <a:srgbClr val="EEECE1">
                <a:lumMod val="90000"/>
              </a:srgbClr>
            </a:solidFill>
            <a:ln w="19050" cap="flat" cmpd="sng" algn="ctr">
              <a:solidFill>
                <a:sysClr val="window" lastClr="FFFFFF">
                  <a:lumMod val="75000"/>
                </a:sysClr>
              </a:solidFill>
              <a:prstDash val="solid"/>
            </a:ln>
            <a:effectLst/>
            <a:scene3d>
              <a:camera prst="orthographicFront"/>
              <a:lightRig rig="threePt" dir="t"/>
            </a:scene3d>
            <a:sp3d>
              <a:bevelT/>
            </a:sp3d>
          </p:spPr>
          <p:txBody>
            <a:bodyPr lIns="36000" tIns="18000" rIns="36000" bIns="18000"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600"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4" name="Round Same Side Corner Rectangle 68">
              <a:extLst>
                <a:ext uri="{FF2B5EF4-FFF2-40B4-BE49-F238E27FC236}">
                  <a16:creationId xmlns:a16="http://schemas.microsoft.com/office/drawing/2014/main" id="{82BDC959-AC15-B7DF-9315-432C8D551FC3}"/>
                </a:ext>
              </a:extLst>
            </p:cNvPr>
            <p:cNvSpPr/>
            <p:nvPr/>
          </p:nvSpPr>
          <p:spPr>
            <a:xfrm>
              <a:off x="4221718" y="3423084"/>
              <a:ext cx="15942152" cy="2073407"/>
            </a:xfrm>
            <a:prstGeom prst="round2SameRect">
              <a:avLst/>
            </a:prstGeom>
            <a:solidFill>
              <a:srgbClr val="EEECE1">
                <a:lumMod val="50000"/>
              </a:srgbClr>
            </a:solidFill>
            <a:ln w="25400" cap="flat" cmpd="sng" algn="ctr">
              <a:no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69">
              <a:extLst>
                <a:ext uri="{FF2B5EF4-FFF2-40B4-BE49-F238E27FC236}">
                  <a16:creationId xmlns:a16="http://schemas.microsoft.com/office/drawing/2014/main" id="{844A2AF3-0CB2-87E4-7ACA-6B1D68BD8831}"/>
                </a:ext>
              </a:extLst>
            </p:cNvPr>
            <p:cNvSpPr txBox="1"/>
            <p:nvPr/>
          </p:nvSpPr>
          <p:spPr>
            <a:xfrm>
              <a:off x="4386775" y="3728634"/>
              <a:ext cx="15647209" cy="1335852"/>
            </a:xfrm>
            <a:prstGeom prst="rect">
              <a:avLst/>
            </a:prstGeom>
            <a:solidFill>
              <a:schemeClr val="accent2">
                <a:lumMod val="40000"/>
                <a:lumOff val="60000"/>
              </a:schemeClr>
            </a:solidFill>
          </p:spPr>
          <p:txBody>
            <a:bodyPr wrap="square" rtlCol="0">
              <a:spAutoFit/>
            </a:bodyPr>
            <a:lstStyle/>
            <a:p>
              <a:pPr algn="just" defTabSz="2177278">
                <a:buClrTx/>
                <a:defRPr/>
              </a:pPr>
              <a:r>
                <a:rPr kumimoji="0" lang="en-US" sz="36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rPr>
                <a:t>Trạm 2: </a:t>
              </a:r>
              <a:r>
                <a:rPr lang="nl-NL" sz="3600">
                  <a:effectLst/>
                  <a:latin typeface="Times New Roman" panose="02020603050405020304" pitchFamily="18" charset="0"/>
                  <a:ea typeface="Calibri" panose="020F0502020204030204" pitchFamily="34" charset="0"/>
                  <a:cs typeface="Times New Roman" panose="02020603050405020304" pitchFamily="18" charset="0"/>
                </a:rPr>
                <a:t>K</a:t>
              </a:r>
              <a:r>
                <a:rPr lang="nl-NL" sz="3600" baseline="-25000">
                  <a:effectLst/>
                  <a:latin typeface="Times New Roman" panose="02020603050405020304" pitchFamily="18" charset="0"/>
                  <a:ea typeface="Calibri" panose="020F0502020204030204" pitchFamily="34" charset="0"/>
                  <a:cs typeface="Times New Roman" panose="02020603050405020304" pitchFamily="18" charset="0"/>
                </a:rPr>
                <a:t>C</a:t>
              </a:r>
              <a:r>
                <a:rPr lang="nl-NL" sz="3600">
                  <a:effectLst/>
                  <a:latin typeface="Times New Roman" panose="02020603050405020304" pitchFamily="18" charset="0"/>
                  <a:ea typeface="Calibri" panose="020F0502020204030204" pitchFamily="34" charset="0"/>
                  <a:cs typeface="Times New Roman" panose="02020603050405020304" pitchFamily="18" charset="0"/>
                </a:rPr>
                <a:t> được gọi là hằng số cân bằng. Hãy nêu cách tính hằng số cân bằng với phương trình tổng quát:  </a:t>
              </a:r>
              <a:endParaRPr lang="en-US" sz="3600">
                <a:effectLst/>
                <a:latin typeface="Times New Roman" panose="02020603050405020304" pitchFamily="18" charset="0"/>
                <a:ea typeface="Calibri" panose="020F0502020204030204" pitchFamily="34" charset="0"/>
                <a:cs typeface="Times New Roman" panose="02020603050405020304" pitchFamily="18" charset="0"/>
              </a:endParaRPr>
            </a:p>
            <a:p>
              <a:pPr algn="just" defTabSz="2177278">
                <a:buClrTx/>
                <a:defRPr/>
              </a:pPr>
              <a:r>
                <a:rPr kumimoji="0" lang="en-US" sz="3600"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rPr>
                <a:t>                              </a:t>
              </a:r>
              <a:r>
                <a:rPr lang="nl-NL" sz="3600">
                  <a:effectLst/>
                  <a:latin typeface="Times New Roman" panose="02020603050405020304" pitchFamily="18" charset="0"/>
                  <a:ea typeface="Calibri" panose="020F0502020204030204" pitchFamily="34" charset="0"/>
                </a:rPr>
                <a:t>Từ đó, nêu ý nghĩa của HSCB</a:t>
              </a:r>
              <a:endParaRPr kumimoji="0" lang="en-US" sz="360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grpSp>
      <p:graphicFrame>
        <p:nvGraphicFramePr>
          <p:cNvPr id="11" name="Object 10">
            <a:extLst>
              <a:ext uri="{FF2B5EF4-FFF2-40B4-BE49-F238E27FC236}">
                <a16:creationId xmlns:a16="http://schemas.microsoft.com/office/drawing/2014/main" id="{234CF84D-1E91-C57E-55BC-59477552A6F9}"/>
              </a:ext>
            </a:extLst>
          </p:cNvPr>
          <p:cNvGraphicFramePr>
            <a:graphicFrameLocks noChangeAspect="1"/>
          </p:cNvGraphicFramePr>
          <p:nvPr>
            <p:extLst>
              <p:ext uri="{D42A27DB-BD31-4B8C-83A1-F6EECF244321}">
                <p14:modId xmlns:p14="http://schemas.microsoft.com/office/powerpoint/2010/main" val="2339219874"/>
              </p:ext>
            </p:extLst>
          </p:nvPr>
        </p:nvGraphicFramePr>
        <p:xfrm>
          <a:off x="11031794" y="4606461"/>
          <a:ext cx="3767443" cy="739263"/>
        </p:xfrm>
        <a:graphic>
          <a:graphicData uri="http://schemas.openxmlformats.org/presentationml/2006/ole">
            <mc:AlternateContent xmlns:mc="http://schemas.openxmlformats.org/markup-compatibility/2006">
              <mc:Choice xmlns:v="urn:schemas-microsoft-com:vml" Requires="v">
                <p:oleObj spid="_x0000_s4101" name="Equation" r:id="rId4" imgW="1417329" imgH="276366" progId="Equation.DSMT4">
                  <p:embed/>
                </p:oleObj>
              </mc:Choice>
              <mc:Fallback>
                <p:oleObj name="Equation" r:id="rId4" imgW="1417329" imgH="276366" progId="Equation.DSMT4">
                  <p:embed/>
                  <p:pic>
                    <p:nvPicPr>
                      <p:cNvPr id="19" name="Object 18">
                        <a:extLst>
                          <a:ext uri="{FF2B5EF4-FFF2-40B4-BE49-F238E27FC236}">
                            <a16:creationId xmlns:a16="http://schemas.microsoft.com/office/drawing/2014/main" id="{D8044BD3-3D51-A594-FF0E-49408E34E7D7}"/>
                          </a:ext>
                        </a:extLst>
                      </p:cNvPr>
                      <p:cNvPicPr/>
                      <p:nvPr/>
                    </p:nvPicPr>
                    <p:blipFill>
                      <a:blip r:embed="rId5"/>
                      <a:stretch>
                        <a:fillRect/>
                      </a:stretch>
                    </p:blipFill>
                    <p:spPr>
                      <a:xfrm>
                        <a:off x="11031794" y="4606461"/>
                        <a:ext cx="3767443" cy="739263"/>
                      </a:xfrm>
                      <a:prstGeom prst="rect">
                        <a:avLst/>
                      </a:prstGeom>
                    </p:spPr>
                  </p:pic>
                </p:oleObj>
              </mc:Fallback>
            </mc:AlternateContent>
          </a:graphicData>
        </a:graphic>
      </p:graphicFrame>
      <p:graphicFrame>
        <p:nvGraphicFramePr>
          <p:cNvPr id="13" name="Table 12">
            <a:extLst>
              <a:ext uri="{FF2B5EF4-FFF2-40B4-BE49-F238E27FC236}">
                <a16:creationId xmlns:a16="http://schemas.microsoft.com/office/drawing/2014/main" id="{925D3484-E43D-9623-5D1B-AD4FA31BF142}"/>
              </a:ext>
            </a:extLst>
          </p:cNvPr>
          <p:cNvGraphicFramePr>
            <a:graphicFrameLocks noGrp="1"/>
          </p:cNvGraphicFramePr>
          <p:nvPr>
            <p:extLst>
              <p:ext uri="{D42A27DB-BD31-4B8C-83A1-F6EECF244321}">
                <p14:modId xmlns:p14="http://schemas.microsoft.com/office/powerpoint/2010/main" val="2282105536"/>
              </p:ext>
            </p:extLst>
          </p:nvPr>
        </p:nvGraphicFramePr>
        <p:xfrm>
          <a:off x="1432865" y="5860191"/>
          <a:ext cx="4790954" cy="1463040"/>
        </p:xfrm>
        <a:graphic>
          <a:graphicData uri="http://schemas.openxmlformats.org/drawingml/2006/table">
            <a:tbl>
              <a:tblPr firstRow="1" firstCol="1" bandRow="1">
                <a:tableStyleId>{5C22544A-7EE6-4342-B048-85BDC9FD1C3A}</a:tableStyleId>
              </a:tblPr>
              <a:tblGrid>
                <a:gridCol w="1197173">
                  <a:extLst>
                    <a:ext uri="{9D8B030D-6E8A-4147-A177-3AD203B41FA5}">
                      <a16:colId xmlns:a16="http://schemas.microsoft.com/office/drawing/2014/main" val="3755174801"/>
                    </a:ext>
                  </a:extLst>
                </a:gridCol>
                <a:gridCol w="1197173">
                  <a:extLst>
                    <a:ext uri="{9D8B030D-6E8A-4147-A177-3AD203B41FA5}">
                      <a16:colId xmlns:a16="http://schemas.microsoft.com/office/drawing/2014/main" val="1938976957"/>
                    </a:ext>
                  </a:extLst>
                </a:gridCol>
                <a:gridCol w="1198304">
                  <a:extLst>
                    <a:ext uri="{9D8B030D-6E8A-4147-A177-3AD203B41FA5}">
                      <a16:colId xmlns:a16="http://schemas.microsoft.com/office/drawing/2014/main" val="3415558666"/>
                    </a:ext>
                  </a:extLst>
                </a:gridCol>
                <a:gridCol w="1198304">
                  <a:extLst>
                    <a:ext uri="{9D8B030D-6E8A-4147-A177-3AD203B41FA5}">
                      <a16:colId xmlns:a16="http://schemas.microsoft.com/office/drawing/2014/main" val="439908184"/>
                    </a:ext>
                  </a:extLst>
                </a:gridCol>
              </a:tblGrid>
              <a:tr h="564011">
                <a:tc>
                  <a:txBody>
                    <a:bodyPr/>
                    <a:lstStyle/>
                    <a:p>
                      <a:pPr marL="0" marR="0" algn="just">
                        <a:lnSpc>
                          <a:spcPct val="150000"/>
                        </a:lnSpc>
                        <a:spcBef>
                          <a:spcPts val="0"/>
                        </a:spcBef>
                        <a:spcAft>
                          <a:spcPts val="0"/>
                        </a:spcAft>
                      </a:pPr>
                      <a:r>
                        <a:rPr lang="nl-NL" sz="3200">
                          <a:solidFill>
                            <a:schemeClr val="bg1"/>
                          </a:solidFill>
                          <a:effectLst/>
                          <a:latin typeface="Times New Roman" panose="02020603050405020304" pitchFamily="18" charset="0"/>
                          <a:cs typeface="Times New Roman" panose="02020603050405020304" pitchFamily="18" charset="0"/>
                        </a:rPr>
                        <a:t> </a:t>
                      </a:r>
                      <a:endParaRPr lang="en-US" sz="32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75000"/>
                      </a:schemeClr>
                    </a:solidFill>
                  </a:tcPr>
                </a:tc>
                <a:tc>
                  <a:txBody>
                    <a:bodyPr/>
                    <a:lstStyle/>
                    <a:p>
                      <a:pPr marL="0" marR="0" algn="just">
                        <a:lnSpc>
                          <a:spcPct val="150000"/>
                        </a:lnSpc>
                        <a:spcBef>
                          <a:spcPts val="0"/>
                        </a:spcBef>
                        <a:spcAft>
                          <a:spcPts val="0"/>
                        </a:spcAft>
                      </a:pPr>
                      <a:r>
                        <a:rPr lang="nl-NL" sz="3200">
                          <a:solidFill>
                            <a:schemeClr val="bg1"/>
                          </a:solidFill>
                          <a:effectLst/>
                          <a:latin typeface="Times New Roman" panose="02020603050405020304" pitchFamily="18" charset="0"/>
                          <a:cs typeface="Times New Roman" panose="02020603050405020304" pitchFamily="18" charset="0"/>
                        </a:rPr>
                        <a:t>TN1</a:t>
                      </a:r>
                      <a:endParaRPr lang="en-US" sz="32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75000"/>
                      </a:schemeClr>
                    </a:solidFill>
                  </a:tcPr>
                </a:tc>
                <a:tc>
                  <a:txBody>
                    <a:bodyPr/>
                    <a:lstStyle/>
                    <a:p>
                      <a:pPr marL="0" marR="0" algn="just">
                        <a:lnSpc>
                          <a:spcPct val="150000"/>
                        </a:lnSpc>
                        <a:spcBef>
                          <a:spcPts val="0"/>
                        </a:spcBef>
                        <a:spcAft>
                          <a:spcPts val="0"/>
                        </a:spcAft>
                      </a:pPr>
                      <a:r>
                        <a:rPr lang="nl-NL" sz="3200">
                          <a:solidFill>
                            <a:schemeClr val="bg1"/>
                          </a:solidFill>
                          <a:effectLst/>
                          <a:latin typeface="Times New Roman" panose="02020603050405020304" pitchFamily="18" charset="0"/>
                          <a:cs typeface="Times New Roman" panose="02020603050405020304" pitchFamily="18" charset="0"/>
                        </a:rPr>
                        <a:t>TN2</a:t>
                      </a:r>
                      <a:endParaRPr lang="en-US" sz="32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75000"/>
                      </a:schemeClr>
                    </a:solidFill>
                  </a:tcPr>
                </a:tc>
                <a:tc>
                  <a:txBody>
                    <a:bodyPr/>
                    <a:lstStyle/>
                    <a:p>
                      <a:pPr marL="0" marR="0" algn="just">
                        <a:lnSpc>
                          <a:spcPct val="150000"/>
                        </a:lnSpc>
                        <a:spcBef>
                          <a:spcPts val="0"/>
                        </a:spcBef>
                        <a:spcAft>
                          <a:spcPts val="0"/>
                        </a:spcAft>
                      </a:pPr>
                      <a:r>
                        <a:rPr lang="nl-NL" sz="3200">
                          <a:solidFill>
                            <a:schemeClr val="bg1"/>
                          </a:solidFill>
                          <a:effectLst/>
                          <a:latin typeface="Times New Roman" panose="02020603050405020304" pitchFamily="18" charset="0"/>
                          <a:cs typeface="Times New Roman" panose="02020603050405020304" pitchFamily="18" charset="0"/>
                        </a:rPr>
                        <a:t>TN3</a:t>
                      </a:r>
                      <a:endParaRPr lang="en-US" sz="32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75000"/>
                      </a:schemeClr>
                    </a:solidFill>
                  </a:tcPr>
                </a:tc>
                <a:extLst>
                  <a:ext uri="{0D108BD9-81ED-4DB2-BD59-A6C34878D82A}">
                    <a16:rowId xmlns:a16="http://schemas.microsoft.com/office/drawing/2014/main" val="166981519"/>
                  </a:ext>
                </a:extLst>
              </a:tr>
              <a:tr h="564011">
                <a:tc>
                  <a:txBody>
                    <a:bodyPr/>
                    <a:lstStyle/>
                    <a:p>
                      <a:pPr marL="0" marR="0" algn="just">
                        <a:lnSpc>
                          <a:spcPct val="150000"/>
                        </a:lnSpc>
                        <a:spcBef>
                          <a:spcPts val="0"/>
                        </a:spcBef>
                        <a:spcAft>
                          <a:spcPts val="0"/>
                        </a:spcAft>
                      </a:pPr>
                      <a:r>
                        <a:rPr lang="nl-NL" sz="3200">
                          <a:solidFill>
                            <a:schemeClr val="bg1"/>
                          </a:solidFill>
                          <a:effectLst/>
                          <a:latin typeface="Times New Roman" panose="02020603050405020304" pitchFamily="18" charset="0"/>
                          <a:cs typeface="Times New Roman" panose="02020603050405020304" pitchFamily="18" charset="0"/>
                        </a:rPr>
                        <a:t>K</a:t>
                      </a:r>
                      <a:r>
                        <a:rPr lang="nl-NL" sz="3200" baseline="-25000">
                          <a:solidFill>
                            <a:schemeClr val="bg1"/>
                          </a:solidFill>
                          <a:effectLst/>
                          <a:latin typeface="Times New Roman" panose="02020603050405020304" pitchFamily="18" charset="0"/>
                          <a:cs typeface="Times New Roman" panose="02020603050405020304" pitchFamily="18" charset="0"/>
                        </a:rPr>
                        <a:t>C</a:t>
                      </a:r>
                      <a:endParaRPr lang="en-US" sz="32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75000"/>
                      </a:schemeClr>
                    </a:solidFill>
                  </a:tcPr>
                </a:tc>
                <a:tc>
                  <a:txBody>
                    <a:bodyPr/>
                    <a:lstStyle/>
                    <a:p>
                      <a:pPr marL="0" marR="0" algn="just">
                        <a:lnSpc>
                          <a:spcPct val="150000"/>
                        </a:lnSpc>
                        <a:spcBef>
                          <a:spcPts val="0"/>
                        </a:spcBef>
                        <a:spcAft>
                          <a:spcPts val="0"/>
                        </a:spcAft>
                      </a:pPr>
                      <a:r>
                        <a:rPr lang="nl-NL" sz="3200">
                          <a:solidFill>
                            <a:schemeClr val="bg1"/>
                          </a:solidFill>
                          <a:effectLst/>
                          <a:latin typeface="Times New Roman" panose="02020603050405020304" pitchFamily="18" charset="0"/>
                          <a:cs typeface="Times New Roman" panose="02020603050405020304" pitchFamily="18" charset="0"/>
                        </a:rPr>
                        <a:t>64</a:t>
                      </a:r>
                      <a:endParaRPr lang="en-US" sz="32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75000"/>
                      </a:schemeClr>
                    </a:solidFill>
                  </a:tcPr>
                </a:tc>
                <a:tc>
                  <a:txBody>
                    <a:bodyPr/>
                    <a:lstStyle/>
                    <a:p>
                      <a:pPr marL="0" marR="0" algn="just">
                        <a:lnSpc>
                          <a:spcPct val="150000"/>
                        </a:lnSpc>
                        <a:spcBef>
                          <a:spcPts val="0"/>
                        </a:spcBef>
                        <a:spcAft>
                          <a:spcPts val="0"/>
                        </a:spcAft>
                      </a:pPr>
                      <a:r>
                        <a:rPr lang="nl-NL" sz="3200">
                          <a:solidFill>
                            <a:schemeClr val="bg1"/>
                          </a:solidFill>
                          <a:effectLst/>
                          <a:latin typeface="Times New Roman" panose="02020603050405020304" pitchFamily="18" charset="0"/>
                          <a:cs typeface="Times New Roman" panose="02020603050405020304" pitchFamily="18" charset="0"/>
                        </a:rPr>
                        <a:t>63,99</a:t>
                      </a:r>
                      <a:endParaRPr lang="en-US" sz="32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75000"/>
                      </a:schemeClr>
                    </a:solidFill>
                  </a:tcPr>
                </a:tc>
                <a:tc>
                  <a:txBody>
                    <a:bodyPr/>
                    <a:lstStyle/>
                    <a:p>
                      <a:pPr marL="0" marR="0" algn="just">
                        <a:lnSpc>
                          <a:spcPct val="150000"/>
                        </a:lnSpc>
                        <a:spcBef>
                          <a:spcPts val="0"/>
                        </a:spcBef>
                        <a:spcAft>
                          <a:spcPts val="0"/>
                        </a:spcAft>
                      </a:pPr>
                      <a:r>
                        <a:rPr lang="nl-NL" sz="3200">
                          <a:solidFill>
                            <a:schemeClr val="bg1"/>
                          </a:solidFill>
                          <a:effectLst/>
                          <a:latin typeface="Times New Roman" panose="02020603050405020304" pitchFamily="18" charset="0"/>
                          <a:cs typeface="Times New Roman" panose="02020603050405020304" pitchFamily="18" charset="0"/>
                        </a:rPr>
                        <a:t>64,09</a:t>
                      </a:r>
                      <a:endParaRPr lang="en-US" sz="32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75000"/>
                      </a:schemeClr>
                    </a:solidFill>
                  </a:tcPr>
                </a:tc>
                <a:extLst>
                  <a:ext uri="{0D108BD9-81ED-4DB2-BD59-A6C34878D82A}">
                    <a16:rowId xmlns:a16="http://schemas.microsoft.com/office/drawing/2014/main" val="4183777067"/>
                  </a:ext>
                </a:extLst>
              </a:tr>
            </a:tbl>
          </a:graphicData>
        </a:graphic>
      </p:graphicFrame>
      <p:sp>
        <p:nvSpPr>
          <p:cNvPr id="17" name="TextBox 16">
            <a:extLst>
              <a:ext uri="{FF2B5EF4-FFF2-40B4-BE49-F238E27FC236}">
                <a16:creationId xmlns:a16="http://schemas.microsoft.com/office/drawing/2014/main" id="{F4C0A0AC-31A1-147A-0799-C9BF43C631F0}"/>
              </a:ext>
            </a:extLst>
          </p:cNvPr>
          <p:cNvSpPr txBox="1"/>
          <p:nvPr/>
        </p:nvSpPr>
        <p:spPr>
          <a:xfrm>
            <a:off x="6469225" y="5745629"/>
            <a:ext cx="16005225" cy="742511"/>
          </a:xfrm>
          <a:prstGeom prst="rect">
            <a:avLst/>
          </a:prstGeom>
          <a:noFill/>
        </p:spPr>
        <p:txBody>
          <a:bodyPr wrap="square">
            <a:spAutoFit/>
          </a:bodyPr>
          <a:lstStyle/>
          <a:p>
            <a:pPr marL="0" marR="0" algn="just">
              <a:lnSpc>
                <a:spcPct val="150000"/>
              </a:lnSpc>
              <a:spcBef>
                <a:spcPts val="0"/>
              </a:spcBef>
              <a:spcAft>
                <a:spcPts val="0"/>
              </a:spcAft>
            </a:pPr>
            <a:r>
              <a:rPr lang="nl-NL"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Nồng độ đầu các chất khác nhau, nhưng K</a:t>
            </a:r>
            <a:r>
              <a:rPr lang="nl-NL" sz="3200" baseline="-25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t>
            </a:r>
            <a:r>
              <a:rPr lang="nl-NL"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của 3 thí nghiệm gần như không đổi và bằng 64. </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19" name="Object 18">
            <a:extLst>
              <a:ext uri="{FF2B5EF4-FFF2-40B4-BE49-F238E27FC236}">
                <a16:creationId xmlns:a16="http://schemas.microsoft.com/office/drawing/2014/main" id="{77CE82E1-A433-F303-3A6E-FB3584363628}"/>
              </a:ext>
            </a:extLst>
          </p:cNvPr>
          <p:cNvGraphicFramePr>
            <a:graphicFrameLocks noChangeAspect="1"/>
          </p:cNvGraphicFramePr>
          <p:nvPr>
            <p:extLst>
              <p:ext uri="{D42A27DB-BD31-4B8C-83A1-F6EECF244321}">
                <p14:modId xmlns:p14="http://schemas.microsoft.com/office/powerpoint/2010/main" val="1627781780"/>
              </p:ext>
            </p:extLst>
          </p:nvPr>
        </p:nvGraphicFramePr>
        <p:xfrm>
          <a:off x="9283213" y="6488140"/>
          <a:ext cx="3792180" cy="738075"/>
        </p:xfrm>
        <a:graphic>
          <a:graphicData uri="http://schemas.openxmlformats.org/presentationml/2006/ole">
            <mc:AlternateContent xmlns:mc="http://schemas.openxmlformats.org/markup-compatibility/2006">
              <mc:Choice xmlns:v="urn:schemas-microsoft-com:vml" Requires="v">
                <p:oleObj spid="_x0000_s4102" name="Equation" r:id="rId6" imgW="1422400" imgH="279400" progId="Equation.DSMT4">
                  <p:embed/>
                </p:oleObj>
              </mc:Choice>
              <mc:Fallback>
                <p:oleObj name="Equation" r:id="rId6" imgW="1422400" imgH="279400" progId="Equation.DSMT4">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83213" y="6488140"/>
                        <a:ext cx="3792180" cy="738075"/>
                      </a:xfrm>
                      <a:prstGeom prst="rect">
                        <a:avLst/>
                      </a:prstGeom>
                      <a:noFill/>
                    </p:spPr>
                  </p:pic>
                </p:oleObj>
              </mc:Fallback>
            </mc:AlternateContent>
          </a:graphicData>
        </a:graphic>
      </p:graphicFrame>
      <p:graphicFrame>
        <p:nvGraphicFramePr>
          <p:cNvPr id="20" name="Object 19">
            <a:extLst>
              <a:ext uri="{FF2B5EF4-FFF2-40B4-BE49-F238E27FC236}">
                <a16:creationId xmlns:a16="http://schemas.microsoft.com/office/drawing/2014/main" id="{A7A0699D-45E9-A7CB-37D3-3F9929F8F4F9}"/>
              </a:ext>
            </a:extLst>
          </p:cNvPr>
          <p:cNvGraphicFramePr>
            <a:graphicFrameLocks noChangeAspect="1"/>
          </p:cNvGraphicFramePr>
          <p:nvPr>
            <p:extLst>
              <p:ext uri="{D42A27DB-BD31-4B8C-83A1-F6EECF244321}">
                <p14:modId xmlns:p14="http://schemas.microsoft.com/office/powerpoint/2010/main" val="3061796904"/>
              </p:ext>
            </p:extLst>
          </p:nvPr>
        </p:nvGraphicFramePr>
        <p:xfrm>
          <a:off x="8291837" y="7359374"/>
          <a:ext cx="2739957" cy="1287780"/>
        </p:xfrm>
        <a:graphic>
          <a:graphicData uri="http://schemas.openxmlformats.org/presentationml/2006/ole">
            <mc:AlternateContent xmlns:mc="http://schemas.openxmlformats.org/markup-compatibility/2006">
              <mc:Choice xmlns:v="urn:schemas-microsoft-com:vml" Requires="v">
                <p:oleObj spid="_x0000_s4103" name="Equation" r:id="rId8" imgW="952200" imgH="444240" progId="Equation.DSMT4">
                  <p:embed/>
                </p:oleObj>
              </mc:Choice>
              <mc:Fallback>
                <p:oleObj name="Equation" r:id="rId8" imgW="952200" imgH="444240" progId="Equation.DSMT4">
                  <p:embed/>
                  <p:pic>
                    <p:nvPicPr>
                      <p:cNvPr id="0" name="Object 1"/>
                      <p:cNvPicPr>
                        <a:picLocks noChangeAspect="1" noChangeArrowheads="1"/>
                      </p:cNvPicPr>
                      <p:nvPr/>
                    </p:nvPicPr>
                    <p:blipFill>
                      <a:blip r:embed="rId9"/>
                      <a:srcRect/>
                      <a:stretch>
                        <a:fillRect/>
                      </a:stretch>
                    </p:blipFill>
                    <p:spPr bwMode="auto">
                      <a:xfrm>
                        <a:off x="8291837" y="7359374"/>
                        <a:ext cx="2739957" cy="1287780"/>
                      </a:xfrm>
                      <a:prstGeom prst="rect">
                        <a:avLst/>
                      </a:prstGeom>
                      <a:noFill/>
                    </p:spPr>
                  </p:pic>
                </p:oleObj>
              </mc:Fallback>
            </mc:AlternateContent>
          </a:graphicData>
        </a:graphic>
      </p:graphicFrame>
      <p:sp>
        <p:nvSpPr>
          <p:cNvPr id="21" name="Rectangle 3">
            <a:extLst>
              <a:ext uri="{FF2B5EF4-FFF2-40B4-BE49-F238E27FC236}">
                <a16:creationId xmlns:a16="http://schemas.microsoft.com/office/drawing/2014/main" id="{7D544208-3CF3-3796-9A0D-2AF71C38D9EF}"/>
              </a:ext>
            </a:extLst>
          </p:cNvPr>
          <p:cNvSpPr>
            <a:spLocks noChangeArrowheads="1"/>
          </p:cNvSpPr>
          <p:nvPr/>
        </p:nvSpPr>
        <p:spPr bwMode="auto">
          <a:xfrm>
            <a:off x="7027467" y="6524094"/>
            <a:ext cx="225574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nl-NL" altLang="en-US" sz="32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Tổng quát: </a:t>
            </a:r>
            <a:endParaRPr kumimoji="0" lang="nl-NL" altLang="en-US" sz="3200" b="0" i="0" u="none" strike="noStrike" cap="none" normalizeH="0" baseline="0">
              <a:ln>
                <a:noFill/>
              </a:ln>
              <a:solidFill>
                <a:schemeClr val="tx1"/>
              </a:solidFill>
              <a:effectLst/>
              <a:latin typeface="Arial" panose="020B0604020202020204" pitchFamily="34" charset="0"/>
            </a:endParaRPr>
          </a:p>
        </p:txBody>
      </p:sp>
      <p:sp>
        <p:nvSpPr>
          <p:cNvPr id="22" name="Rectangle 4">
            <a:extLst>
              <a:ext uri="{FF2B5EF4-FFF2-40B4-BE49-F238E27FC236}">
                <a16:creationId xmlns:a16="http://schemas.microsoft.com/office/drawing/2014/main" id="{859A4B05-9103-C12B-46E4-7FDF00DCB30D}"/>
              </a:ext>
            </a:extLst>
          </p:cNvPr>
          <p:cNvSpPr>
            <a:spLocks noChangeArrowheads="1"/>
          </p:cNvSpPr>
          <p:nvPr/>
        </p:nvSpPr>
        <p:spPr bwMode="auto">
          <a:xfrm>
            <a:off x="7639664" y="8377793"/>
            <a:ext cx="24385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3" name="Rectangle 5">
            <a:extLst>
              <a:ext uri="{FF2B5EF4-FFF2-40B4-BE49-F238E27FC236}">
                <a16:creationId xmlns:a16="http://schemas.microsoft.com/office/drawing/2014/main" id="{A1B4017E-4355-CEF2-90AB-C8447A59FEB3}"/>
              </a:ext>
            </a:extLst>
          </p:cNvPr>
          <p:cNvSpPr>
            <a:spLocks noChangeArrowheads="1"/>
          </p:cNvSpPr>
          <p:nvPr/>
        </p:nvSpPr>
        <p:spPr bwMode="auto">
          <a:xfrm>
            <a:off x="6977875" y="8882098"/>
            <a:ext cx="12854583"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nl-NL" altLang="en-US" sz="32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Trong đó: </a:t>
            </a:r>
            <a:endParaRPr kumimoji="0" lang="en-US" altLang="en-US" sz="3200" b="0" i="0" u="none" strike="noStrike" cap="none" normalizeH="0" baseline="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nl-NL" altLang="en-US" sz="32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 [B], [C], [D] là nồng độ của A,B,C,D tại trạng thái cân bằng. </a:t>
            </a:r>
            <a:endParaRPr kumimoji="0" lang="en-US" altLang="en-US" sz="3200" b="0" i="0" u="none" strike="noStrike" cap="none" normalizeH="0" baseline="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nl-NL" altLang="en-US" sz="32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a,b,c,d lần lượt là hệ số tỉ lượng của A,B,C,D trong PTHH. </a:t>
            </a:r>
            <a:endParaRPr kumimoji="0" lang="en-US" altLang="en-US" sz="3200" b="0" i="0" u="none" strike="noStrike" cap="none" normalizeH="0" baseline="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nl-NL" altLang="en-US" sz="3600" b="1" i="0" u="none" strike="noStrike" cap="none" normalizeH="0" baseline="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 ý nghĩa của hằng số cân bằng</a:t>
            </a:r>
            <a:endParaRPr kumimoji="0" lang="en-US" altLang="en-US" sz="3600" b="1" i="0" u="none" strike="noStrike" cap="none" normalizeH="0" baseline="0">
              <a:ln>
                <a:noFill/>
              </a:ln>
              <a:solidFill>
                <a:schemeClr val="tx1"/>
              </a:solidFill>
              <a:effectLst/>
              <a:latin typeface="Arial" panose="020B0604020202020204" pitchFamily="34" charset="0"/>
            </a:endParaRPr>
          </a:p>
          <a:p>
            <a:pPr marL="457200" marR="0" lvl="0" indent="-457200" algn="just"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nl-NL" altLang="en-US" sz="32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Chỉ phụ thuộc vào bản chất của phản ứng và nhiệt độ </a:t>
            </a:r>
            <a:endParaRPr kumimoji="0" lang="en-US" altLang="en-US" sz="3200" b="0" i="0" u="none" strike="noStrike" cap="none" normalizeH="0" baseline="0">
              <a:ln>
                <a:noFill/>
              </a:ln>
              <a:solidFill>
                <a:schemeClr val="tx1"/>
              </a:solidFill>
              <a:effectLst/>
              <a:latin typeface="Arial" panose="020B0604020202020204" pitchFamily="34" charset="0"/>
            </a:endParaRPr>
          </a:p>
          <a:p>
            <a:pPr marL="457200" marR="0" lvl="0" indent="-457200" algn="just"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nl-NL" altLang="en-US" sz="32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a:t>
            </a:r>
            <a:r>
              <a:rPr kumimoji="0" lang="nl-NL" altLang="en-US" sz="3200" b="0" i="0" u="none" strike="noStrike" cap="none" normalizeH="0" baseline="-3000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a:t>
            </a:r>
            <a:r>
              <a:rPr kumimoji="0" lang="nl-NL" altLang="en-US" sz="32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càng lớn thì phản ứng thuận càng chiếm ưu thế và ngược lại. </a:t>
            </a:r>
            <a:endParaRPr kumimoji="0" lang="nl-NL" altLang="en-US" sz="3200" b="0" i="0" u="none" strike="noStrike" cap="none" normalizeH="0" baseline="0">
              <a:ln>
                <a:noFill/>
              </a:ln>
              <a:solidFill>
                <a:schemeClr val="tx1"/>
              </a:solidFill>
              <a:effectLst/>
              <a:latin typeface="Arial" panose="020B0604020202020204" pitchFamily="34" charset="0"/>
            </a:endParaRPr>
          </a:p>
        </p:txBody>
      </p:sp>
      <p:grpSp>
        <p:nvGrpSpPr>
          <p:cNvPr id="5" name="Group 167">
            <a:extLst>
              <a:ext uri="{FF2B5EF4-FFF2-40B4-BE49-F238E27FC236}">
                <a16:creationId xmlns:a16="http://schemas.microsoft.com/office/drawing/2014/main" id="{DCA9EA08-B3E7-520C-092C-49B25B8D99DF}"/>
              </a:ext>
            </a:extLst>
          </p:cNvPr>
          <p:cNvGrpSpPr/>
          <p:nvPr/>
        </p:nvGrpSpPr>
        <p:grpSpPr>
          <a:xfrm>
            <a:off x="593290" y="12432468"/>
            <a:ext cx="3794127" cy="927101"/>
            <a:chOff x="4867276" y="9361488"/>
            <a:chExt cx="3794125" cy="927101"/>
          </a:xfrm>
        </p:grpSpPr>
        <p:sp>
          <p:nvSpPr>
            <p:cNvPr id="12" name="Freeform 59">
              <a:extLst>
                <a:ext uri="{FF2B5EF4-FFF2-40B4-BE49-F238E27FC236}">
                  <a16:creationId xmlns:a16="http://schemas.microsoft.com/office/drawing/2014/main" id="{EAB73124-D87E-1357-26F5-25EAAEE1913C}"/>
                </a:ext>
              </a:extLst>
            </p:cNvPr>
            <p:cNvSpPr>
              <a:spLocks/>
            </p:cNvSpPr>
            <p:nvPr/>
          </p:nvSpPr>
          <p:spPr bwMode="auto">
            <a:xfrm>
              <a:off x="6351588" y="9713913"/>
              <a:ext cx="322262" cy="427038"/>
            </a:xfrm>
            <a:custGeom>
              <a:avLst/>
              <a:gdLst>
                <a:gd name="T0" fmla="*/ 86 w 86"/>
                <a:gd name="T1" fmla="*/ 8 h 114"/>
                <a:gd name="T2" fmla="*/ 86 w 86"/>
                <a:gd name="T3" fmla="*/ 35 h 114"/>
                <a:gd name="T4" fmla="*/ 54 w 86"/>
                <a:gd name="T5" fmla="*/ 24 h 114"/>
                <a:gd name="T6" fmla="*/ 33 w 86"/>
                <a:gd name="T7" fmla="*/ 33 h 114"/>
                <a:gd name="T8" fmla="*/ 24 w 86"/>
                <a:gd name="T9" fmla="*/ 58 h 114"/>
                <a:gd name="T10" fmla="*/ 33 w 86"/>
                <a:gd name="T11" fmla="*/ 82 h 114"/>
                <a:gd name="T12" fmla="*/ 56 w 86"/>
                <a:gd name="T13" fmla="*/ 91 h 114"/>
                <a:gd name="T14" fmla="*/ 86 w 86"/>
                <a:gd name="T15" fmla="*/ 81 h 114"/>
                <a:gd name="T16" fmla="*/ 86 w 86"/>
                <a:gd name="T17" fmla="*/ 108 h 114"/>
                <a:gd name="T18" fmla="*/ 53 w 86"/>
                <a:gd name="T19" fmla="*/ 114 h 114"/>
                <a:gd name="T20" fmla="*/ 15 w 86"/>
                <a:gd name="T21" fmla="*/ 98 h 114"/>
                <a:gd name="T22" fmla="*/ 0 w 86"/>
                <a:gd name="T23" fmla="*/ 58 h 114"/>
                <a:gd name="T24" fmla="*/ 15 w 86"/>
                <a:gd name="T25" fmla="*/ 17 h 114"/>
                <a:gd name="T26" fmla="*/ 54 w 86"/>
                <a:gd name="T27" fmla="*/ 0 h 114"/>
                <a:gd name="T28" fmla="*/ 86 w 86"/>
                <a:gd name="T29" fmla="*/ 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114">
                  <a:moveTo>
                    <a:pt x="86" y="8"/>
                  </a:moveTo>
                  <a:cubicBezTo>
                    <a:pt x="86" y="35"/>
                    <a:pt x="86" y="35"/>
                    <a:pt x="86" y="35"/>
                  </a:cubicBezTo>
                  <a:cubicBezTo>
                    <a:pt x="74" y="27"/>
                    <a:pt x="63" y="24"/>
                    <a:pt x="54" y="24"/>
                  </a:cubicBezTo>
                  <a:cubicBezTo>
                    <a:pt x="45" y="24"/>
                    <a:pt x="38" y="27"/>
                    <a:pt x="33" y="33"/>
                  </a:cubicBezTo>
                  <a:cubicBezTo>
                    <a:pt x="27" y="39"/>
                    <a:pt x="24" y="48"/>
                    <a:pt x="24" y="58"/>
                  </a:cubicBezTo>
                  <a:cubicBezTo>
                    <a:pt x="24" y="68"/>
                    <a:pt x="27" y="76"/>
                    <a:pt x="33" y="82"/>
                  </a:cubicBezTo>
                  <a:cubicBezTo>
                    <a:pt x="39" y="88"/>
                    <a:pt x="46" y="91"/>
                    <a:pt x="56" y="91"/>
                  </a:cubicBezTo>
                  <a:cubicBezTo>
                    <a:pt x="64" y="91"/>
                    <a:pt x="74" y="87"/>
                    <a:pt x="86" y="81"/>
                  </a:cubicBezTo>
                  <a:cubicBezTo>
                    <a:pt x="86" y="108"/>
                    <a:pt x="86" y="108"/>
                    <a:pt x="86" y="108"/>
                  </a:cubicBezTo>
                  <a:cubicBezTo>
                    <a:pt x="73" y="112"/>
                    <a:pt x="62" y="114"/>
                    <a:pt x="53" y="114"/>
                  </a:cubicBezTo>
                  <a:cubicBezTo>
                    <a:pt x="38" y="114"/>
                    <a:pt x="26" y="109"/>
                    <a:pt x="15" y="98"/>
                  </a:cubicBezTo>
                  <a:cubicBezTo>
                    <a:pt x="5" y="87"/>
                    <a:pt x="0" y="73"/>
                    <a:pt x="0" y="58"/>
                  </a:cubicBezTo>
                  <a:cubicBezTo>
                    <a:pt x="0" y="42"/>
                    <a:pt x="5" y="28"/>
                    <a:pt x="15" y="17"/>
                  </a:cubicBezTo>
                  <a:cubicBezTo>
                    <a:pt x="26" y="6"/>
                    <a:pt x="39" y="0"/>
                    <a:pt x="54" y="0"/>
                  </a:cubicBezTo>
                  <a:cubicBezTo>
                    <a:pt x="64" y="0"/>
                    <a:pt x="74" y="3"/>
                    <a:pt x="86" y="8"/>
                  </a:cubicBez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2177278">
                <a:buClrTx/>
                <a:buFontTx/>
                <a:buNone/>
              </a:pPr>
              <a:endParaRPr lang="en-US" sz="4400" b="1" kern="120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4" name="Freeform 60">
              <a:extLst>
                <a:ext uri="{FF2B5EF4-FFF2-40B4-BE49-F238E27FC236}">
                  <a16:creationId xmlns:a16="http://schemas.microsoft.com/office/drawing/2014/main" id="{B9A44F4E-5498-6015-7EC4-0F011BF2ACD4}"/>
                </a:ext>
              </a:extLst>
            </p:cNvPr>
            <p:cNvSpPr>
              <a:spLocks/>
            </p:cNvSpPr>
            <p:nvPr/>
          </p:nvSpPr>
          <p:spPr bwMode="auto">
            <a:xfrm>
              <a:off x="6738938" y="9721851"/>
              <a:ext cx="325437" cy="415925"/>
            </a:xfrm>
            <a:custGeom>
              <a:avLst/>
              <a:gdLst>
                <a:gd name="T0" fmla="*/ 0 w 205"/>
                <a:gd name="T1" fmla="*/ 0 h 262"/>
                <a:gd name="T2" fmla="*/ 56 w 205"/>
                <a:gd name="T3" fmla="*/ 0 h 262"/>
                <a:gd name="T4" fmla="*/ 56 w 205"/>
                <a:gd name="T5" fmla="*/ 99 h 262"/>
                <a:gd name="T6" fmla="*/ 148 w 205"/>
                <a:gd name="T7" fmla="*/ 99 h 262"/>
                <a:gd name="T8" fmla="*/ 148 w 205"/>
                <a:gd name="T9" fmla="*/ 0 h 262"/>
                <a:gd name="T10" fmla="*/ 205 w 205"/>
                <a:gd name="T11" fmla="*/ 0 h 262"/>
                <a:gd name="T12" fmla="*/ 205 w 205"/>
                <a:gd name="T13" fmla="*/ 262 h 262"/>
                <a:gd name="T14" fmla="*/ 148 w 205"/>
                <a:gd name="T15" fmla="*/ 262 h 262"/>
                <a:gd name="T16" fmla="*/ 148 w 205"/>
                <a:gd name="T17" fmla="*/ 156 h 262"/>
                <a:gd name="T18" fmla="*/ 56 w 205"/>
                <a:gd name="T19" fmla="*/ 156 h 262"/>
                <a:gd name="T20" fmla="*/ 56 w 205"/>
                <a:gd name="T21" fmla="*/ 262 h 262"/>
                <a:gd name="T22" fmla="*/ 0 w 205"/>
                <a:gd name="T23" fmla="*/ 262 h 262"/>
                <a:gd name="T24" fmla="*/ 0 w 205"/>
                <a:gd name="T25"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5" h="262">
                  <a:moveTo>
                    <a:pt x="0" y="0"/>
                  </a:moveTo>
                  <a:lnTo>
                    <a:pt x="56" y="0"/>
                  </a:lnTo>
                  <a:lnTo>
                    <a:pt x="56" y="99"/>
                  </a:lnTo>
                  <a:lnTo>
                    <a:pt x="148" y="99"/>
                  </a:lnTo>
                  <a:lnTo>
                    <a:pt x="148" y="0"/>
                  </a:lnTo>
                  <a:lnTo>
                    <a:pt x="205" y="0"/>
                  </a:lnTo>
                  <a:lnTo>
                    <a:pt x="205" y="262"/>
                  </a:lnTo>
                  <a:lnTo>
                    <a:pt x="148" y="262"/>
                  </a:lnTo>
                  <a:lnTo>
                    <a:pt x="148" y="156"/>
                  </a:lnTo>
                  <a:lnTo>
                    <a:pt x="56" y="156"/>
                  </a:lnTo>
                  <a:lnTo>
                    <a:pt x="56" y="262"/>
                  </a:lnTo>
                  <a:lnTo>
                    <a:pt x="0" y="262"/>
                  </a:lnTo>
                  <a:lnTo>
                    <a:pt x="0" y="0"/>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2177278">
                <a:buClrTx/>
                <a:buFontTx/>
                <a:buNone/>
              </a:pPr>
              <a:endParaRPr lang="en-US" sz="4400" b="1" kern="120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5" name="Freeform 61">
              <a:extLst>
                <a:ext uri="{FF2B5EF4-FFF2-40B4-BE49-F238E27FC236}">
                  <a16:creationId xmlns:a16="http://schemas.microsoft.com/office/drawing/2014/main" id="{BE3A17E7-F261-F9C8-7FD9-99295B4B51D9}"/>
                </a:ext>
              </a:extLst>
            </p:cNvPr>
            <p:cNvSpPr>
              <a:spLocks/>
            </p:cNvSpPr>
            <p:nvPr/>
          </p:nvSpPr>
          <p:spPr bwMode="auto">
            <a:xfrm>
              <a:off x="7150100" y="9721851"/>
              <a:ext cx="327025" cy="419100"/>
            </a:xfrm>
            <a:custGeom>
              <a:avLst/>
              <a:gdLst>
                <a:gd name="T0" fmla="*/ 0 w 87"/>
                <a:gd name="T1" fmla="*/ 0 h 112"/>
                <a:gd name="T2" fmla="*/ 24 w 87"/>
                <a:gd name="T3" fmla="*/ 0 h 112"/>
                <a:gd name="T4" fmla="*/ 24 w 87"/>
                <a:gd name="T5" fmla="*/ 67 h 112"/>
                <a:gd name="T6" fmla="*/ 29 w 87"/>
                <a:gd name="T7" fmla="*/ 83 h 112"/>
                <a:gd name="T8" fmla="*/ 43 w 87"/>
                <a:gd name="T9" fmla="*/ 88 h 112"/>
                <a:gd name="T10" fmla="*/ 58 w 87"/>
                <a:gd name="T11" fmla="*/ 83 h 112"/>
                <a:gd name="T12" fmla="*/ 63 w 87"/>
                <a:gd name="T13" fmla="*/ 66 h 112"/>
                <a:gd name="T14" fmla="*/ 63 w 87"/>
                <a:gd name="T15" fmla="*/ 0 h 112"/>
                <a:gd name="T16" fmla="*/ 87 w 87"/>
                <a:gd name="T17" fmla="*/ 0 h 112"/>
                <a:gd name="T18" fmla="*/ 87 w 87"/>
                <a:gd name="T19" fmla="*/ 71 h 112"/>
                <a:gd name="T20" fmla="*/ 82 w 87"/>
                <a:gd name="T21" fmla="*/ 91 h 112"/>
                <a:gd name="T22" fmla="*/ 67 w 87"/>
                <a:gd name="T23" fmla="*/ 107 h 112"/>
                <a:gd name="T24" fmla="*/ 44 w 87"/>
                <a:gd name="T25" fmla="*/ 112 h 112"/>
                <a:gd name="T26" fmla="*/ 11 w 87"/>
                <a:gd name="T27" fmla="*/ 99 h 112"/>
                <a:gd name="T28" fmla="*/ 0 w 87"/>
                <a:gd name="T29" fmla="*/ 73 h 112"/>
                <a:gd name="T30" fmla="*/ 0 w 87"/>
                <a:gd name="T31"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7" h="112">
                  <a:moveTo>
                    <a:pt x="0" y="0"/>
                  </a:moveTo>
                  <a:cubicBezTo>
                    <a:pt x="24" y="0"/>
                    <a:pt x="24" y="0"/>
                    <a:pt x="24" y="0"/>
                  </a:cubicBezTo>
                  <a:cubicBezTo>
                    <a:pt x="24" y="67"/>
                    <a:pt x="24" y="67"/>
                    <a:pt x="24" y="67"/>
                  </a:cubicBezTo>
                  <a:cubicBezTo>
                    <a:pt x="24" y="74"/>
                    <a:pt x="26" y="79"/>
                    <a:pt x="29" y="83"/>
                  </a:cubicBezTo>
                  <a:cubicBezTo>
                    <a:pt x="33" y="86"/>
                    <a:pt x="37" y="88"/>
                    <a:pt x="43" y="88"/>
                  </a:cubicBezTo>
                  <a:cubicBezTo>
                    <a:pt x="49" y="88"/>
                    <a:pt x="54" y="86"/>
                    <a:pt x="58" y="83"/>
                  </a:cubicBezTo>
                  <a:cubicBezTo>
                    <a:pt x="62" y="79"/>
                    <a:pt x="63" y="73"/>
                    <a:pt x="63" y="66"/>
                  </a:cubicBezTo>
                  <a:cubicBezTo>
                    <a:pt x="63" y="0"/>
                    <a:pt x="63" y="0"/>
                    <a:pt x="63" y="0"/>
                  </a:cubicBezTo>
                  <a:cubicBezTo>
                    <a:pt x="87" y="0"/>
                    <a:pt x="87" y="0"/>
                    <a:pt x="87" y="0"/>
                  </a:cubicBezTo>
                  <a:cubicBezTo>
                    <a:pt x="87" y="71"/>
                    <a:pt x="87" y="71"/>
                    <a:pt x="87" y="71"/>
                  </a:cubicBezTo>
                  <a:cubicBezTo>
                    <a:pt x="87" y="78"/>
                    <a:pt x="85" y="84"/>
                    <a:pt x="82" y="91"/>
                  </a:cubicBezTo>
                  <a:cubicBezTo>
                    <a:pt x="79" y="98"/>
                    <a:pt x="74" y="103"/>
                    <a:pt x="67" y="107"/>
                  </a:cubicBezTo>
                  <a:cubicBezTo>
                    <a:pt x="60" y="110"/>
                    <a:pt x="53" y="112"/>
                    <a:pt x="44" y="112"/>
                  </a:cubicBezTo>
                  <a:cubicBezTo>
                    <a:pt x="29" y="112"/>
                    <a:pt x="18" y="108"/>
                    <a:pt x="11" y="99"/>
                  </a:cubicBezTo>
                  <a:cubicBezTo>
                    <a:pt x="4" y="91"/>
                    <a:pt x="0" y="82"/>
                    <a:pt x="0" y="73"/>
                  </a:cubicBezTo>
                  <a:lnTo>
                    <a:pt x="0" y="0"/>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2177278">
                <a:buClrTx/>
                <a:buFontTx/>
                <a:buNone/>
              </a:pPr>
              <a:endParaRPr lang="en-US" sz="4400" b="1" kern="120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6" name="Freeform 62">
              <a:extLst>
                <a:ext uri="{FF2B5EF4-FFF2-40B4-BE49-F238E27FC236}">
                  <a16:creationId xmlns:a16="http://schemas.microsoft.com/office/drawing/2014/main" id="{DF43949A-5FC2-3558-55B5-1670FDB9ED92}"/>
                </a:ext>
              </a:extLst>
            </p:cNvPr>
            <p:cNvSpPr>
              <a:spLocks/>
            </p:cNvSpPr>
            <p:nvPr/>
          </p:nvSpPr>
          <p:spPr bwMode="auto">
            <a:xfrm>
              <a:off x="7705725" y="9721851"/>
              <a:ext cx="352425" cy="415925"/>
            </a:xfrm>
            <a:custGeom>
              <a:avLst/>
              <a:gdLst>
                <a:gd name="T0" fmla="*/ 0 w 222"/>
                <a:gd name="T1" fmla="*/ 0 h 262"/>
                <a:gd name="T2" fmla="*/ 62 w 222"/>
                <a:gd name="T3" fmla="*/ 0 h 262"/>
                <a:gd name="T4" fmla="*/ 109 w 222"/>
                <a:gd name="T5" fmla="*/ 80 h 262"/>
                <a:gd name="T6" fmla="*/ 158 w 222"/>
                <a:gd name="T7" fmla="*/ 0 h 262"/>
                <a:gd name="T8" fmla="*/ 222 w 222"/>
                <a:gd name="T9" fmla="*/ 0 h 262"/>
                <a:gd name="T10" fmla="*/ 137 w 222"/>
                <a:gd name="T11" fmla="*/ 139 h 262"/>
                <a:gd name="T12" fmla="*/ 137 w 222"/>
                <a:gd name="T13" fmla="*/ 262 h 262"/>
                <a:gd name="T14" fmla="*/ 83 w 222"/>
                <a:gd name="T15" fmla="*/ 262 h 262"/>
                <a:gd name="T16" fmla="*/ 83 w 222"/>
                <a:gd name="T17" fmla="*/ 139 h 262"/>
                <a:gd name="T18" fmla="*/ 0 w 222"/>
                <a:gd name="T19"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262">
                  <a:moveTo>
                    <a:pt x="0" y="0"/>
                  </a:moveTo>
                  <a:lnTo>
                    <a:pt x="62" y="0"/>
                  </a:lnTo>
                  <a:lnTo>
                    <a:pt x="109" y="80"/>
                  </a:lnTo>
                  <a:lnTo>
                    <a:pt x="158" y="0"/>
                  </a:lnTo>
                  <a:lnTo>
                    <a:pt x="222" y="0"/>
                  </a:lnTo>
                  <a:lnTo>
                    <a:pt x="137" y="139"/>
                  </a:lnTo>
                  <a:lnTo>
                    <a:pt x="137" y="262"/>
                  </a:lnTo>
                  <a:lnTo>
                    <a:pt x="83" y="262"/>
                  </a:lnTo>
                  <a:lnTo>
                    <a:pt x="83" y="139"/>
                  </a:lnTo>
                  <a:lnTo>
                    <a:pt x="0" y="0"/>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2177278">
                <a:buClrTx/>
                <a:buFontTx/>
                <a:buNone/>
              </a:pPr>
              <a:endParaRPr lang="en-US" sz="4400" b="1" kern="120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8" name="Freeform 63">
              <a:extLst>
                <a:ext uri="{FF2B5EF4-FFF2-40B4-BE49-F238E27FC236}">
                  <a16:creationId xmlns:a16="http://schemas.microsoft.com/office/drawing/2014/main" id="{07E75228-9C31-F571-26D8-BFFF754A0A33}"/>
                </a:ext>
              </a:extLst>
            </p:cNvPr>
            <p:cNvSpPr>
              <a:spLocks/>
            </p:cNvSpPr>
            <p:nvPr/>
          </p:nvSpPr>
          <p:spPr bwMode="auto">
            <a:xfrm>
              <a:off x="7292975" y="9601201"/>
              <a:ext cx="153987" cy="93663"/>
            </a:xfrm>
            <a:custGeom>
              <a:avLst/>
              <a:gdLst>
                <a:gd name="T0" fmla="*/ 36 w 97"/>
                <a:gd name="T1" fmla="*/ 0 h 59"/>
                <a:gd name="T2" fmla="*/ 97 w 97"/>
                <a:gd name="T3" fmla="*/ 0 h 59"/>
                <a:gd name="T4" fmla="*/ 36 w 97"/>
                <a:gd name="T5" fmla="*/ 59 h 59"/>
                <a:gd name="T6" fmla="*/ 0 w 97"/>
                <a:gd name="T7" fmla="*/ 59 h 59"/>
                <a:gd name="T8" fmla="*/ 36 w 97"/>
                <a:gd name="T9" fmla="*/ 0 h 59"/>
              </a:gdLst>
              <a:ahLst/>
              <a:cxnLst>
                <a:cxn ang="0">
                  <a:pos x="T0" y="T1"/>
                </a:cxn>
                <a:cxn ang="0">
                  <a:pos x="T2" y="T3"/>
                </a:cxn>
                <a:cxn ang="0">
                  <a:pos x="T4" y="T5"/>
                </a:cxn>
                <a:cxn ang="0">
                  <a:pos x="T6" y="T7"/>
                </a:cxn>
                <a:cxn ang="0">
                  <a:pos x="T8" y="T9"/>
                </a:cxn>
              </a:cxnLst>
              <a:rect l="0" t="0" r="r" b="b"/>
              <a:pathLst>
                <a:path w="97" h="59">
                  <a:moveTo>
                    <a:pt x="36" y="0"/>
                  </a:moveTo>
                  <a:lnTo>
                    <a:pt x="97" y="0"/>
                  </a:lnTo>
                  <a:lnTo>
                    <a:pt x="36" y="59"/>
                  </a:lnTo>
                  <a:lnTo>
                    <a:pt x="0" y="59"/>
                  </a:lnTo>
                  <a:lnTo>
                    <a:pt x="36" y="0"/>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2177278">
                <a:buClrTx/>
                <a:buFontTx/>
                <a:buNone/>
              </a:pPr>
              <a:endParaRPr lang="en-US" sz="4400" b="1" kern="120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4" name="Freeform 64">
              <a:extLst>
                <a:ext uri="{FF2B5EF4-FFF2-40B4-BE49-F238E27FC236}">
                  <a16:creationId xmlns:a16="http://schemas.microsoft.com/office/drawing/2014/main" id="{9F052535-AC5F-1640-5EE1-AC7CA067F197}"/>
                </a:ext>
              </a:extLst>
            </p:cNvPr>
            <p:cNvSpPr>
              <a:spLocks/>
            </p:cNvSpPr>
            <p:nvPr/>
          </p:nvSpPr>
          <p:spPr bwMode="auto">
            <a:xfrm>
              <a:off x="7867650" y="9601201"/>
              <a:ext cx="157162" cy="93663"/>
            </a:xfrm>
            <a:custGeom>
              <a:avLst/>
              <a:gdLst>
                <a:gd name="T0" fmla="*/ 35 w 99"/>
                <a:gd name="T1" fmla="*/ 0 h 59"/>
                <a:gd name="T2" fmla="*/ 99 w 99"/>
                <a:gd name="T3" fmla="*/ 0 h 59"/>
                <a:gd name="T4" fmla="*/ 35 w 99"/>
                <a:gd name="T5" fmla="*/ 59 h 59"/>
                <a:gd name="T6" fmla="*/ 0 w 99"/>
                <a:gd name="T7" fmla="*/ 59 h 59"/>
                <a:gd name="T8" fmla="*/ 35 w 99"/>
                <a:gd name="T9" fmla="*/ 0 h 59"/>
              </a:gdLst>
              <a:ahLst/>
              <a:cxnLst>
                <a:cxn ang="0">
                  <a:pos x="T0" y="T1"/>
                </a:cxn>
                <a:cxn ang="0">
                  <a:pos x="T2" y="T3"/>
                </a:cxn>
                <a:cxn ang="0">
                  <a:pos x="T4" y="T5"/>
                </a:cxn>
                <a:cxn ang="0">
                  <a:pos x="T6" y="T7"/>
                </a:cxn>
                <a:cxn ang="0">
                  <a:pos x="T8" y="T9"/>
                </a:cxn>
              </a:cxnLst>
              <a:rect l="0" t="0" r="r" b="b"/>
              <a:pathLst>
                <a:path w="99" h="59">
                  <a:moveTo>
                    <a:pt x="35" y="0"/>
                  </a:moveTo>
                  <a:lnTo>
                    <a:pt x="99" y="0"/>
                  </a:lnTo>
                  <a:lnTo>
                    <a:pt x="35" y="59"/>
                  </a:lnTo>
                  <a:lnTo>
                    <a:pt x="0" y="59"/>
                  </a:lnTo>
                  <a:lnTo>
                    <a:pt x="35" y="0"/>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2177278">
                <a:buClrTx/>
                <a:buFontTx/>
                <a:buNone/>
              </a:pPr>
              <a:endParaRPr lang="en-US" sz="4400" b="1" kern="120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5" name="Freeform 65">
              <a:extLst>
                <a:ext uri="{FF2B5EF4-FFF2-40B4-BE49-F238E27FC236}">
                  <a16:creationId xmlns:a16="http://schemas.microsoft.com/office/drawing/2014/main" id="{138F02DA-D6EC-EE21-13CF-97D2D291C4CD}"/>
                </a:ext>
              </a:extLst>
            </p:cNvPr>
            <p:cNvSpPr>
              <a:spLocks/>
            </p:cNvSpPr>
            <p:nvPr/>
          </p:nvSpPr>
          <p:spPr bwMode="auto">
            <a:xfrm>
              <a:off x="4867276" y="9871076"/>
              <a:ext cx="3794125" cy="417513"/>
            </a:xfrm>
            <a:custGeom>
              <a:avLst/>
              <a:gdLst>
                <a:gd name="T0" fmla="*/ 1005 w 1012"/>
                <a:gd name="T1" fmla="*/ 72 h 111"/>
                <a:gd name="T2" fmla="*/ 376 w 1012"/>
                <a:gd name="T3" fmla="*/ 72 h 111"/>
                <a:gd name="T4" fmla="*/ 360 w 1012"/>
                <a:gd name="T5" fmla="*/ 51 h 111"/>
                <a:gd name="T6" fmla="*/ 374 w 1012"/>
                <a:gd name="T7" fmla="*/ 20 h 111"/>
                <a:gd name="T8" fmla="*/ 366 w 1012"/>
                <a:gd name="T9" fmla="*/ 0 h 111"/>
                <a:gd name="T10" fmla="*/ 85 w 1012"/>
                <a:gd name="T11" fmla="*/ 0 h 111"/>
                <a:gd name="T12" fmla="*/ 53 w 1012"/>
                <a:gd name="T13" fmla="*/ 20 h 111"/>
                <a:gd name="T14" fmla="*/ 6 w 1012"/>
                <a:gd name="T15" fmla="*/ 91 h 111"/>
                <a:gd name="T16" fmla="*/ 15 w 1012"/>
                <a:gd name="T17" fmla="*/ 111 h 111"/>
                <a:gd name="T18" fmla="*/ 199 w 1012"/>
                <a:gd name="T19" fmla="*/ 111 h 111"/>
                <a:gd name="T20" fmla="*/ 296 w 1012"/>
                <a:gd name="T21" fmla="*/ 111 h 111"/>
                <a:gd name="T22" fmla="*/ 1005 w 1012"/>
                <a:gd name="T23" fmla="*/ 111 h 111"/>
                <a:gd name="T24" fmla="*/ 1012 w 1012"/>
                <a:gd name="T25" fmla="*/ 102 h 111"/>
                <a:gd name="T26" fmla="*/ 1012 w 1012"/>
                <a:gd name="T27" fmla="*/ 80 h 111"/>
                <a:gd name="T28" fmla="*/ 1005 w 1012"/>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12" h="111">
                  <a:moveTo>
                    <a:pt x="1005" y="72"/>
                  </a:moveTo>
                  <a:cubicBezTo>
                    <a:pt x="1005" y="72"/>
                    <a:pt x="423" y="72"/>
                    <a:pt x="376" y="72"/>
                  </a:cubicBezTo>
                  <a:cubicBezTo>
                    <a:pt x="350" y="72"/>
                    <a:pt x="355" y="63"/>
                    <a:pt x="360" y="51"/>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005" y="111"/>
                    <a:pt x="1005" y="111"/>
                    <a:pt x="1005" y="111"/>
                  </a:cubicBezTo>
                  <a:cubicBezTo>
                    <a:pt x="1009" y="111"/>
                    <a:pt x="1012" y="107"/>
                    <a:pt x="1012" y="102"/>
                  </a:cubicBezTo>
                  <a:cubicBezTo>
                    <a:pt x="1012" y="80"/>
                    <a:pt x="1012" y="80"/>
                    <a:pt x="1012" y="80"/>
                  </a:cubicBezTo>
                  <a:cubicBezTo>
                    <a:pt x="1012" y="76"/>
                    <a:pt x="1009" y="72"/>
                    <a:pt x="1005" y="72"/>
                  </a:cubicBezTo>
                  <a:close/>
                </a:path>
              </a:pathLst>
            </a:custGeom>
            <a:solidFill>
              <a:srgbClr val="FCD0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2177278">
                <a:buClrTx/>
                <a:buFontTx/>
                <a:buNone/>
              </a:pPr>
              <a:endParaRPr lang="en-US" sz="4400" b="1" kern="120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6" name="Oval 66">
              <a:extLst>
                <a:ext uri="{FF2B5EF4-FFF2-40B4-BE49-F238E27FC236}">
                  <a16:creationId xmlns:a16="http://schemas.microsoft.com/office/drawing/2014/main" id="{9B3F1B58-2B3B-8F68-AB43-7155F192FD48}"/>
                </a:ext>
              </a:extLst>
            </p:cNvPr>
            <p:cNvSpPr>
              <a:spLocks noChangeArrowheads="1"/>
            </p:cNvSpPr>
            <p:nvPr/>
          </p:nvSpPr>
          <p:spPr bwMode="auto">
            <a:xfrm>
              <a:off x="5497513" y="10044113"/>
              <a:ext cx="179387" cy="179388"/>
            </a:xfrm>
            <a:prstGeom prst="ellipse">
              <a:avLst/>
            </a:pr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2177278">
                <a:buClrTx/>
                <a:buFontTx/>
                <a:buNone/>
              </a:pPr>
              <a:endParaRPr lang="en-US" sz="4400" b="1" kern="120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7" name="Freeform 67">
              <a:extLst>
                <a:ext uri="{FF2B5EF4-FFF2-40B4-BE49-F238E27FC236}">
                  <a16:creationId xmlns:a16="http://schemas.microsoft.com/office/drawing/2014/main" id="{B1053EBB-A3EF-48BA-F0EF-B8DE9715DAAC}"/>
                </a:ext>
              </a:extLst>
            </p:cNvPr>
            <p:cNvSpPr>
              <a:spLocks/>
            </p:cNvSpPr>
            <p:nvPr/>
          </p:nvSpPr>
          <p:spPr bwMode="auto">
            <a:xfrm>
              <a:off x="5475288" y="9361488"/>
              <a:ext cx="220662" cy="649288"/>
            </a:xfrm>
            <a:custGeom>
              <a:avLst/>
              <a:gdLst>
                <a:gd name="T0" fmla="*/ 49 w 59"/>
                <a:gd name="T1" fmla="*/ 156 h 173"/>
                <a:gd name="T2" fmla="*/ 33 w 59"/>
                <a:gd name="T3" fmla="*/ 173 h 173"/>
                <a:gd name="T4" fmla="*/ 29 w 59"/>
                <a:gd name="T5" fmla="*/ 173 h 173"/>
                <a:gd name="T6" fmla="*/ 13 w 59"/>
                <a:gd name="T7" fmla="*/ 156 h 173"/>
                <a:gd name="T8" fmla="*/ 0 w 59"/>
                <a:gd name="T9" fmla="*/ 30 h 173"/>
                <a:gd name="T10" fmla="*/ 29 w 59"/>
                <a:gd name="T11" fmla="*/ 0 h 173"/>
                <a:gd name="T12" fmla="*/ 59 w 59"/>
                <a:gd name="T13" fmla="*/ 30 h 173"/>
                <a:gd name="T14" fmla="*/ 49 w 59"/>
                <a:gd name="T15" fmla="*/ 156 h 173"/>
                <a:gd name="T16" fmla="*/ 49 w 59"/>
                <a:gd name="T17" fmla="*/ 156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73">
                  <a:moveTo>
                    <a:pt x="49" y="156"/>
                  </a:moveTo>
                  <a:cubicBezTo>
                    <a:pt x="49" y="165"/>
                    <a:pt x="42" y="173"/>
                    <a:pt x="33" y="173"/>
                  </a:cubicBezTo>
                  <a:cubicBezTo>
                    <a:pt x="29" y="173"/>
                    <a:pt x="29" y="173"/>
                    <a:pt x="29" y="173"/>
                  </a:cubicBezTo>
                  <a:cubicBezTo>
                    <a:pt x="20" y="173"/>
                    <a:pt x="13" y="165"/>
                    <a:pt x="13" y="156"/>
                  </a:cubicBezTo>
                  <a:cubicBezTo>
                    <a:pt x="0" y="30"/>
                    <a:pt x="0" y="30"/>
                    <a:pt x="0" y="30"/>
                  </a:cubicBezTo>
                  <a:cubicBezTo>
                    <a:pt x="0" y="21"/>
                    <a:pt x="8" y="0"/>
                    <a:pt x="29" y="0"/>
                  </a:cubicBezTo>
                  <a:cubicBezTo>
                    <a:pt x="51" y="0"/>
                    <a:pt x="59" y="21"/>
                    <a:pt x="59" y="30"/>
                  </a:cubicBezTo>
                  <a:cubicBezTo>
                    <a:pt x="49" y="156"/>
                    <a:pt x="49" y="156"/>
                    <a:pt x="49" y="156"/>
                  </a:cubicBezTo>
                  <a:cubicBezTo>
                    <a:pt x="49" y="156"/>
                    <a:pt x="49" y="156"/>
                    <a:pt x="49" y="156"/>
                  </a:cubicBez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2177278">
                <a:buClrTx/>
                <a:buFontTx/>
                <a:buNone/>
              </a:pPr>
              <a:endParaRPr lang="en-US" sz="4400" b="1" kern="120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pSp>
      <p:sp>
        <p:nvSpPr>
          <p:cNvPr id="28" name="TextBox 27">
            <a:extLst>
              <a:ext uri="{FF2B5EF4-FFF2-40B4-BE49-F238E27FC236}">
                <a16:creationId xmlns:a16="http://schemas.microsoft.com/office/drawing/2014/main" id="{1D45624A-D348-2E81-A932-BDAFCB2EEEAA}"/>
              </a:ext>
            </a:extLst>
          </p:cNvPr>
          <p:cNvSpPr txBox="1"/>
          <p:nvPr/>
        </p:nvSpPr>
        <p:spPr>
          <a:xfrm>
            <a:off x="4650143" y="12678499"/>
            <a:ext cx="16643934" cy="584775"/>
          </a:xfrm>
          <a:prstGeom prst="rect">
            <a:avLst/>
          </a:prstGeom>
          <a:noFill/>
        </p:spPr>
        <p:txBody>
          <a:bodyPr wrap="square" rtlCol="0">
            <a:spAutoFit/>
          </a:bodyPr>
          <a:lstStyle/>
          <a:p>
            <a:r>
              <a:rPr lang="en-US" sz="3200"/>
              <a:t>Không biểu diễn nồng độ cả chất rắn trong biểu thức hằng số cân bằng</a:t>
            </a:r>
          </a:p>
        </p:txBody>
      </p:sp>
    </p:spTree>
    <p:extLst>
      <p:ext uri="{BB962C8B-B14F-4D97-AF65-F5344CB8AC3E}">
        <p14:creationId xmlns:p14="http://schemas.microsoft.com/office/powerpoint/2010/main" val="4124816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ircle(in)">
                                      <p:cBhvr>
                                        <p:cTn id="12" dur="2000"/>
                                        <p:tgtEl>
                                          <p:spTgt spid="17"/>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circle(in)">
                                      <p:cBhvr>
                                        <p:cTn id="15" dur="2000"/>
                                        <p:tgtEl>
                                          <p:spTgt spid="21"/>
                                        </p:tgtEl>
                                      </p:cBhvr>
                                    </p:animEffect>
                                  </p:childTnLst>
                                </p:cTn>
                              </p:par>
                              <p:par>
                                <p:cTn id="16" presetID="6" presetClass="entr" presetSubtype="16"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circle(in)">
                                      <p:cBhvr>
                                        <p:cTn id="18" dur="2000"/>
                                        <p:tgtEl>
                                          <p:spTgt spid="19"/>
                                        </p:tgtEl>
                                      </p:cBhvr>
                                    </p:animEffect>
                                  </p:childTnLst>
                                </p:cTn>
                              </p:par>
                              <p:par>
                                <p:cTn id="19" presetID="6" presetClass="entr" presetSubtype="16"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circle(in)">
                                      <p:cBhvr>
                                        <p:cTn id="21" dur="2000"/>
                                        <p:tgtEl>
                                          <p:spTgt spid="20"/>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circle(in)">
                                      <p:cBhvr>
                                        <p:cTn id="24" dur="2000"/>
                                        <p:tgtEl>
                                          <p:spTgt spid="23"/>
                                        </p:tgtEl>
                                      </p:cBhvr>
                                    </p:animEffect>
                                  </p:childTnLst>
                                </p:cTn>
                              </p:par>
                              <p:par>
                                <p:cTn id="25" presetID="6" presetClass="entr" presetSubtype="16"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circle(in)">
                                      <p:cBhvr>
                                        <p:cTn id="27" dur="20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circle(in)">
                                      <p:cBhvr>
                                        <p:cTn id="32" dur="2000"/>
                                        <p:tgtEl>
                                          <p:spTgt spid="28"/>
                                        </p:tgtEl>
                                      </p:cBhvr>
                                    </p:animEffect>
                                  </p:childTnLst>
                                </p:cTn>
                              </p:par>
                              <p:par>
                                <p:cTn id="33" presetID="6" presetClass="entr" presetSubtype="16"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circle(in)">
                                      <p:cBhvr>
                                        <p:cTn id="3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P spid="23" grpId="0"/>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grpSp>
        <p:nvGrpSpPr>
          <p:cNvPr id="290" name="Google Shape;290;p4"/>
          <p:cNvGrpSpPr/>
          <p:nvPr/>
        </p:nvGrpSpPr>
        <p:grpSpPr>
          <a:xfrm>
            <a:off x="311474" y="2389889"/>
            <a:ext cx="2901621" cy="940513"/>
            <a:chOff x="2067302" y="5922690"/>
            <a:chExt cx="2901621" cy="940513"/>
          </a:xfrm>
        </p:grpSpPr>
        <p:sp>
          <p:nvSpPr>
            <p:cNvPr id="291" name="Google Shape;291;p4"/>
            <p:cNvSpPr/>
            <p:nvPr/>
          </p:nvSpPr>
          <p:spPr>
            <a:xfrm rot="5400000">
              <a:off x="3394521" y="5470495"/>
              <a:ext cx="793396" cy="1926396"/>
            </a:xfrm>
            <a:prstGeom prst="round2SameRect">
              <a:avLst>
                <a:gd name="adj1" fmla="val 16667"/>
                <a:gd name="adj2" fmla="val 0"/>
              </a:avLst>
            </a:prstGeom>
            <a:solidFill>
              <a:srgbClr val="F2F2F2"/>
            </a:solidFill>
            <a:ln w="38100" cap="flat" cmpd="sng">
              <a:solidFill>
                <a:srgbClr val="7E953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92" name="Google Shape;292;p4"/>
            <p:cNvSpPr txBox="1"/>
            <p:nvPr/>
          </p:nvSpPr>
          <p:spPr>
            <a:xfrm>
              <a:off x="2855922" y="6002305"/>
              <a:ext cx="2113001"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7E9532"/>
                  </a:solidFill>
                  <a:latin typeface="Times New Roman"/>
                  <a:ea typeface="Times New Roman"/>
                  <a:cs typeface="Times New Roman"/>
                  <a:sym typeface="Times New Roman"/>
                </a:rPr>
                <a:t>Bài tập</a:t>
              </a:r>
            </a:p>
          </p:txBody>
        </p:sp>
        <p:grpSp>
          <p:nvGrpSpPr>
            <p:cNvPr id="293" name="Google Shape;293;p4"/>
            <p:cNvGrpSpPr/>
            <p:nvPr/>
          </p:nvGrpSpPr>
          <p:grpSpPr>
            <a:xfrm>
              <a:off x="2067302" y="5922690"/>
              <a:ext cx="950173" cy="940513"/>
              <a:chOff x="1311958" y="3405486"/>
              <a:chExt cx="950173" cy="940513"/>
            </a:xfrm>
          </p:grpSpPr>
          <p:sp>
            <p:nvSpPr>
              <p:cNvPr id="294" name="Google Shape;294;p4"/>
              <p:cNvSpPr/>
              <p:nvPr/>
            </p:nvSpPr>
            <p:spPr>
              <a:xfrm>
                <a:off x="1406975" y="3672018"/>
                <a:ext cx="596676" cy="54031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400">
                  <a:solidFill>
                    <a:schemeClr val="lt1"/>
                  </a:solidFill>
                  <a:latin typeface="Times New Roman"/>
                  <a:ea typeface="Times New Roman"/>
                  <a:cs typeface="Times New Roman"/>
                  <a:sym typeface="Times New Roman"/>
                </a:endParaRPr>
              </a:p>
            </p:txBody>
          </p:sp>
          <p:sp>
            <p:nvSpPr>
              <p:cNvPr id="295" name="Google Shape;295;p4"/>
              <p:cNvSpPr/>
              <p:nvPr/>
            </p:nvSpPr>
            <p:spPr>
              <a:xfrm>
                <a:off x="1311958" y="3581027"/>
                <a:ext cx="190035" cy="268948"/>
              </a:xfrm>
              <a:custGeom>
                <a:avLst/>
                <a:gdLst/>
                <a:ahLst/>
                <a:cxnLst/>
                <a:rect l="l" t="t" r="r" b="b"/>
                <a:pathLst>
                  <a:path w="50" h="71" extrusionOk="0">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96" name="Google Shape;296;p4"/>
              <p:cNvSpPr/>
              <p:nvPr/>
            </p:nvSpPr>
            <p:spPr>
              <a:xfrm>
                <a:off x="1311958" y="3581027"/>
                <a:ext cx="277000" cy="181983"/>
              </a:xfrm>
              <a:custGeom>
                <a:avLst/>
                <a:gdLst/>
                <a:ahLst/>
                <a:cxnLst/>
                <a:rect l="l" t="t" r="r" b="b"/>
                <a:pathLst>
                  <a:path w="73" h="48" extrusionOk="0">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97" name="Google Shape;297;p4"/>
              <p:cNvSpPr/>
              <p:nvPr/>
            </p:nvSpPr>
            <p:spPr>
              <a:xfrm>
                <a:off x="1563190" y="3581027"/>
                <a:ext cx="285052" cy="181983"/>
              </a:xfrm>
              <a:custGeom>
                <a:avLst/>
                <a:gdLst/>
                <a:ahLst/>
                <a:cxnLst/>
                <a:rect l="l" t="t" r="r" b="b"/>
                <a:pathLst>
                  <a:path w="75" h="48" extrusionOk="0">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98" name="Google Shape;298;p4"/>
              <p:cNvSpPr/>
              <p:nvPr/>
            </p:nvSpPr>
            <p:spPr>
              <a:xfrm>
                <a:off x="1563190" y="4151132"/>
                <a:ext cx="280221" cy="194867"/>
              </a:xfrm>
              <a:custGeom>
                <a:avLst/>
                <a:gdLst/>
                <a:ahLst/>
                <a:cxnLst/>
                <a:rect l="l" t="t" r="r" b="b"/>
                <a:pathLst>
                  <a:path w="74" h="51" extrusionOk="0">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99" name="Google Shape;299;p4"/>
              <p:cNvSpPr/>
              <p:nvPr/>
            </p:nvSpPr>
            <p:spPr>
              <a:xfrm>
                <a:off x="1311958" y="4064167"/>
                <a:ext cx="190035" cy="281832"/>
              </a:xfrm>
              <a:custGeom>
                <a:avLst/>
                <a:gdLst/>
                <a:ahLst/>
                <a:cxnLst/>
                <a:rect l="l" t="t" r="r" b="b"/>
                <a:pathLst>
                  <a:path w="50" h="74" extrusionOk="0">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0" name="Google Shape;300;p4"/>
              <p:cNvSpPr/>
              <p:nvPr/>
            </p:nvSpPr>
            <p:spPr>
              <a:xfrm>
                <a:off x="1311958" y="4151132"/>
                <a:ext cx="277000" cy="194867"/>
              </a:xfrm>
              <a:custGeom>
                <a:avLst/>
                <a:gdLst/>
                <a:ahLst/>
                <a:cxnLst/>
                <a:rect l="l" t="t" r="r" b="b"/>
                <a:pathLst>
                  <a:path w="73" h="51" extrusionOk="0">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1" name="Google Shape;301;p4"/>
              <p:cNvSpPr/>
              <p:nvPr/>
            </p:nvSpPr>
            <p:spPr>
              <a:xfrm>
                <a:off x="1311958" y="3820986"/>
                <a:ext cx="190035" cy="273779"/>
              </a:xfrm>
              <a:custGeom>
                <a:avLst/>
                <a:gdLst/>
                <a:ahLst/>
                <a:cxnLst/>
                <a:rect l="l" t="t" r="r" b="b"/>
                <a:pathLst>
                  <a:path w="50" h="72" extrusionOk="0">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2" name="Google Shape;302;p4"/>
              <p:cNvSpPr/>
              <p:nvPr/>
            </p:nvSpPr>
            <p:spPr>
              <a:xfrm>
                <a:off x="1907830" y="4064167"/>
                <a:ext cx="191645" cy="281832"/>
              </a:xfrm>
              <a:custGeom>
                <a:avLst/>
                <a:gdLst/>
                <a:ahLst/>
                <a:cxnLst/>
                <a:rect l="l" t="t" r="r" b="b"/>
                <a:pathLst>
                  <a:path w="50" h="74" extrusionOk="0">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3" name="Google Shape;303;p4"/>
              <p:cNvSpPr/>
              <p:nvPr/>
            </p:nvSpPr>
            <p:spPr>
              <a:xfrm>
                <a:off x="1820865" y="4151132"/>
                <a:ext cx="278610" cy="194867"/>
              </a:xfrm>
              <a:custGeom>
                <a:avLst/>
                <a:gdLst/>
                <a:ahLst/>
                <a:cxnLst/>
                <a:rect l="l" t="t" r="r" b="b"/>
                <a:pathLst>
                  <a:path w="73" h="51" extrusionOk="0">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4" name="Google Shape;304;p4"/>
              <p:cNvSpPr/>
              <p:nvPr/>
            </p:nvSpPr>
            <p:spPr>
              <a:xfrm>
                <a:off x="1907830" y="3820986"/>
                <a:ext cx="191645" cy="273779"/>
              </a:xfrm>
              <a:custGeom>
                <a:avLst/>
                <a:gdLst/>
                <a:ahLst/>
                <a:cxnLst/>
                <a:rect l="l" t="t" r="r" b="b"/>
                <a:pathLst>
                  <a:path w="50" h="72" extrusionOk="0">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5" name="Google Shape;305;p4"/>
              <p:cNvSpPr/>
              <p:nvPr/>
            </p:nvSpPr>
            <p:spPr>
              <a:xfrm>
                <a:off x="1661428" y="3405486"/>
                <a:ext cx="600703" cy="594262"/>
              </a:xfrm>
              <a:custGeom>
                <a:avLst/>
                <a:gdLst/>
                <a:ahLst/>
                <a:cxnLst/>
                <a:rect l="l" t="t" r="r" b="b"/>
                <a:pathLst>
                  <a:path w="158" h="156" extrusionOk="0">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6" name="Google Shape;306;p4"/>
              <p:cNvSpPr/>
              <p:nvPr/>
            </p:nvSpPr>
            <p:spPr>
              <a:xfrm>
                <a:off x="1555138" y="3790388"/>
                <a:ext cx="318872" cy="293105"/>
              </a:xfrm>
              <a:custGeom>
                <a:avLst/>
                <a:gdLst/>
                <a:ahLst/>
                <a:cxnLst/>
                <a:rect l="l" t="t" r="r" b="b"/>
                <a:pathLst>
                  <a:path w="84" h="77" extrusionOk="0">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7" name="Google Shape;307;p4"/>
              <p:cNvSpPr/>
              <p:nvPr/>
            </p:nvSpPr>
            <p:spPr>
              <a:xfrm>
                <a:off x="1371545" y="3642225"/>
                <a:ext cx="69249" cy="148163"/>
              </a:xfrm>
              <a:custGeom>
                <a:avLst/>
                <a:gdLst/>
                <a:ahLst/>
                <a:cxnLst/>
                <a:rect l="l" t="t" r="r" b="b"/>
                <a:pathLst>
                  <a:path w="43" h="92" extrusionOk="0">
                    <a:moveTo>
                      <a:pt x="0" y="0"/>
                    </a:moveTo>
                    <a:lnTo>
                      <a:pt x="43" y="0"/>
                    </a:lnTo>
                    <a:lnTo>
                      <a:pt x="43" y="92"/>
                    </a:lnTo>
                    <a:lnTo>
                      <a:pt x="0" y="92"/>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8" name="Google Shape;308;p4"/>
              <p:cNvSpPr/>
              <p:nvPr/>
            </p:nvSpPr>
            <p:spPr>
              <a:xfrm>
                <a:off x="1371545" y="3642225"/>
                <a:ext cx="156215" cy="59588"/>
              </a:xfrm>
              <a:custGeom>
                <a:avLst/>
                <a:gdLst/>
                <a:ahLst/>
                <a:cxnLst/>
                <a:rect l="l" t="t" r="r" b="b"/>
                <a:pathLst>
                  <a:path w="97" h="37" extrusionOk="0">
                    <a:moveTo>
                      <a:pt x="0" y="0"/>
                    </a:moveTo>
                    <a:lnTo>
                      <a:pt x="97" y="0"/>
                    </a:lnTo>
                    <a:lnTo>
                      <a:pt x="97" y="37"/>
                    </a:lnTo>
                    <a:lnTo>
                      <a:pt x="0" y="37"/>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9" name="Google Shape;309;p4"/>
              <p:cNvSpPr/>
              <p:nvPr/>
            </p:nvSpPr>
            <p:spPr>
              <a:xfrm>
                <a:off x="1622777" y="3642225"/>
                <a:ext cx="161046" cy="59588"/>
              </a:xfrm>
              <a:custGeom>
                <a:avLst/>
                <a:gdLst/>
                <a:ahLst/>
                <a:cxnLst/>
                <a:rect l="l" t="t" r="r" b="b"/>
                <a:pathLst>
                  <a:path w="100" h="37" extrusionOk="0">
                    <a:moveTo>
                      <a:pt x="0" y="37"/>
                    </a:moveTo>
                    <a:lnTo>
                      <a:pt x="0" y="0"/>
                    </a:lnTo>
                    <a:lnTo>
                      <a:pt x="100" y="0"/>
                    </a:lnTo>
                    <a:lnTo>
                      <a:pt x="64" y="37"/>
                    </a:lnTo>
                    <a:lnTo>
                      <a:pt x="0" y="37"/>
                    </a:lnTo>
                    <a:lnTo>
                      <a:pt x="0" y="37"/>
                    </a:lnTo>
                    <a:lnTo>
                      <a:pt x="0" y="37"/>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0" name="Google Shape;310;p4"/>
              <p:cNvSpPr/>
              <p:nvPr/>
            </p:nvSpPr>
            <p:spPr>
              <a:xfrm>
                <a:off x="1622777" y="4212330"/>
                <a:ext cx="161046" cy="72471"/>
              </a:xfrm>
              <a:custGeom>
                <a:avLst/>
                <a:gdLst/>
                <a:ahLst/>
                <a:cxnLst/>
                <a:rect l="l" t="t" r="r" b="b"/>
                <a:pathLst>
                  <a:path w="100" h="45" extrusionOk="0">
                    <a:moveTo>
                      <a:pt x="0" y="0"/>
                    </a:moveTo>
                    <a:lnTo>
                      <a:pt x="100" y="0"/>
                    </a:lnTo>
                    <a:lnTo>
                      <a:pt x="100"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1" name="Google Shape;311;p4"/>
              <p:cNvSpPr/>
              <p:nvPr/>
            </p:nvSpPr>
            <p:spPr>
              <a:xfrm>
                <a:off x="1371545" y="4125365"/>
                <a:ext cx="69249" cy="159437"/>
              </a:xfrm>
              <a:custGeom>
                <a:avLst/>
                <a:gdLst/>
                <a:ahLst/>
                <a:cxnLst/>
                <a:rect l="l" t="t" r="r" b="b"/>
                <a:pathLst>
                  <a:path w="43" h="99" extrusionOk="0">
                    <a:moveTo>
                      <a:pt x="0" y="0"/>
                    </a:moveTo>
                    <a:lnTo>
                      <a:pt x="43" y="0"/>
                    </a:lnTo>
                    <a:lnTo>
                      <a:pt x="43" y="99"/>
                    </a:lnTo>
                    <a:lnTo>
                      <a:pt x="0" y="99"/>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2" name="Google Shape;312;p4"/>
              <p:cNvSpPr/>
              <p:nvPr/>
            </p:nvSpPr>
            <p:spPr>
              <a:xfrm>
                <a:off x="1371545" y="4212330"/>
                <a:ext cx="156215" cy="72471"/>
              </a:xfrm>
              <a:custGeom>
                <a:avLst/>
                <a:gdLst/>
                <a:ahLst/>
                <a:cxnLst/>
                <a:rect l="l" t="t" r="r" b="b"/>
                <a:pathLst>
                  <a:path w="97" h="45" extrusionOk="0">
                    <a:moveTo>
                      <a:pt x="0" y="0"/>
                    </a:moveTo>
                    <a:lnTo>
                      <a:pt x="97" y="0"/>
                    </a:lnTo>
                    <a:lnTo>
                      <a:pt x="97"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3" name="Google Shape;313;p4"/>
              <p:cNvSpPr/>
              <p:nvPr/>
            </p:nvSpPr>
            <p:spPr>
              <a:xfrm>
                <a:off x="1371545" y="3880574"/>
                <a:ext cx="69249" cy="152995"/>
              </a:xfrm>
              <a:custGeom>
                <a:avLst/>
                <a:gdLst/>
                <a:ahLst/>
                <a:cxnLst/>
                <a:rect l="l" t="t" r="r" b="b"/>
                <a:pathLst>
                  <a:path w="43" h="95" extrusionOk="0">
                    <a:moveTo>
                      <a:pt x="0" y="0"/>
                    </a:moveTo>
                    <a:lnTo>
                      <a:pt x="43" y="0"/>
                    </a:lnTo>
                    <a:lnTo>
                      <a:pt x="43" y="95"/>
                    </a:lnTo>
                    <a:lnTo>
                      <a:pt x="0" y="9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4" name="Google Shape;314;p4"/>
              <p:cNvSpPr/>
              <p:nvPr/>
            </p:nvSpPr>
            <p:spPr>
              <a:xfrm>
                <a:off x="1969027" y="4125365"/>
                <a:ext cx="69249" cy="159437"/>
              </a:xfrm>
              <a:custGeom>
                <a:avLst/>
                <a:gdLst/>
                <a:ahLst/>
                <a:cxnLst/>
                <a:rect l="l" t="t" r="r" b="b"/>
                <a:pathLst>
                  <a:path w="43" h="99" extrusionOk="0">
                    <a:moveTo>
                      <a:pt x="0" y="0"/>
                    </a:moveTo>
                    <a:lnTo>
                      <a:pt x="43" y="0"/>
                    </a:lnTo>
                    <a:lnTo>
                      <a:pt x="43" y="99"/>
                    </a:lnTo>
                    <a:lnTo>
                      <a:pt x="0" y="99"/>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5" name="Google Shape;315;p4"/>
              <p:cNvSpPr/>
              <p:nvPr/>
            </p:nvSpPr>
            <p:spPr>
              <a:xfrm>
                <a:off x="1882062" y="4212330"/>
                <a:ext cx="156215" cy="72471"/>
              </a:xfrm>
              <a:custGeom>
                <a:avLst/>
                <a:gdLst/>
                <a:ahLst/>
                <a:cxnLst/>
                <a:rect l="l" t="t" r="r" b="b"/>
                <a:pathLst>
                  <a:path w="97" h="45" extrusionOk="0">
                    <a:moveTo>
                      <a:pt x="0" y="0"/>
                    </a:moveTo>
                    <a:lnTo>
                      <a:pt x="97" y="0"/>
                    </a:lnTo>
                    <a:lnTo>
                      <a:pt x="97"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6" name="Google Shape;316;p4"/>
              <p:cNvSpPr/>
              <p:nvPr/>
            </p:nvSpPr>
            <p:spPr>
              <a:xfrm>
                <a:off x="1969027" y="3880574"/>
                <a:ext cx="69249" cy="152995"/>
              </a:xfrm>
              <a:custGeom>
                <a:avLst/>
                <a:gdLst/>
                <a:ahLst/>
                <a:cxnLst/>
                <a:rect l="l" t="t" r="r" b="b"/>
                <a:pathLst>
                  <a:path w="43" h="95" extrusionOk="0">
                    <a:moveTo>
                      <a:pt x="0" y="0"/>
                    </a:moveTo>
                    <a:lnTo>
                      <a:pt x="43" y="0"/>
                    </a:lnTo>
                    <a:lnTo>
                      <a:pt x="43" y="95"/>
                    </a:lnTo>
                    <a:lnTo>
                      <a:pt x="0" y="9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7" name="Google Shape;317;p4"/>
              <p:cNvSpPr/>
              <p:nvPr/>
            </p:nvSpPr>
            <p:spPr>
              <a:xfrm>
                <a:off x="1725847" y="3466684"/>
                <a:ext cx="468645" cy="471867"/>
              </a:xfrm>
              <a:custGeom>
                <a:avLst/>
                <a:gdLst/>
                <a:ahLst/>
                <a:cxnLst/>
                <a:rect l="l" t="t" r="r" b="b"/>
                <a:pathLst>
                  <a:path w="291" h="293" extrusionOk="0">
                    <a:moveTo>
                      <a:pt x="208" y="0"/>
                    </a:moveTo>
                    <a:lnTo>
                      <a:pt x="0" y="196"/>
                    </a:lnTo>
                    <a:lnTo>
                      <a:pt x="92" y="293"/>
                    </a:lnTo>
                    <a:lnTo>
                      <a:pt x="291" y="94"/>
                    </a:lnTo>
                    <a:lnTo>
                      <a:pt x="208" y="0"/>
                    </a:lnTo>
                    <a:lnTo>
                      <a:pt x="208" y="0"/>
                    </a:lnTo>
                    <a:lnTo>
                      <a:pt x="208"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8" name="Google Shape;318;p4"/>
              <p:cNvSpPr/>
              <p:nvPr/>
            </p:nvSpPr>
            <p:spPr>
              <a:xfrm>
                <a:off x="1619556" y="3849975"/>
                <a:ext cx="190035" cy="172320"/>
              </a:xfrm>
              <a:custGeom>
                <a:avLst/>
                <a:gdLst/>
                <a:ahLst/>
                <a:cxnLst/>
                <a:rect l="l" t="t" r="r" b="b"/>
                <a:pathLst>
                  <a:path w="118" h="107" extrusionOk="0">
                    <a:moveTo>
                      <a:pt x="35" y="0"/>
                    </a:moveTo>
                    <a:lnTo>
                      <a:pt x="0" y="107"/>
                    </a:lnTo>
                    <a:lnTo>
                      <a:pt x="118" y="81"/>
                    </a:lnTo>
                    <a:lnTo>
                      <a:pt x="35" y="0"/>
                    </a:lnTo>
                    <a:lnTo>
                      <a:pt x="35" y="0"/>
                    </a:lnTo>
                    <a:lnTo>
                      <a:pt x="35"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grpSp>
      </p:grpSp>
      <p:grpSp>
        <p:nvGrpSpPr>
          <p:cNvPr id="46" name="Group 88">
            <a:extLst>
              <a:ext uri="{FF2B5EF4-FFF2-40B4-BE49-F238E27FC236}">
                <a16:creationId xmlns:a16="http://schemas.microsoft.com/office/drawing/2014/main" id="{89949DF0-2360-0822-0451-B3D43DBDEE77}"/>
              </a:ext>
            </a:extLst>
          </p:cNvPr>
          <p:cNvGrpSpPr/>
          <p:nvPr/>
        </p:nvGrpSpPr>
        <p:grpSpPr>
          <a:xfrm>
            <a:off x="311474" y="6776116"/>
            <a:ext cx="23671341" cy="5128764"/>
            <a:chOff x="184495" y="2639982"/>
            <a:chExt cx="11834900" cy="2485656"/>
          </a:xfrm>
        </p:grpSpPr>
        <p:sp>
          <p:nvSpPr>
            <p:cNvPr id="47" name="Rounded Rectangle 4">
              <a:extLst>
                <a:ext uri="{FF2B5EF4-FFF2-40B4-BE49-F238E27FC236}">
                  <a16:creationId xmlns:a16="http://schemas.microsoft.com/office/drawing/2014/main" id="{533A3AF6-CB17-E64A-7561-8A4709C06959}"/>
                </a:ext>
              </a:extLst>
            </p:cNvPr>
            <p:cNvSpPr/>
            <p:nvPr/>
          </p:nvSpPr>
          <p:spPr>
            <a:xfrm>
              <a:off x="184495" y="2639982"/>
              <a:ext cx="11834900" cy="2485656"/>
            </a:xfrm>
            <a:prstGeom prst="roundRect">
              <a:avLst>
                <a:gd name="adj" fmla="val 2239"/>
              </a:avLst>
            </a:prstGeom>
            <a:solidFill>
              <a:srgbClr val="F79646">
                <a:lumMod val="20000"/>
                <a:lumOff val="80000"/>
              </a:srgbClr>
            </a:solidFill>
            <a:ln w="19050" cap="flat" cmpd="sng" algn="ctr">
              <a:solidFill>
                <a:srgbClr val="F79646">
                  <a:lumMod val="50000"/>
                </a:srgbClr>
              </a:solidFill>
              <a:prstDash val="solid"/>
            </a:ln>
            <a:effectLst>
              <a:innerShdw blurRad="114300">
                <a:prstClr val="black"/>
              </a:innerShdw>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48" name="Group 5">
              <a:extLst>
                <a:ext uri="{FF2B5EF4-FFF2-40B4-BE49-F238E27FC236}">
                  <a16:creationId xmlns:a16="http://schemas.microsoft.com/office/drawing/2014/main" id="{B51634C0-3A58-16D0-A779-09F3E36371C5}"/>
                </a:ext>
              </a:extLst>
            </p:cNvPr>
            <p:cNvGrpSpPr/>
            <p:nvPr/>
          </p:nvGrpSpPr>
          <p:grpSpPr>
            <a:xfrm>
              <a:off x="227862" y="2681244"/>
              <a:ext cx="1740439" cy="456057"/>
              <a:chOff x="1323953" y="4504209"/>
              <a:chExt cx="3411893" cy="828634"/>
            </a:xfrm>
          </p:grpSpPr>
          <p:sp>
            <p:nvSpPr>
              <p:cNvPr id="49" name="Freeform 20">
                <a:extLst>
                  <a:ext uri="{FF2B5EF4-FFF2-40B4-BE49-F238E27FC236}">
                    <a16:creationId xmlns:a16="http://schemas.microsoft.com/office/drawing/2014/main" id="{CB2C6447-F10A-85B5-351E-1368979AA8E1}"/>
                  </a:ext>
                </a:extLst>
              </p:cNvPr>
              <p:cNvSpPr>
                <a:spLocks/>
              </p:cNvSpPr>
              <p:nvPr/>
            </p:nvSpPr>
            <p:spPr bwMode="auto">
              <a:xfrm rot="16200000" flipV="1">
                <a:off x="2875907" y="3472901"/>
                <a:ext cx="828631" cy="2891247"/>
              </a:xfrm>
              <a:prstGeom prst="round1Rect">
                <a:avLst/>
              </a:prstGeom>
              <a:solidFill>
                <a:sysClr val="window" lastClr="FFFFFF"/>
              </a:solidFill>
              <a:ln w="57150">
                <a:solidFill>
                  <a:srgbClr val="F79646">
                    <a:lumMod val="50000"/>
                  </a:srgbClr>
                </a:solidFill>
              </a:ln>
              <a:effectLst>
                <a:innerShdw blurRad="63500" dist="50800" dir="18900000">
                  <a:prstClr val="black">
                    <a:alpha val="50000"/>
                  </a:prstClr>
                </a:innerShdw>
              </a:effectLst>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50" name="TextBox 7">
                <a:extLst>
                  <a:ext uri="{FF2B5EF4-FFF2-40B4-BE49-F238E27FC236}">
                    <a16:creationId xmlns:a16="http://schemas.microsoft.com/office/drawing/2014/main" id="{7DBB913B-8810-03CA-0284-DFEEA75DF4A7}"/>
                  </a:ext>
                </a:extLst>
              </p:cNvPr>
              <p:cNvSpPr txBox="1"/>
              <p:nvPr/>
            </p:nvSpPr>
            <p:spPr>
              <a:xfrm>
                <a:off x="2170219" y="4574870"/>
                <a:ext cx="2440280" cy="731764"/>
              </a:xfrm>
              <a:prstGeom prst="rect">
                <a:avLst/>
              </a:prstGeom>
              <a:noFill/>
            </p:spPr>
            <p:txBody>
              <a:bodyPr wrap="none" rtlCol="0">
                <a:spAutoFit/>
              </a:bodyPr>
              <a:lstStyle/>
              <a:p>
                <a:pPr marL="0" marR="0" lvl="0" indent="0" defTabSz="217706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8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51" name="Round Diagonal Corner Rectangle 8">
                <a:extLst>
                  <a:ext uri="{FF2B5EF4-FFF2-40B4-BE49-F238E27FC236}">
                    <a16:creationId xmlns:a16="http://schemas.microsoft.com/office/drawing/2014/main" id="{C8F2E8D7-6263-EA9F-860C-FFD8DF7C34FF}"/>
                  </a:ext>
                </a:extLst>
              </p:cNvPr>
              <p:cNvSpPr/>
              <p:nvPr/>
            </p:nvSpPr>
            <p:spPr>
              <a:xfrm flipV="1">
                <a:off x="1323953" y="4512362"/>
                <a:ext cx="852450" cy="820481"/>
              </a:xfrm>
              <a:prstGeom prst="round2DiagRect">
                <a:avLst/>
              </a:prstGeom>
              <a:solidFill>
                <a:srgbClr val="F79646">
                  <a:lumMod val="75000"/>
                </a:srgbClr>
              </a:solidFill>
              <a:ln w="57150" cap="flat" cmpd="sng" algn="ctr">
                <a:solidFill>
                  <a:srgbClr val="F79646">
                    <a:lumMod val="50000"/>
                  </a:srgbClr>
                </a:solidFill>
                <a:prstDash val="solid"/>
              </a:ln>
              <a:effectLst>
                <a:innerShdw blurRad="114300">
                  <a:prstClr val="black"/>
                </a:innerShdw>
              </a:effectLst>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sp>
            <p:nvSpPr>
              <p:cNvPr id="52" name="Freeform 9">
                <a:extLst>
                  <a:ext uri="{FF2B5EF4-FFF2-40B4-BE49-F238E27FC236}">
                    <a16:creationId xmlns:a16="http://schemas.microsoft.com/office/drawing/2014/main" id="{0C11A332-74F2-211E-5420-721D195E6240}"/>
                  </a:ext>
                </a:extLst>
              </p:cNvPr>
              <p:cNvSpPr>
                <a:spLocks noEditPoints="1"/>
              </p:cNvSpPr>
              <p:nvPr/>
            </p:nvSpPr>
            <p:spPr bwMode="auto">
              <a:xfrm>
                <a:off x="1386567" y="4559517"/>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264" name="Group 20">
            <a:extLst>
              <a:ext uri="{FF2B5EF4-FFF2-40B4-BE49-F238E27FC236}">
                <a16:creationId xmlns:a16="http://schemas.microsoft.com/office/drawing/2014/main" id="{3610751E-E89B-16A3-0727-666AB97FA645}"/>
              </a:ext>
            </a:extLst>
          </p:cNvPr>
          <p:cNvGrpSpPr/>
          <p:nvPr/>
        </p:nvGrpSpPr>
        <p:grpSpPr>
          <a:xfrm>
            <a:off x="157468" y="4181462"/>
            <a:ext cx="23825349" cy="1856444"/>
            <a:chOff x="534988" y="1647866"/>
            <a:chExt cx="23017948" cy="1556899"/>
          </a:xfrm>
        </p:grpSpPr>
        <p:sp>
          <p:nvSpPr>
            <p:cNvPr id="266" name="Rounded Rectangle 24">
              <a:extLst>
                <a:ext uri="{FF2B5EF4-FFF2-40B4-BE49-F238E27FC236}">
                  <a16:creationId xmlns:a16="http://schemas.microsoft.com/office/drawing/2014/main" id="{EE17A035-4F3F-415E-BEA7-3331C045288F}"/>
                </a:ext>
              </a:extLst>
            </p:cNvPr>
            <p:cNvSpPr/>
            <p:nvPr/>
          </p:nvSpPr>
          <p:spPr bwMode="auto">
            <a:xfrm>
              <a:off x="755650" y="1720892"/>
              <a:ext cx="22797286" cy="1483873"/>
            </a:xfrm>
            <a:prstGeom prst="roundRect">
              <a:avLst>
                <a:gd name="adj" fmla="val 5492"/>
              </a:avLst>
            </a:prstGeom>
            <a:solidFill>
              <a:srgbClr val="9BBB59">
                <a:lumMod val="40000"/>
                <a:lumOff val="60000"/>
              </a:srgbClr>
            </a:solidFill>
            <a:ln w="19050" cap="flat" cmpd="sng" algn="ctr">
              <a:solidFill>
                <a:sysClr val="window" lastClr="FFFFFF"/>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67" name="Group 25">
              <a:extLst>
                <a:ext uri="{FF2B5EF4-FFF2-40B4-BE49-F238E27FC236}">
                  <a16:creationId xmlns:a16="http://schemas.microsoft.com/office/drawing/2014/main" id="{91078BEE-5D86-7C94-D7B1-A854C53596BF}"/>
                </a:ext>
              </a:extLst>
            </p:cNvPr>
            <p:cNvGrpSpPr/>
            <p:nvPr/>
          </p:nvGrpSpPr>
          <p:grpSpPr>
            <a:xfrm>
              <a:off x="534988" y="1647866"/>
              <a:ext cx="5812314" cy="1176337"/>
              <a:chOff x="534988" y="1647866"/>
              <a:chExt cx="5812314" cy="1176337"/>
            </a:xfrm>
          </p:grpSpPr>
          <p:sp>
            <p:nvSpPr>
              <p:cNvPr id="268" name="Isosceles Triangle 44">
                <a:extLst>
                  <a:ext uri="{FF2B5EF4-FFF2-40B4-BE49-F238E27FC236}">
                    <a16:creationId xmlns:a16="http://schemas.microsoft.com/office/drawing/2014/main" id="{19F57FF8-D2E7-0ACD-2C45-DC0E8E17FC36}"/>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sp>
            <p:nvSpPr>
              <p:cNvPr id="269" name="Pentagon 27">
                <a:extLst>
                  <a:ext uri="{FF2B5EF4-FFF2-40B4-BE49-F238E27FC236}">
                    <a16:creationId xmlns:a16="http://schemas.microsoft.com/office/drawing/2014/main" id="{18156D04-FC30-5A8A-4EEC-4C279C15DA41}"/>
                  </a:ext>
                </a:extLst>
              </p:cNvPr>
              <p:cNvSpPr/>
              <p:nvPr/>
            </p:nvSpPr>
            <p:spPr bwMode="auto">
              <a:xfrm>
                <a:off x="534988" y="1647866"/>
                <a:ext cx="5547305" cy="1004533"/>
              </a:xfrm>
              <a:prstGeom prst="homePlate">
                <a:avLst>
                  <a:gd name="adj" fmla="val 12444"/>
                </a:avLst>
              </a:pr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70" name="Group 11">
                <a:extLst>
                  <a:ext uri="{FF2B5EF4-FFF2-40B4-BE49-F238E27FC236}">
                    <a16:creationId xmlns:a16="http://schemas.microsoft.com/office/drawing/2014/main" id="{FF13F8ED-B111-0189-176E-56334A9DDA29}"/>
                  </a:ext>
                </a:extLst>
              </p:cNvPr>
              <p:cNvGrpSpPr/>
              <p:nvPr/>
            </p:nvGrpSpPr>
            <p:grpSpPr bwMode="auto">
              <a:xfrm>
                <a:off x="683775" y="1836907"/>
                <a:ext cx="582199" cy="537956"/>
                <a:chOff x="7440266" y="3398551"/>
                <a:chExt cx="757238" cy="765175"/>
              </a:xfrm>
              <a:solidFill>
                <a:sysClr val="window" lastClr="FFFFFF">
                  <a:lumMod val="95000"/>
                </a:sysClr>
              </a:solidFill>
            </p:grpSpPr>
            <p:sp>
              <p:nvSpPr>
                <p:cNvPr id="273" name="Freeform 31">
                  <a:extLst>
                    <a:ext uri="{FF2B5EF4-FFF2-40B4-BE49-F238E27FC236}">
                      <a16:creationId xmlns:a16="http://schemas.microsoft.com/office/drawing/2014/main" id="{FEA5653D-9395-EF29-8F1F-8ECFC4E2BE86}"/>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4" name="Freeform 32">
                  <a:extLst>
                    <a:ext uri="{FF2B5EF4-FFF2-40B4-BE49-F238E27FC236}">
                      <a16:creationId xmlns:a16="http://schemas.microsoft.com/office/drawing/2014/main" id="{3C3B4F3B-F7F8-D07D-AFD8-D18F6F579C83}"/>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5" name="Freeform 33">
                  <a:extLst>
                    <a:ext uri="{FF2B5EF4-FFF2-40B4-BE49-F238E27FC236}">
                      <a16:creationId xmlns:a16="http://schemas.microsoft.com/office/drawing/2014/main" id="{608A5C0D-D04F-8AE7-F1A5-EF5BE5091A72}"/>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6" name="Rectangle 34">
                  <a:extLst>
                    <a:ext uri="{FF2B5EF4-FFF2-40B4-BE49-F238E27FC236}">
                      <a16:creationId xmlns:a16="http://schemas.microsoft.com/office/drawing/2014/main" id="{AB99B296-903A-B4A3-69C8-B14EE10AB3F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7" name="Rectangle 35">
                  <a:extLst>
                    <a:ext uri="{FF2B5EF4-FFF2-40B4-BE49-F238E27FC236}">
                      <a16:creationId xmlns:a16="http://schemas.microsoft.com/office/drawing/2014/main" id="{168C8086-724B-F73D-48E5-F6D6F34F0D1F}"/>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8" name="Rectangle 36">
                  <a:extLst>
                    <a:ext uri="{FF2B5EF4-FFF2-40B4-BE49-F238E27FC236}">
                      <a16:creationId xmlns:a16="http://schemas.microsoft.com/office/drawing/2014/main" id="{B78208CE-99D7-9EF5-48CF-9CE7E365169B}"/>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9" name="Rectangle 37">
                  <a:extLst>
                    <a:ext uri="{FF2B5EF4-FFF2-40B4-BE49-F238E27FC236}">
                      <a16:creationId xmlns:a16="http://schemas.microsoft.com/office/drawing/2014/main" id="{CFDCF975-D1FF-4D92-1E1A-407B1FF627D0}"/>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grpSp>
          <p:sp>
            <p:nvSpPr>
              <p:cNvPr id="271" name="Chevron 29">
                <a:extLst>
                  <a:ext uri="{FF2B5EF4-FFF2-40B4-BE49-F238E27FC236}">
                    <a16:creationId xmlns:a16="http://schemas.microsoft.com/office/drawing/2014/main" id="{813F4A4A-FA56-F0DC-FA83-C861FE80ED5B}"/>
                  </a:ext>
                </a:extLst>
              </p:cNvPr>
              <p:cNvSpPr/>
              <p:nvPr/>
            </p:nvSpPr>
            <p:spPr bwMode="auto">
              <a:xfrm>
                <a:off x="1330000" y="1771634"/>
                <a:ext cx="142625" cy="707897"/>
              </a:xfrm>
              <a:prstGeom prst="chevron">
                <a:avLst>
                  <a:gd name="adj" fmla="val 68110"/>
                </a:avLst>
              </a:prstGeom>
              <a:solidFill>
                <a:sysClr val="window" lastClr="FFFFFF"/>
              </a:solidFill>
              <a:ln w="25400" cap="flat" cmpd="sng" algn="ctr">
                <a:noFill/>
                <a:prstDash val="solid"/>
              </a:ln>
              <a:effectLst>
                <a:innerShdw blurRad="63500" dist="50800" dir="5400000">
                  <a:prstClr val="black">
                    <a:alpha val="50000"/>
                  </a:prstClr>
                </a:innerShdw>
              </a:effectLst>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2" name="TextBox 13">
                <a:extLst>
                  <a:ext uri="{FF2B5EF4-FFF2-40B4-BE49-F238E27FC236}">
                    <a16:creationId xmlns:a16="http://schemas.microsoft.com/office/drawing/2014/main" id="{3DA598D7-E157-2F81-C735-F58B72B66EB6}"/>
                  </a:ext>
                </a:extLst>
              </p:cNvPr>
              <p:cNvSpPr txBox="1">
                <a:spLocks noChangeArrowheads="1"/>
              </p:cNvSpPr>
              <p:nvPr/>
            </p:nvSpPr>
            <p:spPr bwMode="auto">
              <a:xfrm>
                <a:off x="1128663" y="1765502"/>
                <a:ext cx="5218639"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err="1">
                    <a:ln>
                      <a:noFill/>
                    </a:ln>
                    <a:solidFill>
                      <a:prstClr val="white"/>
                    </a:solidFill>
                    <a:effectLst/>
                    <a:uLnTx/>
                    <a:uFillTx/>
                    <a:latin typeface="Tahoma" pitchFamily="34" charset="0"/>
                    <a:ea typeface="+mn-ea"/>
                    <a:cs typeface="Tahoma" pitchFamily="34" charset="0"/>
                  </a:rPr>
                  <a:t>Câu</a:t>
                </a:r>
                <a:r>
                  <a:rPr kumimoji="0" lang="en-US" sz="4800" b="1" i="0" u="none" strike="noStrike" kern="1200" cap="none" spc="0" normalizeH="0" baseline="0" noProof="0">
                    <a:ln>
                      <a:noFill/>
                    </a:ln>
                    <a:solidFill>
                      <a:prstClr val="white"/>
                    </a:solidFill>
                    <a:effectLst/>
                    <a:uLnTx/>
                    <a:uFillTx/>
                    <a:latin typeface="Tahoma" pitchFamily="34" charset="0"/>
                    <a:ea typeface="+mn-ea"/>
                    <a:cs typeface="Tahoma" pitchFamily="34" charset="0"/>
                  </a:rPr>
                  <a:t> 6/sgk/10</a:t>
                </a:r>
                <a:endParaRPr kumimoji="0" lang="en-US"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endParaRPr>
              </a:p>
            </p:txBody>
          </p:sp>
        </p:grpSp>
      </p:grpSp>
      <p:pic>
        <p:nvPicPr>
          <p:cNvPr id="3" name="Picture 2">
            <a:extLst>
              <a:ext uri="{FF2B5EF4-FFF2-40B4-BE49-F238E27FC236}">
                <a16:creationId xmlns:a16="http://schemas.microsoft.com/office/drawing/2014/main" id="{5A88567A-4E71-F0B2-4377-3746AD768026}"/>
              </a:ext>
            </a:extLst>
          </p:cNvPr>
          <p:cNvPicPr>
            <a:picLocks noChangeAspect="1"/>
          </p:cNvPicPr>
          <p:nvPr/>
        </p:nvPicPr>
        <p:blipFill>
          <a:blip r:embed="rId4"/>
          <a:stretch>
            <a:fillRect/>
          </a:stretch>
        </p:blipFill>
        <p:spPr>
          <a:xfrm>
            <a:off x="6360005" y="4277863"/>
            <a:ext cx="11456047" cy="1727152"/>
          </a:xfrm>
          <a:prstGeom prst="rect">
            <a:avLst/>
          </a:prstGeom>
        </p:spPr>
      </p:pic>
      <p:graphicFrame>
        <p:nvGraphicFramePr>
          <p:cNvPr id="4" name="Object 3">
            <a:extLst>
              <a:ext uri="{FF2B5EF4-FFF2-40B4-BE49-F238E27FC236}">
                <a16:creationId xmlns:a16="http://schemas.microsoft.com/office/drawing/2014/main" id="{31240811-4C24-694C-3D51-EC609DC5DF39}"/>
              </a:ext>
            </a:extLst>
          </p:cNvPr>
          <p:cNvGraphicFramePr>
            <a:graphicFrameLocks noChangeAspect="1"/>
          </p:cNvGraphicFramePr>
          <p:nvPr>
            <p:extLst>
              <p:ext uri="{D42A27DB-BD31-4B8C-83A1-F6EECF244321}">
                <p14:modId xmlns:p14="http://schemas.microsoft.com/office/powerpoint/2010/main" val="3982531119"/>
              </p:ext>
            </p:extLst>
          </p:nvPr>
        </p:nvGraphicFramePr>
        <p:xfrm>
          <a:off x="9237772" y="7763407"/>
          <a:ext cx="5793787" cy="3190632"/>
        </p:xfrm>
        <a:graphic>
          <a:graphicData uri="http://schemas.openxmlformats.org/presentationml/2006/ole">
            <mc:AlternateContent xmlns:mc="http://schemas.openxmlformats.org/markup-compatibility/2006">
              <mc:Choice xmlns:v="urn:schemas-microsoft-com:vml" Requires="v">
                <p:oleObj spid="_x0000_s5123" name="Equation" r:id="rId5" imgW="1244520" imgH="685800" progId="Equation.DSMT4">
                  <p:embed/>
                </p:oleObj>
              </mc:Choice>
              <mc:Fallback>
                <p:oleObj name="Equation" r:id="rId5" imgW="1244520" imgH="685800" progId="Equation.DSMT4">
                  <p:embed/>
                  <p:pic>
                    <p:nvPicPr>
                      <p:cNvPr id="4" name="Object 3">
                        <a:extLst>
                          <a:ext uri="{FF2B5EF4-FFF2-40B4-BE49-F238E27FC236}">
                            <a16:creationId xmlns:a16="http://schemas.microsoft.com/office/drawing/2014/main" id="{31240811-4C24-694C-3D51-EC609DC5DF39}"/>
                          </a:ext>
                        </a:extLst>
                      </p:cNvPr>
                      <p:cNvPicPr/>
                      <p:nvPr/>
                    </p:nvPicPr>
                    <p:blipFill>
                      <a:blip r:embed="rId6"/>
                      <a:stretch>
                        <a:fillRect/>
                      </a:stretch>
                    </p:blipFill>
                    <p:spPr>
                      <a:xfrm>
                        <a:off x="9237772" y="7763407"/>
                        <a:ext cx="5793787" cy="3190632"/>
                      </a:xfrm>
                      <a:prstGeom prst="rect">
                        <a:avLst/>
                      </a:prstGeom>
                    </p:spPr>
                  </p:pic>
                </p:oleObj>
              </mc:Fallback>
            </mc:AlternateContent>
          </a:graphicData>
        </a:graphic>
      </p:graphicFrame>
    </p:spTree>
    <p:extLst>
      <p:ext uri="{BB962C8B-B14F-4D97-AF65-F5344CB8AC3E}">
        <p14:creationId xmlns:p14="http://schemas.microsoft.com/office/powerpoint/2010/main" val="22108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wipe(down)">
                                      <p:cBhvr>
                                        <p:cTn id="10"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grpSp>
        <p:nvGrpSpPr>
          <p:cNvPr id="53" name="Group 1">
            <a:extLst>
              <a:ext uri="{FF2B5EF4-FFF2-40B4-BE49-F238E27FC236}">
                <a16:creationId xmlns:a16="http://schemas.microsoft.com/office/drawing/2014/main" id="{2C69E716-EF34-8C4B-BB20-977BAF7C5DC0}"/>
              </a:ext>
            </a:extLst>
          </p:cNvPr>
          <p:cNvGrpSpPr/>
          <p:nvPr/>
        </p:nvGrpSpPr>
        <p:grpSpPr>
          <a:xfrm>
            <a:off x="1754478" y="6324898"/>
            <a:ext cx="20382767" cy="1515188"/>
            <a:chOff x="247182" y="2237392"/>
            <a:chExt cx="10785933" cy="801895"/>
          </a:xfrm>
        </p:grpSpPr>
        <p:grpSp>
          <p:nvGrpSpPr>
            <p:cNvPr id="54" name="Group 50">
              <a:extLst>
                <a:ext uri="{FF2B5EF4-FFF2-40B4-BE49-F238E27FC236}">
                  <a16:creationId xmlns:a16="http://schemas.microsoft.com/office/drawing/2014/main" id="{EFEB930C-77FB-5562-B961-FAFAF5944BC4}"/>
                </a:ext>
              </a:extLst>
            </p:cNvPr>
            <p:cNvGrpSpPr/>
            <p:nvPr/>
          </p:nvGrpSpPr>
          <p:grpSpPr>
            <a:xfrm>
              <a:off x="247182" y="2237392"/>
              <a:ext cx="2038172" cy="801887"/>
              <a:chOff x="5537206" y="1704231"/>
              <a:chExt cx="2031262" cy="745468"/>
            </a:xfrm>
          </p:grpSpPr>
          <p:sp>
            <p:nvSpPr>
              <p:cNvPr id="259" name="Rectangle 51">
                <a:extLst>
                  <a:ext uri="{FF2B5EF4-FFF2-40B4-BE49-F238E27FC236}">
                    <a16:creationId xmlns:a16="http://schemas.microsoft.com/office/drawing/2014/main" id="{0142A39C-F31B-4525-DBEE-473992CB42DF}"/>
                  </a:ext>
                </a:extLst>
              </p:cNvPr>
              <p:cNvSpPr/>
              <p:nvPr/>
            </p:nvSpPr>
            <p:spPr>
              <a:xfrm>
                <a:off x="5827750" y="1704231"/>
                <a:ext cx="1740718" cy="745468"/>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60" name="Oval 52">
                <a:extLst>
                  <a:ext uri="{FF2B5EF4-FFF2-40B4-BE49-F238E27FC236}">
                    <a16:creationId xmlns:a16="http://schemas.microsoft.com/office/drawing/2014/main" id="{FB00F445-1078-747F-E912-2C5CCA903063}"/>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sp>
            <p:nvSpPr>
              <p:cNvPr id="261" name="TextBox 53">
                <a:extLst>
                  <a:ext uri="{FF2B5EF4-FFF2-40B4-BE49-F238E27FC236}">
                    <a16:creationId xmlns:a16="http://schemas.microsoft.com/office/drawing/2014/main" id="{B4E74AE4-8346-065B-9265-27E9693B98ED}"/>
                  </a:ext>
                </a:extLst>
              </p:cNvPr>
              <p:cNvSpPr txBox="1"/>
              <p:nvPr/>
            </p:nvSpPr>
            <p:spPr>
              <a:xfrm>
                <a:off x="6075400" y="1903250"/>
                <a:ext cx="1492639" cy="408852"/>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fr-FR"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1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55" name="Group 54">
              <a:extLst>
                <a:ext uri="{FF2B5EF4-FFF2-40B4-BE49-F238E27FC236}">
                  <a16:creationId xmlns:a16="http://schemas.microsoft.com/office/drawing/2014/main" id="{5EF6D73A-9E3C-AFDB-0239-F9E7ED65BE8A}"/>
                </a:ext>
              </a:extLst>
            </p:cNvPr>
            <p:cNvGrpSpPr/>
            <p:nvPr/>
          </p:nvGrpSpPr>
          <p:grpSpPr>
            <a:xfrm>
              <a:off x="3163102" y="2237397"/>
              <a:ext cx="2038174" cy="801888"/>
              <a:chOff x="5537206" y="1704231"/>
              <a:chExt cx="2031264" cy="745468"/>
            </a:xfrm>
          </p:grpSpPr>
          <p:sp>
            <p:nvSpPr>
              <p:cNvPr id="256" name="Rectangle 55">
                <a:extLst>
                  <a:ext uri="{FF2B5EF4-FFF2-40B4-BE49-F238E27FC236}">
                    <a16:creationId xmlns:a16="http://schemas.microsoft.com/office/drawing/2014/main" id="{FF959755-E133-FE71-E1C7-4B3BA1BC6AED}"/>
                  </a:ext>
                </a:extLst>
              </p:cNvPr>
              <p:cNvSpPr/>
              <p:nvPr/>
            </p:nvSpPr>
            <p:spPr>
              <a:xfrm>
                <a:off x="5827751" y="1704231"/>
                <a:ext cx="1740719" cy="745468"/>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57" name="Oval 56">
                <a:extLst>
                  <a:ext uri="{FF2B5EF4-FFF2-40B4-BE49-F238E27FC236}">
                    <a16:creationId xmlns:a16="http://schemas.microsoft.com/office/drawing/2014/main" id="{C0363CC1-7F6C-7E56-E134-1D234DC70FD9}"/>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sp>
            <p:nvSpPr>
              <p:cNvPr id="258" name="TextBox 57">
                <a:extLst>
                  <a:ext uri="{FF2B5EF4-FFF2-40B4-BE49-F238E27FC236}">
                    <a16:creationId xmlns:a16="http://schemas.microsoft.com/office/drawing/2014/main" id="{0E04AD19-1B8B-EBF9-EE45-9867FCC8B7F7}"/>
                  </a:ext>
                </a:extLst>
              </p:cNvPr>
              <p:cNvSpPr txBox="1"/>
              <p:nvPr/>
            </p:nvSpPr>
            <p:spPr>
              <a:xfrm>
                <a:off x="5827319" y="1903244"/>
                <a:ext cx="1741151" cy="408852"/>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2</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56" name="Group 3">
              <a:extLst>
                <a:ext uri="{FF2B5EF4-FFF2-40B4-BE49-F238E27FC236}">
                  <a16:creationId xmlns:a16="http://schemas.microsoft.com/office/drawing/2014/main" id="{CF23B054-DF48-39BF-9EDE-56B2CF1B7F5C}"/>
                </a:ext>
              </a:extLst>
            </p:cNvPr>
            <p:cNvGrpSpPr/>
            <p:nvPr/>
          </p:nvGrpSpPr>
          <p:grpSpPr>
            <a:xfrm>
              <a:off x="6079022" y="2237397"/>
              <a:ext cx="2038174" cy="801889"/>
              <a:chOff x="5537206" y="1704231"/>
              <a:chExt cx="2031264" cy="745468"/>
            </a:xfrm>
          </p:grpSpPr>
          <p:sp>
            <p:nvSpPr>
              <p:cNvPr id="61" name="Rectangle 45">
                <a:extLst>
                  <a:ext uri="{FF2B5EF4-FFF2-40B4-BE49-F238E27FC236}">
                    <a16:creationId xmlns:a16="http://schemas.microsoft.com/office/drawing/2014/main" id="{0C377D84-C468-2881-D511-7FFA9904A78A}"/>
                  </a:ext>
                </a:extLst>
              </p:cNvPr>
              <p:cNvSpPr/>
              <p:nvPr/>
            </p:nvSpPr>
            <p:spPr>
              <a:xfrm>
                <a:off x="5827751" y="1704231"/>
                <a:ext cx="1740719" cy="745468"/>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62" name="Oval 46">
                <a:extLst>
                  <a:ext uri="{FF2B5EF4-FFF2-40B4-BE49-F238E27FC236}">
                    <a16:creationId xmlns:a16="http://schemas.microsoft.com/office/drawing/2014/main" id="{84C7C448-F332-F28D-0098-E96FCA975070}"/>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sp>
            <p:nvSpPr>
              <p:cNvPr id="63" name="TextBox 47">
                <a:extLst>
                  <a:ext uri="{FF2B5EF4-FFF2-40B4-BE49-F238E27FC236}">
                    <a16:creationId xmlns:a16="http://schemas.microsoft.com/office/drawing/2014/main" id="{CA2F99A4-4C00-DC7E-83DB-480F313F0378}"/>
                  </a:ext>
                </a:extLst>
              </p:cNvPr>
              <p:cNvSpPr txBox="1"/>
              <p:nvPr/>
            </p:nvSpPr>
            <p:spPr>
              <a:xfrm>
                <a:off x="6016038" y="1903245"/>
                <a:ext cx="1490412" cy="408851"/>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3</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57" name="Group 58">
              <a:extLst>
                <a:ext uri="{FF2B5EF4-FFF2-40B4-BE49-F238E27FC236}">
                  <a16:creationId xmlns:a16="http://schemas.microsoft.com/office/drawing/2014/main" id="{C75660C5-1795-45E7-2459-CDF6F0A3AC00}"/>
                </a:ext>
              </a:extLst>
            </p:cNvPr>
            <p:cNvGrpSpPr/>
            <p:nvPr/>
          </p:nvGrpSpPr>
          <p:grpSpPr>
            <a:xfrm>
              <a:off x="8994942" y="2237398"/>
              <a:ext cx="2038173" cy="801889"/>
              <a:chOff x="5537206" y="1704231"/>
              <a:chExt cx="2031263" cy="745468"/>
            </a:xfrm>
          </p:grpSpPr>
          <p:sp>
            <p:nvSpPr>
              <p:cNvPr id="58" name="Rectangle 59">
                <a:extLst>
                  <a:ext uri="{FF2B5EF4-FFF2-40B4-BE49-F238E27FC236}">
                    <a16:creationId xmlns:a16="http://schemas.microsoft.com/office/drawing/2014/main" id="{858BB183-9700-382C-438C-460288C678C2}"/>
                  </a:ext>
                </a:extLst>
              </p:cNvPr>
              <p:cNvSpPr/>
              <p:nvPr/>
            </p:nvSpPr>
            <p:spPr>
              <a:xfrm>
                <a:off x="5827750" y="1704231"/>
                <a:ext cx="1740719" cy="745468"/>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59" name="Oval 60">
                <a:extLst>
                  <a:ext uri="{FF2B5EF4-FFF2-40B4-BE49-F238E27FC236}">
                    <a16:creationId xmlns:a16="http://schemas.microsoft.com/office/drawing/2014/main" id="{2BD16B99-D6A9-0455-38D3-7C63D9743A38}"/>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60" name="TextBox 61">
                    <a:extLst>
                      <a:ext uri="{FF2B5EF4-FFF2-40B4-BE49-F238E27FC236}">
                        <a16:creationId xmlns:a16="http://schemas.microsoft.com/office/drawing/2014/main" id="{4DFD408E-6A9A-A4DD-BCD5-C821B53A4850}"/>
                      </a:ext>
                    </a:extLst>
                  </p:cNvPr>
                  <p:cNvSpPr txBox="1"/>
                  <p:nvPr/>
                </p:nvSpPr>
                <p:spPr>
                  <a:xfrm>
                    <a:off x="5975686" y="1885631"/>
                    <a:ext cx="1444846" cy="408851"/>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4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𝟒</m:t>
                          </m:r>
                        </m:oMath>
                      </m:oMathPara>
                    </a14:m>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0" name="TextBox 61">
                    <a:extLst>
                      <a:ext uri="{FF2B5EF4-FFF2-40B4-BE49-F238E27FC236}">
                        <a16:creationId xmlns:a16="http://schemas.microsoft.com/office/drawing/2014/main" id="{4DFD408E-6A9A-A4DD-BCD5-C821B53A4850}"/>
                      </a:ext>
                    </a:extLst>
                  </p:cNvPr>
                  <p:cNvSpPr txBox="1">
                    <a:spLocks noRot="1" noChangeAspect="1" noMove="1" noResize="1" noEditPoints="1" noAdjustHandles="1" noChangeArrowheads="1" noChangeShapeType="1" noTextEdit="1"/>
                  </p:cNvSpPr>
                  <p:nvPr/>
                </p:nvSpPr>
                <p:spPr>
                  <a:xfrm>
                    <a:off x="5975686" y="1885631"/>
                    <a:ext cx="1444846" cy="408851"/>
                  </a:xfrm>
                  <a:prstGeom prst="rect">
                    <a:avLst/>
                  </a:prstGeom>
                  <a:blipFill>
                    <a:blip r:embed="rId4"/>
                    <a:stretch>
                      <a:fillRect/>
                    </a:stretch>
                  </a:blipFill>
                </p:spPr>
                <p:txBody>
                  <a:bodyPr/>
                  <a:lstStyle/>
                  <a:p>
                    <a:r>
                      <a:rPr lang="en-US">
                        <a:noFill/>
                      </a:rPr>
                      <a:t> </a:t>
                    </a:r>
                  </a:p>
                </p:txBody>
              </p:sp>
            </mc:Fallback>
          </mc:AlternateContent>
        </p:grpSp>
      </p:grpSp>
      <p:grpSp>
        <p:nvGrpSpPr>
          <p:cNvPr id="290" name="Google Shape;290;p4"/>
          <p:cNvGrpSpPr/>
          <p:nvPr/>
        </p:nvGrpSpPr>
        <p:grpSpPr>
          <a:xfrm>
            <a:off x="311474" y="2389889"/>
            <a:ext cx="2901621" cy="940513"/>
            <a:chOff x="2067302" y="5922690"/>
            <a:chExt cx="2901621" cy="940513"/>
          </a:xfrm>
        </p:grpSpPr>
        <p:sp>
          <p:nvSpPr>
            <p:cNvPr id="291" name="Google Shape;291;p4"/>
            <p:cNvSpPr/>
            <p:nvPr/>
          </p:nvSpPr>
          <p:spPr>
            <a:xfrm rot="5400000">
              <a:off x="3394521" y="5470495"/>
              <a:ext cx="793396" cy="1926396"/>
            </a:xfrm>
            <a:prstGeom prst="round2SameRect">
              <a:avLst>
                <a:gd name="adj1" fmla="val 16667"/>
                <a:gd name="adj2" fmla="val 0"/>
              </a:avLst>
            </a:prstGeom>
            <a:solidFill>
              <a:srgbClr val="F2F2F2"/>
            </a:solidFill>
            <a:ln w="38100" cap="flat" cmpd="sng">
              <a:solidFill>
                <a:srgbClr val="7E953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92" name="Google Shape;292;p4"/>
            <p:cNvSpPr txBox="1"/>
            <p:nvPr/>
          </p:nvSpPr>
          <p:spPr>
            <a:xfrm>
              <a:off x="2855922" y="6002305"/>
              <a:ext cx="2113001"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7E9532"/>
                  </a:solidFill>
                  <a:latin typeface="Times New Roman"/>
                  <a:ea typeface="Times New Roman"/>
                  <a:cs typeface="Times New Roman"/>
                  <a:sym typeface="Times New Roman"/>
                </a:rPr>
                <a:t>Bài tập</a:t>
              </a:r>
              <a:endParaRPr sz="4400" b="1">
                <a:solidFill>
                  <a:srgbClr val="7E9532"/>
                </a:solidFill>
                <a:latin typeface="Times New Roman"/>
                <a:ea typeface="Times New Roman"/>
                <a:cs typeface="Times New Roman"/>
                <a:sym typeface="Times New Roman"/>
              </a:endParaRPr>
            </a:p>
          </p:txBody>
        </p:sp>
        <p:grpSp>
          <p:nvGrpSpPr>
            <p:cNvPr id="293" name="Google Shape;293;p4"/>
            <p:cNvGrpSpPr/>
            <p:nvPr/>
          </p:nvGrpSpPr>
          <p:grpSpPr>
            <a:xfrm>
              <a:off x="2067302" y="5922690"/>
              <a:ext cx="950173" cy="940513"/>
              <a:chOff x="1311958" y="3405486"/>
              <a:chExt cx="950173" cy="940513"/>
            </a:xfrm>
          </p:grpSpPr>
          <p:sp>
            <p:nvSpPr>
              <p:cNvPr id="294" name="Google Shape;294;p4"/>
              <p:cNvSpPr/>
              <p:nvPr/>
            </p:nvSpPr>
            <p:spPr>
              <a:xfrm>
                <a:off x="1406975" y="3672018"/>
                <a:ext cx="596676" cy="54031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400">
                  <a:solidFill>
                    <a:schemeClr val="lt1"/>
                  </a:solidFill>
                  <a:latin typeface="Times New Roman"/>
                  <a:ea typeface="Times New Roman"/>
                  <a:cs typeface="Times New Roman"/>
                  <a:sym typeface="Times New Roman"/>
                </a:endParaRPr>
              </a:p>
            </p:txBody>
          </p:sp>
          <p:sp>
            <p:nvSpPr>
              <p:cNvPr id="295" name="Google Shape;295;p4"/>
              <p:cNvSpPr/>
              <p:nvPr/>
            </p:nvSpPr>
            <p:spPr>
              <a:xfrm>
                <a:off x="1311958" y="3581027"/>
                <a:ext cx="190035" cy="268948"/>
              </a:xfrm>
              <a:custGeom>
                <a:avLst/>
                <a:gdLst/>
                <a:ahLst/>
                <a:cxnLst/>
                <a:rect l="l" t="t" r="r" b="b"/>
                <a:pathLst>
                  <a:path w="50" h="71" extrusionOk="0">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96" name="Google Shape;296;p4"/>
              <p:cNvSpPr/>
              <p:nvPr/>
            </p:nvSpPr>
            <p:spPr>
              <a:xfrm>
                <a:off x="1311958" y="3581027"/>
                <a:ext cx="277000" cy="181983"/>
              </a:xfrm>
              <a:custGeom>
                <a:avLst/>
                <a:gdLst/>
                <a:ahLst/>
                <a:cxnLst/>
                <a:rect l="l" t="t" r="r" b="b"/>
                <a:pathLst>
                  <a:path w="73" h="48" extrusionOk="0">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97" name="Google Shape;297;p4"/>
              <p:cNvSpPr/>
              <p:nvPr/>
            </p:nvSpPr>
            <p:spPr>
              <a:xfrm>
                <a:off x="1563190" y="3581027"/>
                <a:ext cx="285052" cy="181983"/>
              </a:xfrm>
              <a:custGeom>
                <a:avLst/>
                <a:gdLst/>
                <a:ahLst/>
                <a:cxnLst/>
                <a:rect l="l" t="t" r="r" b="b"/>
                <a:pathLst>
                  <a:path w="75" h="48" extrusionOk="0">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98" name="Google Shape;298;p4"/>
              <p:cNvSpPr/>
              <p:nvPr/>
            </p:nvSpPr>
            <p:spPr>
              <a:xfrm>
                <a:off x="1563190" y="4151132"/>
                <a:ext cx="280221" cy="194867"/>
              </a:xfrm>
              <a:custGeom>
                <a:avLst/>
                <a:gdLst/>
                <a:ahLst/>
                <a:cxnLst/>
                <a:rect l="l" t="t" r="r" b="b"/>
                <a:pathLst>
                  <a:path w="74" h="51" extrusionOk="0">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99" name="Google Shape;299;p4"/>
              <p:cNvSpPr/>
              <p:nvPr/>
            </p:nvSpPr>
            <p:spPr>
              <a:xfrm>
                <a:off x="1311958" y="4064167"/>
                <a:ext cx="190035" cy="281832"/>
              </a:xfrm>
              <a:custGeom>
                <a:avLst/>
                <a:gdLst/>
                <a:ahLst/>
                <a:cxnLst/>
                <a:rect l="l" t="t" r="r" b="b"/>
                <a:pathLst>
                  <a:path w="50" h="74" extrusionOk="0">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0" name="Google Shape;300;p4"/>
              <p:cNvSpPr/>
              <p:nvPr/>
            </p:nvSpPr>
            <p:spPr>
              <a:xfrm>
                <a:off x="1311958" y="4151132"/>
                <a:ext cx="277000" cy="194867"/>
              </a:xfrm>
              <a:custGeom>
                <a:avLst/>
                <a:gdLst/>
                <a:ahLst/>
                <a:cxnLst/>
                <a:rect l="l" t="t" r="r" b="b"/>
                <a:pathLst>
                  <a:path w="73" h="51" extrusionOk="0">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1" name="Google Shape;301;p4"/>
              <p:cNvSpPr/>
              <p:nvPr/>
            </p:nvSpPr>
            <p:spPr>
              <a:xfrm>
                <a:off x="1311958" y="3820986"/>
                <a:ext cx="190035" cy="273779"/>
              </a:xfrm>
              <a:custGeom>
                <a:avLst/>
                <a:gdLst/>
                <a:ahLst/>
                <a:cxnLst/>
                <a:rect l="l" t="t" r="r" b="b"/>
                <a:pathLst>
                  <a:path w="50" h="72" extrusionOk="0">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2" name="Google Shape;302;p4"/>
              <p:cNvSpPr/>
              <p:nvPr/>
            </p:nvSpPr>
            <p:spPr>
              <a:xfrm>
                <a:off x="1907830" y="4064167"/>
                <a:ext cx="191645" cy="281832"/>
              </a:xfrm>
              <a:custGeom>
                <a:avLst/>
                <a:gdLst/>
                <a:ahLst/>
                <a:cxnLst/>
                <a:rect l="l" t="t" r="r" b="b"/>
                <a:pathLst>
                  <a:path w="50" h="74" extrusionOk="0">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3" name="Google Shape;303;p4"/>
              <p:cNvSpPr/>
              <p:nvPr/>
            </p:nvSpPr>
            <p:spPr>
              <a:xfrm>
                <a:off x="1820865" y="4151132"/>
                <a:ext cx="278610" cy="194867"/>
              </a:xfrm>
              <a:custGeom>
                <a:avLst/>
                <a:gdLst/>
                <a:ahLst/>
                <a:cxnLst/>
                <a:rect l="l" t="t" r="r" b="b"/>
                <a:pathLst>
                  <a:path w="73" h="51" extrusionOk="0">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4" name="Google Shape;304;p4"/>
              <p:cNvSpPr/>
              <p:nvPr/>
            </p:nvSpPr>
            <p:spPr>
              <a:xfrm>
                <a:off x="1907830" y="3820986"/>
                <a:ext cx="191645" cy="273779"/>
              </a:xfrm>
              <a:custGeom>
                <a:avLst/>
                <a:gdLst/>
                <a:ahLst/>
                <a:cxnLst/>
                <a:rect l="l" t="t" r="r" b="b"/>
                <a:pathLst>
                  <a:path w="50" h="72" extrusionOk="0">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5" name="Google Shape;305;p4"/>
              <p:cNvSpPr/>
              <p:nvPr/>
            </p:nvSpPr>
            <p:spPr>
              <a:xfrm>
                <a:off x="1661428" y="3405486"/>
                <a:ext cx="600703" cy="594262"/>
              </a:xfrm>
              <a:custGeom>
                <a:avLst/>
                <a:gdLst/>
                <a:ahLst/>
                <a:cxnLst/>
                <a:rect l="l" t="t" r="r" b="b"/>
                <a:pathLst>
                  <a:path w="158" h="156" extrusionOk="0">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6" name="Google Shape;306;p4"/>
              <p:cNvSpPr/>
              <p:nvPr/>
            </p:nvSpPr>
            <p:spPr>
              <a:xfrm>
                <a:off x="1555138" y="3790388"/>
                <a:ext cx="318872" cy="293105"/>
              </a:xfrm>
              <a:custGeom>
                <a:avLst/>
                <a:gdLst/>
                <a:ahLst/>
                <a:cxnLst/>
                <a:rect l="l" t="t" r="r" b="b"/>
                <a:pathLst>
                  <a:path w="84" h="77" extrusionOk="0">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7" name="Google Shape;307;p4"/>
              <p:cNvSpPr/>
              <p:nvPr/>
            </p:nvSpPr>
            <p:spPr>
              <a:xfrm>
                <a:off x="1371545" y="3642225"/>
                <a:ext cx="69249" cy="148163"/>
              </a:xfrm>
              <a:custGeom>
                <a:avLst/>
                <a:gdLst/>
                <a:ahLst/>
                <a:cxnLst/>
                <a:rect l="l" t="t" r="r" b="b"/>
                <a:pathLst>
                  <a:path w="43" h="92" extrusionOk="0">
                    <a:moveTo>
                      <a:pt x="0" y="0"/>
                    </a:moveTo>
                    <a:lnTo>
                      <a:pt x="43" y="0"/>
                    </a:lnTo>
                    <a:lnTo>
                      <a:pt x="43" y="92"/>
                    </a:lnTo>
                    <a:lnTo>
                      <a:pt x="0" y="92"/>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8" name="Google Shape;308;p4"/>
              <p:cNvSpPr/>
              <p:nvPr/>
            </p:nvSpPr>
            <p:spPr>
              <a:xfrm>
                <a:off x="1371545" y="3642225"/>
                <a:ext cx="156215" cy="59588"/>
              </a:xfrm>
              <a:custGeom>
                <a:avLst/>
                <a:gdLst/>
                <a:ahLst/>
                <a:cxnLst/>
                <a:rect l="l" t="t" r="r" b="b"/>
                <a:pathLst>
                  <a:path w="97" h="37" extrusionOk="0">
                    <a:moveTo>
                      <a:pt x="0" y="0"/>
                    </a:moveTo>
                    <a:lnTo>
                      <a:pt x="97" y="0"/>
                    </a:lnTo>
                    <a:lnTo>
                      <a:pt x="97" y="37"/>
                    </a:lnTo>
                    <a:lnTo>
                      <a:pt x="0" y="37"/>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9" name="Google Shape;309;p4"/>
              <p:cNvSpPr/>
              <p:nvPr/>
            </p:nvSpPr>
            <p:spPr>
              <a:xfrm>
                <a:off x="1622777" y="3642225"/>
                <a:ext cx="161046" cy="59588"/>
              </a:xfrm>
              <a:custGeom>
                <a:avLst/>
                <a:gdLst/>
                <a:ahLst/>
                <a:cxnLst/>
                <a:rect l="l" t="t" r="r" b="b"/>
                <a:pathLst>
                  <a:path w="100" h="37" extrusionOk="0">
                    <a:moveTo>
                      <a:pt x="0" y="37"/>
                    </a:moveTo>
                    <a:lnTo>
                      <a:pt x="0" y="0"/>
                    </a:lnTo>
                    <a:lnTo>
                      <a:pt x="100" y="0"/>
                    </a:lnTo>
                    <a:lnTo>
                      <a:pt x="64" y="37"/>
                    </a:lnTo>
                    <a:lnTo>
                      <a:pt x="0" y="37"/>
                    </a:lnTo>
                    <a:lnTo>
                      <a:pt x="0" y="37"/>
                    </a:lnTo>
                    <a:lnTo>
                      <a:pt x="0" y="37"/>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0" name="Google Shape;310;p4"/>
              <p:cNvSpPr/>
              <p:nvPr/>
            </p:nvSpPr>
            <p:spPr>
              <a:xfrm>
                <a:off x="1622777" y="4212330"/>
                <a:ext cx="161046" cy="72471"/>
              </a:xfrm>
              <a:custGeom>
                <a:avLst/>
                <a:gdLst/>
                <a:ahLst/>
                <a:cxnLst/>
                <a:rect l="l" t="t" r="r" b="b"/>
                <a:pathLst>
                  <a:path w="100" h="45" extrusionOk="0">
                    <a:moveTo>
                      <a:pt x="0" y="0"/>
                    </a:moveTo>
                    <a:lnTo>
                      <a:pt x="100" y="0"/>
                    </a:lnTo>
                    <a:lnTo>
                      <a:pt x="100"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1" name="Google Shape;311;p4"/>
              <p:cNvSpPr/>
              <p:nvPr/>
            </p:nvSpPr>
            <p:spPr>
              <a:xfrm>
                <a:off x="1371545" y="4125365"/>
                <a:ext cx="69249" cy="159437"/>
              </a:xfrm>
              <a:custGeom>
                <a:avLst/>
                <a:gdLst/>
                <a:ahLst/>
                <a:cxnLst/>
                <a:rect l="l" t="t" r="r" b="b"/>
                <a:pathLst>
                  <a:path w="43" h="99" extrusionOk="0">
                    <a:moveTo>
                      <a:pt x="0" y="0"/>
                    </a:moveTo>
                    <a:lnTo>
                      <a:pt x="43" y="0"/>
                    </a:lnTo>
                    <a:lnTo>
                      <a:pt x="43" y="99"/>
                    </a:lnTo>
                    <a:lnTo>
                      <a:pt x="0" y="99"/>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2" name="Google Shape;312;p4"/>
              <p:cNvSpPr/>
              <p:nvPr/>
            </p:nvSpPr>
            <p:spPr>
              <a:xfrm>
                <a:off x="1371545" y="4212330"/>
                <a:ext cx="156215" cy="72471"/>
              </a:xfrm>
              <a:custGeom>
                <a:avLst/>
                <a:gdLst/>
                <a:ahLst/>
                <a:cxnLst/>
                <a:rect l="l" t="t" r="r" b="b"/>
                <a:pathLst>
                  <a:path w="97" h="45" extrusionOk="0">
                    <a:moveTo>
                      <a:pt x="0" y="0"/>
                    </a:moveTo>
                    <a:lnTo>
                      <a:pt x="97" y="0"/>
                    </a:lnTo>
                    <a:lnTo>
                      <a:pt x="97"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3" name="Google Shape;313;p4"/>
              <p:cNvSpPr/>
              <p:nvPr/>
            </p:nvSpPr>
            <p:spPr>
              <a:xfrm>
                <a:off x="1371545" y="3880574"/>
                <a:ext cx="69249" cy="152995"/>
              </a:xfrm>
              <a:custGeom>
                <a:avLst/>
                <a:gdLst/>
                <a:ahLst/>
                <a:cxnLst/>
                <a:rect l="l" t="t" r="r" b="b"/>
                <a:pathLst>
                  <a:path w="43" h="95" extrusionOk="0">
                    <a:moveTo>
                      <a:pt x="0" y="0"/>
                    </a:moveTo>
                    <a:lnTo>
                      <a:pt x="43" y="0"/>
                    </a:lnTo>
                    <a:lnTo>
                      <a:pt x="43" y="95"/>
                    </a:lnTo>
                    <a:lnTo>
                      <a:pt x="0" y="9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4" name="Google Shape;314;p4"/>
              <p:cNvSpPr/>
              <p:nvPr/>
            </p:nvSpPr>
            <p:spPr>
              <a:xfrm>
                <a:off x="1969027" y="4125365"/>
                <a:ext cx="69249" cy="159437"/>
              </a:xfrm>
              <a:custGeom>
                <a:avLst/>
                <a:gdLst/>
                <a:ahLst/>
                <a:cxnLst/>
                <a:rect l="l" t="t" r="r" b="b"/>
                <a:pathLst>
                  <a:path w="43" h="99" extrusionOk="0">
                    <a:moveTo>
                      <a:pt x="0" y="0"/>
                    </a:moveTo>
                    <a:lnTo>
                      <a:pt x="43" y="0"/>
                    </a:lnTo>
                    <a:lnTo>
                      <a:pt x="43" y="99"/>
                    </a:lnTo>
                    <a:lnTo>
                      <a:pt x="0" y="99"/>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5" name="Google Shape;315;p4"/>
              <p:cNvSpPr/>
              <p:nvPr/>
            </p:nvSpPr>
            <p:spPr>
              <a:xfrm>
                <a:off x="1882062" y="4212330"/>
                <a:ext cx="156215" cy="72471"/>
              </a:xfrm>
              <a:custGeom>
                <a:avLst/>
                <a:gdLst/>
                <a:ahLst/>
                <a:cxnLst/>
                <a:rect l="l" t="t" r="r" b="b"/>
                <a:pathLst>
                  <a:path w="97" h="45" extrusionOk="0">
                    <a:moveTo>
                      <a:pt x="0" y="0"/>
                    </a:moveTo>
                    <a:lnTo>
                      <a:pt x="97" y="0"/>
                    </a:lnTo>
                    <a:lnTo>
                      <a:pt x="97"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6" name="Google Shape;316;p4"/>
              <p:cNvSpPr/>
              <p:nvPr/>
            </p:nvSpPr>
            <p:spPr>
              <a:xfrm>
                <a:off x="1969027" y="3880574"/>
                <a:ext cx="69249" cy="152995"/>
              </a:xfrm>
              <a:custGeom>
                <a:avLst/>
                <a:gdLst/>
                <a:ahLst/>
                <a:cxnLst/>
                <a:rect l="l" t="t" r="r" b="b"/>
                <a:pathLst>
                  <a:path w="43" h="95" extrusionOk="0">
                    <a:moveTo>
                      <a:pt x="0" y="0"/>
                    </a:moveTo>
                    <a:lnTo>
                      <a:pt x="43" y="0"/>
                    </a:lnTo>
                    <a:lnTo>
                      <a:pt x="43" y="95"/>
                    </a:lnTo>
                    <a:lnTo>
                      <a:pt x="0" y="9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7" name="Google Shape;317;p4"/>
              <p:cNvSpPr/>
              <p:nvPr/>
            </p:nvSpPr>
            <p:spPr>
              <a:xfrm>
                <a:off x="1725847" y="3466684"/>
                <a:ext cx="468645" cy="471867"/>
              </a:xfrm>
              <a:custGeom>
                <a:avLst/>
                <a:gdLst/>
                <a:ahLst/>
                <a:cxnLst/>
                <a:rect l="l" t="t" r="r" b="b"/>
                <a:pathLst>
                  <a:path w="291" h="293" extrusionOk="0">
                    <a:moveTo>
                      <a:pt x="208" y="0"/>
                    </a:moveTo>
                    <a:lnTo>
                      <a:pt x="0" y="196"/>
                    </a:lnTo>
                    <a:lnTo>
                      <a:pt x="92" y="293"/>
                    </a:lnTo>
                    <a:lnTo>
                      <a:pt x="291" y="94"/>
                    </a:lnTo>
                    <a:lnTo>
                      <a:pt x="208" y="0"/>
                    </a:lnTo>
                    <a:lnTo>
                      <a:pt x="208" y="0"/>
                    </a:lnTo>
                    <a:lnTo>
                      <a:pt x="208"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8" name="Google Shape;318;p4"/>
              <p:cNvSpPr/>
              <p:nvPr/>
            </p:nvSpPr>
            <p:spPr>
              <a:xfrm>
                <a:off x="1619556" y="3849975"/>
                <a:ext cx="190035" cy="172320"/>
              </a:xfrm>
              <a:custGeom>
                <a:avLst/>
                <a:gdLst/>
                <a:ahLst/>
                <a:cxnLst/>
                <a:rect l="l" t="t" r="r" b="b"/>
                <a:pathLst>
                  <a:path w="118" h="107" extrusionOk="0">
                    <a:moveTo>
                      <a:pt x="35" y="0"/>
                    </a:moveTo>
                    <a:lnTo>
                      <a:pt x="0" y="107"/>
                    </a:lnTo>
                    <a:lnTo>
                      <a:pt x="118" y="81"/>
                    </a:lnTo>
                    <a:lnTo>
                      <a:pt x="35" y="0"/>
                    </a:lnTo>
                    <a:lnTo>
                      <a:pt x="35" y="0"/>
                    </a:lnTo>
                    <a:lnTo>
                      <a:pt x="35"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grpSp>
      </p:grpSp>
      <p:grpSp>
        <p:nvGrpSpPr>
          <p:cNvPr id="46" name="Group 88">
            <a:extLst>
              <a:ext uri="{FF2B5EF4-FFF2-40B4-BE49-F238E27FC236}">
                <a16:creationId xmlns:a16="http://schemas.microsoft.com/office/drawing/2014/main" id="{89949DF0-2360-0822-0451-B3D43DBDEE77}"/>
              </a:ext>
            </a:extLst>
          </p:cNvPr>
          <p:cNvGrpSpPr/>
          <p:nvPr/>
        </p:nvGrpSpPr>
        <p:grpSpPr>
          <a:xfrm>
            <a:off x="244208" y="7516913"/>
            <a:ext cx="23735225" cy="5611244"/>
            <a:chOff x="227862" y="2681244"/>
            <a:chExt cx="11866840" cy="2719490"/>
          </a:xfrm>
        </p:grpSpPr>
        <p:sp>
          <p:nvSpPr>
            <p:cNvPr id="47" name="Rounded Rectangle 4">
              <a:extLst>
                <a:ext uri="{FF2B5EF4-FFF2-40B4-BE49-F238E27FC236}">
                  <a16:creationId xmlns:a16="http://schemas.microsoft.com/office/drawing/2014/main" id="{533A3AF6-CB17-E64A-7561-8A4709C06959}"/>
                </a:ext>
              </a:extLst>
            </p:cNvPr>
            <p:cNvSpPr/>
            <p:nvPr/>
          </p:nvSpPr>
          <p:spPr>
            <a:xfrm>
              <a:off x="259802" y="2915078"/>
              <a:ext cx="11834900" cy="2485656"/>
            </a:xfrm>
            <a:prstGeom prst="roundRect">
              <a:avLst>
                <a:gd name="adj" fmla="val 2239"/>
              </a:avLst>
            </a:prstGeom>
            <a:solidFill>
              <a:srgbClr val="F79646">
                <a:lumMod val="20000"/>
                <a:lumOff val="80000"/>
              </a:srgbClr>
            </a:solidFill>
            <a:ln w="19050" cap="flat" cmpd="sng" algn="ctr">
              <a:solidFill>
                <a:srgbClr val="F79646">
                  <a:lumMod val="50000"/>
                </a:srgbClr>
              </a:solidFill>
              <a:prstDash val="solid"/>
            </a:ln>
            <a:effectLst>
              <a:innerShdw blurRad="114300">
                <a:prstClr val="black"/>
              </a:innerShdw>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48" name="Group 5">
              <a:extLst>
                <a:ext uri="{FF2B5EF4-FFF2-40B4-BE49-F238E27FC236}">
                  <a16:creationId xmlns:a16="http://schemas.microsoft.com/office/drawing/2014/main" id="{B51634C0-3A58-16D0-A779-09F3E36371C5}"/>
                </a:ext>
              </a:extLst>
            </p:cNvPr>
            <p:cNvGrpSpPr/>
            <p:nvPr/>
          </p:nvGrpSpPr>
          <p:grpSpPr>
            <a:xfrm>
              <a:off x="227862" y="2681244"/>
              <a:ext cx="1740439" cy="456057"/>
              <a:chOff x="1323953" y="4504209"/>
              <a:chExt cx="3411893" cy="828634"/>
            </a:xfrm>
          </p:grpSpPr>
          <p:sp>
            <p:nvSpPr>
              <p:cNvPr id="49" name="Freeform 20">
                <a:extLst>
                  <a:ext uri="{FF2B5EF4-FFF2-40B4-BE49-F238E27FC236}">
                    <a16:creationId xmlns:a16="http://schemas.microsoft.com/office/drawing/2014/main" id="{CB2C6447-F10A-85B5-351E-1368979AA8E1}"/>
                  </a:ext>
                </a:extLst>
              </p:cNvPr>
              <p:cNvSpPr>
                <a:spLocks/>
              </p:cNvSpPr>
              <p:nvPr/>
            </p:nvSpPr>
            <p:spPr bwMode="auto">
              <a:xfrm rot="16200000" flipV="1">
                <a:off x="2875907" y="3472901"/>
                <a:ext cx="828631" cy="2891247"/>
              </a:xfrm>
              <a:prstGeom prst="round1Rect">
                <a:avLst/>
              </a:prstGeom>
              <a:solidFill>
                <a:sysClr val="window" lastClr="FFFFFF"/>
              </a:solidFill>
              <a:ln w="57150">
                <a:solidFill>
                  <a:srgbClr val="F79646">
                    <a:lumMod val="50000"/>
                  </a:srgbClr>
                </a:solidFill>
              </a:ln>
              <a:effectLst>
                <a:innerShdw blurRad="63500" dist="50800" dir="18900000">
                  <a:prstClr val="black">
                    <a:alpha val="50000"/>
                  </a:prstClr>
                </a:innerShdw>
              </a:effectLst>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50" name="TextBox 7">
                <a:extLst>
                  <a:ext uri="{FF2B5EF4-FFF2-40B4-BE49-F238E27FC236}">
                    <a16:creationId xmlns:a16="http://schemas.microsoft.com/office/drawing/2014/main" id="{7DBB913B-8810-03CA-0284-DFEEA75DF4A7}"/>
                  </a:ext>
                </a:extLst>
              </p:cNvPr>
              <p:cNvSpPr txBox="1"/>
              <p:nvPr/>
            </p:nvSpPr>
            <p:spPr>
              <a:xfrm>
                <a:off x="2170219" y="4574870"/>
                <a:ext cx="2440280" cy="731764"/>
              </a:xfrm>
              <a:prstGeom prst="rect">
                <a:avLst/>
              </a:prstGeom>
              <a:noFill/>
            </p:spPr>
            <p:txBody>
              <a:bodyPr wrap="none" rtlCol="0">
                <a:spAutoFit/>
              </a:bodyPr>
              <a:lstStyle/>
              <a:p>
                <a:pPr marL="0" marR="0" lvl="0" indent="0" defTabSz="217706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8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51" name="Round Diagonal Corner Rectangle 8">
                <a:extLst>
                  <a:ext uri="{FF2B5EF4-FFF2-40B4-BE49-F238E27FC236}">
                    <a16:creationId xmlns:a16="http://schemas.microsoft.com/office/drawing/2014/main" id="{C8F2E8D7-6263-EA9F-860C-FFD8DF7C34FF}"/>
                  </a:ext>
                </a:extLst>
              </p:cNvPr>
              <p:cNvSpPr/>
              <p:nvPr/>
            </p:nvSpPr>
            <p:spPr>
              <a:xfrm flipV="1">
                <a:off x="1323953" y="4512362"/>
                <a:ext cx="852450" cy="820481"/>
              </a:xfrm>
              <a:prstGeom prst="round2DiagRect">
                <a:avLst/>
              </a:prstGeom>
              <a:solidFill>
                <a:srgbClr val="F79646">
                  <a:lumMod val="75000"/>
                </a:srgbClr>
              </a:solidFill>
              <a:ln w="57150" cap="flat" cmpd="sng" algn="ctr">
                <a:solidFill>
                  <a:srgbClr val="F79646">
                    <a:lumMod val="50000"/>
                  </a:srgbClr>
                </a:solidFill>
                <a:prstDash val="solid"/>
              </a:ln>
              <a:effectLst>
                <a:innerShdw blurRad="114300">
                  <a:prstClr val="black"/>
                </a:innerShdw>
              </a:effectLst>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sp>
            <p:nvSpPr>
              <p:cNvPr id="52" name="Freeform 9">
                <a:extLst>
                  <a:ext uri="{FF2B5EF4-FFF2-40B4-BE49-F238E27FC236}">
                    <a16:creationId xmlns:a16="http://schemas.microsoft.com/office/drawing/2014/main" id="{0C11A332-74F2-211E-5420-721D195E6240}"/>
                  </a:ext>
                </a:extLst>
              </p:cNvPr>
              <p:cNvSpPr>
                <a:spLocks noEditPoints="1"/>
              </p:cNvSpPr>
              <p:nvPr/>
            </p:nvSpPr>
            <p:spPr bwMode="auto">
              <a:xfrm>
                <a:off x="1386567" y="4559517"/>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264" name="Group 20">
            <a:extLst>
              <a:ext uri="{FF2B5EF4-FFF2-40B4-BE49-F238E27FC236}">
                <a16:creationId xmlns:a16="http://schemas.microsoft.com/office/drawing/2014/main" id="{3610751E-E89B-16A3-0727-666AB97FA645}"/>
              </a:ext>
            </a:extLst>
          </p:cNvPr>
          <p:cNvGrpSpPr/>
          <p:nvPr/>
        </p:nvGrpSpPr>
        <p:grpSpPr>
          <a:xfrm>
            <a:off x="157468" y="4181462"/>
            <a:ext cx="23825349" cy="3563132"/>
            <a:chOff x="534988" y="1647866"/>
            <a:chExt cx="23017948" cy="3001373"/>
          </a:xfrm>
        </p:grpSpPr>
        <p:sp>
          <p:nvSpPr>
            <p:cNvPr id="266" name="Rounded Rectangle 24">
              <a:extLst>
                <a:ext uri="{FF2B5EF4-FFF2-40B4-BE49-F238E27FC236}">
                  <a16:creationId xmlns:a16="http://schemas.microsoft.com/office/drawing/2014/main" id="{EE17A035-4F3F-415E-BEA7-3331C045288F}"/>
                </a:ext>
              </a:extLst>
            </p:cNvPr>
            <p:cNvSpPr/>
            <p:nvPr/>
          </p:nvSpPr>
          <p:spPr bwMode="auto">
            <a:xfrm>
              <a:off x="755650" y="1720892"/>
              <a:ext cx="22797286" cy="2928347"/>
            </a:xfrm>
            <a:prstGeom prst="roundRect">
              <a:avLst>
                <a:gd name="adj" fmla="val 5492"/>
              </a:avLst>
            </a:prstGeom>
            <a:solidFill>
              <a:srgbClr val="9BBB59">
                <a:lumMod val="40000"/>
                <a:lumOff val="60000"/>
              </a:srgbClr>
            </a:solidFill>
            <a:ln w="19050" cap="flat" cmpd="sng" algn="ctr">
              <a:solidFill>
                <a:sysClr val="window" lastClr="FFFFFF"/>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67" name="Group 25">
              <a:extLst>
                <a:ext uri="{FF2B5EF4-FFF2-40B4-BE49-F238E27FC236}">
                  <a16:creationId xmlns:a16="http://schemas.microsoft.com/office/drawing/2014/main" id="{91078BEE-5D86-7C94-D7B1-A854C53596BF}"/>
                </a:ext>
              </a:extLst>
            </p:cNvPr>
            <p:cNvGrpSpPr/>
            <p:nvPr/>
          </p:nvGrpSpPr>
          <p:grpSpPr>
            <a:xfrm>
              <a:off x="534988" y="1647866"/>
              <a:ext cx="5812314" cy="1176337"/>
              <a:chOff x="534988" y="1647866"/>
              <a:chExt cx="5812314" cy="1176337"/>
            </a:xfrm>
          </p:grpSpPr>
          <p:sp>
            <p:nvSpPr>
              <p:cNvPr id="268" name="Isosceles Triangle 44">
                <a:extLst>
                  <a:ext uri="{FF2B5EF4-FFF2-40B4-BE49-F238E27FC236}">
                    <a16:creationId xmlns:a16="http://schemas.microsoft.com/office/drawing/2014/main" id="{19F57FF8-D2E7-0ACD-2C45-DC0E8E17FC36}"/>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sp>
            <p:nvSpPr>
              <p:cNvPr id="269" name="Pentagon 27">
                <a:extLst>
                  <a:ext uri="{FF2B5EF4-FFF2-40B4-BE49-F238E27FC236}">
                    <a16:creationId xmlns:a16="http://schemas.microsoft.com/office/drawing/2014/main" id="{18156D04-FC30-5A8A-4EEC-4C279C15DA41}"/>
                  </a:ext>
                </a:extLst>
              </p:cNvPr>
              <p:cNvSpPr/>
              <p:nvPr/>
            </p:nvSpPr>
            <p:spPr bwMode="auto">
              <a:xfrm>
                <a:off x="534988" y="1647866"/>
                <a:ext cx="5547305" cy="1004533"/>
              </a:xfrm>
              <a:prstGeom prst="homePlate">
                <a:avLst>
                  <a:gd name="adj" fmla="val 12444"/>
                </a:avLst>
              </a:pr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70" name="Group 11">
                <a:extLst>
                  <a:ext uri="{FF2B5EF4-FFF2-40B4-BE49-F238E27FC236}">
                    <a16:creationId xmlns:a16="http://schemas.microsoft.com/office/drawing/2014/main" id="{FF13F8ED-B111-0189-176E-56334A9DDA29}"/>
                  </a:ext>
                </a:extLst>
              </p:cNvPr>
              <p:cNvGrpSpPr/>
              <p:nvPr/>
            </p:nvGrpSpPr>
            <p:grpSpPr bwMode="auto">
              <a:xfrm>
                <a:off x="683775" y="1836907"/>
                <a:ext cx="582199" cy="537956"/>
                <a:chOff x="7440266" y="3398551"/>
                <a:chExt cx="757238" cy="765175"/>
              </a:xfrm>
              <a:solidFill>
                <a:sysClr val="window" lastClr="FFFFFF">
                  <a:lumMod val="95000"/>
                </a:sysClr>
              </a:solidFill>
            </p:grpSpPr>
            <p:sp>
              <p:nvSpPr>
                <p:cNvPr id="273" name="Freeform 31">
                  <a:extLst>
                    <a:ext uri="{FF2B5EF4-FFF2-40B4-BE49-F238E27FC236}">
                      <a16:creationId xmlns:a16="http://schemas.microsoft.com/office/drawing/2014/main" id="{FEA5653D-9395-EF29-8F1F-8ECFC4E2BE86}"/>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4" name="Freeform 32">
                  <a:extLst>
                    <a:ext uri="{FF2B5EF4-FFF2-40B4-BE49-F238E27FC236}">
                      <a16:creationId xmlns:a16="http://schemas.microsoft.com/office/drawing/2014/main" id="{3C3B4F3B-F7F8-D07D-AFD8-D18F6F579C83}"/>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5" name="Freeform 33">
                  <a:extLst>
                    <a:ext uri="{FF2B5EF4-FFF2-40B4-BE49-F238E27FC236}">
                      <a16:creationId xmlns:a16="http://schemas.microsoft.com/office/drawing/2014/main" id="{608A5C0D-D04F-8AE7-F1A5-EF5BE5091A72}"/>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6" name="Rectangle 34">
                  <a:extLst>
                    <a:ext uri="{FF2B5EF4-FFF2-40B4-BE49-F238E27FC236}">
                      <a16:creationId xmlns:a16="http://schemas.microsoft.com/office/drawing/2014/main" id="{AB99B296-903A-B4A3-69C8-B14EE10AB3F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7" name="Rectangle 35">
                  <a:extLst>
                    <a:ext uri="{FF2B5EF4-FFF2-40B4-BE49-F238E27FC236}">
                      <a16:creationId xmlns:a16="http://schemas.microsoft.com/office/drawing/2014/main" id="{168C8086-724B-F73D-48E5-F6D6F34F0D1F}"/>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8" name="Rectangle 36">
                  <a:extLst>
                    <a:ext uri="{FF2B5EF4-FFF2-40B4-BE49-F238E27FC236}">
                      <a16:creationId xmlns:a16="http://schemas.microsoft.com/office/drawing/2014/main" id="{B78208CE-99D7-9EF5-48CF-9CE7E365169B}"/>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9" name="Rectangle 37">
                  <a:extLst>
                    <a:ext uri="{FF2B5EF4-FFF2-40B4-BE49-F238E27FC236}">
                      <a16:creationId xmlns:a16="http://schemas.microsoft.com/office/drawing/2014/main" id="{CFDCF975-D1FF-4D92-1E1A-407B1FF627D0}"/>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grpSp>
          <p:sp>
            <p:nvSpPr>
              <p:cNvPr id="271" name="Chevron 29">
                <a:extLst>
                  <a:ext uri="{FF2B5EF4-FFF2-40B4-BE49-F238E27FC236}">
                    <a16:creationId xmlns:a16="http://schemas.microsoft.com/office/drawing/2014/main" id="{813F4A4A-FA56-F0DC-FA83-C861FE80ED5B}"/>
                  </a:ext>
                </a:extLst>
              </p:cNvPr>
              <p:cNvSpPr/>
              <p:nvPr/>
            </p:nvSpPr>
            <p:spPr bwMode="auto">
              <a:xfrm>
                <a:off x="1330000" y="1771634"/>
                <a:ext cx="142625" cy="707897"/>
              </a:xfrm>
              <a:prstGeom prst="chevron">
                <a:avLst>
                  <a:gd name="adj" fmla="val 68110"/>
                </a:avLst>
              </a:prstGeom>
              <a:solidFill>
                <a:sysClr val="window" lastClr="FFFFFF"/>
              </a:solidFill>
              <a:ln w="25400" cap="flat" cmpd="sng" algn="ctr">
                <a:noFill/>
                <a:prstDash val="solid"/>
              </a:ln>
              <a:effectLst>
                <a:innerShdw blurRad="63500" dist="50800" dir="5400000">
                  <a:prstClr val="black">
                    <a:alpha val="50000"/>
                  </a:prstClr>
                </a:innerShdw>
              </a:effectLst>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2" name="TextBox 13">
                <a:extLst>
                  <a:ext uri="{FF2B5EF4-FFF2-40B4-BE49-F238E27FC236}">
                    <a16:creationId xmlns:a16="http://schemas.microsoft.com/office/drawing/2014/main" id="{3DA598D7-E157-2F81-C735-F58B72B66EB6}"/>
                  </a:ext>
                </a:extLst>
              </p:cNvPr>
              <p:cNvSpPr txBox="1">
                <a:spLocks noChangeArrowheads="1"/>
              </p:cNvSpPr>
              <p:nvPr/>
            </p:nvSpPr>
            <p:spPr bwMode="auto">
              <a:xfrm>
                <a:off x="1128663" y="1765502"/>
                <a:ext cx="5218639" cy="798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err="1">
                    <a:ln>
                      <a:noFill/>
                    </a:ln>
                    <a:solidFill>
                      <a:prstClr val="white"/>
                    </a:solidFill>
                    <a:effectLst/>
                    <a:uLnTx/>
                    <a:uFillTx/>
                    <a:latin typeface="Tahoma" pitchFamily="34" charset="0"/>
                    <a:ea typeface="+mn-ea"/>
                    <a:cs typeface="Tahoma" pitchFamily="34" charset="0"/>
                  </a:rPr>
                  <a:t>Câu</a:t>
                </a:r>
                <a:r>
                  <a:rPr kumimoji="0" lang="en-US" sz="4800" b="1" i="0" u="none" strike="noStrike" kern="1200" cap="none" spc="0" normalizeH="0" baseline="0" noProof="0">
                    <a:ln>
                      <a:noFill/>
                    </a:ln>
                    <a:solidFill>
                      <a:prstClr val="white"/>
                    </a:solidFill>
                    <a:effectLst/>
                    <a:uLnTx/>
                    <a:uFillTx/>
                    <a:latin typeface="Tahoma" pitchFamily="34" charset="0"/>
                    <a:ea typeface="+mn-ea"/>
                    <a:cs typeface="Tahoma" pitchFamily="34" charset="0"/>
                  </a:rPr>
                  <a:t> 7/sgk/10</a:t>
                </a:r>
                <a:endParaRPr kumimoji="0" lang="en-US"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endParaRPr>
              </a:p>
            </p:txBody>
          </p:sp>
        </p:grpSp>
      </p:grpSp>
      <p:graphicFrame>
        <p:nvGraphicFramePr>
          <p:cNvPr id="4" name="Object 3">
            <a:extLst>
              <a:ext uri="{FF2B5EF4-FFF2-40B4-BE49-F238E27FC236}">
                <a16:creationId xmlns:a16="http://schemas.microsoft.com/office/drawing/2014/main" id="{31240811-4C24-694C-3D51-EC609DC5DF39}"/>
              </a:ext>
            </a:extLst>
          </p:cNvPr>
          <p:cNvGraphicFramePr>
            <a:graphicFrameLocks noChangeAspect="1"/>
          </p:cNvGraphicFramePr>
          <p:nvPr>
            <p:extLst>
              <p:ext uri="{D42A27DB-BD31-4B8C-83A1-F6EECF244321}">
                <p14:modId xmlns:p14="http://schemas.microsoft.com/office/powerpoint/2010/main" val="1277718293"/>
              </p:ext>
            </p:extLst>
          </p:nvPr>
        </p:nvGraphicFramePr>
        <p:xfrm>
          <a:off x="6489334" y="8793895"/>
          <a:ext cx="11390018" cy="1924306"/>
        </p:xfrm>
        <a:graphic>
          <a:graphicData uri="http://schemas.openxmlformats.org/presentationml/2006/ole">
            <mc:AlternateContent xmlns:mc="http://schemas.openxmlformats.org/markup-compatibility/2006">
              <mc:Choice xmlns:v="urn:schemas-microsoft-com:vml" Requires="v">
                <p:oleObj spid="_x0000_s6147" name="Equation" r:id="rId5" imgW="2705040" imgH="457200" progId="Equation.DSMT4">
                  <p:embed/>
                </p:oleObj>
              </mc:Choice>
              <mc:Fallback>
                <p:oleObj name="Equation" r:id="rId5" imgW="2705040" imgH="457200" progId="Equation.DSMT4">
                  <p:embed/>
                  <p:pic>
                    <p:nvPicPr>
                      <p:cNvPr id="4" name="Object 3">
                        <a:extLst>
                          <a:ext uri="{FF2B5EF4-FFF2-40B4-BE49-F238E27FC236}">
                            <a16:creationId xmlns:a16="http://schemas.microsoft.com/office/drawing/2014/main" id="{31240811-4C24-694C-3D51-EC609DC5DF39}"/>
                          </a:ext>
                        </a:extLst>
                      </p:cNvPr>
                      <p:cNvPicPr/>
                      <p:nvPr/>
                    </p:nvPicPr>
                    <p:blipFill>
                      <a:blip r:embed="rId6"/>
                      <a:stretch>
                        <a:fillRect/>
                      </a:stretch>
                    </p:blipFill>
                    <p:spPr>
                      <a:xfrm>
                        <a:off x="6489334" y="8793895"/>
                        <a:ext cx="11390018" cy="1924306"/>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5DC06995-E5B1-C99B-AE82-9CBE802EC333}"/>
              </a:ext>
            </a:extLst>
          </p:cNvPr>
          <p:cNvPicPr>
            <a:picLocks noChangeAspect="1"/>
          </p:cNvPicPr>
          <p:nvPr/>
        </p:nvPicPr>
        <p:blipFill>
          <a:blip r:embed="rId7"/>
          <a:stretch>
            <a:fillRect/>
          </a:stretch>
        </p:blipFill>
        <p:spPr>
          <a:xfrm>
            <a:off x="6194996" y="4408940"/>
            <a:ext cx="17418625" cy="2800751"/>
          </a:xfrm>
          <a:prstGeom prst="rect">
            <a:avLst/>
          </a:prstGeom>
        </p:spPr>
      </p:pic>
    </p:spTree>
    <p:extLst>
      <p:ext uri="{BB962C8B-B14F-4D97-AF65-F5344CB8AC3E}">
        <p14:creationId xmlns:p14="http://schemas.microsoft.com/office/powerpoint/2010/main" val="3521592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wipe(down)">
                                      <p:cBhvr>
                                        <p:cTn id="10"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grpSp>
        <p:nvGrpSpPr>
          <p:cNvPr id="53" name="Group 1">
            <a:extLst>
              <a:ext uri="{FF2B5EF4-FFF2-40B4-BE49-F238E27FC236}">
                <a16:creationId xmlns:a16="http://schemas.microsoft.com/office/drawing/2014/main" id="{2C69E716-EF34-8C4B-BB20-977BAF7C5DC0}"/>
              </a:ext>
            </a:extLst>
          </p:cNvPr>
          <p:cNvGrpSpPr/>
          <p:nvPr/>
        </p:nvGrpSpPr>
        <p:grpSpPr>
          <a:xfrm>
            <a:off x="1754478" y="6324898"/>
            <a:ext cx="20382767" cy="1515188"/>
            <a:chOff x="247182" y="2237392"/>
            <a:chExt cx="10785933" cy="801895"/>
          </a:xfrm>
        </p:grpSpPr>
        <p:grpSp>
          <p:nvGrpSpPr>
            <p:cNvPr id="54" name="Group 50">
              <a:extLst>
                <a:ext uri="{FF2B5EF4-FFF2-40B4-BE49-F238E27FC236}">
                  <a16:creationId xmlns:a16="http://schemas.microsoft.com/office/drawing/2014/main" id="{EFEB930C-77FB-5562-B961-FAFAF5944BC4}"/>
                </a:ext>
              </a:extLst>
            </p:cNvPr>
            <p:cNvGrpSpPr/>
            <p:nvPr/>
          </p:nvGrpSpPr>
          <p:grpSpPr>
            <a:xfrm>
              <a:off x="247182" y="2237392"/>
              <a:ext cx="2038172" cy="801887"/>
              <a:chOff x="5537206" y="1704231"/>
              <a:chExt cx="2031262" cy="745468"/>
            </a:xfrm>
          </p:grpSpPr>
          <p:sp>
            <p:nvSpPr>
              <p:cNvPr id="259" name="Rectangle 51">
                <a:extLst>
                  <a:ext uri="{FF2B5EF4-FFF2-40B4-BE49-F238E27FC236}">
                    <a16:creationId xmlns:a16="http://schemas.microsoft.com/office/drawing/2014/main" id="{0142A39C-F31B-4525-DBEE-473992CB42DF}"/>
                  </a:ext>
                </a:extLst>
              </p:cNvPr>
              <p:cNvSpPr/>
              <p:nvPr/>
            </p:nvSpPr>
            <p:spPr>
              <a:xfrm>
                <a:off x="5827750" y="1704231"/>
                <a:ext cx="1740718" cy="745468"/>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60" name="Oval 52">
                <a:extLst>
                  <a:ext uri="{FF2B5EF4-FFF2-40B4-BE49-F238E27FC236}">
                    <a16:creationId xmlns:a16="http://schemas.microsoft.com/office/drawing/2014/main" id="{FB00F445-1078-747F-E912-2C5CCA903063}"/>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sp>
            <p:nvSpPr>
              <p:cNvPr id="261" name="TextBox 53">
                <a:extLst>
                  <a:ext uri="{FF2B5EF4-FFF2-40B4-BE49-F238E27FC236}">
                    <a16:creationId xmlns:a16="http://schemas.microsoft.com/office/drawing/2014/main" id="{B4E74AE4-8346-065B-9265-27E9693B98ED}"/>
                  </a:ext>
                </a:extLst>
              </p:cNvPr>
              <p:cNvSpPr txBox="1"/>
              <p:nvPr/>
            </p:nvSpPr>
            <p:spPr>
              <a:xfrm>
                <a:off x="6075400" y="1903250"/>
                <a:ext cx="1492639" cy="408852"/>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fr-FR"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1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55" name="Group 54">
              <a:extLst>
                <a:ext uri="{FF2B5EF4-FFF2-40B4-BE49-F238E27FC236}">
                  <a16:creationId xmlns:a16="http://schemas.microsoft.com/office/drawing/2014/main" id="{5EF6D73A-9E3C-AFDB-0239-F9E7ED65BE8A}"/>
                </a:ext>
              </a:extLst>
            </p:cNvPr>
            <p:cNvGrpSpPr/>
            <p:nvPr/>
          </p:nvGrpSpPr>
          <p:grpSpPr>
            <a:xfrm>
              <a:off x="3163102" y="2237397"/>
              <a:ext cx="2038174" cy="801888"/>
              <a:chOff x="5537206" y="1704231"/>
              <a:chExt cx="2031264" cy="745468"/>
            </a:xfrm>
          </p:grpSpPr>
          <p:sp>
            <p:nvSpPr>
              <p:cNvPr id="256" name="Rectangle 55">
                <a:extLst>
                  <a:ext uri="{FF2B5EF4-FFF2-40B4-BE49-F238E27FC236}">
                    <a16:creationId xmlns:a16="http://schemas.microsoft.com/office/drawing/2014/main" id="{FF959755-E133-FE71-E1C7-4B3BA1BC6AED}"/>
                  </a:ext>
                </a:extLst>
              </p:cNvPr>
              <p:cNvSpPr/>
              <p:nvPr/>
            </p:nvSpPr>
            <p:spPr>
              <a:xfrm>
                <a:off x="5827751" y="1704231"/>
                <a:ext cx="1740719" cy="745468"/>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57" name="Oval 56">
                <a:extLst>
                  <a:ext uri="{FF2B5EF4-FFF2-40B4-BE49-F238E27FC236}">
                    <a16:creationId xmlns:a16="http://schemas.microsoft.com/office/drawing/2014/main" id="{C0363CC1-7F6C-7E56-E134-1D234DC70FD9}"/>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sp>
            <p:nvSpPr>
              <p:cNvPr id="258" name="TextBox 57">
                <a:extLst>
                  <a:ext uri="{FF2B5EF4-FFF2-40B4-BE49-F238E27FC236}">
                    <a16:creationId xmlns:a16="http://schemas.microsoft.com/office/drawing/2014/main" id="{0E04AD19-1B8B-EBF9-EE45-9867FCC8B7F7}"/>
                  </a:ext>
                </a:extLst>
              </p:cNvPr>
              <p:cNvSpPr txBox="1"/>
              <p:nvPr/>
            </p:nvSpPr>
            <p:spPr>
              <a:xfrm>
                <a:off x="5827319" y="1903244"/>
                <a:ext cx="1741151" cy="408852"/>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2</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56" name="Group 3">
              <a:extLst>
                <a:ext uri="{FF2B5EF4-FFF2-40B4-BE49-F238E27FC236}">
                  <a16:creationId xmlns:a16="http://schemas.microsoft.com/office/drawing/2014/main" id="{CF23B054-DF48-39BF-9EDE-56B2CF1B7F5C}"/>
                </a:ext>
              </a:extLst>
            </p:cNvPr>
            <p:cNvGrpSpPr/>
            <p:nvPr/>
          </p:nvGrpSpPr>
          <p:grpSpPr>
            <a:xfrm>
              <a:off x="6079022" y="2237397"/>
              <a:ext cx="2038174" cy="801889"/>
              <a:chOff x="5537206" y="1704231"/>
              <a:chExt cx="2031264" cy="745468"/>
            </a:xfrm>
          </p:grpSpPr>
          <p:sp>
            <p:nvSpPr>
              <p:cNvPr id="61" name="Rectangle 45">
                <a:extLst>
                  <a:ext uri="{FF2B5EF4-FFF2-40B4-BE49-F238E27FC236}">
                    <a16:creationId xmlns:a16="http://schemas.microsoft.com/office/drawing/2014/main" id="{0C377D84-C468-2881-D511-7FFA9904A78A}"/>
                  </a:ext>
                </a:extLst>
              </p:cNvPr>
              <p:cNvSpPr/>
              <p:nvPr/>
            </p:nvSpPr>
            <p:spPr>
              <a:xfrm>
                <a:off x="5827751" y="1704231"/>
                <a:ext cx="1740719" cy="745468"/>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62" name="Oval 46">
                <a:extLst>
                  <a:ext uri="{FF2B5EF4-FFF2-40B4-BE49-F238E27FC236}">
                    <a16:creationId xmlns:a16="http://schemas.microsoft.com/office/drawing/2014/main" id="{84C7C448-F332-F28D-0098-E96FCA975070}"/>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sp>
            <p:nvSpPr>
              <p:cNvPr id="63" name="TextBox 47">
                <a:extLst>
                  <a:ext uri="{FF2B5EF4-FFF2-40B4-BE49-F238E27FC236}">
                    <a16:creationId xmlns:a16="http://schemas.microsoft.com/office/drawing/2014/main" id="{CA2F99A4-4C00-DC7E-83DB-480F313F0378}"/>
                  </a:ext>
                </a:extLst>
              </p:cNvPr>
              <p:cNvSpPr txBox="1"/>
              <p:nvPr/>
            </p:nvSpPr>
            <p:spPr>
              <a:xfrm>
                <a:off x="6016038" y="1903245"/>
                <a:ext cx="1490412" cy="408851"/>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3</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57" name="Group 58">
              <a:extLst>
                <a:ext uri="{FF2B5EF4-FFF2-40B4-BE49-F238E27FC236}">
                  <a16:creationId xmlns:a16="http://schemas.microsoft.com/office/drawing/2014/main" id="{C75660C5-1795-45E7-2459-CDF6F0A3AC00}"/>
                </a:ext>
              </a:extLst>
            </p:cNvPr>
            <p:cNvGrpSpPr/>
            <p:nvPr/>
          </p:nvGrpSpPr>
          <p:grpSpPr>
            <a:xfrm>
              <a:off x="8994942" y="2237398"/>
              <a:ext cx="2038173" cy="801889"/>
              <a:chOff x="5537206" y="1704231"/>
              <a:chExt cx="2031263" cy="745468"/>
            </a:xfrm>
          </p:grpSpPr>
          <p:sp>
            <p:nvSpPr>
              <p:cNvPr id="58" name="Rectangle 59">
                <a:extLst>
                  <a:ext uri="{FF2B5EF4-FFF2-40B4-BE49-F238E27FC236}">
                    <a16:creationId xmlns:a16="http://schemas.microsoft.com/office/drawing/2014/main" id="{858BB183-9700-382C-438C-460288C678C2}"/>
                  </a:ext>
                </a:extLst>
              </p:cNvPr>
              <p:cNvSpPr/>
              <p:nvPr/>
            </p:nvSpPr>
            <p:spPr>
              <a:xfrm>
                <a:off x="5827750" y="1704231"/>
                <a:ext cx="1740719" cy="745468"/>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59" name="Oval 60">
                <a:extLst>
                  <a:ext uri="{FF2B5EF4-FFF2-40B4-BE49-F238E27FC236}">
                    <a16:creationId xmlns:a16="http://schemas.microsoft.com/office/drawing/2014/main" id="{2BD16B99-D6A9-0455-38D3-7C63D9743A38}"/>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60" name="TextBox 61">
                    <a:extLst>
                      <a:ext uri="{FF2B5EF4-FFF2-40B4-BE49-F238E27FC236}">
                        <a16:creationId xmlns:a16="http://schemas.microsoft.com/office/drawing/2014/main" id="{4DFD408E-6A9A-A4DD-BCD5-C821B53A4850}"/>
                      </a:ext>
                    </a:extLst>
                  </p:cNvPr>
                  <p:cNvSpPr txBox="1"/>
                  <p:nvPr/>
                </p:nvSpPr>
                <p:spPr>
                  <a:xfrm>
                    <a:off x="5975686" y="1885631"/>
                    <a:ext cx="1444846" cy="408851"/>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4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𝟒</m:t>
                          </m:r>
                        </m:oMath>
                      </m:oMathPara>
                    </a14:m>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0" name="TextBox 61">
                    <a:extLst>
                      <a:ext uri="{FF2B5EF4-FFF2-40B4-BE49-F238E27FC236}">
                        <a16:creationId xmlns:a16="http://schemas.microsoft.com/office/drawing/2014/main" id="{4DFD408E-6A9A-A4DD-BCD5-C821B53A4850}"/>
                      </a:ext>
                    </a:extLst>
                  </p:cNvPr>
                  <p:cNvSpPr txBox="1">
                    <a:spLocks noRot="1" noChangeAspect="1" noMove="1" noResize="1" noEditPoints="1" noAdjustHandles="1" noChangeArrowheads="1" noChangeShapeType="1" noTextEdit="1"/>
                  </p:cNvSpPr>
                  <p:nvPr/>
                </p:nvSpPr>
                <p:spPr>
                  <a:xfrm>
                    <a:off x="5975686" y="1885631"/>
                    <a:ext cx="1444846" cy="408851"/>
                  </a:xfrm>
                  <a:prstGeom prst="rect">
                    <a:avLst/>
                  </a:prstGeom>
                  <a:blipFill>
                    <a:blip r:embed="rId3"/>
                    <a:stretch>
                      <a:fillRect/>
                    </a:stretch>
                  </a:blipFill>
                </p:spPr>
                <p:txBody>
                  <a:bodyPr/>
                  <a:lstStyle/>
                  <a:p>
                    <a:r>
                      <a:rPr lang="en-US">
                        <a:noFill/>
                      </a:rPr>
                      <a:t> </a:t>
                    </a:r>
                  </a:p>
                </p:txBody>
              </p:sp>
            </mc:Fallback>
          </mc:AlternateContent>
        </p:grpSp>
      </p:grpSp>
      <p:grpSp>
        <p:nvGrpSpPr>
          <p:cNvPr id="46" name="Group 88">
            <a:extLst>
              <a:ext uri="{FF2B5EF4-FFF2-40B4-BE49-F238E27FC236}">
                <a16:creationId xmlns:a16="http://schemas.microsoft.com/office/drawing/2014/main" id="{89949DF0-2360-0822-0451-B3D43DBDEE77}"/>
              </a:ext>
            </a:extLst>
          </p:cNvPr>
          <p:cNvGrpSpPr/>
          <p:nvPr/>
        </p:nvGrpSpPr>
        <p:grpSpPr>
          <a:xfrm>
            <a:off x="405685" y="7426471"/>
            <a:ext cx="23671341" cy="5994561"/>
            <a:chOff x="184495" y="2639982"/>
            <a:chExt cx="11834900" cy="2485656"/>
          </a:xfrm>
        </p:grpSpPr>
        <p:sp>
          <p:nvSpPr>
            <p:cNvPr id="47" name="Rounded Rectangle 4">
              <a:extLst>
                <a:ext uri="{FF2B5EF4-FFF2-40B4-BE49-F238E27FC236}">
                  <a16:creationId xmlns:a16="http://schemas.microsoft.com/office/drawing/2014/main" id="{533A3AF6-CB17-E64A-7561-8A4709C06959}"/>
                </a:ext>
              </a:extLst>
            </p:cNvPr>
            <p:cNvSpPr/>
            <p:nvPr/>
          </p:nvSpPr>
          <p:spPr>
            <a:xfrm>
              <a:off x="184495" y="2639982"/>
              <a:ext cx="11834900" cy="2485656"/>
            </a:xfrm>
            <a:prstGeom prst="roundRect">
              <a:avLst>
                <a:gd name="adj" fmla="val 2239"/>
              </a:avLst>
            </a:prstGeom>
            <a:solidFill>
              <a:srgbClr val="F79646">
                <a:lumMod val="20000"/>
                <a:lumOff val="80000"/>
              </a:srgbClr>
            </a:solidFill>
            <a:ln w="19050" cap="flat" cmpd="sng" algn="ctr">
              <a:solidFill>
                <a:srgbClr val="F79646">
                  <a:lumMod val="50000"/>
                </a:srgbClr>
              </a:solidFill>
              <a:prstDash val="solid"/>
            </a:ln>
            <a:effectLst>
              <a:innerShdw blurRad="114300">
                <a:prstClr val="black"/>
              </a:innerShdw>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48" name="Group 5">
              <a:extLst>
                <a:ext uri="{FF2B5EF4-FFF2-40B4-BE49-F238E27FC236}">
                  <a16:creationId xmlns:a16="http://schemas.microsoft.com/office/drawing/2014/main" id="{B51634C0-3A58-16D0-A779-09F3E36371C5}"/>
                </a:ext>
              </a:extLst>
            </p:cNvPr>
            <p:cNvGrpSpPr/>
            <p:nvPr/>
          </p:nvGrpSpPr>
          <p:grpSpPr>
            <a:xfrm>
              <a:off x="227862" y="2681244"/>
              <a:ext cx="1744623" cy="456057"/>
              <a:chOff x="1323953" y="4504209"/>
              <a:chExt cx="3420095" cy="828634"/>
            </a:xfrm>
          </p:grpSpPr>
          <p:sp>
            <p:nvSpPr>
              <p:cNvPr id="49" name="Freeform 20">
                <a:extLst>
                  <a:ext uri="{FF2B5EF4-FFF2-40B4-BE49-F238E27FC236}">
                    <a16:creationId xmlns:a16="http://schemas.microsoft.com/office/drawing/2014/main" id="{CB2C6447-F10A-85B5-351E-1368979AA8E1}"/>
                  </a:ext>
                </a:extLst>
              </p:cNvPr>
              <p:cNvSpPr>
                <a:spLocks/>
              </p:cNvSpPr>
              <p:nvPr/>
            </p:nvSpPr>
            <p:spPr bwMode="auto">
              <a:xfrm rot="16200000" flipV="1">
                <a:off x="2875907" y="3472901"/>
                <a:ext cx="828631" cy="2891247"/>
              </a:xfrm>
              <a:prstGeom prst="round1Rect">
                <a:avLst/>
              </a:prstGeom>
              <a:solidFill>
                <a:sysClr val="window" lastClr="FFFFFF"/>
              </a:solidFill>
              <a:ln w="57150">
                <a:solidFill>
                  <a:srgbClr val="F79646">
                    <a:lumMod val="50000"/>
                  </a:srgbClr>
                </a:solidFill>
              </a:ln>
              <a:effectLst>
                <a:innerShdw blurRad="63500" dist="50800" dir="18900000">
                  <a:prstClr val="black">
                    <a:alpha val="50000"/>
                  </a:prstClr>
                </a:innerShdw>
              </a:effectLst>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50" name="TextBox 7">
                <a:extLst>
                  <a:ext uri="{FF2B5EF4-FFF2-40B4-BE49-F238E27FC236}">
                    <a16:creationId xmlns:a16="http://schemas.microsoft.com/office/drawing/2014/main" id="{7DBB913B-8810-03CA-0284-DFEEA75DF4A7}"/>
                  </a:ext>
                </a:extLst>
              </p:cNvPr>
              <p:cNvSpPr txBox="1"/>
              <p:nvPr/>
            </p:nvSpPr>
            <p:spPr>
              <a:xfrm>
                <a:off x="2170219" y="4574870"/>
                <a:ext cx="2573829" cy="731764"/>
              </a:xfrm>
              <a:prstGeom prst="rect">
                <a:avLst/>
              </a:prstGeom>
              <a:noFill/>
            </p:spPr>
            <p:txBody>
              <a:bodyPr wrap="none" rtlCol="0">
                <a:spAutoFit/>
              </a:bodyPr>
              <a:lstStyle/>
              <a:p>
                <a:pPr marL="0" marR="0" lvl="0" indent="0"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Yêu cầu</a:t>
                </a:r>
                <a:endParaRPr kumimoji="0" lang="en-US" sz="48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51" name="Round Diagonal Corner Rectangle 8">
                <a:extLst>
                  <a:ext uri="{FF2B5EF4-FFF2-40B4-BE49-F238E27FC236}">
                    <a16:creationId xmlns:a16="http://schemas.microsoft.com/office/drawing/2014/main" id="{C8F2E8D7-6263-EA9F-860C-FFD8DF7C34FF}"/>
                  </a:ext>
                </a:extLst>
              </p:cNvPr>
              <p:cNvSpPr/>
              <p:nvPr/>
            </p:nvSpPr>
            <p:spPr>
              <a:xfrm flipV="1">
                <a:off x="1323953" y="4512362"/>
                <a:ext cx="852450" cy="820481"/>
              </a:xfrm>
              <a:prstGeom prst="round2DiagRect">
                <a:avLst/>
              </a:prstGeom>
              <a:solidFill>
                <a:srgbClr val="F79646">
                  <a:lumMod val="75000"/>
                </a:srgbClr>
              </a:solidFill>
              <a:ln w="57150" cap="flat" cmpd="sng" algn="ctr">
                <a:solidFill>
                  <a:srgbClr val="F79646">
                    <a:lumMod val="50000"/>
                  </a:srgbClr>
                </a:solidFill>
                <a:prstDash val="solid"/>
              </a:ln>
              <a:effectLst>
                <a:innerShdw blurRad="114300">
                  <a:prstClr val="black"/>
                </a:innerShdw>
              </a:effectLst>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sp>
            <p:nvSpPr>
              <p:cNvPr id="52" name="Freeform 9">
                <a:extLst>
                  <a:ext uri="{FF2B5EF4-FFF2-40B4-BE49-F238E27FC236}">
                    <a16:creationId xmlns:a16="http://schemas.microsoft.com/office/drawing/2014/main" id="{0C11A332-74F2-211E-5420-721D195E6240}"/>
                  </a:ext>
                </a:extLst>
              </p:cNvPr>
              <p:cNvSpPr>
                <a:spLocks noEditPoints="1"/>
              </p:cNvSpPr>
              <p:nvPr/>
            </p:nvSpPr>
            <p:spPr bwMode="auto">
              <a:xfrm>
                <a:off x="1386567" y="4559517"/>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264" name="Group 20">
            <a:extLst>
              <a:ext uri="{FF2B5EF4-FFF2-40B4-BE49-F238E27FC236}">
                <a16:creationId xmlns:a16="http://schemas.microsoft.com/office/drawing/2014/main" id="{3610751E-E89B-16A3-0727-666AB97FA645}"/>
              </a:ext>
            </a:extLst>
          </p:cNvPr>
          <p:cNvGrpSpPr/>
          <p:nvPr/>
        </p:nvGrpSpPr>
        <p:grpSpPr>
          <a:xfrm>
            <a:off x="157468" y="1827150"/>
            <a:ext cx="23825349" cy="5478558"/>
            <a:chOff x="534988" y="1647867"/>
            <a:chExt cx="23017948" cy="3001372"/>
          </a:xfrm>
        </p:grpSpPr>
        <p:sp>
          <p:nvSpPr>
            <p:cNvPr id="266" name="Rounded Rectangle 24">
              <a:extLst>
                <a:ext uri="{FF2B5EF4-FFF2-40B4-BE49-F238E27FC236}">
                  <a16:creationId xmlns:a16="http://schemas.microsoft.com/office/drawing/2014/main" id="{EE17A035-4F3F-415E-BEA7-3331C045288F}"/>
                </a:ext>
              </a:extLst>
            </p:cNvPr>
            <p:cNvSpPr/>
            <p:nvPr/>
          </p:nvSpPr>
          <p:spPr bwMode="auto">
            <a:xfrm>
              <a:off x="755650" y="1720892"/>
              <a:ext cx="22797286" cy="2928347"/>
            </a:xfrm>
            <a:prstGeom prst="roundRect">
              <a:avLst>
                <a:gd name="adj" fmla="val 5492"/>
              </a:avLst>
            </a:prstGeom>
            <a:solidFill>
              <a:srgbClr val="9BBB59">
                <a:lumMod val="40000"/>
                <a:lumOff val="60000"/>
              </a:srgbClr>
            </a:solidFill>
            <a:ln w="19050" cap="flat" cmpd="sng" algn="ctr">
              <a:solidFill>
                <a:sysClr val="window" lastClr="FFFFFF"/>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67" name="Group 25">
              <a:extLst>
                <a:ext uri="{FF2B5EF4-FFF2-40B4-BE49-F238E27FC236}">
                  <a16:creationId xmlns:a16="http://schemas.microsoft.com/office/drawing/2014/main" id="{91078BEE-5D86-7C94-D7B1-A854C53596BF}"/>
                </a:ext>
              </a:extLst>
            </p:cNvPr>
            <p:cNvGrpSpPr/>
            <p:nvPr/>
          </p:nvGrpSpPr>
          <p:grpSpPr>
            <a:xfrm>
              <a:off x="534988" y="1647867"/>
              <a:ext cx="4146407" cy="1176336"/>
              <a:chOff x="534988" y="1647867"/>
              <a:chExt cx="4146407" cy="1176336"/>
            </a:xfrm>
          </p:grpSpPr>
          <p:sp>
            <p:nvSpPr>
              <p:cNvPr id="268" name="Isosceles Triangle 44">
                <a:extLst>
                  <a:ext uri="{FF2B5EF4-FFF2-40B4-BE49-F238E27FC236}">
                    <a16:creationId xmlns:a16="http://schemas.microsoft.com/office/drawing/2014/main" id="{19F57FF8-D2E7-0ACD-2C45-DC0E8E17FC36}"/>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sp>
            <p:nvSpPr>
              <p:cNvPr id="269" name="Pentagon 27">
                <a:extLst>
                  <a:ext uri="{FF2B5EF4-FFF2-40B4-BE49-F238E27FC236}">
                    <a16:creationId xmlns:a16="http://schemas.microsoft.com/office/drawing/2014/main" id="{18156D04-FC30-5A8A-4EEC-4C279C15DA41}"/>
                  </a:ext>
                </a:extLst>
              </p:cNvPr>
              <p:cNvSpPr/>
              <p:nvPr/>
            </p:nvSpPr>
            <p:spPr bwMode="auto">
              <a:xfrm>
                <a:off x="534988" y="1647867"/>
                <a:ext cx="4146407" cy="681639"/>
              </a:xfrm>
              <a:prstGeom prst="homePlate">
                <a:avLst>
                  <a:gd name="adj" fmla="val 12444"/>
                </a:avLst>
              </a:pr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70" name="Group 11">
                <a:extLst>
                  <a:ext uri="{FF2B5EF4-FFF2-40B4-BE49-F238E27FC236}">
                    <a16:creationId xmlns:a16="http://schemas.microsoft.com/office/drawing/2014/main" id="{FF13F8ED-B111-0189-176E-56334A9DDA29}"/>
                  </a:ext>
                </a:extLst>
              </p:cNvPr>
              <p:cNvGrpSpPr/>
              <p:nvPr/>
            </p:nvGrpSpPr>
            <p:grpSpPr bwMode="auto">
              <a:xfrm>
                <a:off x="683775" y="1836907"/>
                <a:ext cx="582199" cy="537956"/>
                <a:chOff x="7440266" y="3398551"/>
                <a:chExt cx="757238" cy="765175"/>
              </a:xfrm>
              <a:solidFill>
                <a:sysClr val="window" lastClr="FFFFFF">
                  <a:lumMod val="95000"/>
                </a:sysClr>
              </a:solidFill>
            </p:grpSpPr>
            <p:sp>
              <p:nvSpPr>
                <p:cNvPr id="273" name="Freeform 31">
                  <a:extLst>
                    <a:ext uri="{FF2B5EF4-FFF2-40B4-BE49-F238E27FC236}">
                      <a16:creationId xmlns:a16="http://schemas.microsoft.com/office/drawing/2014/main" id="{FEA5653D-9395-EF29-8F1F-8ECFC4E2BE86}"/>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4" name="Freeform 32">
                  <a:extLst>
                    <a:ext uri="{FF2B5EF4-FFF2-40B4-BE49-F238E27FC236}">
                      <a16:creationId xmlns:a16="http://schemas.microsoft.com/office/drawing/2014/main" id="{3C3B4F3B-F7F8-D07D-AFD8-D18F6F579C83}"/>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5" name="Freeform 33">
                  <a:extLst>
                    <a:ext uri="{FF2B5EF4-FFF2-40B4-BE49-F238E27FC236}">
                      <a16:creationId xmlns:a16="http://schemas.microsoft.com/office/drawing/2014/main" id="{608A5C0D-D04F-8AE7-F1A5-EF5BE5091A72}"/>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6" name="Rectangle 34">
                  <a:extLst>
                    <a:ext uri="{FF2B5EF4-FFF2-40B4-BE49-F238E27FC236}">
                      <a16:creationId xmlns:a16="http://schemas.microsoft.com/office/drawing/2014/main" id="{AB99B296-903A-B4A3-69C8-B14EE10AB3F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7" name="Rectangle 35">
                  <a:extLst>
                    <a:ext uri="{FF2B5EF4-FFF2-40B4-BE49-F238E27FC236}">
                      <a16:creationId xmlns:a16="http://schemas.microsoft.com/office/drawing/2014/main" id="{168C8086-724B-F73D-48E5-F6D6F34F0D1F}"/>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8" name="Rectangle 36">
                  <a:extLst>
                    <a:ext uri="{FF2B5EF4-FFF2-40B4-BE49-F238E27FC236}">
                      <a16:creationId xmlns:a16="http://schemas.microsoft.com/office/drawing/2014/main" id="{B78208CE-99D7-9EF5-48CF-9CE7E365169B}"/>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9" name="Rectangle 37">
                  <a:extLst>
                    <a:ext uri="{FF2B5EF4-FFF2-40B4-BE49-F238E27FC236}">
                      <a16:creationId xmlns:a16="http://schemas.microsoft.com/office/drawing/2014/main" id="{CFDCF975-D1FF-4D92-1E1A-407B1FF627D0}"/>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grpSp>
          <p:sp>
            <p:nvSpPr>
              <p:cNvPr id="271" name="Chevron 29">
                <a:extLst>
                  <a:ext uri="{FF2B5EF4-FFF2-40B4-BE49-F238E27FC236}">
                    <a16:creationId xmlns:a16="http://schemas.microsoft.com/office/drawing/2014/main" id="{813F4A4A-FA56-F0DC-FA83-C861FE80ED5B}"/>
                  </a:ext>
                </a:extLst>
              </p:cNvPr>
              <p:cNvSpPr/>
              <p:nvPr/>
            </p:nvSpPr>
            <p:spPr bwMode="auto">
              <a:xfrm>
                <a:off x="1330000" y="1771634"/>
                <a:ext cx="142625" cy="707897"/>
              </a:xfrm>
              <a:prstGeom prst="chevron">
                <a:avLst>
                  <a:gd name="adj" fmla="val 68110"/>
                </a:avLst>
              </a:prstGeom>
              <a:solidFill>
                <a:sysClr val="window" lastClr="FFFFFF"/>
              </a:solidFill>
              <a:ln w="25400" cap="flat" cmpd="sng" algn="ctr">
                <a:noFill/>
                <a:prstDash val="solid"/>
              </a:ln>
              <a:effectLst>
                <a:innerShdw blurRad="63500" dist="50800" dir="5400000">
                  <a:prstClr val="black">
                    <a:alpha val="50000"/>
                  </a:prstClr>
                </a:innerShdw>
              </a:effectLst>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2" name="TextBox 13">
                <a:extLst>
                  <a:ext uri="{FF2B5EF4-FFF2-40B4-BE49-F238E27FC236}">
                    <a16:creationId xmlns:a16="http://schemas.microsoft.com/office/drawing/2014/main" id="{3DA598D7-E157-2F81-C735-F58B72B66EB6}"/>
                  </a:ext>
                </a:extLst>
              </p:cNvPr>
              <p:cNvSpPr txBox="1">
                <a:spLocks noChangeArrowheads="1"/>
              </p:cNvSpPr>
              <p:nvPr/>
            </p:nvSpPr>
            <p:spPr bwMode="auto">
              <a:xfrm>
                <a:off x="1128663" y="1765502"/>
                <a:ext cx="3463261" cy="798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Tahoma" pitchFamily="34" charset="0"/>
                    <a:ea typeface="+mn-ea"/>
                    <a:cs typeface="Tahoma" pitchFamily="34" charset="0"/>
                  </a:rPr>
                  <a:t>Về nhà</a:t>
                </a:r>
                <a:endParaRPr kumimoji="0" lang="en-US"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endParaRPr>
              </a:p>
            </p:txBody>
          </p:sp>
        </p:grpSp>
      </p:grpSp>
      <p:sp>
        <p:nvSpPr>
          <p:cNvPr id="5" name="TextBox 4">
            <a:extLst>
              <a:ext uri="{FF2B5EF4-FFF2-40B4-BE49-F238E27FC236}">
                <a16:creationId xmlns:a16="http://schemas.microsoft.com/office/drawing/2014/main" id="{87704711-1A8C-8FDC-A0BA-AC1B86D0A91F}"/>
              </a:ext>
            </a:extLst>
          </p:cNvPr>
          <p:cNvSpPr txBox="1"/>
          <p:nvPr/>
        </p:nvSpPr>
        <p:spPr>
          <a:xfrm>
            <a:off x="12241355" y="2728633"/>
            <a:ext cx="9820929" cy="2862322"/>
          </a:xfrm>
          <a:prstGeom prst="rect">
            <a:avLst/>
          </a:prstGeom>
          <a:noFill/>
        </p:spPr>
        <p:txBody>
          <a:bodyPr wrap="square">
            <a:spAutoFit/>
          </a:bodyPr>
          <a:lstStyle/>
          <a:p>
            <a:pPr algn="just"/>
            <a:r>
              <a:rPr lang="nl-NL" sz="3600">
                <a:effectLst/>
                <a:latin typeface="Times New Roman" panose="02020603050405020304" pitchFamily="18" charset="0"/>
                <a:ea typeface="Calibri" panose="020F0502020204030204" pitchFamily="34" charset="0"/>
              </a:rPr>
              <a:t>HS nêu lại PTHH, và cho biết ý nghĩa của sự tạo thành thạch nhũ, yêu cầu HS vẽ mô hình mô phỏng lại các quá trình, tìm hiểu một số hang động thạch nhũ tại Việt Nam và thực trạng hiện nay. Từ đó, giáo dục việc bảo vệ Môi trường cho HS. </a:t>
            </a:r>
            <a:endParaRPr lang="en-US" sz="3600"/>
          </a:p>
        </p:txBody>
      </p:sp>
      <p:pic>
        <p:nvPicPr>
          <p:cNvPr id="6" name="Picture 2">
            <a:extLst>
              <a:ext uri="{FF2B5EF4-FFF2-40B4-BE49-F238E27FC236}">
                <a16:creationId xmlns:a16="http://schemas.microsoft.com/office/drawing/2014/main" id="{2F987EF8-EE3D-0AFF-2206-EC2FA22459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2806" y="2276206"/>
            <a:ext cx="6737774" cy="477217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e 8">
            <a:extLst>
              <a:ext uri="{FF2B5EF4-FFF2-40B4-BE49-F238E27FC236}">
                <a16:creationId xmlns:a16="http://schemas.microsoft.com/office/drawing/2014/main" id="{DAA08235-C57C-264B-C765-94170CB0B78F}"/>
              </a:ext>
            </a:extLst>
          </p:cNvPr>
          <p:cNvGraphicFramePr>
            <a:graphicFrameLocks noGrp="1"/>
          </p:cNvGraphicFramePr>
          <p:nvPr>
            <p:extLst>
              <p:ext uri="{D42A27DB-BD31-4B8C-83A1-F6EECF244321}">
                <p14:modId xmlns:p14="http://schemas.microsoft.com/office/powerpoint/2010/main" val="3913010277"/>
              </p:ext>
            </p:extLst>
          </p:nvPr>
        </p:nvGraphicFramePr>
        <p:xfrm>
          <a:off x="4305756" y="7724936"/>
          <a:ext cx="18857219" cy="5528983"/>
        </p:xfrm>
        <a:graphic>
          <a:graphicData uri="http://schemas.openxmlformats.org/drawingml/2006/table">
            <a:tbl>
              <a:tblPr firstRow="1" firstCol="1" bandRow="1">
                <a:tableStyleId>{5C22544A-7EE6-4342-B048-85BDC9FD1C3A}</a:tableStyleId>
              </a:tblPr>
              <a:tblGrid>
                <a:gridCol w="4714305">
                  <a:extLst>
                    <a:ext uri="{9D8B030D-6E8A-4147-A177-3AD203B41FA5}">
                      <a16:colId xmlns:a16="http://schemas.microsoft.com/office/drawing/2014/main" val="912190316"/>
                    </a:ext>
                  </a:extLst>
                </a:gridCol>
                <a:gridCol w="6443746">
                  <a:extLst>
                    <a:ext uri="{9D8B030D-6E8A-4147-A177-3AD203B41FA5}">
                      <a16:colId xmlns:a16="http://schemas.microsoft.com/office/drawing/2014/main" val="212830109"/>
                    </a:ext>
                  </a:extLst>
                </a:gridCol>
                <a:gridCol w="5537896">
                  <a:extLst>
                    <a:ext uri="{9D8B030D-6E8A-4147-A177-3AD203B41FA5}">
                      <a16:colId xmlns:a16="http://schemas.microsoft.com/office/drawing/2014/main" val="2426060156"/>
                    </a:ext>
                  </a:extLst>
                </a:gridCol>
                <a:gridCol w="2161272">
                  <a:extLst>
                    <a:ext uri="{9D8B030D-6E8A-4147-A177-3AD203B41FA5}">
                      <a16:colId xmlns:a16="http://schemas.microsoft.com/office/drawing/2014/main" val="925136360"/>
                    </a:ext>
                  </a:extLst>
                </a:gridCol>
              </a:tblGrid>
              <a:tr h="1328974">
                <a:tc>
                  <a:txBody>
                    <a:bodyPr/>
                    <a:lstStyle/>
                    <a:p>
                      <a:pPr marL="0" marR="0" algn="ctr">
                        <a:lnSpc>
                          <a:spcPct val="150000"/>
                        </a:lnSpc>
                        <a:spcBef>
                          <a:spcPts val="0"/>
                        </a:spcBef>
                        <a:spcAft>
                          <a:spcPts val="0"/>
                        </a:spcAft>
                      </a:pPr>
                      <a:r>
                        <a:rPr lang="en-US" sz="3000">
                          <a:solidFill>
                            <a:schemeClr val="tx1"/>
                          </a:solidFill>
                          <a:effectLst/>
                        </a:rPr>
                        <a:t>Hình thức đánh giá</a:t>
                      </a:r>
                      <a:endParaRPr lang="en-US" sz="3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5">
                        <a:lumMod val="60000"/>
                        <a:lumOff val="40000"/>
                      </a:schemeClr>
                    </a:solidFill>
                  </a:tcPr>
                </a:tc>
                <a:tc>
                  <a:txBody>
                    <a:bodyPr/>
                    <a:lstStyle/>
                    <a:p>
                      <a:pPr marL="0" marR="0" algn="ctr">
                        <a:lnSpc>
                          <a:spcPct val="150000"/>
                        </a:lnSpc>
                        <a:spcBef>
                          <a:spcPts val="0"/>
                        </a:spcBef>
                        <a:spcAft>
                          <a:spcPts val="0"/>
                        </a:spcAft>
                      </a:pPr>
                      <a:r>
                        <a:rPr lang="en-US" sz="3000">
                          <a:solidFill>
                            <a:schemeClr val="tx1"/>
                          </a:solidFill>
                          <a:effectLst/>
                        </a:rPr>
                        <a:t>Phương pháp</a:t>
                      </a:r>
                    </a:p>
                    <a:p>
                      <a:pPr marL="0" marR="0" algn="ctr">
                        <a:lnSpc>
                          <a:spcPct val="150000"/>
                        </a:lnSpc>
                        <a:spcBef>
                          <a:spcPts val="0"/>
                        </a:spcBef>
                        <a:spcAft>
                          <a:spcPts val="0"/>
                        </a:spcAft>
                      </a:pPr>
                      <a:r>
                        <a:rPr lang="en-US" sz="3000">
                          <a:solidFill>
                            <a:schemeClr val="tx1"/>
                          </a:solidFill>
                          <a:effectLst/>
                        </a:rPr>
                        <a:t>đánh giá</a:t>
                      </a:r>
                      <a:endParaRPr lang="en-US" sz="3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5">
                        <a:lumMod val="60000"/>
                        <a:lumOff val="40000"/>
                      </a:schemeClr>
                    </a:solidFill>
                  </a:tcPr>
                </a:tc>
                <a:tc>
                  <a:txBody>
                    <a:bodyPr/>
                    <a:lstStyle/>
                    <a:p>
                      <a:pPr marL="0" marR="0" algn="ctr">
                        <a:lnSpc>
                          <a:spcPct val="150000"/>
                        </a:lnSpc>
                        <a:spcBef>
                          <a:spcPts val="0"/>
                        </a:spcBef>
                        <a:spcAft>
                          <a:spcPts val="0"/>
                        </a:spcAft>
                      </a:pPr>
                      <a:r>
                        <a:rPr lang="en-US" sz="3000">
                          <a:solidFill>
                            <a:schemeClr val="tx1"/>
                          </a:solidFill>
                          <a:effectLst/>
                        </a:rPr>
                        <a:t>Công cụ đánh giá</a:t>
                      </a:r>
                      <a:endParaRPr lang="en-US" sz="3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5">
                        <a:lumMod val="60000"/>
                        <a:lumOff val="40000"/>
                      </a:schemeClr>
                    </a:solidFill>
                  </a:tcPr>
                </a:tc>
                <a:tc>
                  <a:txBody>
                    <a:bodyPr/>
                    <a:lstStyle/>
                    <a:p>
                      <a:pPr marL="0" marR="0" algn="ctr">
                        <a:lnSpc>
                          <a:spcPct val="150000"/>
                        </a:lnSpc>
                        <a:spcBef>
                          <a:spcPts val="0"/>
                        </a:spcBef>
                        <a:spcAft>
                          <a:spcPts val="0"/>
                        </a:spcAft>
                      </a:pPr>
                      <a:r>
                        <a:rPr lang="en-US" sz="3000">
                          <a:solidFill>
                            <a:schemeClr val="tx1"/>
                          </a:solidFill>
                          <a:effectLst/>
                        </a:rPr>
                        <a:t>Ghi chú</a:t>
                      </a:r>
                      <a:endParaRPr lang="en-US" sz="3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5">
                        <a:lumMod val="60000"/>
                        <a:lumOff val="40000"/>
                      </a:schemeClr>
                    </a:solidFill>
                  </a:tcPr>
                </a:tc>
                <a:extLst>
                  <a:ext uri="{0D108BD9-81ED-4DB2-BD59-A6C34878D82A}">
                    <a16:rowId xmlns:a16="http://schemas.microsoft.com/office/drawing/2014/main" val="96776488"/>
                  </a:ext>
                </a:extLst>
              </a:tr>
              <a:tr h="4157383">
                <a:tc>
                  <a:txBody>
                    <a:bodyPr/>
                    <a:lstStyle/>
                    <a:p>
                      <a:pPr marL="0" marR="0" algn="just">
                        <a:lnSpc>
                          <a:spcPct val="150000"/>
                        </a:lnSpc>
                        <a:spcBef>
                          <a:spcPts val="0"/>
                        </a:spcBef>
                        <a:spcAft>
                          <a:spcPts val="0"/>
                        </a:spcAft>
                      </a:pPr>
                      <a:r>
                        <a:rPr lang="en-US" sz="3000" b="0">
                          <a:solidFill>
                            <a:schemeClr val="tx1"/>
                          </a:solidFill>
                          <a:effectLst/>
                        </a:rPr>
                        <a:t>- Thu hút được sự tham gia tích cực của người học</a:t>
                      </a:r>
                    </a:p>
                    <a:p>
                      <a:pPr marL="0" marR="0" algn="just">
                        <a:lnSpc>
                          <a:spcPct val="150000"/>
                        </a:lnSpc>
                        <a:spcBef>
                          <a:spcPts val="0"/>
                        </a:spcBef>
                        <a:spcAft>
                          <a:spcPts val="0"/>
                        </a:spcAft>
                      </a:pPr>
                      <a:r>
                        <a:rPr lang="en-US" sz="3000" b="0">
                          <a:solidFill>
                            <a:schemeClr val="tx1"/>
                          </a:solidFill>
                          <a:effectLst/>
                        </a:rPr>
                        <a:t>- Gắn với thực tế</a:t>
                      </a:r>
                    </a:p>
                    <a:p>
                      <a:pPr marL="0" marR="0" algn="just">
                        <a:lnSpc>
                          <a:spcPct val="150000"/>
                        </a:lnSpc>
                        <a:spcBef>
                          <a:spcPts val="0"/>
                        </a:spcBef>
                        <a:spcAft>
                          <a:spcPts val="0"/>
                        </a:spcAft>
                      </a:pPr>
                      <a:r>
                        <a:rPr lang="en-US" sz="3000" b="0">
                          <a:solidFill>
                            <a:schemeClr val="tx1"/>
                          </a:solidFill>
                          <a:effectLst/>
                        </a:rPr>
                        <a:t>- Tạo cơ hội thực hành cho người học</a:t>
                      </a:r>
                      <a:endParaRPr lang="en-US" sz="30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5">
                        <a:lumMod val="60000"/>
                        <a:lumOff val="40000"/>
                      </a:schemeClr>
                    </a:solidFill>
                  </a:tcPr>
                </a:tc>
                <a:tc>
                  <a:txBody>
                    <a:bodyPr/>
                    <a:lstStyle/>
                    <a:p>
                      <a:pPr marL="0" marR="0" algn="just">
                        <a:lnSpc>
                          <a:spcPct val="150000"/>
                        </a:lnSpc>
                        <a:spcBef>
                          <a:spcPts val="0"/>
                        </a:spcBef>
                        <a:spcAft>
                          <a:spcPts val="0"/>
                        </a:spcAft>
                      </a:pPr>
                      <a:r>
                        <a:rPr lang="en-US" sz="3000">
                          <a:solidFill>
                            <a:schemeClr val="tx1"/>
                          </a:solidFill>
                          <a:effectLst/>
                        </a:rPr>
                        <a:t>- Sự đa dạng, đáp ứng các phong cách học khác nhau của người học</a:t>
                      </a:r>
                    </a:p>
                    <a:p>
                      <a:pPr marL="0" marR="0" algn="just">
                        <a:lnSpc>
                          <a:spcPct val="150000"/>
                        </a:lnSpc>
                        <a:spcBef>
                          <a:spcPts val="0"/>
                        </a:spcBef>
                        <a:spcAft>
                          <a:spcPts val="0"/>
                        </a:spcAft>
                      </a:pPr>
                      <a:r>
                        <a:rPr lang="en-US" sz="3000">
                          <a:solidFill>
                            <a:schemeClr val="tx1"/>
                          </a:solidFill>
                          <a:effectLst/>
                        </a:rPr>
                        <a:t>- Hấp dẫn, sinh động</a:t>
                      </a:r>
                    </a:p>
                    <a:p>
                      <a:pPr marL="0" marR="0" algn="just">
                        <a:lnSpc>
                          <a:spcPct val="150000"/>
                        </a:lnSpc>
                        <a:spcBef>
                          <a:spcPts val="0"/>
                        </a:spcBef>
                        <a:spcAft>
                          <a:spcPts val="0"/>
                        </a:spcAft>
                      </a:pPr>
                      <a:r>
                        <a:rPr lang="en-US" sz="3000">
                          <a:solidFill>
                            <a:schemeClr val="tx1"/>
                          </a:solidFill>
                          <a:effectLst/>
                        </a:rPr>
                        <a:t>- Thu hút được sự tham gia tích cực của người học</a:t>
                      </a:r>
                    </a:p>
                    <a:p>
                      <a:pPr marL="0" marR="0" algn="just">
                        <a:lnSpc>
                          <a:spcPct val="150000"/>
                        </a:lnSpc>
                        <a:spcBef>
                          <a:spcPts val="0"/>
                        </a:spcBef>
                        <a:spcAft>
                          <a:spcPts val="0"/>
                        </a:spcAft>
                      </a:pPr>
                      <a:r>
                        <a:rPr lang="en-US" sz="3000">
                          <a:solidFill>
                            <a:schemeClr val="tx1"/>
                          </a:solidFill>
                          <a:effectLst/>
                        </a:rPr>
                        <a:t>- Phù hợp với mục tiêu, nội dung</a:t>
                      </a:r>
                      <a:endParaRPr lang="en-US" sz="3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5">
                        <a:lumMod val="60000"/>
                        <a:lumOff val="40000"/>
                      </a:schemeClr>
                    </a:solidFill>
                  </a:tcPr>
                </a:tc>
                <a:tc>
                  <a:txBody>
                    <a:bodyPr/>
                    <a:lstStyle/>
                    <a:p>
                      <a:pPr marL="0" marR="0" algn="just">
                        <a:lnSpc>
                          <a:spcPct val="150000"/>
                        </a:lnSpc>
                        <a:spcBef>
                          <a:spcPts val="0"/>
                        </a:spcBef>
                        <a:spcAft>
                          <a:spcPts val="0"/>
                        </a:spcAft>
                      </a:pPr>
                      <a:r>
                        <a:rPr lang="en-US" sz="3000">
                          <a:solidFill>
                            <a:schemeClr val="tx1"/>
                          </a:solidFill>
                          <a:effectLst/>
                        </a:rPr>
                        <a:t>- Báo cáo thực hiện công việc.</a:t>
                      </a:r>
                    </a:p>
                    <a:p>
                      <a:pPr marL="0" marR="0" algn="just">
                        <a:lnSpc>
                          <a:spcPct val="150000"/>
                        </a:lnSpc>
                        <a:spcBef>
                          <a:spcPts val="0"/>
                        </a:spcBef>
                        <a:spcAft>
                          <a:spcPts val="0"/>
                        </a:spcAft>
                      </a:pPr>
                      <a:r>
                        <a:rPr lang="en-US" sz="3000">
                          <a:solidFill>
                            <a:schemeClr val="tx1"/>
                          </a:solidFill>
                          <a:effectLst/>
                        </a:rPr>
                        <a:t>- Phiếu học tập</a:t>
                      </a:r>
                    </a:p>
                    <a:p>
                      <a:pPr marL="0" marR="0" algn="just">
                        <a:lnSpc>
                          <a:spcPct val="150000"/>
                        </a:lnSpc>
                        <a:spcBef>
                          <a:spcPts val="0"/>
                        </a:spcBef>
                        <a:spcAft>
                          <a:spcPts val="0"/>
                        </a:spcAft>
                      </a:pPr>
                      <a:r>
                        <a:rPr lang="en-US" sz="3000">
                          <a:solidFill>
                            <a:schemeClr val="tx1"/>
                          </a:solidFill>
                          <a:effectLst/>
                        </a:rPr>
                        <a:t>- Hệ thống câu hỏi và bài tập</a:t>
                      </a:r>
                    </a:p>
                    <a:p>
                      <a:pPr marL="0" marR="0" algn="just">
                        <a:lnSpc>
                          <a:spcPct val="150000"/>
                        </a:lnSpc>
                        <a:spcBef>
                          <a:spcPts val="0"/>
                        </a:spcBef>
                        <a:spcAft>
                          <a:spcPts val="0"/>
                        </a:spcAft>
                      </a:pPr>
                      <a:r>
                        <a:rPr lang="en-US" sz="3000">
                          <a:solidFill>
                            <a:schemeClr val="tx1"/>
                          </a:solidFill>
                          <a:effectLst/>
                        </a:rPr>
                        <a:t>- Trao đổi, thảo luận</a:t>
                      </a:r>
                      <a:endParaRPr lang="en-US" sz="3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5">
                        <a:lumMod val="60000"/>
                        <a:lumOff val="40000"/>
                      </a:schemeClr>
                    </a:solidFill>
                  </a:tcPr>
                </a:tc>
                <a:tc>
                  <a:txBody>
                    <a:bodyPr/>
                    <a:lstStyle/>
                    <a:p>
                      <a:pPr marL="0" marR="0" algn="just">
                        <a:lnSpc>
                          <a:spcPct val="150000"/>
                        </a:lnSpc>
                        <a:spcBef>
                          <a:spcPts val="0"/>
                        </a:spcBef>
                        <a:spcAft>
                          <a:spcPts val="0"/>
                        </a:spcAft>
                      </a:pPr>
                      <a:r>
                        <a:rPr lang="en-US" sz="3000">
                          <a:solidFill>
                            <a:schemeClr val="tx1"/>
                          </a:solidFill>
                          <a:effectLst/>
                        </a:rPr>
                        <a:t> </a:t>
                      </a:r>
                      <a:endParaRPr lang="en-US" sz="3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5">
                        <a:lumMod val="60000"/>
                        <a:lumOff val="40000"/>
                      </a:schemeClr>
                    </a:solidFill>
                  </a:tcPr>
                </a:tc>
                <a:extLst>
                  <a:ext uri="{0D108BD9-81ED-4DB2-BD59-A6C34878D82A}">
                    <a16:rowId xmlns:a16="http://schemas.microsoft.com/office/drawing/2014/main" val="3776066506"/>
                  </a:ext>
                </a:extLst>
              </a:tr>
            </a:tbl>
          </a:graphicData>
        </a:graphic>
      </p:graphicFrame>
    </p:spTree>
    <p:extLst>
      <p:ext uri="{BB962C8B-B14F-4D97-AF65-F5344CB8AC3E}">
        <p14:creationId xmlns:p14="http://schemas.microsoft.com/office/powerpoint/2010/main" val="4069583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7">
            <a:extLst>
              <a:ext uri="{FF2B5EF4-FFF2-40B4-BE49-F238E27FC236}">
                <a16:creationId xmlns:a16="http://schemas.microsoft.com/office/drawing/2014/main" id="{6A3EA2FF-6D29-F63E-A7AB-7C8988CFB3E3}"/>
              </a:ext>
            </a:extLst>
          </p:cNvPr>
          <p:cNvGrpSpPr/>
          <p:nvPr/>
        </p:nvGrpSpPr>
        <p:grpSpPr>
          <a:xfrm>
            <a:off x="933557" y="2627869"/>
            <a:ext cx="22738481" cy="2800790"/>
            <a:chOff x="17200151" y="2589122"/>
            <a:chExt cx="22738481" cy="1835393"/>
          </a:xfrm>
        </p:grpSpPr>
        <p:sp>
          <p:nvSpPr>
            <p:cNvPr id="12" name="Right Triangle 109">
              <a:extLst>
                <a:ext uri="{FF2B5EF4-FFF2-40B4-BE49-F238E27FC236}">
                  <a16:creationId xmlns:a16="http://schemas.microsoft.com/office/drawing/2014/main" id="{274AA4D2-4C72-6C2B-EAAB-57BB3BA2D6A2}"/>
                </a:ext>
              </a:extLst>
            </p:cNvPr>
            <p:cNvSpPr/>
            <p:nvPr/>
          </p:nvSpPr>
          <p:spPr>
            <a:xfrm flipH="1" flipV="1">
              <a:off x="17200151" y="3370066"/>
              <a:ext cx="139773" cy="151828"/>
            </a:xfrm>
            <a:prstGeom prst="rtTriangle">
              <a:avLst/>
            </a:prstGeom>
            <a:solidFill>
              <a:srgbClr val="EEECE1">
                <a:lumMod val="25000"/>
              </a:srgbClr>
            </a:solidFill>
            <a:ln w="25400" cap="flat" cmpd="sng" algn="ctr">
              <a:no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13" name="Rounded Rectangle 110">
              <a:extLst>
                <a:ext uri="{FF2B5EF4-FFF2-40B4-BE49-F238E27FC236}">
                  <a16:creationId xmlns:a16="http://schemas.microsoft.com/office/drawing/2014/main" id="{C868E6E6-6821-DDA4-DAA6-32D53C65E7A7}"/>
                </a:ext>
              </a:extLst>
            </p:cNvPr>
            <p:cNvSpPr/>
            <p:nvPr/>
          </p:nvSpPr>
          <p:spPr>
            <a:xfrm>
              <a:off x="17315592" y="2802672"/>
              <a:ext cx="22623040" cy="1621843"/>
            </a:xfrm>
            <a:prstGeom prst="roundRect">
              <a:avLst>
                <a:gd name="adj" fmla="val 2832"/>
              </a:avLst>
            </a:prstGeom>
            <a:solidFill>
              <a:srgbClr val="EEECE1"/>
            </a:solidFill>
            <a:ln w="28575" cap="flat" cmpd="sng" algn="ctr">
              <a:solidFill>
                <a:sysClr val="window" lastClr="FFFFFF">
                  <a:lumMod val="85000"/>
                </a:sysClr>
              </a:solid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14" name="Freeform 20">
              <a:extLst>
                <a:ext uri="{FF2B5EF4-FFF2-40B4-BE49-F238E27FC236}">
                  <a16:creationId xmlns:a16="http://schemas.microsoft.com/office/drawing/2014/main" id="{5676BBB5-87FC-0860-FFCF-0DF61DA3ECA0}"/>
                </a:ext>
              </a:extLst>
            </p:cNvPr>
            <p:cNvSpPr>
              <a:spLocks/>
            </p:cNvSpPr>
            <p:nvPr/>
          </p:nvSpPr>
          <p:spPr bwMode="auto">
            <a:xfrm rot="5400000">
              <a:off x="19953402" y="-156164"/>
              <a:ext cx="544563" cy="6035136"/>
            </a:xfrm>
            <a:prstGeom prst="round2SameRect">
              <a:avLst>
                <a:gd name="adj1" fmla="val 10725"/>
                <a:gd name="adj2" fmla="val 0"/>
              </a:avLst>
            </a:prstGeom>
            <a:solidFill>
              <a:srgbClr val="EEECE1">
                <a:lumMod val="50000"/>
              </a:srgbClr>
            </a:solidFill>
            <a:ln w="28575">
              <a:solidFill>
                <a:srgbClr val="EEECE1">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12">
              <a:extLst>
                <a:ext uri="{FF2B5EF4-FFF2-40B4-BE49-F238E27FC236}">
                  <a16:creationId xmlns:a16="http://schemas.microsoft.com/office/drawing/2014/main" id="{24B3A259-8848-90BA-D5E5-841041DB744C}"/>
                </a:ext>
              </a:extLst>
            </p:cNvPr>
            <p:cNvSpPr txBox="1"/>
            <p:nvPr/>
          </p:nvSpPr>
          <p:spPr>
            <a:xfrm>
              <a:off x="17591191" y="2605234"/>
              <a:ext cx="5530681" cy="383210"/>
            </a:xfrm>
            <a:prstGeom prst="rect">
              <a:avLst/>
            </a:prstGeom>
            <a:noFill/>
          </p:spPr>
          <p:txBody>
            <a:bodyPr wrap="none" rtlCol="0">
              <a:spAutoFit/>
            </a:bodyPr>
            <a:lstStyle/>
            <a:p>
              <a:pPr marL="0" marR="0" lvl="0" indent="0" defTabSz="2177278" eaLnBrk="1" fontAlgn="auto" latinLnBrk="0" hangingPunct="1">
                <a:lnSpc>
                  <a:spcPct val="100000"/>
                </a:lnSpc>
                <a:spcBef>
                  <a:spcPts val="0"/>
                </a:spcBef>
                <a:spcAft>
                  <a:spcPts val="0"/>
                </a:spcAft>
                <a:buClrTx/>
                <a:buSzTx/>
                <a:buFontTx/>
                <a:buNone/>
                <a:tabLst/>
                <a:defRPr/>
              </a:pPr>
              <a:r>
                <a:rPr lang="en-US" sz="3200" b="1" kern="1200">
                  <a:solidFill>
                    <a:prstClr val="white"/>
                  </a:solidFill>
                  <a:latin typeface="Tahoma" pitchFamily="34" charset="0"/>
                  <a:ea typeface="Tahoma" pitchFamily="34" charset="0"/>
                  <a:cs typeface="Tahoma" pitchFamily="34" charset="0"/>
                </a:rPr>
                <a:t>1. Ảnh hưởng bởi nhiệt độ</a:t>
              </a:r>
              <a:endParaRPr kumimoji="0" lang="en-US" sz="32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grpSp>
      <p:sp>
        <p:nvSpPr>
          <p:cNvPr id="16" name="Hộp Văn bản 15">
            <a:extLst>
              <a:ext uri="{FF2B5EF4-FFF2-40B4-BE49-F238E27FC236}">
                <a16:creationId xmlns:a16="http://schemas.microsoft.com/office/drawing/2014/main" id="{CC090838-E6D4-1B12-64CA-A5CC3592ED7F}"/>
              </a:ext>
            </a:extLst>
          </p:cNvPr>
          <p:cNvSpPr txBox="1"/>
          <p:nvPr/>
        </p:nvSpPr>
        <p:spPr>
          <a:xfrm>
            <a:off x="3415668" y="3340348"/>
            <a:ext cx="19920922" cy="1828386"/>
          </a:xfrm>
          <a:prstGeom prst="rect">
            <a:avLst/>
          </a:prstGeom>
          <a:noFill/>
        </p:spPr>
        <p:txBody>
          <a:bodyPr wrap="square" rtlCol="0">
            <a:spAutoFit/>
          </a:bodyPr>
          <a:lstStyle/>
          <a:p>
            <a:pPr marL="259080" marR="30480" algn="just">
              <a:lnSpc>
                <a:spcPct val="150000"/>
              </a:lnSpc>
              <a:spcBef>
                <a:spcPts val="0"/>
              </a:spcBef>
              <a:spcAft>
                <a:spcPts val="0"/>
              </a:spcAft>
            </a:pPr>
            <a:r>
              <a:rPr lang="en-US" sz="4000">
                <a:effectLst/>
                <a:latin typeface="Times New Roman" panose="02020603050405020304" pitchFamily="18" charset="0"/>
                <a:ea typeface="Calibri" panose="020F0502020204030204" pitchFamily="34" charset="0"/>
              </a:rPr>
              <a:t>T</a:t>
            </a:r>
            <a:r>
              <a:rPr lang="vi-VN" sz="4000">
                <a:effectLst/>
                <a:latin typeface="Times New Roman" panose="02020603050405020304" pitchFamily="18" charset="0"/>
                <a:ea typeface="Calibri" panose="020F0502020204030204" pitchFamily="34" charset="0"/>
              </a:rPr>
              <a:t>ìm hiểu về </a:t>
            </a:r>
            <a:r>
              <a:rPr lang="en-US" sz="4000">
                <a:effectLst/>
                <a:latin typeface="Times New Roman" panose="02020603050405020304" pitchFamily="18" charset="0"/>
                <a:ea typeface="Calibri" panose="020F0502020204030204" pitchFamily="34" charset="0"/>
              </a:rPr>
              <a:t>sự ảnh hưởng của nhiệt độ đến chuyển dịch cân bằng</a:t>
            </a:r>
            <a:r>
              <a:rPr lang="vi-VN" sz="4000">
                <a:effectLst/>
                <a:latin typeface="Times New Roman" panose="02020603050405020304" pitchFamily="18" charset="0"/>
                <a:ea typeface="Calibri" panose="020F0502020204030204" pitchFamily="34" charset="0"/>
              </a:rPr>
              <a:t>, thông </a:t>
            </a:r>
            <a:r>
              <a:rPr lang="vi-VN" sz="4000">
                <a:effectLst/>
                <a:latin typeface="Times New Roman" panose="02020603050405020304" pitchFamily="18" charset="0"/>
                <a:ea typeface="Arial" panose="020B0604020202020204" pitchFamily="34" charset="0"/>
              </a:rPr>
              <a:t>qua trò chơi </a:t>
            </a:r>
            <a:r>
              <a:rPr lang="vi-VN" sz="4000" b="1">
                <a:effectLst/>
                <a:latin typeface="Times New Roman" panose="02020603050405020304" pitchFamily="18" charset="0"/>
                <a:ea typeface="Arial" panose="020B0604020202020204" pitchFamily="34" charset="0"/>
              </a:rPr>
              <a:t>“ Đi tìm bức tranh bí ẩn”.</a:t>
            </a:r>
            <a:endParaRPr lang="en-US" sz="4000" b="1">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7" name="Group 167">
            <a:extLst>
              <a:ext uri="{FF2B5EF4-FFF2-40B4-BE49-F238E27FC236}">
                <a16:creationId xmlns:a16="http://schemas.microsoft.com/office/drawing/2014/main" id="{9441A3D0-269C-E3B2-8098-7E5A483758A7}"/>
              </a:ext>
            </a:extLst>
          </p:cNvPr>
          <p:cNvGrpSpPr/>
          <p:nvPr/>
        </p:nvGrpSpPr>
        <p:grpSpPr>
          <a:xfrm>
            <a:off x="646779" y="5439777"/>
            <a:ext cx="3794127" cy="927101"/>
            <a:chOff x="4867276" y="9361488"/>
            <a:chExt cx="3794125" cy="927101"/>
          </a:xfrm>
        </p:grpSpPr>
        <p:sp>
          <p:nvSpPr>
            <p:cNvPr id="18" name="Freeform 59">
              <a:extLst>
                <a:ext uri="{FF2B5EF4-FFF2-40B4-BE49-F238E27FC236}">
                  <a16:creationId xmlns:a16="http://schemas.microsoft.com/office/drawing/2014/main" id="{5D06AC67-09E5-96DE-7E8D-A3B4493B5662}"/>
                </a:ext>
              </a:extLst>
            </p:cNvPr>
            <p:cNvSpPr>
              <a:spLocks/>
            </p:cNvSpPr>
            <p:nvPr/>
          </p:nvSpPr>
          <p:spPr bwMode="auto">
            <a:xfrm>
              <a:off x="6351588" y="9713913"/>
              <a:ext cx="322262" cy="427038"/>
            </a:xfrm>
            <a:custGeom>
              <a:avLst/>
              <a:gdLst>
                <a:gd name="T0" fmla="*/ 86 w 86"/>
                <a:gd name="T1" fmla="*/ 8 h 114"/>
                <a:gd name="T2" fmla="*/ 86 w 86"/>
                <a:gd name="T3" fmla="*/ 35 h 114"/>
                <a:gd name="T4" fmla="*/ 54 w 86"/>
                <a:gd name="T5" fmla="*/ 24 h 114"/>
                <a:gd name="T6" fmla="*/ 33 w 86"/>
                <a:gd name="T7" fmla="*/ 33 h 114"/>
                <a:gd name="T8" fmla="*/ 24 w 86"/>
                <a:gd name="T9" fmla="*/ 58 h 114"/>
                <a:gd name="T10" fmla="*/ 33 w 86"/>
                <a:gd name="T11" fmla="*/ 82 h 114"/>
                <a:gd name="T12" fmla="*/ 56 w 86"/>
                <a:gd name="T13" fmla="*/ 91 h 114"/>
                <a:gd name="T14" fmla="*/ 86 w 86"/>
                <a:gd name="T15" fmla="*/ 81 h 114"/>
                <a:gd name="T16" fmla="*/ 86 w 86"/>
                <a:gd name="T17" fmla="*/ 108 h 114"/>
                <a:gd name="T18" fmla="*/ 53 w 86"/>
                <a:gd name="T19" fmla="*/ 114 h 114"/>
                <a:gd name="T20" fmla="*/ 15 w 86"/>
                <a:gd name="T21" fmla="*/ 98 h 114"/>
                <a:gd name="T22" fmla="*/ 0 w 86"/>
                <a:gd name="T23" fmla="*/ 58 h 114"/>
                <a:gd name="T24" fmla="*/ 15 w 86"/>
                <a:gd name="T25" fmla="*/ 17 h 114"/>
                <a:gd name="T26" fmla="*/ 54 w 86"/>
                <a:gd name="T27" fmla="*/ 0 h 114"/>
                <a:gd name="T28" fmla="*/ 86 w 86"/>
                <a:gd name="T29" fmla="*/ 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114">
                  <a:moveTo>
                    <a:pt x="86" y="8"/>
                  </a:moveTo>
                  <a:cubicBezTo>
                    <a:pt x="86" y="35"/>
                    <a:pt x="86" y="35"/>
                    <a:pt x="86" y="35"/>
                  </a:cubicBezTo>
                  <a:cubicBezTo>
                    <a:pt x="74" y="27"/>
                    <a:pt x="63" y="24"/>
                    <a:pt x="54" y="24"/>
                  </a:cubicBezTo>
                  <a:cubicBezTo>
                    <a:pt x="45" y="24"/>
                    <a:pt x="38" y="27"/>
                    <a:pt x="33" y="33"/>
                  </a:cubicBezTo>
                  <a:cubicBezTo>
                    <a:pt x="27" y="39"/>
                    <a:pt x="24" y="48"/>
                    <a:pt x="24" y="58"/>
                  </a:cubicBezTo>
                  <a:cubicBezTo>
                    <a:pt x="24" y="68"/>
                    <a:pt x="27" y="76"/>
                    <a:pt x="33" y="82"/>
                  </a:cubicBezTo>
                  <a:cubicBezTo>
                    <a:pt x="39" y="88"/>
                    <a:pt x="46" y="91"/>
                    <a:pt x="56" y="91"/>
                  </a:cubicBezTo>
                  <a:cubicBezTo>
                    <a:pt x="64" y="91"/>
                    <a:pt x="74" y="87"/>
                    <a:pt x="86" y="81"/>
                  </a:cubicBezTo>
                  <a:cubicBezTo>
                    <a:pt x="86" y="108"/>
                    <a:pt x="86" y="108"/>
                    <a:pt x="86" y="108"/>
                  </a:cubicBezTo>
                  <a:cubicBezTo>
                    <a:pt x="73" y="112"/>
                    <a:pt x="62" y="114"/>
                    <a:pt x="53" y="114"/>
                  </a:cubicBezTo>
                  <a:cubicBezTo>
                    <a:pt x="38" y="114"/>
                    <a:pt x="26" y="109"/>
                    <a:pt x="15" y="98"/>
                  </a:cubicBezTo>
                  <a:cubicBezTo>
                    <a:pt x="5" y="87"/>
                    <a:pt x="0" y="73"/>
                    <a:pt x="0" y="58"/>
                  </a:cubicBezTo>
                  <a:cubicBezTo>
                    <a:pt x="0" y="42"/>
                    <a:pt x="5" y="28"/>
                    <a:pt x="15" y="17"/>
                  </a:cubicBezTo>
                  <a:cubicBezTo>
                    <a:pt x="26" y="6"/>
                    <a:pt x="39" y="0"/>
                    <a:pt x="54" y="0"/>
                  </a:cubicBezTo>
                  <a:cubicBezTo>
                    <a:pt x="64" y="0"/>
                    <a:pt x="74" y="3"/>
                    <a:pt x="86" y="8"/>
                  </a:cubicBez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2177278">
                <a:buClrTx/>
                <a:buFontTx/>
                <a:buNone/>
              </a:pPr>
              <a:endParaRPr lang="en-US" sz="4400" b="1" kern="120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9" name="Freeform 60">
              <a:extLst>
                <a:ext uri="{FF2B5EF4-FFF2-40B4-BE49-F238E27FC236}">
                  <a16:creationId xmlns:a16="http://schemas.microsoft.com/office/drawing/2014/main" id="{88C1CE44-42F0-9291-5379-B6FED87EFE9C}"/>
                </a:ext>
              </a:extLst>
            </p:cNvPr>
            <p:cNvSpPr>
              <a:spLocks/>
            </p:cNvSpPr>
            <p:nvPr/>
          </p:nvSpPr>
          <p:spPr bwMode="auto">
            <a:xfrm>
              <a:off x="6738938" y="9721851"/>
              <a:ext cx="325437" cy="415925"/>
            </a:xfrm>
            <a:custGeom>
              <a:avLst/>
              <a:gdLst>
                <a:gd name="T0" fmla="*/ 0 w 205"/>
                <a:gd name="T1" fmla="*/ 0 h 262"/>
                <a:gd name="T2" fmla="*/ 56 w 205"/>
                <a:gd name="T3" fmla="*/ 0 h 262"/>
                <a:gd name="T4" fmla="*/ 56 w 205"/>
                <a:gd name="T5" fmla="*/ 99 h 262"/>
                <a:gd name="T6" fmla="*/ 148 w 205"/>
                <a:gd name="T7" fmla="*/ 99 h 262"/>
                <a:gd name="T8" fmla="*/ 148 w 205"/>
                <a:gd name="T9" fmla="*/ 0 h 262"/>
                <a:gd name="T10" fmla="*/ 205 w 205"/>
                <a:gd name="T11" fmla="*/ 0 h 262"/>
                <a:gd name="T12" fmla="*/ 205 w 205"/>
                <a:gd name="T13" fmla="*/ 262 h 262"/>
                <a:gd name="T14" fmla="*/ 148 w 205"/>
                <a:gd name="T15" fmla="*/ 262 h 262"/>
                <a:gd name="T16" fmla="*/ 148 w 205"/>
                <a:gd name="T17" fmla="*/ 156 h 262"/>
                <a:gd name="T18" fmla="*/ 56 w 205"/>
                <a:gd name="T19" fmla="*/ 156 h 262"/>
                <a:gd name="T20" fmla="*/ 56 w 205"/>
                <a:gd name="T21" fmla="*/ 262 h 262"/>
                <a:gd name="T22" fmla="*/ 0 w 205"/>
                <a:gd name="T23" fmla="*/ 262 h 262"/>
                <a:gd name="T24" fmla="*/ 0 w 205"/>
                <a:gd name="T25"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5" h="262">
                  <a:moveTo>
                    <a:pt x="0" y="0"/>
                  </a:moveTo>
                  <a:lnTo>
                    <a:pt x="56" y="0"/>
                  </a:lnTo>
                  <a:lnTo>
                    <a:pt x="56" y="99"/>
                  </a:lnTo>
                  <a:lnTo>
                    <a:pt x="148" y="99"/>
                  </a:lnTo>
                  <a:lnTo>
                    <a:pt x="148" y="0"/>
                  </a:lnTo>
                  <a:lnTo>
                    <a:pt x="205" y="0"/>
                  </a:lnTo>
                  <a:lnTo>
                    <a:pt x="205" y="262"/>
                  </a:lnTo>
                  <a:lnTo>
                    <a:pt x="148" y="262"/>
                  </a:lnTo>
                  <a:lnTo>
                    <a:pt x="148" y="156"/>
                  </a:lnTo>
                  <a:lnTo>
                    <a:pt x="56" y="156"/>
                  </a:lnTo>
                  <a:lnTo>
                    <a:pt x="56" y="262"/>
                  </a:lnTo>
                  <a:lnTo>
                    <a:pt x="0" y="262"/>
                  </a:lnTo>
                  <a:lnTo>
                    <a:pt x="0" y="0"/>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2177278">
                <a:buClrTx/>
                <a:buFontTx/>
                <a:buNone/>
              </a:pPr>
              <a:endParaRPr lang="en-US" sz="4400" b="1" kern="120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0" name="Freeform 61">
              <a:extLst>
                <a:ext uri="{FF2B5EF4-FFF2-40B4-BE49-F238E27FC236}">
                  <a16:creationId xmlns:a16="http://schemas.microsoft.com/office/drawing/2014/main" id="{982F7973-B479-5CFC-7683-8FCB138CBC56}"/>
                </a:ext>
              </a:extLst>
            </p:cNvPr>
            <p:cNvSpPr>
              <a:spLocks/>
            </p:cNvSpPr>
            <p:nvPr/>
          </p:nvSpPr>
          <p:spPr bwMode="auto">
            <a:xfrm>
              <a:off x="7150100" y="9721851"/>
              <a:ext cx="327025" cy="419100"/>
            </a:xfrm>
            <a:custGeom>
              <a:avLst/>
              <a:gdLst>
                <a:gd name="T0" fmla="*/ 0 w 87"/>
                <a:gd name="T1" fmla="*/ 0 h 112"/>
                <a:gd name="T2" fmla="*/ 24 w 87"/>
                <a:gd name="T3" fmla="*/ 0 h 112"/>
                <a:gd name="T4" fmla="*/ 24 w 87"/>
                <a:gd name="T5" fmla="*/ 67 h 112"/>
                <a:gd name="T6" fmla="*/ 29 w 87"/>
                <a:gd name="T7" fmla="*/ 83 h 112"/>
                <a:gd name="T8" fmla="*/ 43 w 87"/>
                <a:gd name="T9" fmla="*/ 88 h 112"/>
                <a:gd name="T10" fmla="*/ 58 w 87"/>
                <a:gd name="T11" fmla="*/ 83 h 112"/>
                <a:gd name="T12" fmla="*/ 63 w 87"/>
                <a:gd name="T13" fmla="*/ 66 h 112"/>
                <a:gd name="T14" fmla="*/ 63 w 87"/>
                <a:gd name="T15" fmla="*/ 0 h 112"/>
                <a:gd name="T16" fmla="*/ 87 w 87"/>
                <a:gd name="T17" fmla="*/ 0 h 112"/>
                <a:gd name="T18" fmla="*/ 87 w 87"/>
                <a:gd name="T19" fmla="*/ 71 h 112"/>
                <a:gd name="T20" fmla="*/ 82 w 87"/>
                <a:gd name="T21" fmla="*/ 91 h 112"/>
                <a:gd name="T22" fmla="*/ 67 w 87"/>
                <a:gd name="T23" fmla="*/ 107 h 112"/>
                <a:gd name="T24" fmla="*/ 44 w 87"/>
                <a:gd name="T25" fmla="*/ 112 h 112"/>
                <a:gd name="T26" fmla="*/ 11 w 87"/>
                <a:gd name="T27" fmla="*/ 99 h 112"/>
                <a:gd name="T28" fmla="*/ 0 w 87"/>
                <a:gd name="T29" fmla="*/ 73 h 112"/>
                <a:gd name="T30" fmla="*/ 0 w 87"/>
                <a:gd name="T31"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7" h="112">
                  <a:moveTo>
                    <a:pt x="0" y="0"/>
                  </a:moveTo>
                  <a:cubicBezTo>
                    <a:pt x="24" y="0"/>
                    <a:pt x="24" y="0"/>
                    <a:pt x="24" y="0"/>
                  </a:cubicBezTo>
                  <a:cubicBezTo>
                    <a:pt x="24" y="67"/>
                    <a:pt x="24" y="67"/>
                    <a:pt x="24" y="67"/>
                  </a:cubicBezTo>
                  <a:cubicBezTo>
                    <a:pt x="24" y="74"/>
                    <a:pt x="26" y="79"/>
                    <a:pt x="29" y="83"/>
                  </a:cubicBezTo>
                  <a:cubicBezTo>
                    <a:pt x="33" y="86"/>
                    <a:pt x="37" y="88"/>
                    <a:pt x="43" y="88"/>
                  </a:cubicBezTo>
                  <a:cubicBezTo>
                    <a:pt x="49" y="88"/>
                    <a:pt x="54" y="86"/>
                    <a:pt x="58" y="83"/>
                  </a:cubicBezTo>
                  <a:cubicBezTo>
                    <a:pt x="62" y="79"/>
                    <a:pt x="63" y="73"/>
                    <a:pt x="63" y="66"/>
                  </a:cubicBezTo>
                  <a:cubicBezTo>
                    <a:pt x="63" y="0"/>
                    <a:pt x="63" y="0"/>
                    <a:pt x="63" y="0"/>
                  </a:cubicBezTo>
                  <a:cubicBezTo>
                    <a:pt x="87" y="0"/>
                    <a:pt x="87" y="0"/>
                    <a:pt x="87" y="0"/>
                  </a:cubicBezTo>
                  <a:cubicBezTo>
                    <a:pt x="87" y="71"/>
                    <a:pt x="87" y="71"/>
                    <a:pt x="87" y="71"/>
                  </a:cubicBezTo>
                  <a:cubicBezTo>
                    <a:pt x="87" y="78"/>
                    <a:pt x="85" y="84"/>
                    <a:pt x="82" y="91"/>
                  </a:cubicBezTo>
                  <a:cubicBezTo>
                    <a:pt x="79" y="98"/>
                    <a:pt x="74" y="103"/>
                    <a:pt x="67" y="107"/>
                  </a:cubicBezTo>
                  <a:cubicBezTo>
                    <a:pt x="60" y="110"/>
                    <a:pt x="53" y="112"/>
                    <a:pt x="44" y="112"/>
                  </a:cubicBezTo>
                  <a:cubicBezTo>
                    <a:pt x="29" y="112"/>
                    <a:pt x="18" y="108"/>
                    <a:pt x="11" y="99"/>
                  </a:cubicBezTo>
                  <a:cubicBezTo>
                    <a:pt x="4" y="91"/>
                    <a:pt x="0" y="82"/>
                    <a:pt x="0" y="73"/>
                  </a:cubicBezTo>
                  <a:lnTo>
                    <a:pt x="0" y="0"/>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2177278">
                <a:buClrTx/>
                <a:buFontTx/>
                <a:buNone/>
              </a:pPr>
              <a:endParaRPr lang="en-US" sz="4400" b="1" kern="120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1" name="Freeform 62">
              <a:extLst>
                <a:ext uri="{FF2B5EF4-FFF2-40B4-BE49-F238E27FC236}">
                  <a16:creationId xmlns:a16="http://schemas.microsoft.com/office/drawing/2014/main" id="{BA962CC3-4C2C-24E9-301E-20DADC2604B8}"/>
                </a:ext>
              </a:extLst>
            </p:cNvPr>
            <p:cNvSpPr>
              <a:spLocks/>
            </p:cNvSpPr>
            <p:nvPr/>
          </p:nvSpPr>
          <p:spPr bwMode="auto">
            <a:xfrm>
              <a:off x="7705725" y="9721851"/>
              <a:ext cx="352425" cy="415925"/>
            </a:xfrm>
            <a:custGeom>
              <a:avLst/>
              <a:gdLst>
                <a:gd name="T0" fmla="*/ 0 w 222"/>
                <a:gd name="T1" fmla="*/ 0 h 262"/>
                <a:gd name="T2" fmla="*/ 62 w 222"/>
                <a:gd name="T3" fmla="*/ 0 h 262"/>
                <a:gd name="T4" fmla="*/ 109 w 222"/>
                <a:gd name="T5" fmla="*/ 80 h 262"/>
                <a:gd name="T6" fmla="*/ 158 w 222"/>
                <a:gd name="T7" fmla="*/ 0 h 262"/>
                <a:gd name="T8" fmla="*/ 222 w 222"/>
                <a:gd name="T9" fmla="*/ 0 h 262"/>
                <a:gd name="T10" fmla="*/ 137 w 222"/>
                <a:gd name="T11" fmla="*/ 139 h 262"/>
                <a:gd name="T12" fmla="*/ 137 w 222"/>
                <a:gd name="T13" fmla="*/ 262 h 262"/>
                <a:gd name="T14" fmla="*/ 83 w 222"/>
                <a:gd name="T15" fmla="*/ 262 h 262"/>
                <a:gd name="T16" fmla="*/ 83 w 222"/>
                <a:gd name="T17" fmla="*/ 139 h 262"/>
                <a:gd name="T18" fmla="*/ 0 w 222"/>
                <a:gd name="T19"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262">
                  <a:moveTo>
                    <a:pt x="0" y="0"/>
                  </a:moveTo>
                  <a:lnTo>
                    <a:pt x="62" y="0"/>
                  </a:lnTo>
                  <a:lnTo>
                    <a:pt x="109" y="80"/>
                  </a:lnTo>
                  <a:lnTo>
                    <a:pt x="158" y="0"/>
                  </a:lnTo>
                  <a:lnTo>
                    <a:pt x="222" y="0"/>
                  </a:lnTo>
                  <a:lnTo>
                    <a:pt x="137" y="139"/>
                  </a:lnTo>
                  <a:lnTo>
                    <a:pt x="137" y="262"/>
                  </a:lnTo>
                  <a:lnTo>
                    <a:pt x="83" y="262"/>
                  </a:lnTo>
                  <a:lnTo>
                    <a:pt x="83" y="139"/>
                  </a:lnTo>
                  <a:lnTo>
                    <a:pt x="0" y="0"/>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2177278">
                <a:buClrTx/>
                <a:buFontTx/>
                <a:buNone/>
              </a:pPr>
              <a:endParaRPr lang="en-US" sz="4400" b="1" kern="120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2" name="Freeform 63">
              <a:extLst>
                <a:ext uri="{FF2B5EF4-FFF2-40B4-BE49-F238E27FC236}">
                  <a16:creationId xmlns:a16="http://schemas.microsoft.com/office/drawing/2014/main" id="{F6827642-9049-1B6C-CADF-40B4EB2A5975}"/>
                </a:ext>
              </a:extLst>
            </p:cNvPr>
            <p:cNvSpPr>
              <a:spLocks/>
            </p:cNvSpPr>
            <p:nvPr/>
          </p:nvSpPr>
          <p:spPr bwMode="auto">
            <a:xfrm>
              <a:off x="7292975" y="9601201"/>
              <a:ext cx="153987" cy="93663"/>
            </a:xfrm>
            <a:custGeom>
              <a:avLst/>
              <a:gdLst>
                <a:gd name="T0" fmla="*/ 36 w 97"/>
                <a:gd name="T1" fmla="*/ 0 h 59"/>
                <a:gd name="T2" fmla="*/ 97 w 97"/>
                <a:gd name="T3" fmla="*/ 0 h 59"/>
                <a:gd name="T4" fmla="*/ 36 w 97"/>
                <a:gd name="T5" fmla="*/ 59 h 59"/>
                <a:gd name="T6" fmla="*/ 0 w 97"/>
                <a:gd name="T7" fmla="*/ 59 h 59"/>
                <a:gd name="T8" fmla="*/ 36 w 97"/>
                <a:gd name="T9" fmla="*/ 0 h 59"/>
              </a:gdLst>
              <a:ahLst/>
              <a:cxnLst>
                <a:cxn ang="0">
                  <a:pos x="T0" y="T1"/>
                </a:cxn>
                <a:cxn ang="0">
                  <a:pos x="T2" y="T3"/>
                </a:cxn>
                <a:cxn ang="0">
                  <a:pos x="T4" y="T5"/>
                </a:cxn>
                <a:cxn ang="0">
                  <a:pos x="T6" y="T7"/>
                </a:cxn>
                <a:cxn ang="0">
                  <a:pos x="T8" y="T9"/>
                </a:cxn>
              </a:cxnLst>
              <a:rect l="0" t="0" r="r" b="b"/>
              <a:pathLst>
                <a:path w="97" h="59">
                  <a:moveTo>
                    <a:pt x="36" y="0"/>
                  </a:moveTo>
                  <a:lnTo>
                    <a:pt x="97" y="0"/>
                  </a:lnTo>
                  <a:lnTo>
                    <a:pt x="36" y="59"/>
                  </a:lnTo>
                  <a:lnTo>
                    <a:pt x="0" y="59"/>
                  </a:lnTo>
                  <a:lnTo>
                    <a:pt x="36" y="0"/>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2177278">
                <a:buClrTx/>
                <a:buFontTx/>
                <a:buNone/>
              </a:pPr>
              <a:endParaRPr lang="en-US" sz="4400" b="1" kern="120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3" name="Freeform 64">
              <a:extLst>
                <a:ext uri="{FF2B5EF4-FFF2-40B4-BE49-F238E27FC236}">
                  <a16:creationId xmlns:a16="http://schemas.microsoft.com/office/drawing/2014/main" id="{EEBB9657-4E2B-FD34-C8D5-292DFF69027E}"/>
                </a:ext>
              </a:extLst>
            </p:cNvPr>
            <p:cNvSpPr>
              <a:spLocks/>
            </p:cNvSpPr>
            <p:nvPr/>
          </p:nvSpPr>
          <p:spPr bwMode="auto">
            <a:xfrm>
              <a:off x="7867650" y="9601201"/>
              <a:ext cx="157162" cy="93663"/>
            </a:xfrm>
            <a:custGeom>
              <a:avLst/>
              <a:gdLst>
                <a:gd name="T0" fmla="*/ 35 w 99"/>
                <a:gd name="T1" fmla="*/ 0 h 59"/>
                <a:gd name="T2" fmla="*/ 99 w 99"/>
                <a:gd name="T3" fmla="*/ 0 h 59"/>
                <a:gd name="T4" fmla="*/ 35 w 99"/>
                <a:gd name="T5" fmla="*/ 59 h 59"/>
                <a:gd name="T6" fmla="*/ 0 w 99"/>
                <a:gd name="T7" fmla="*/ 59 h 59"/>
                <a:gd name="T8" fmla="*/ 35 w 99"/>
                <a:gd name="T9" fmla="*/ 0 h 59"/>
              </a:gdLst>
              <a:ahLst/>
              <a:cxnLst>
                <a:cxn ang="0">
                  <a:pos x="T0" y="T1"/>
                </a:cxn>
                <a:cxn ang="0">
                  <a:pos x="T2" y="T3"/>
                </a:cxn>
                <a:cxn ang="0">
                  <a:pos x="T4" y="T5"/>
                </a:cxn>
                <a:cxn ang="0">
                  <a:pos x="T6" y="T7"/>
                </a:cxn>
                <a:cxn ang="0">
                  <a:pos x="T8" y="T9"/>
                </a:cxn>
              </a:cxnLst>
              <a:rect l="0" t="0" r="r" b="b"/>
              <a:pathLst>
                <a:path w="99" h="59">
                  <a:moveTo>
                    <a:pt x="35" y="0"/>
                  </a:moveTo>
                  <a:lnTo>
                    <a:pt x="99" y="0"/>
                  </a:lnTo>
                  <a:lnTo>
                    <a:pt x="35" y="59"/>
                  </a:lnTo>
                  <a:lnTo>
                    <a:pt x="0" y="59"/>
                  </a:lnTo>
                  <a:lnTo>
                    <a:pt x="35" y="0"/>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2177278">
                <a:buClrTx/>
                <a:buFontTx/>
                <a:buNone/>
              </a:pPr>
              <a:endParaRPr lang="en-US" sz="4400" b="1" kern="120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4" name="Freeform 65">
              <a:extLst>
                <a:ext uri="{FF2B5EF4-FFF2-40B4-BE49-F238E27FC236}">
                  <a16:creationId xmlns:a16="http://schemas.microsoft.com/office/drawing/2014/main" id="{E22E28C3-5CDD-E245-DB5B-A67636408BAE}"/>
                </a:ext>
              </a:extLst>
            </p:cNvPr>
            <p:cNvSpPr>
              <a:spLocks/>
            </p:cNvSpPr>
            <p:nvPr/>
          </p:nvSpPr>
          <p:spPr bwMode="auto">
            <a:xfrm>
              <a:off x="4867276" y="9871076"/>
              <a:ext cx="3794125" cy="417513"/>
            </a:xfrm>
            <a:custGeom>
              <a:avLst/>
              <a:gdLst>
                <a:gd name="T0" fmla="*/ 1005 w 1012"/>
                <a:gd name="T1" fmla="*/ 72 h 111"/>
                <a:gd name="T2" fmla="*/ 376 w 1012"/>
                <a:gd name="T3" fmla="*/ 72 h 111"/>
                <a:gd name="T4" fmla="*/ 360 w 1012"/>
                <a:gd name="T5" fmla="*/ 51 h 111"/>
                <a:gd name="T6" fmla="*/ 374 w 1012"/>
                <a:gd name="T7" fmla="*/ 20 h 111"/>
                <a:gd name="T8" fmla="*/ 366 w 1012"/>
                <a:gd name="T9" fmla="*/ 0 h 111"/>
                <a:gd name="T10" fmla="*/ 85 w 1012"/>
                <a:gd name="T11" fmla="*/ 0 h 111"/>
                <a:gd name="T12" fmla="*/ 53 w 1012"/>
                <a:gd name="T13" fmla="*/ 20 h 111"/>
                <a:gd name="T14" fmla="*/ 6 w 1012"/>
                <a:gd name="T15" fmla="*/ 91 h 111"/>
                <a:gd name="T16" fmla="*/ 15 w 1012"/>
                <a:gd name="T17" fmla="*/ 111 h 111"/>
                <a:gd name="T18" fmla="*/ 199 w 1012"/>
                <a:gd name="T19" fmla="*/ 111 h 111"/>
                <a:gd name="T20" fmla="*/ 296 w 1012"/>
                <a:gd name="T21" fmla="*/ 111 h 111"/>
                <a:gd name="T22" fmla="*/ 1005 w 1012"/>
                <a:gd name="T23" fmla="*/ 111 h 111"/>
                <a:gd name="T24" fmla="*/ 1012 w 1012"/>
                <a:gd name="T25" fmla="*/ 102 h 111"/>
                <a:gd name="T26" fmla="*/ 1012 w 1012"/>
                <a:gd name="T27" fmla="*/ 80 h 111"/>
                <a:gd name="T28" fmla="*/ 1005 w 1012"/>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12" h="111">
                  <a:moveTo>
                    <a:pt x="1005" y="72"/>
                  </a:moveTo>
                  <a:cubicBezTo>
                    <a:pt x="1005" y="72"/>
                    <a:pt x="423" y="72"/>
                    <a:pt x="376" y="72"/>
                  </a:cubicBezTo>
                  <a:cubicBezTo>
                    <a:pt x="350" y="72"/>
                    <a:pt x="355" y="63"/>
                    <a:pt x="360" y="51"/>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005" y="111"/>
                    <a:pt x="1005" y="111"/>
                    <a:pt x="1005" y="111"/>
                  </a:cubicBezTo>
                  <a:cubicBezTo>
                    <a:pt x="1009" y="111"/>
                    <a:pt x="1012" y="107"/>
                    <a:pt x="1012" y="102"/>
                  </a:cubicBezTo>
                  <a:cubicBezTo>
                    <a:pt x="1012" y="80"/>
                    <a:pt x="1012" y="80"/>
                    <a:pt x="1012" y="80"/>
                  </a:cubicBezTo>
                  <a:cubicBezTo>
                    <a:pt x="1012" y="76"/>
                    <a:pt x="1009" y="72"/>
                    <a:pt x="1005" y="72"/>
                  </a:cubicBezTo>
                  <a:close/>
                </a:path>
              </a:pathLst>
            </a:custGeom>
            <a:solidFill>
              <a:srgbClr val="FCD0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2177278">
                <a:buClrTx/>
                <a:buFontTx/>
                <a:buNone/>
              </a:pPr>
              <a:endParaRPr lang="en-US" sz="4400" b="1" kern="120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5" name="Oval 66">
              <a:extLst>
                <a:ext uri="{FF2B5EF4-FFF2-40B4-BE49-F238E27FC236}">
                  <a16:creationId xmlns:a16="http://schemas.microsoft.com/office/drawing/2014/main" id="{C477AE9D-9BDB-5165-1F0F-1BBB956E75E8}"/>
                </a:ext>
              </a:extLst>
            </p:cNvPr>
            <p:cNvSpPr>
              <a:spLocks noChangeArrowheads="1"/>
            </p:cNvSpPr>
            <p:nvPr/>
          </p:nvSpPr>
          <p:spPr bwMode="auto">
            <a:xfrm>
              <a:off x="5497513" y="10044113"/>
              <a:ext cx="179387" cy="179388"/>
            </a:xfrm>
            <a:prstGeom prst="ellipse">
              <a:avLst/>
            </a:pr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2177278">
                <a:buClrTx/>
                <a:buFontTx/>
                <a:buNone/>
              </a:pPr>
              <a:endParaRPr lang="en-US" sz="4400" b="1" kern="120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6" name="Freeform 67">
              <a:extLst>
                <a:ext uri="{FF2B5EF4-FFF2-40B4-BE49-F238E27FC236}">
                  <a16:creationId xmlns:a16="http://schemas.microsoft.com/office/drawing/2014/main" id="{DC959FBC-A76B-9483-467D-EC6491BD3259}"/>
                </a:ext>
              </a:extLst>
            </p:cNvPr>
            <p:cNvSpPr>
              <a:spLocks/>
            </p:cNvSpPr>
            <p:nvPr/>
          </p:nvSpPr>
          <p:spPr bwMode="auto">
            <a:xfrm>
              <a:off x="5475288" y="9361488"/>
              <a:ext cx="220662" cy="649288"/>
            </a:xfrm>
            <a:custGeom>
              <a:avLst/>
              <a:gdLst>
                <a:gd name="T0" fmla="*/ 49 w 59"/>
                <a:gd name="T1" fmla="*/ 156 h 173"/>
                <a:gd name="T2" fmla="*/ 33 w 59"/>
                <a:gd name="T3" fmla="*/ 173 h 173"/>
                <a:gd name="T4" fmla="*/ 29 w 59"/>
                <a:gd name="T5" fmla="*/ 173 h 173"/>
                <a:gd name="T6" fmla="*/ 13 w 59"/>
                <a:gd name="T7" fmla="*/ 156 h 173"/>
                <a:gd name="T8" fmla="*/ 0 w 59"/>
                <a:gd name="T9" fmla="*/ 30 h 173"/>
                <a:gd name="T10" fmla="*/ 29 w 59"/>
                <a:gd name="T11" fmla="*/ 0 h 173"/>
                <a:gd name="T12" fmla="*/ 59 w 59"/>
                <a:gd name="T13" fmla="*/ 30 h 173"/>
                <a:gd name="T14" fmla="*/ 49 w 59"/>
                <a:gd name="T15" fmla="*/ 156 h 173"/>
                <a:gd name="T16" fmla="*/ 49 w 59"/>
                <a:gd name="T17" fmla="*/ 156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73">
                  <a:moveTo>
                    <a:pt x="49" y="156"/>
                  </a:moveTo>
                  <a:cubicBezTo>
                    <a:pt x="49" y="165"/>
                    <a:pt x="42" y="173"/>
                    <a:pt x="33" y="173"/>
                  </a:cubicBezTo>
                  <a:cubicBezTo>
                    <a:pt x="29" y="173"/>
                    <a:pt x="29" y="173"/>
                    <a:pt x="29" y="173"/>
                  </a:cubicBezTo>
                  <a:cubicBezTo>
                    <a:pt x="20" y="173"/>
                    <a:pt x="13" y="165"/>
                    <a:pt x="13" y="156"/>
                  </a:cubicBezTo>
                  <a:cubicBezTo>
                    <a:pt x="0" y="30"/>
                    <a:pt x="0" y="30"/>
                    <a:pt x="0" y="30"/>
                  </a:cubicBezTo>
                  <a:cubicBezTo>
                    <a:pt x="0" y="21"/>
                    <a:pt x="8" y="0"/>
                    <a:pt x="29" y="0"/>
                  </a:cubicBezTo>
                  <a:cubicBezTo>
                    <a:pt x="51" y="0"/>
                    <a:pt x="59" y="21"/>
                    <a:pt x="59" y="30"/>
                  </a:cubicBezTo>
                  <a:cubicBezTo>
                    <a:pt x="49" y="156"/>
                    <a:pt x="49" y="156"/>
                    <a:pt x="49" y="156"/>
                  </a:cubicBezTo>
                  <a:cubicBezTo>
                    <a:pt x="49" y="156"/>
                    <a:pt x="49" y="156"/>
                    <a:pt x="49" y="156"/>
                  </a:cubicBez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2177278">
                <a:buClrTx/>
                <a:buFontTx/>
                <a:buNone/>
              </a:pPr>
              <a:endParaRPr lang="en-US" sz="4400" b="1" kern="120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27" name="Group 10">
            <a:extLst>
              <a:ext uri="{FF2B5EF4-FFF2-40B4-BE49-F238E27FC236}">
                <a16:creationId xmlns:a16="http://schemas.microsoft.com/office/drawing/2014/main" id="{B1FEBAAB-8059-C5C3-B425-98B2C3ED6B2C}"/>
              </a:ext>
            </a:extLst>
          </p:cNvPr>
          <p:cNvGrpSpPr/>
          <p:nvPr/>
        </p:nvGrpSpPr>
        <p:grpSpPr>
          <a:xfrm>
            <a:off x="743521" y="6758004"/>
            <a:ext cx="23122115" cy="2002538"/>
            <a:chOff x="743521" y="6758004"/>
            <a:chExt cx="23122115" cy="2002538"/>
          </a:xfrm>
        </p:grpSpPr>
        <p:grpSp>
          <p:nvGrpSpPr>
            <p:cNvPr id="28" name="Group 54">
              <a:extLst>
                <a:ext uri="{FF2B5EF4-FFF2-40B4-BE49-F238E27FC236}">
                  <a16:creationId xmlns:a16="http://schemas.microsoft.com/office/drawing/2014/main" id="{BE599DA6-88BF-DD50-3F74-59E58CEAFA6E}"/>
                </a:ext>
              </a:extLst>
            </p:cNvPr>
            <p:cNvGrpSpPr/>
            <p:nvPr/>
          </p:nvGrpSpPr>
          <p:grpSpPr>
            <a:xfrm>
              <a:off x="743521" y="6758004"/>
              <a:ext cx="22884349" cy="2002538"/>
              <a:chOff x="1268077" y="3405486"/>
              <a:chExt cx="22884349" cy="2002538"/>
            </a:xfrm>
          </p:grpSpPr>
          <p:sp>
            <p:nvSpPr>
              <p:cNvPr id="31" name="Rounded Rectangle 148">
                <a:extLst>
                  <a:ext uri="{FF2B5EF4-FFF2-40B4-BE49-F238E27FC236}">
                    <a16:creationId xmlns:a16="http://schemas.microsoft.com/office/drawing/2014/main" id="{FFF2848A-7132-1B6E-C5D6-AA1FCE6426E0}"/>
                  </a:ext>
                </a:extLst>
              </p:cNvPr>
              <p:cNvSpPr/>
              <p:nvPr/>
            </p:nvSpPr>
            <p:spPr>
              <a:xfrm>
                <a:off x="1268077" y="3790950"/>
                <a:ext cx="22884349" cy="1617074"/>
              </a:xfrm>
              <a:prstGeom prst="roundRect">
                <a:avLst>
                  <a:gd name="adj" fmla="val 12069"/>
                </a:avLst>
              </a:prstGeom>
              <a:solidFill>
                <a:srgbClr val="F79646">
                  <a:lumMod val="20000"/>
                  <a:lumOff val="80000"/>
                </a:srgbClr>
              </a:solidFill>
              <a:ln w="28575" cap="flat" cmpd="sng" algn="ctr">
                <a:solidFill>
                  <a:srgbClr val="F79646">
                    <a:lumMod val="75000"/>
                  </a:srgbClr>
                </a:solid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r>
                  <a:rPr kumimoji="0" lang="vi-VN" sz="4300" b="0" i="0" u="none" strike="noStrike" kern="1200" cap="none" spc="0" normalizeH="0" baseline="0" noProof="0">
                    <a:ln>
                      <a:noFill/>
                    </a:ln>
                    <a:solidFill>
                      <a:prstClr val="white"/>
                    </a:solidFill>
                    <a:effectLst/>
                    <a:uLnTx/>
                    <a:uFillTx/>
                    <a:latin typeface="Arial" panose="020B0604020202020204" pitchFamily="34" charset="0"/>
                    <a:ea typeface="+mn-ea"/>
                    <a:cs typeface="+mn-cs"/>
                  </a:rPr>
                  <a:t>`</a:t>
                </a:r>
                <a:r>
                  <a:rPr kumimoji="0" lang="en-US" sz="4300" b="0" i="0" u="none" strike="noStrike" kern="1200" cap="none" spc="0" normalizeH="0" baseline="0" noProof="0">
                    <a:ln>
                      <a:noFill/>
                    </a:ln>
                    <a:solidFill>
                      <a:prstClr val="white"/>
                    </a:solidFill>
                    <a:effectLst/>
                    <a:uLnTx/>
                    <a:uFillTx/>
                    <a:latin typeface="Arial" panose="020B0604020202020204" pitchFamily="34" charset="0"/>
                    <a:ea typeface="+mn-ea"/>
                    <a:cs typeface="+mn-cs"/>
                  </a:rPr>
                  <a:t> </a:t>
                </a: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grpSp>
            <p:nvGrpSpPr>
              <p:cNvPr id="32" name="Group 67">
                <a:extLst>
                  <a:ext uri="{FF2B5EF4-FFF2-40B4-BE49-F238E27FC236}">
                    <a16:creationId xmlns:a16="http://schemas.microsoft.com/office/drawing/2014/main" id="{B6A2287D-6EFE-5728-D473-DEA183631FBB}"/>
                  </a:ext>
                </a:extLst>
              </p:cNvPr>
              <p:cNvGrpSpPr/>
              <p:nvPr/>
            </p:nvGrpSpPr>
            <p:grpSpPr>
              <a:xfrm>
                <a:off x="1268078" y="3405486"/>
                <a:ext cx="3251532" cy="940513"/>
                <a:chOff x="1311958" y="3405486"/>
                <a:chExt cx="3251532" cy="940513"/>
              </a:xfrm>
            </p:grpSpPr>
            <p:sp>
              <p:nvSpPr>
                <p:cNvPr id="33" name="Freeform 20">
                  <a:extLst>
                    <a:ext uri="{FF2B5EF4-FFF2-40B4-BE49-F238E27FC236}">
                      <a16:creationId xmlns:a16="http://schemas.microsoft.com/office/drawing/2014/main" id="{C1AC3889-6AAE-3807-88A4-A83458BA863A}"/>
                    </a:ext>
                  </a:extLst>
                </p:cNvPr>
                <p:cNvSpPr>
                  <a:spLocks/>
                </p:cNvSpPr>
                <p:nvPr/>
              </p:nvSpPr>
              <p:spPr bwMode="auto">
                <a:xfrm rot="5400000">
                  <a:off x="2921386" y="2671082"/>
                  <a:ext cx="793396" cy="2490813"/>
                </a:xfrm>
                <a:prstGeom prst="round2SameRect">
                  <a:avLst/>
                </a:prstGeom>
                <a:solidFill>
                  <a:srgbClr val="F79646">
                    <a:lumMod val="75000"/>
                  </a:srgbClr>
                </a:solidFill>
                <a:ln w="57150">
                  <a:solidFill>
                    <a:srgbClr val="F79646">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34" name="TextBox 151">
                  <a:extLst>
                    <a:ext uri="{FF2B5EF4-FFF2-40B4-BE49-F238E27FC236}">
                      <a16:creationId xmlns:a16="http://schemas.microsoft.com/office/drawing/2014/main" id="{740A9028-6AE9-8951-8A01-243698661DBD}"/>
                    </a:ext>
                  </a:extLst>
                </p:cNvPr>
                <p:cNvSpPr txBox="1"/>
                <p:nvPr/>
              </p:nvSpPr>
              <p:spPr>
                <a:xfrm>
                  <a:off x="2250671" y="3527166"/>
                  <a:ext cx="2141933" cy="769441"/>
                </a:xfrm>
                <a:prstGeom prst="rect">
                  <a:avLst/>
                </a:prstGeom>
                <a:noFill/>
              </p:spPr>
              <p:txBody>
                <a:bodyPr wrap="none" rtlCol="0">
                  <a:spAutoFit/>
                </a:bodyPr>
                <a:lstStyle/>
                <a:p>
                  <a:pPr marL="0" marR="0" lvl="0" indent="0" defTabSz="2177278"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white"/>
                      </a:solidFill>
                      <a:effectLst/>
                      <a:uLnTx/>
                      <a:uFillTx/>
                      <a:latin typeface="Tahoma" pitchFamily="34" charset="0"/>
                      <a:ea typeface="Tahoma" pitchFamily="34" charset="0"/>
                      <a:cs typeface="Tahoma" pitchFamily="34" charset="0"/>
                    </a:rPr>
                    <a:t>Ví</a:t>
                  </a:r>
                  <a:r>
                    <a:rPr kumimoji="0" lang="en-US" sz="4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 </a:t>
                  </a:r>
                  <a:r>
                    <a:rPr kumimoji="0" lang="en-US" sz="4400" b="1" i="0" u="none" strike="noStrike" kern="1200" cap="none" spc="0" normalizeH="0" baseline="0" noProof="0" dirty="0" err="1">
                      <a:ln>
                        <a:noFill/>
                      </a:ln>
                      <a:solidFill>
                        <a:prstClr val="white"/>
                      </a:solidFill>
                      <a:effectLst/>
                      <a:uLnTx/>
                      <a:uFillTx/>
                      <a:latin typeface="Tahoma" pitchFamily="34" charset="0"/>
                      <a:ea typeface="Tahoma" pitchFamily="34" charset="0"/>
                      <a:cs typeface="Tahoma" pitchFamily="34" charset="0"/>
                    </a:rPr>
                    <a:t>dụ</a:t>
                  </a:r>
                  <a:r>
                    <a:rPr kumimoji="0" lang="en-US" sz="4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 1</a:t>
                  </a:r>
                </a:p>
              </p:txBody>
            </p:sp>
            <p:grpSp>
              <p:nvGrpSpPr>
                <p:cNvPr id="35" name="Group 70">
                  <a:extLst>
                    <a:ext uri="{FF2B5EF4-FFF2-40B4-BE49-F238E27FC236}">
                      <a16:creationId xmlns:a16="http://schemas.microsoft.com/office/drawing/2014/main" id="{ED762990-A6C2-8C55-74D1-D97701498E0E}"/>
                    </a:ext>
                  </a:extLst>
                </p:cNvPr>
                <p:cNvGrpSpPr/>
                <p:nvPr/>
              </p:nvGrpSpPr>
              <p:grpSpPr>
                <a:xfrm>
                  <a:off x="1311958" y="3405486"/>
                  <a:ext cx="950173" cy="940513"/>
                  <a:chOff x="1311958" y="3405486"/>
                  <a:chExt cx="950173" cy="940513"/>
                </a:xfrm>
              </p:grpSpPr>
              <p:sp>
                <p:nvSpPr>
                  <p:cNvPr id="36" name="Rectangle 11">
                    <a:extLst>
                      <a:ext uri="{FF2B5EF4-FFF2-40B4-BE49-F238E27FC236}">
                        <a16:creationId xmlns:a16="http://schemas.microsoft.com/office/drawing/2014/main" id="{E03297F7-AAEB-8AF8-77EE-F3FDB2A1D335}"/>
                      </a:ext>
                    </a:extLst>
                  </p:cNvPr>
                  <p:cNvSpPr/>
                  <p:nvPr/>
                </p:nvSpPr>
                <p:spPr>
                  <a:xfrm>
                    <a:off x="1406975" y="3672018"/>
                    <a:ext cx="596676" cy="540312"/>
                  </a:xfrm>
                  <a:prstGeom prst="rect">
                    <a:avLst/>
                  </a:prstGeom>
                  <a:solidFill>
                    <a:sysClr val="window" lastClr="FFFFFF"/>
                  </a:solidFill>
                  <a:ln w="25400" cap="flat" cmpd="sng" algn="ctr">
                    <a:no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37" name="Freeform 13">
                    <a:extLst>
                      <a:ext uri="{FF2B5EF4-FFF2-40B4-BE49-F238E27FC236}">
                        <a16:creationId xmlns:a16="http://schemas.microsoft.com/office/drawing/2014/main" id="{D7BBACC5-836E-DC34-BF4F-F0A819A8D507}"/>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38" name="Freeform 14">
                    <a:extLst>
                      <a:ext uri="{FF2B5EF4-FFF2-40B4-BE49-F238E27FC236}">
                        <a16:creationId xmlns:a16="http://schemas.microsoft.com/office/drawing/2014/main" id="{5BF15B3F-9C0D-AF02-9223-A3547DE0EF13}"/>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39" name="Freeform 15">
                    <a:extLst>
                      <a:ext uri="{FF2B5EF4-FFF2-40B4-BE49-F238E27FC236}">
                        <a16:creationId xmlns:a16="http://schemas.microsoft.com/office/drawing/2014/main" id="{346C6C4E-D374-041F-D054-3D766D7A5AC9}"/>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0" name="Freeform 16">
                    <a:extLst>
                      <a:ext uri="{FF2B5EF4-FFF2-40B4-BE49-F238E27FC236}">
                        <a16:creationId xmlns:a16="http://schemas.microsoft.com/office/drawing/2014/main" id="{32373A36-919B-BB8E-63CA-E4E122A4589D}"/>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1" name="Freeform 17">
                    <a:extLst>
                      <a:ext uri="{FF2B5EF4-FFF2-40B4-BE49-F238E27FC236}">
                        <a16:creationId xmlns:a16="http://schemas.microsoft.com/office/drawing/2014/main" id="{C1347A04-C679-F767-37EF-A4B4AD93475B}"/>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2" name="Freeform 18">
                    <a:extLst>
                      <a:ext uri="{FF2B5EF4-FFF2-40B4-BE49-F238E27FC236}">
                        <a16:creationId xmlns:a16="http://schemas.microsoft.com/office/drawing/2014/main" id="{1777EC12-8BA7-4BF0-29E5-E0AB6AD216AE}"/>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3" name="Freeform 19">
                    <a:extLst>
                      <a:ext uri="{FF2B5EF4-FFF2-40B4-BE49-F238E27FC236}">
                        <a16:creationId xmlns:a16="http://schemas.microsoft.com/office/drawing/2014/main" id="{786729D4-8CF9-5B26-705E-58AC2FA3E73F}"/>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4" name="Freeform 20">
                    <a:extLst>
                      <a:ext uri="{FF2B5EF4-FFF2-40B4-BE49-F238E27FC236}">
                        <a16:creationId xmlns:a16="http://schemas.microsoft.com/office/drawing/2014/main" id="{CA65636D-FDA3-AB8B-99CA-185D8A6490B0}"/>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5" name="Freeform 21">
                    <a:extLst>
                      <a:ext uri="{FF2B5EF4-FFF2-40B4-BE49-F238E27FC236}">
                        <a16:creationId xmlns:a16="http://schemas.microsoft.com/office/drawing/2014/main" id="{59A79987-CD07-0D08-BF47-6D255C5C1F2B}"/>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6" name="Freeform 22">
                    <a:extLst>
                      <a:ext uri="{FF2B5EF4-FFF2-40B4-BE49-F238E27FC236}">
                        <a16:creationId xmlns:a16="http://schemas.microsoft.com/office/drawing/2014/main" id="{17D7C2D0-180D-6FBA-DD64-742861D11D56}"/>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7" name="Freeform 23">
                    <a:extLst>
                      <a:ext uri="{FF2B5EF4-FFF2-40B4-BE49-F238E27FC236}">
                        <a16:creationId xmlns:a16="http://schemas.microsoft.com/office/drawing/2014/main" id="{AC64AF8C-81A2-97F1-431D-2F588E77D9D6}"/>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24">
                    <a:extLst>
                      <a:ext uri="{FF2B5EF4-FFF2-40B4-BE49-F238E27FC236}">
                        <a16:creationId xmlns:a16="http://schemas.microsoft.com/office/drawing/2014/main" id="{6FA17B38-3D15-3DF0-892F-F5DFEC5C712E}"/>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25">
                    <a:extLst>
                      <a:ext uri="{FF2B5EF4-FFF2-40B4-BE49-F238E27FC236}">
                        <a16:creationId xmlns:a16="http://schemas.microsoft.com/office/drawing/2014/main" id="{F6C063C8-1DC2-2A2C-3F1F-C9848C4E4822}"/>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26">
                    <a:extLst>
                      <a:ext uri="{FF2B5EF4-FFF2-40B4-BE49-F238E27FC236}">
                        <a16:creationId xmlns:a16="http://schemas.microsoft.com/office/drawing/2014/main" id="{D15F2D80-30FD-445D-DEFC-AC28DDD11CF9}"/>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27">
                    <a:extLst>
                      <a:ext uri="{FF2B5EF4-FFF2-40B4-BE49-F238E27FC236}">
                        <a16:creationId xmlns:a16="http://schemas.microsoft.com/office/drawing/2014/main" id="{165CDF50-29F2-DD2F-4099-ADE2E74D67E8}"/>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2" name="Freeform 28">
                    <a:extLst>
                      <a:ext uri="{FF2B5EF4-FFF2-40B4-BE49-F238E27FC236}">
                        <a16:creationId xmlns:a16="http://schemas.microsoft.com/office/drawing/2014/main" id="{03F9CF9D-F19B-653D-0136-56B9273F5161}"/>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29">
                    <a:extLst>
                      <a:ext uri="{FF2B5EF4-FFF2-40B4-BE49-F238E27FC236}">
                        <a16:creationId xmlns:a16="http://schemas.microsoft.com/office/drawing/2014/main" id="{BB821960-7F86-7C09-5891-32FC5D3A9A61}"/>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30">
                    <a:extLst>
                      <a:ext uri="{FF2B5EF4-FFF2-40B4-BE49-F238E27FC236}">
                        <a16:creationId xmlns:a16="http://schemas.microsoft.com/office/drawing/2014/main" id="{3278A9EF-BC78-78CB-2CE8-6E37A9EEB19F}"/>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31">
                    <a:extLst>
                      <a:ext uri="{FF2B5EF4-FFF2-40B4-BE49-F238E27FC236}">
                        <a16:creationId xmlns:a16="http://schemas.microsoft.com/office/drawing/2014/main" id="{2DACEC59-9439-FA44-316E-9229C059B77B}"/>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32">
                    <a:extLst>
                      <a:ext uri="{FF2B5EF4-FFF2-40B4-BE49-F238E27FC236}">
                        <a16:creationId xmlns:a16="http://schemas.microsoft.com/office/drawing/2014/main" id="{188A9179-E44D-0210-17E0-6A490A2CB8AC}"/>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33">
                    <a:extLst>
                      <a:ext uri="{FF2B5EF4-FFF2-40B4-BE49-F238E27FC236}">
                        <a16:creationId xmlns:a16="http://schemas.microsoft.com/office/drawing/2014/main" id="{7C99020A-706D-204A-4BDE-B330734AFD61}"/>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34">
                    <a:extLst>
                      <a:ext uri="{FF2B5EF4-FFF2-40B4-BE49-F238E27FC236}">
                        <a16:creationId xmlns:a16="http://schemas.microsoft.com/office/drawing/2014/main" id="{63C2716C-74A9-881F-9025-DD298521C76C}"/>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35">
                    <a:extLst>
                      <a:ext uri="{FF2B5EF4-FFF2-40B4-BE49-F238E27FC236}">
                        <a16:creationId xmlns:a16="http://schemas.microsoft.com/office/drawing/2014/main" id="{CA6F8809-2159-5F4C-6FD3-D0F76A86B339}"/>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60" name="Freeform 36">
                    <a:extLst>
                      <a:ext uri="{FF2B5EF4-FFF2-40B4-BE49-F238E27FC236}">
                        <a16:creationId xmlns:a16="http://schemas.microsoft.com/office/drawing/2014/main" id="{38D9D305-DFF4-8D91-BF90-4E5B15D895E4}"/>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grpSp>
          </p:grpSp>
        </p:grpSp>
        <p:sp>
          <p:nvSpPr>
            <p:cNvPr id="30" name="Rectangle 69">
              <a:extLst>
                <a:ext uri="{FF2B5EF4-FFF2-40B4-BE49-F238E27FC236}">
                  <a16:creationId xmlns:a16="http://schemas.microsoft.com/office/drawing/2014/main" id="{17122161-E816-5AD3-444C-F8393F3BEAA0}"/>
                </a:ext>
              </a:extLst>
            </p:cNvPr>
            <p:cNvSpPr/>
            <p:nvPr/>
          </p:nvSpPr>
          <p:spPr>
            <a:xfrm>
              <a:off x="4072950" y="7140916"/>
              <a:ext cx="19792686" cy="813684"/>
            </a:xfrm>
            <a:prstGeom prst="rect">
              <a:avLst/>
            </a:prstGeom>
          </p:spPr>
          <p:txBody>
            <a:bodyPr wrap="square">
              <a:spAutoFit/>
            </a:bodyPr>
            <a:lstStyle/>
            <a:p>
              <a:pPr marL="0" marR="0" lvl="0" indent="0" defTabSz="2177278" eaLnBrk="1" fontAlgn="auto" latinLnBrk="0" hangingPunct="1">
                <a:lnSpc>
                  <a:spcPts val="65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Cho phản ứng 1 chiều dưới đây, dựa vào khái niệm trên hãy n</a:t>
              </a:r>
              <a:r>
                <a:rPr lang="nl-NL" sz="3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hận xét về các chất còn lại sau phản ứng?</a:t>
              </a:r>
              <a:r>
                <a:rPr kumimoji="0" lang="en-US" sz="3200" b="1" i="0" u="none" strike="noStrike" kern="1200" cap="none" spc="0" normalizeH="0" baseline="0" noProof="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grpSp>
      <p:grpSp>
        <p:nvGrpSpPr>
          <p:cNvPr id="61" name="Group 101">
            <a:extLst>
              <a:ext uri="{FF2B5EF4-FFF2-40B4-BE49-F238E27FC236}">
                <a16:creationId xmlns:a16="http://schemas.microsoft.com/office/drawing/2014/main" id="{552259C1-52E8-0282-A4CF-6194AF106405}"/>
              </a:ext>
            </a:extLst>
          </p:cNvPr>
          <p:cNvGrpSpPr/>
          <p:nvPr/>
        </p:nvGrpSpPr>
        <p:grpSpPr>
          <a:xfrm>
            <a:off x="743521" y="8974734"/>
            <a:ext cx="22812341" cy="4617075"/>
            <a:chOff x="1270511" y="5867400"/>
            <a:chExt cx="22812341" cy="4903398"/>
          </a:xfrm>
        </p:grpSpPr>
        <p:sp>
          <p:nvSpPr>
            <p:cNvPr id="62" name="Rounded Rectangle 181">
              <a:extLst>
                <a:ext uri="{FF2B5EF4-FFF2-40B4-BE49-F238E27FC236}">
                  <a16:creationId xmlns:a16="http://schemas.microsoft.com/office/drawing/2014/main" id="{6F3CB19B-40CA-09CF-83D0-2B8708DFA1CB}"/>
                </a:ext>
              </a:extLst>
            </p:cNvPr>
            <p:cNvSpPr/>
            <p:nvPr/>
          </p:nvSpPr>
          <p:spPr>
            <a:xfrm>
              <a:off x="1272210" y="6139007"/>
              <a:ext cx="22810642" cy="4631791"/>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0">
              <a:extLst>
                <a:ext uri="{FF2B5EF4-FFF2-40B4-BE49-F238E27FC236}">
                  <a16:creationId xmlns:a16="http://schemas.microsoft.com/office/drawing/2014/main" id="{A246C890-2649-CC5B-E470-BFD65516E562}"/>
                </a:ext>
              </a:extLst>
            </p:cNvPr>
            <p:cNvGrpSpPr/>
            <p:nvPr/>
          </p:nvGrpSpPr>
          <p:grpSpPr>
            <a:xfrm>
              <a:off x="1270511" y="5867400"/>
              <a:ext cx="3568119" cy="849844"/>
              <a:chOff x="1224541" y="6305967"/>
              <a:chExt cx="3568119" cy="849844"/>
            </a:xfrm>
          </p:grpSpPr>
          <p:sp>
            <p:nvSpPr>
              <p:cNvPr id="64" name="Freeform 20">
                <a:extLst>
                  <a:ext uri="{FF2B5EF4-FFF2-40B4-BE49-F238E27FC236}">
                    <a16:creationId xmlns:a16="http://schemas.microsoft.com/office/drawing/2014/main" id="{50C9C828-B9BB-F19B-4698-C4083EBECB54}"/>
                  </a:ext>
                </a:extLst>
              </p:cNvPr>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5" name="TextBox 184">
                <a:extLst>
                  <a:ext uri="{FF2B5EF4-FFF2-40B4-BE49-F238E27FC236}">
                    <a16:creationId xmlns:a16="http://schemas.microsoft.com/office/drawing/2014/main" id="{19AE44F2-4591-26E8-370B-2F686D3E3ABF}"/>
                  </a:ext>
                </a:extLst>
              </p:cNvPr>
              <p:cNvSpPr txBox="1"/>
              <p:nvPr/>
            </p:nvSpPr>
            <p:spPr>
              <a:xfrm>
                <a:off x="2296330" y="6305967"/>
                <a:ext cx="2053767" cy="849844"/>
              </a:xfrm>
              <a:prstGeom prst="rect">
                <a:avLst/>
              </a:prstGeom>
              <a:noFill/>
            </p:spPr>
            <p:txBody>
              <a:bodyPr wrap="none" rtlCol="0">
                <a:spAutoFit/>
              </a:bodyPr>
              <a:lstStyle/>
              <a:p>
                <a:r>
                  <a:rPr lang="en-US" sz="4600" b="1">
                    <a:solidFill>
                      <a:srgbClr val="0999C8"/>
                    </a:solidFill>
                    <a:latin typeface="Tahoma" pitchFamily="34" charset="0"/>
                    <a:ea typeface="Tahoma" pitchFamily="34" charset="0"/>
                    <a:cs typeface="Tahoma" pitchFamily="34" charset="0"/>
                  </a:rPr>
                  <a:t>Trả lời</a:t>
                </a:r>
                <a:endParaRPr lang="en-US" sz="4600" b="1" dirty="0">
                  <a:solidFill>
                    <a:srgbClr val="0999C8"/>
                  </a:solidFill>
                  <a:latin typeface="Tahoma" pitchFamily="34" charset="0"/>
                  <a:ea typeface="Tahoma" pitchFamily="34" charset="0"/>
                  <a:cs typeface="Tahoma" pitchFamily="34" charset="0"/>
                </a:endParaRPr>
              </a:p>
            </p:txBody>
          </p:sp>
          <p:sp>
            <p:nvSpPr>
              <p:cNvPr id="66" name="Round Diagonal Corner Rectangle 185">
                <a:extLst>
                  <a:ext uri="{FF2B5EF4-FFF2-40B4-BE49-F238E27FC236}">
                    <a16:creationId xmlns:a16="http://schemas.microsoft.com/office/drawing/2014/main" id="{483FCE9A-B4ED-DE82-5D4C-AA239DB90E46}"/>
                  </a:ext>
                </a:extLst>
              </p:cNvPr>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15">
                <a:extLst>
                  <a:ext uri="{FF2B5EF4-FFF2-40B4-BE49-F238E27FC236}">
                    <a16:creationId xmlns:a16="http://schemas.microsoft.com/office/drawing/2014/main" id="{F1E9CF19-9425-DC81-6C01-E0E1E2DE67DC}"/>
                  </a:ext>
                </a:extLst>
              </p:cNvPr>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graphicFrame>
        <p:nvGraphicFramePr>
          <p:cNvPr id="68" name="Object 67">
            <a:extLst>
              <a:ext uri="{FF2B5EF4-FFF2-40B4-BE49-F238E27FC236}">
                <a16:creationId xmlns:a16="http://schemas.microsoft.com/office/drawing/2014/main" id="{70B988AC-496C-EC0B-21B8-F05DF492AA38}"/>
              </a:ext>
            </a:extLst>
          </p:cNvPr>
          <p:cNvGraphicFramePr>
            <a:graphicFrameLocks noChangeAspect="1"/>
          </p:cNvGraphicFramePr>
          <p:nvPr/>
        </p:nvGraphicFramePr>
        <p:xfrm>
          <a:off x="6480175" y="8027988"/>
          <a:ext cx="6475413" cy="863600"/>
        </p:xfrm>
        <a:graphic>
          <a:graphicData uri="http://schemas.openxmlformats.org/presentationml/2006/ole">
            <mc:AlternateContent xmlns:mc="http://schemas.openxmlformats.org/markup-compatibility/2006">
              <mc:Choice xmlns:v="urn:schemas-microsoft-com:vml" Requires="v">
                <p:oleObj spid="_x0000_s7171" name="Equation" r:id="rId3" imgW="2082600" imgH="266400" progId="Equation.DSMT4">
                  <p:embed/>
                </p:oleObj>
              </mc:Choice>
              <mc:Fallback>
                <p:oleObj name="Equation" r:id="rId3" imgW="2082600" imgH="266400" progId="Equation.DSMT4">
                  <p:embed/>
                  <p:pic>
                    <p:nvPicPr>
                      <p:cNvPr id="68" name="Object 67">
                        <a:extLst>
                          <a:ext uri="{FF2B5EF4-FFF2-40B4-BE49-F238E27FC236}">
                            <a16:creationId xmlns:a16="http://schemas.microsoft.com/office/drawing/2014/main" id="{70B988AC-496C-EC0B-21B8-F05DF492AA38}"/>
                          </a:ext>
                        </a:extLst>
                      </p:cNvPr>
                      <p:cNvPicPr/>
                      <p:nvPr/>
                    </p:nvPicPr>
                    <p:blipFill>
                      <a:blip r:embed="rId4"/>
                      <a:stretch>
                        <a:fillRect/>
                      </a:stretch>
                    </p:blipFill>
                    <p:spPr>
                      <a:xfrm>
                        <a:off x="6480175" y="8027988"/>
                        <a:ext cx="6475413" cy="863600"/>
                      </a:xfrm>
                      <a:prstGeom prst="rect">
                        <a:avLst/>
                      </a:prstGeom>
                    </p:spPr>
                  </p:pic>
                </p:oleObj>
              </mc:Fallback>
            </mc:AlternateContent>
          </a:graphicData>
        </a:graphic>
      </p:graphicFrame>
      <p:sp>
        <p:nvSpPr>
          <p:cNvPr id="72" name="TextBox 71">
            <a:extLst>
              <a:ext uri="{FF2B5EF4-FFF2-40B4-BE49-F238E27FC236}">
                <a16:creationId xmlns:a16="http://schemas.microsoft.com/office/drawing/2014/main" id="{C5C89F72-40B6-F4A4-D8C6-0C4D21F005DC}"/>
              </a:ext>
            </a:extLst>
          </p:cNvPr>
          <p:cNvSpPr txBox="1"/>
          <p:nvPr/>
        </p:nvSpPr>
        <p:spPr>
          <a:xfrm>
            <a:off x="3415668" y="10377240"/>
            <a:ext cx="17395473" cy="1481175"/>
          </a:xfrm>
          <a:prstGeom prst="rect">
            <a:avLst/>
          </a:prstGeom>
          <a:noFill/>
        </p:spPr>
        <p:txBody>
          <a:bodyPr wrap="square">
            <a:spAutoFit/>
          </a:bodyPr>
          <a:lstStyle/>
          <a:p>
            <a:pPr marL="259080" marR="30480" indent="0" algn="just">
              <a:lnSpc>
                <a:spcPct val="150000"/>
              </a:lnSpc>
              <a:spcBef>
                <a:spcPts val="0"/>
              </a:spcBef>
              <a:spcAft>
                <a:spcPts val="0"/>
              </a:spcAft>
            </a:pPr>
            <a:r>
              <a:rPr lang="en-GB"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Phản ứng (1): Sau phản ứng chỉ còn chất sản phẩm. </a:t>
            </a:r>
            <a:endParaRPr lang="en-US" sz="3200" b="1">
              <a:latin typeface="VNI Times" pitchFamily="2" charset="0"/>
              <a:ea typeface="Times New Roman" panose="02020603050405020304" pitchFamily="18" charset="0"/>
              <a:cs typeface="Times New Roman" panose="02020603050405020304" pitchFamily="18" charset="0"/>
            </a:endParaRPr>
          </a:p>
          <a:p>
            <a:pPr marL="259080" marR="30480" indent="0" algn="just">
              <a:lnSpc>
                <a:spcPct val="150000"/>
              </a:lnSpc>
              <a:spcBef>
                <a:spcPts val="0"/>
              </a:spcBef>
              <a:spcAft>
                <a:spcPts val="0"/>
              </a:spcAft>
            </a:pPr>
            <a:r>
              <a:rPr lang="en-GB"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 chất sản phẩm không tác dụng với nhau tạo thành chất ban đầu. </a:t>
            </a:r>
            <a:endParaRPr lang="en-US" sz="3200" b="1">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3" name="TextBox 72">
            <a:extLst>
              <a:ext uri="{FF2B5EF4-FFF2-40B4-BE49-F238E27FC236}">
                <a16:creationId xmlns:a16="http://schemas.microsoft.com/office/drawing/2014/main" id="{4C81AF35-26BC-6AEC-AF7F-563FA8B3F17B}"/>
              </a:ext>
            </a:extLst>
          </p:cNvPr>
          <p:cNvSpPr txBox="1"/>
          <p:nvPr/>
        </p:nvSpPr>
        <p:spPr>
          <a:xfrm>
            <a:off x="4440905" y="5625790"/>
            <a:ext cx="14364929" cy="742511"/>
          </a:xfrm>
          <a:prstGeom prst="rect">
            <a:avLst/>
          </a:prstGeom>
          <a:noFill/>
        </p:spPr>
        <p:txBody>
          <a:bodyPr wrap="square" rtlCol="0">
            <a:spAutoFit/>
          </a:bodyPr>
          <a:lstStyle/>
          <a:p>
            <a:pPr marL="259080" marR="30480" algn="just">
              <a:lnSpc>
                <a:spcPct val="150000"/>
              </a:lnSpc>
              <a:spcBef>
                <a:spcPts val="0"/>
              </a:spcBef>
              <a:spcAft>
                <a:spcPts val="0"/>
              </a:spcAft>
            </a:pPr>
            <a:r>
              <a:rPr lang="en-GB" sz="3200" b="1" i="1">
                <a:solidFill>
                  <a:srgbClr val="000000"/>
                </a:solidFill>
                <a:effectLst/>
                <a:latin typeface="Times New Roman" panose="02020603050405020304" pitchFamily="18" charset="0"/>
                <a:ea typeface="Times New Roman" panose="02020603050405020304" pitchFamily="18" charset="0"/>
              </a:rPr>
              <a:t>Nhận biết phản ứng một chiều: PTHH được biểu diễn bằng mũi tên 1 chiều.</a:t>
            </a:r>
            <a:endParaRPr lang="en-US" sz="3200" b="1">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3" name="Google Shape;201;p1">
            <a:extLst>
              <a:ext uri="{FF2B5EF4-FFF2-40B4-BE49-F238E27FC236}">
                <a16:creationId xmlns:a16="http://schemas.microsoft.com/office/drawing/2014/main" id="{45D534A1-0BC0-1357-F129-170255AA9F88}"/>
              </a:ext>
            </a:extLst>
          </p:cNvPr>
          <p:cNvGrpSpPr/>
          <p:nvPr/>
        </p:nvGrpSpPr>
        <p:grpSpPr>
          <a:xfrm>
            <a:off x="803109" y="1504017"/>
            <a:ext cx="1392362" cy="872688"/>
            <a:chOff x="7459670" y="7543799"/>
            <a:chExt cx="1381117" cy="872846"/>
          </a:xfrm>
        </p:grpSpPr>
        <p:sp>
          <p:nvSpPr>
            <p:cNvPr id="5" name="Google Shape;202;p1">
              <a:extLst>
                <a:ext uri="{FF2B5EF4-FFF2-40B4-BE49-F238E27FC236}">
                  <a16:creationId xmlns:a16="http://schemas.microsoft.com/office/drawing/2014/main" id="{269A1150-8E24-2AF1-F999-3D5E46B57ED3}"/>
                </a:ext>
              </a:extLst>
            </p:cNvPr>
            <p:cNvSpPr/>
            <p:nvPr/>
          </p:nvSpPr>
          <p:spPr>
            <a:xfrm rot="-5400000">
              <a:off x="7469936" y="7533533"/>
              <a:ext cx="143688" cy="164221"/>
            </a:xfrm>
            <a:custGeom>
              <a:avLst/>
              <a:gdLst/>
              <a:ahLst/>
              <a:cxnLst/>
              <a:rect l="l" t="t" r="r" b="b"/>
              <a:pathLst>
                <a:path w="296088" h="164221" extrusionOk="0">
                  <a:moveTo>
                    <a:pt x="2363" y="164221"/>
                  </a:moveTo>
                  <a:cubicBezTo>
                    <a:pt x="1575" y="109481"/>
                    <a:pt x="788" y="54740"/>
                    <a:pt x="0" y="0"/>
                  </a:cubicBezTo>
                  <a:lnTo>
                    <a:pt x="296088" y="164221"/>
                  </a:lnTo>
                  <a:lnTo>
                    <a:pt x="2363" y="164221"/>
                  </a:lnTo>
                  <a:close/>
                </a:path>
              </a:pathLst>
            </a:custGeom>
            <a:solidFill>
              <a:srgbClr val="3870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grpSp>
          <p:nvGrpSpPr>
            <p:cNvPr id="29" name="Google Shape;203;p1">
              <a:extLst>
                <a:ext uri="{FF2B5EF4-FFF2-40B4-BE49-F238E27FC236}">
                  <a16:creationId xmlns:a16="http://schemas.microsoft.com/office/drawing/2014/main" id="{079B863C-0DF7-AFD9-5966-657403AD778B}"/>
                </a:ext>
              </a:extLst>
            </p:cNvPr>
            <p:cNvGrpSpPr/>
            <p:nvPr/>
          </p:nvGrpSpPr>
          <p:grpSpPr>
            <a:xfrm>
              <a:off x="7469187" y="7685126"/>
              <a:ext cx="1371600" cy="731520"/>
              <a:chOff x="7469187" y="7685126"/>
              <a:chExt cx="1371600" cy="731520"/>
            </a:xfrm>
          </p:grpSpPr>
          <p:sp>
            <p:nvSpPr>
              <p:cNvPr id="69" name="Google Shape;204;p1">
                <a:extLst>
                  <a:ext uri="{FF2B5EF4-FFF2-40B4-BE49-F238E27FC236}">
                    <a16:creationId xmlns:a16="http://schemas.microsoft.com/office/drawing/2014/main" id="{4486DDC1-1DD5-0386-D9FD-E1ADACA2F7C2}"/>
                  </a:ext>
                </a:extLst>
              </p:cNvPr>
              <p:cNvSpPr/>
              <p:nvPr/>
            </p:nvSpPr>
            <p:spPr>
              <a:xfrm rot="5400000">
                <a:off x="7789227" y="7365086"/>
                <a:ext cx="731520" cy="1371600"/>
              </a:xfrm>
              <a:prstGeom prst="round2SameRect">
                <a:avLst>
                  <a:gd name="adj1" fmla="val 16667"/>
                  <a:gd name="adj2" fmla="val 0"/>
                </a:avLst>
              </a:prstGeom>
              <a:solidFill>
                <a:srgbClr val="13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sp>
            <p:nvSpPr>
              <p:cNvPr id="70" name="Google Shape;205;p1">
                <a:extLst>
                  <a:ext uri="{FF2B5EF4-FFF2-40B4-BE49-F238E27FC236}">
                    <a16:creationId xmlns:a16="http://schemas.microsoft.com/office/drawing/2014/main" id="{5CBCCA96-0A4F-03A5-AF25-21A10FCE122F}"/>
                  </a:ext>
                </a:extLst>
              </p:cNvPr>
              <p:cNvSpPr txBox="1"/>
              <p:nvPr/>
            </p:nvSpPr>
            <p:spPr>
              <a:xfrm>
                <a:off x="7751373" y="7688759"/>
                <a:ext cx="922384"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rgbClr val="FFFFFF"/>
                    </a:solidFill>
                    <a:latin typeface="Tahoma"/>
                    <a:ea typeface="Tahoma"/>
                    <a:cs typeface="Tahoma"/>
                    <a:sym typeface="Tahoma"/>
                  </a:rPr>
                  <a:t>III</a:t>
                </a:r>
                <a:endParaRPr/>
              </a:p>
            </p:txBody>
          </p:sp>
        </p:grpSp>
      </p:grpSp>
      <p:sp>
        <p:nvSpPr>
          <p:cNvPr id="71" name="Google Shape;207;p1">
            <a:extLst>
              <a:ext uri="{FF2B5EF4-FFF2-40B4-BE49-F238E27FC236}">
                <a16:creationId xmlns:a16="http://schemas.microsoft.com/office/drawing/2014/main" id="{6BFC6DB9-DE51-1ED7-4DEC-448FA38452A0}"/>
              </a:ext>
            </a:extLst>
          </p:cNvPr>
          <p:cNvSpPr/>
          <p:nvPr/>
        </p:nvSpPr>
        <p:spPr>
          <a:xfrm>
            <a:off x="2339986" y="1603569"/>
            <a:ext cx="19707204"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a:solidFill>
                  <a:srgbClr val="135F82"/>
                </a:solidFill>
                <a:latin typeface="Tahoma"/>
                <a:ea typeface="Tahoma"/>
                <a:cs typeface="Tahoma"/>
                <a:sym typeface="Tahoma"/>
              </a:rPr>
              <a:t>Yếu tố ảnh hưởng đến cân bằng hóa học</a:t>
            </a:r>
            <a:endParaRPr sz="4800" b="1">
              <a:solidFill>
                <a:srgbClr val="135F82"/>
              </a:solidFill>
              <a:latin typeface="Tahoma"/>
              <a:ea typeface="Tahoma"/>
              <a:cs typeface="Tahoma"/>
              <a:sym typeface="Tahoma"/>
            </a:endParaRPr>
          </a:p>
        </p:txBody>
      </p:sp>
    </p:spTree>
    <p:extLst>
      <p:ext uri="{BB962C8B-B14F-4D97-AF65-F5344CB8AC3E}">
        <p14:creationId xmlns:p14="http://schemas.microsoft.com/office/powerpoint/2010/main" val="81190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down)">
                                      <p:cBhvr>
                                        <p:cTn id="7" dur="500"/>
                                        <p:tgtEl>
                                          <p:spTgt spid="68"/>
                                        </p:tgtEl>
                                      </p:cBhvr>
                                    </p:animEffect>
                                  </p:childTnLst>
                                </p:cTn>
                              </p:par>
                              <p:par>
                                <p:cTn id="8" presetID="22" presetClass="entr" presetSubtype="4"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down)">
                                      <p:cBhvr>
                                        <p:cTn id="10" dur="5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2"/>
                                        </p:tgtEl>
                                        <p:attrNameLst>
                                          <p:attrName>style.visibility</p:attrName>
                                        </p:attrNameLst>
                                      </p:cBhvr>
                                      <p:to>
                                        <p:strVal val="visible"/>
                                      </p:to>
                                    </p:set>
                                    <p:animEffect transition="in" filter="wipe(down)">
                                      <p:cBhvr>
                                        <p:cTn id="15" dur="500"/>
                                        <p:tgtEl>
                                          <p:spTgt spid="72"/>
                                        </p:tgtEl>
                                      </p:cBhvr>
                                    </p:animEffect>
                                  </p:childTnLst>
                                </p:cTn>
                              </p:par>
                              <p:par>
                                <p:cTn id="16" presetID="22" presetClass="entr" presetSubtype="4" fill="hold" nodeType="withEffect">
                                  <p:stCondLst>
                                    <p:cond delay="0"/>
                                  </p:stCondLst>
                                  <p:childTnLst>
                                    <p:set>
                                      <p:cBhvr>
                                        <p:cTn id="17" dur="1" fill="hold">
                                          <p:stCondLst>
                                            <p:cond delay="0"/>
                                          </p:stCondLst>
                                        </p:cTn>
                                        <p:tgtEl>
                                          <p:spTgt spid="61"/>
                                        </p:tgtEl>
                                        <p:attrNameLst>
                                          <p:attrName>style.visibility</p:attrName>
                                        </p:attrNameLst>
                                      </p:cBhvr>
                                      <p:to>
                                        <p:strVal val="visible"/>
                                      </p:to>
                                    </p:set>
                                    <p:animEffect transition="in" filter="wipe(down)">
                                      <p:cBhvr>
                                        <p:cTn id="18" dur="500"/>
                                        <p:tgtEl>
                                          <p:spTgt spid="6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down)">
                                      <p:cBhvr>
                                        <p:cTn id="23" dur="500"/>
                                        <p:tgtEl>
                                          <p:spTgt spid="73"/>
                                        </p:tgtEl>
                                      </p:cBhvr>
                                    </p:animEffect>
                                  </p:childTnLst>
                                </p:cTn>
                              </p:par>
                              <p:par>
                                <p:cTn id="24" presetID="22" presetClass="entr" presetSubtype="4"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down)">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8612480" y="1457776"/>
            <a:ext cx="15129443" cy="10584997"/>
          </a:xfrm>
          <a:prstGeom prst="rect">
            <a:avLst/>
          </a:prstGeom>
        </p:spPr>
      </p:pic>
      <p:pic>
        <p:nvPicPr>
          <p:cNvPr id="138" name="Picture 13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520" y="374"/>
            <a:ext cx="24376125" cy="13718427"/>
          </a:xfrm>
          <a:prstGeom prst="rect">
            <a:avLst/>
          </a:prstGeom>
        </p:spPr>
      </p:pic>
      <p:pic>
        <p:nvPicPr>
          <p:cNvPr id="146" name="Picture 14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84093" y="2203396"/>
            <a:ext cx="2337342" cy="2337342"/>
          </a:xfrm>
          <a:prstGeom prst="rect">
            <a:avLst/>
          </a:prstGeom>
        </p:spPr>
      </p:pic>
      <p:pic>
        <p:nvPicPr>
          <p:cNvPr id="147" name="Picture 14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06" y="1768414"/>
            <a:ext cx="2122352" cy="2122352"/>
          </a:xfrm>
          <a:prstGeom prst="rect">
            <a:avLst/>
          </a:prstGeom>
        </p:spPr>
      </p:pic>
      <p:pic>
        <p:nvPicPr>
          <p:cNvPr id="148" name="Picture 14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76877" y="3476911"/>
            <a:ext cx="2255289" cy="2255289"/>
          </a:xfrm>
          <a:prstGeom prst="rect">
            <a:avLst/>
          </a:prstGeom>
        </p:spPr>
      </p:pic>
      <p:pic>
        <p:nvPicPr>
          <p:cNvPr id="149" name="Picture 14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09514" y="-1949444"/>
            <a:ext cx="3524023" cy="12120687"/>
          </a:xfrm>
          <a:prstGeom prst="rect">
            <a:avLst/>
          </a:prstGeom>
        </p:spPr>
      </p:pic>
      <p:pic>
        <p:nvPicPr>
          <p:cNvPr id="150" name="Picture 14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76040" y="10171243"/>
            <a:ext cx="1295484" cy="1809868"/>
          </a:xfrm>
          <a:prstGeom prst="rect">
            <a:avLst/>
          </a:prstGeom>
        </p:spPr>
      </p:pic>
      <p:pic>
        <p:nvPicPr>
          <p:cNvPr id="159" name="Picture 158">
            <a:hlinkClick r:id="rId11" action="ppaction://hlinksldjump"/>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2008272" y="11705430"/>
            <a:ext cx="2361796" cy="1996570"/>
          </a:xfrm>
          <a:prstGeom prst="rect">
            <a:avLst/>
          </a:prstGeom>
        </p:spPr>
      </p:pic>
      <p:pic>
        <p:nvPicPr>
          <p:cNvPr id="4" name="vuidehoc">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25407" y="-1343185"/>
            <a:ext cx="1219279" cy="1219279"/>
          </a:xfrm>
          <a:prstGeom prst="rect">
            <a:avLst/>
          </a:prstGeom>
        </p:spPr>
      </p:pic>
      <p:pic>
        <p:nvPicPr>
          <p:cNvPr id="7" name="Picture 6">
            <a:extLst>
              <a:ext uri="{FF2B5EF4-FFF2-40B4-BE49-F238E27FC236}">
                <a16:creationId xmlns:a16="http://schemas.microsoft.com/office/drawing/2014/main" id="{03F5DF43-9E18-AD04-A8A8-20A3766A4F94}"/>
              </a:ext>
            </a:extLst>
          </p:cNvPr>
          <p:cNvPicPr>
            <a:picLocks noChangeAspect="1"/>
          </p:cNvPicPr>
          <p:nvPr/>
        </p:nvPicPr>
        <p:blipFill>
          <a:blip r:embed="rId14"/>
          <a:stretch>
            <a:fillRect/>
          </a:stretch>
        </p:blipFill>
        <p:spPr>
          <a:xfrm>
            <a:off x="10304659" y="3534769"/>
            <a:ext cx="12046753" cy="6483770"/>
          </a:xfrm>
          <a:prstGeom prst="rect">
            <a:avLst/>
          </a:prstGeom>
        </p:spPr>
      </p:pic>
      <p:pic>
        <p:nvPicPr>
          <p:cNvPr id="140" name="mau2">
            <a:hlinkClick r:id="rId15" action="ppaction://hlinksldjump"/>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5918823" y="2226684"/>
            <a:ext cx="8177301" cy="5279964"/>
          </a:xfrm>
          <a:prstGeom prst="rect">
            <a:avLst/>
          </a:prstGeom>
        </p:spPr>
      </p:pic>
      <p:pic>
        <p:nvPicPr>
          <p:cNvPr id="139" name="mau1">
            <a:hlinkClick r:id="rId17" action="ppaction://hlinksldjump"/>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9171202" y="1552982"/>
            <a:ext cx="7918332" cy="5304325"/>
          </a:xfrm>
          <a:prstGeom prst="rect">
            <a:avLst/>
          </a:prstGeom>
        </p:spPr>
      </p:pic>
      <p:pic>
        <p:nvPicPr>
          <p:cNvPr id="142" name="mau4">
            <a:hlinkClick r:id="rId19" action="ppaction://hlinksldjump"/>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8504613" y="6103280"/>
            <a:ext cx="7374773" cy="5304325"/>
          </a:xfrm>
          <a:prstGeom prst="rect">
            <a:avLst/>
          </a:prstGeom>
        </p:spPr>
      </p:pic>
      <p:pic>
        <p:nvPicPr>
          <p:cNvPr id="143" name="mau5">
            <a:hlinkClick r:id="rId21" action="ppaction://hlinksldjump"/>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4754425" y="6788367"/>
            <a:ext cx="8177301" cy="5279964"/>
          </a:xfrm>
          <a:prstGeom prst="rect">
            <a:avLst/>
          </a:prstGeom>
        </p:spPr>
      </p:pic>
      <p:sp>
        <p:nvSpPr>
          <p:cNvPr id="8" name="TextBox 7">
            <a:extLst>
              <a:ext uri="{FF2B5EF4-FFF2-40B4-BE49-F238E27FC236}">
                <a16:creationId xmlns:a16="http://schemas.microsoft.com/office/drawing/2014/main" id="{372097ED-5B4E-3E9D-C5E6-DC12B3EBEBE1}"/>
              </a:ext>
            </a:extLst>
          </p:cNvPr>
          <p:cNvSpPr txBox="1"/>
          <p:nvPr/>
        </p:nvSpPr>
        <p:spPr>
          <a:xfrm>
            <a:off x="12511870" y="8023486"/>
            <a:ext cx="2864716" cy="1631216"/>
          </a:xfrm>
          <a:prstGeom prst="rect">
            <a:avLst/>
          </a:prstGeom>
          <a:solidFill>
            <a:srgbClr val="CC00FF"/>
          </a:solidFill>
        </p:spPr>
        <p:txBody>
          <a:bodyPr wrap="square" rtlCol="0">
            <a:spAutoFit/>
          </a:bodyPr>
          <a:lstStyle/>
          <a:p>
            <a:r>
              <a:rPr lang="en-US" sz="10000" b="1">
                <a:solidFill>
                  <a:schemeClr val="bg1"/>
                </a:solidFill>
              </a:rPr>
              <a:t>3</a:t>
            </a:r>
          </a:p>
        </p:txBody>
      </p:sp>
      <p:sp>
        <p:nvSpPr>
          <p:cNvPr id="10" name="TextBox 9">
            <a:extLst>
              <a:ext uri="{FF2B5EF4-FFF2-40B4-BE49-F238E27FC236}">
                <a16:creationId xmlns:a16="http://schemas.microsoft.com/office/drawing/2014/main" id="{37F55594-C909-993C-85A7-93B8DD7F93F7}"/>
              </a:ext>
            </a:extLst>
          </p:cNvPr>
          <p:cNvSpPr txBox="1"/>
          <p:nvPr/>
        </p:nvSpPr>
        <p:spPr>
          <a:xfrm>
            <a:off x="18924809" y="8222264"/>
            <a:ext cx="2864716" cy="1631216"/>
          </a:xfrm>
          <a:prstGeom prst="rect">
            <a:avLst/>
          </a:prstGeom>
          <a:solidFill>
            <a:srgbClr val="92D050"/>
          </a:solidFill>
        </p:spPr>
        <p:txBody>
          <a:bodyPr wrap="square" rtlCol="0">
            <a:spAutoFit/>
          </a:bodyPr>
          <a:lstStyle/>
          <a:p>
            <a:r>
              <a:rPr lang="en-US" sz="10000" b="1">
                <a:solidFill>
                  <a:schemeClr val="bg1"/>
                </a:solidFill>
              </a:rPr>
              <a:t>4</a:t>
            </a:r>
          </a:p>
        </p:txBody>
      </p:sp>
    </p:spTree>
    <p:extLst>
      <p:ext uri="{BB962C8B-B14F-4D97-AF65-F5344CB8AC3E}">
        <p14:creationId xmlns:p14="http://schemas.microsoft.com/office/powerpoint/2010/main" val="3991872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75" fill="hold">
                                          <p:stCondLst>
                                            <p:cond delay="0"/>
                                          </p:stCondLst>
                                        </p:cTn>
                                        <p:tgtEl>
                                          <p:spTgt spid="149"/>
                                        </p:tgtEl>
                                        <p:attrNameLst>
                                          <p:attrName>r</p:attrName>
                                        </p:attrNameLst>
                                      </p:cBhvr>
                                    </p:animRot>
                                    <p:animRot by="-240000">
                                      <p:cBhvr>
                                        <p:cTn id="7" dur="550" fill="hold">
                                          <p:stCondLst>
                                            <p:cond delay="550"/>
                                          </p:stCondLst>
                                        </p:cTn>
                                        <p:tgtEl>
                                          <p:spTgt spid="149"/>
                                        </p:tgtEl>
                                        <p:attrNameLst>
                                          <p:attrName>r</p:attrName>
                                        </p:attrNameLst>
                                      </p:cBhvr>
                                    </p:animRot>
                                    <p:animRot by="240000">
                                      <p:cBhvr>
                                        <p:cTn id="8" dur="550" fill="hold">
                                          <p:stCondLst>
                                            <p:cond delay="1100"/>
                                          </p:stCondLst>
                                        </p:cTn>
                                        <p:tgtEl>
                                          <p:spTgt spid="149"/>
                                        </p:tgtEl>
                                        <p:attrNameLst>
                                          <p:attrName>r</p:attrName>
                                        </p:attrNameLst>
                                      </p:cBhvr>
                                    </p:animRot>
                                    <p:animRot by="-240000">
                                      <p:cBhvr>
                                        <p:cTn id="9" dur="550" fill="hold">
                                          <p:stCondLst>
                                            <p:cond delay="1650"/>
                                          </p:stCondLst>
                                        </p:cTn>
                                        <p:tgtEl>
                                          <p:spTgt spid="149"/>
                                        </p:tgtEl>
                                        <p:attrNameLst>
                                          <p:attrName>r</p:attrName>
                                        </p:attrNameLst>
                                      </p:cBhvr>
                                    </p:animRot>
                                    <p:animRot by="120000">
                                      <p:cBhvr>
                                        <p:cTn id="10" dur="550" fill="hold">
                                          <p:stCondLst>
                                            <p:cond delay="2200"/>
                                          </p:stCondLst>
                                        </p:cTn>
                                        <p:tgtEl>
                                          <p:spTgt spid="149"/>
                                        </p:tgtEl>
                                        <p:attrNameLst>
                                          <p:attrName>r</p:attrName>
                                        </p:attrNameLst>
                                      </p:cBhvr>
                                    </p:animRot>
                                  </p:childTnLst>
                                </p:cTn>
                              </p:par>
                              <p:par>
                                <p:cTn id="11" presetID="1" presetClass="mediacall" presetSubtype="0" fill="hold" nodeType="withEffect">
                                  <p:stCondLst>
                                    <p:cond delay="0"/>
                                  </p:stCondLst>
                                  <p:childTnLst>
                                    <p:cmd type="call" cmd="playFrom(0.0)">
                                      <p:cBhvr>
                                        <p:cTn id="12" dur="6058" fill="hold"/>
                                        <p:tgtEl>
                                          <p:spTgt spid="4"/>
                                        </p:tgtEl>
                                      </p:cBhvr>
                                    </p:cmd>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nodeType="clickEffect">
                                  <p:stCondLst>
                                    <p:cond delay="0"/>
                                  </p:stCondLst>
                                  <p:childTnLst>
                                    <p:anim calcmode="lin" valueType="num">
                                      <p:cBhvr additive="base">
                                        <p:cTn id="16" dur="500"/>
                                        <p:tgtEl>
                                          <p:spTgt spid="142"/>
                                        </p:tgtEl>
                                        <p:attrNameLst>
                                          <p:attrName>ppt_x</p:attrName>
                                        </p:attrNameLst>
                                      </p:cBhvr>
                                      <p:tavLst>
                                        <p:tav tm="0">
                                          <p:val>
                                            <p:strVal val="ppt_x"/>
                                          </p:val>
                                        </p:tav>
                                        <p:tav tm="100000">
                                          <p:val>
                                            <p:strVal val="ppt_x"/>
                                          </p:val>
                                        </p:tav>
                                      </p:tavLst>
                                    </p:anim>
                                    <p:anim calcmode="lin" valueType="num">
                                      <p:cBhvr additive="base">
                                        <p:cTn id="17" dur="500"/>
                                        <p:tgtEl>
                                          <p:spTgt spid="142"/>
                                        </p:tgtEl>
                                        <p:attrNameLst>
                                          <p:attrName>ppt_y</p:attrName>
                                        </p:attrNameLst>
                                      </p:cBhvr>
                                      <p:tavLst>
                                        <p:tav tm="0">
                                          <p:val>
                                            <p:strVal val="ppt_y"/>
                                          </p:val>
                                        </p:tav>
                                        <p:tav tm="100000">
                                          <p:val>
                                            <p:strVal val="1+ppt_h/2"/>
                                          </p:val>
                                        </p:tav>
                                      </p:tavLst>
                                    </p:anim>
                                    <p:set>
                                      <p:cBhvr>
                                        <p:cTn id="18" dur="1" fill="hold">
                                          <p:stCondLst>
                                            <p:cond delay="499"/>
                                          </p:stCondLst>
                                        </p:cTn>
                                        <p:tgtEl>
                                          <p:spTgt spid="142"/>
                                        </p:tgtEl>
                                        <p:attrNameLst>
                                          <p:attrName>style.visibility</p:attrName>
                                        </p:attrNameLst>
                                      </p:cBhvr>
                                      <p:to>
                                        <p:strVal val="hidden"/>
                                      </p:to>
                                    </p:set>
                                  </p:childTnLst>
                                </p:cTn>
                              </p:par>
                              <p:par>
                                <p:cTn id="19" presetID="2" presetClass="exit" presetSubtype="4" fill="hold" grpId="0" nodeType="withEffect">
                                  <p:stCondLst>
                                    <p:cond delay="0"/>
                                  </p:stCondLst>
                                  <p:childTnLst>
                                    <p:anim calcmode="lin" valueType="num">
                                      <p:cBhvr additive="base">
                                        <p:cTn id="20" dur="500"/>
                                        <p:tgtEl>
                                          <p:spTgt spid="8"/>
                                        </p:tgtEl>
                                        <p:attrNameLst>
                                          <p:attrName>ppt_x</p:attrName>
                                        </p:attrNameLst>
                                      </p:cBhvr>
                                      <p:tavLst>
                                        <p:tav tm="0">
                                          <p:val>
                                            <p:strVal val="ppt_x"/>
                                          </p:val>
                                        </p:tav>
                                        <p:tav tm="100000">
                                          <p:val>
                                            <p:strVal val="ppt_x"/>
                                          </p:val>
                                        </p:tav>
                                      </p:tavLst>
                                    </p:anim>
                                    <p:anim calcmode="lin" valueType="num">
                                      <p:cBhvr additive="base">
                                        <p:cTn id="21" dur="500"/>
                                        <p:tgtEl>
                                          <p:spTgt spid="8"/>
                                        </p:tgtEl>
                                        <p:attrNameLst>
                                          <p:attrName>ppt_y</p:attrName>
                                        </p:attrNameLst>
                                      </p:cBhvr>
                                      <p:tavLst>
                                        <p:tav tm="0">
                                          <p:val>
                                            <p:strVal val="ppt_y"/>
                                          </p:val>
                                        </p:tav>
                                        <p:tav tm="100000">
                                          <p:val>
                                            <p:strVal val="1+ppt_h/2"/>
                                          </p:val>
                                        </p:tav>
                                      </p:tavLst>
                                    </p:anim>
                                    <p:set>
                                      <p:cBhvr>
                                        <p:cTn id="22" dur="1" fill="hold">
                                          <p:stCondLst>
                                            <p:cond delay="499"/>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42" presetClass="exit" presetSubtype="0" fill="hold" nodeType="clickEffect">
                                  <p:stCondLst>
                                    <p:cond delay="0"/>
                                  </p:stCondLst>
                                  <p:childTnLst>
                                    <p:animEffect transition="out" filter="fade">
                                      <p:cBhvr>
                                        <p:cTn id="26" dur="1000"/>
                                        <p:tgtEl>
                                          <p:spTgt spid="143"/>
                                        </p:tgtEl>
                                      </p:cBhvr>
                                    </p:animEffect>
                                    <p:anim calcmode="lin" valueType="num">
                                      <p:cBhvr>
                                        <p:cTn id="27" dur="1000"/>
                                        <p:tgtEl>
                                          <p:spTgt spid="143"/>
                                        </p:tgtEl>
                                        <p:attrNameLst>
                                          <p:attrName>ppt_x</p:attrName>
                                        </p:attrNameLst>
                                      </p:cBhvr>
                                      <p:tavLst>
                                        <p:tav tm="0">
                                          <p:val>
                                            <p:strVal val="ppt_x"/>
                                          </p:val>
                                        </p:tav>
                                        <p:tav tm="100000">
                                          <p:val>
                                            <p:strVal val="ppt_x"/>
                                          </p:val>
                                        </p:tav>
                                      </p:tavLst>
                                    </p:anim>
                                    <p:anim calcmode="lin" valueType="num">
                                      <p:cBhvr>
                                        <p:cTn id="28" dur="1000"/>
                                        <p:tgtEl>
                                          <p:spTgt spid="143"/>
                                        </p:tgtEl>
                                        <p:attrNameLst>
                                          <p:attrName>ppt_y</p:attrName>
                                        </p:attrNameLst>
                                      </p:cBhvr>
                                      <p:tavLst>
                                        <p:tav tm="0">
                                          <p:val>
                                            <p:strVal val="ppt_y"/>
                                          </p:val>
                                        </p:tav>
                                        <p:tav tm="100000">
                                          <p:val>
                                            <p:strVal val="ppt_y+.1"/>
                                          </p:val>
                                        </p:tav>
                                      </p:tavLst>
                                    </p:anim>
                                    <p:set>
                                      <p:cBhvr>
                                        <p:cTn id="29" dur="1" fill="hold">
                                          <p:stCondLst>
                                            <p:cond delay="999"/>
                                          </p:stCondLst>
                                        </p:cTn>
                                        <p:tgtEl>
                                          <p:spTgt spid="143"/>
                                        </p:tgtEl>
                                        <p:attrNameLst>
                                          <p:attrName>style.visibility</p:attrName>
                                        </p:attrNameLst>
                                      </p:cBhvr>
                                      <p:to>
                                        <p:strVal val="hidden"/>
                                      </p:to>
                                    </p:set>
                                  </p:childTnLst>
                                </p:cTn>
                              </p:par>
                              <p:par>
                                <p:cTn id="30" presetID="42" presetClass="exit" presetSubtype="0" fill="hold" grpId="0" nodeType="withEffect">
                                  <p:stCondLst>
                                    <p:cond delay="0"/>
                                  </p:stCondLst>
                                  <p:childTnLst>
                                    <p:animEffect transition="out" filter="fade">
                                      <p:cBhvr>
                                        <p:cTn id="31" dur="1000"/>
                                        <p:tgtEl>
                                          <p:spTgt spid="10"/>
                                        </p:tgtEl>
                                      </p:cBhvr>
                                    </p:animEffect>
                                    <p:anim calcmode="lin" valueType="num">
                                      <p:cBhvr>
                                        <p:cTn id="32" dur="1000"/>
                                        <p:tgtEl>
                                          <p:spTgt spid="10"/>
                                        </p:tgtEl>
                                        <p:attrNameLst>
                                          <p:attrName>ppt_x</p:attrName>
                                        </p:attrNameLst>
                                      </p:cBhvr>
                                      <p:tavLst>
                                        <p:tav tm="0">
                                          <p:val>
                                            <p:strVal val="ppt_x"/>
                                          </p:val>
                                        </p:tav>
                                        <p:tav tm="100000">
                                          <p:val>
                                            <p:strVal val="ppt_x"/>
                                          </p:val>
                                        </p:tav>
                                      </p:tavLst>
                                    </p:anim>
                                    <p:anim calcmode="lin" valueType="num">
                                      <p:cBhvr>
                                        <p:cTn id="33" dur="1000"/>
                                        <p:tgtEl>
                                          <p:spTgt spid="10"/>
                                        </p:tgtEl>
                                        <p:attrNameLst>
                                          <p:attrName>ppt_y</p:attrName>
                                        </p:attrNameLst>
                                      </p:cBhvr>
                                      <p:tavLst>
                                        <p:tav tm="0">
                                          <p:val>
                                            <p:strVal val="ppt_y"/>
                                          </p:val>
                                        </p:tav>
                                        <p:tav tm="100000">
                                          <p:val>
                                            <p:strVal val="ppt_y+.1"/>
                                          </p:val>
                                        </p:tav>
                                      </p:tavLst>
                                    </p:anim>
                                    <p:set>
                                      <p:cBhvr>
                                        <p:cTn id="34" dur="1" fill="hold">
                                          <p:stCondLst>
                                            <p:cond delay="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139"/>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139"/>
                                        </p:tgtEl>
                                      </p:cBhvr>
                                    </p:animEffect>
                                    <p:set>
                                      <p:cBhvr>
                                        <p:cTn id="40" dur="1" fill="hold">
                                          <p:stCondLst>
                                            <p:cond delay="499"/>
                                          </p:stCondLst>
                                        </p:cTn>
                                        <p:tgtEl>
                                          <p:spTgt spid="139"/>
                                        </p:tgtEl>
                                        <p:attrNameLst>
                                          <p:attrName>style.visibility</p:attrName>
                                        </p:attrNameLst>
                                      </p:cBhvr>
                                      <p:to>
                                        <p:strVal val="hidden"/>
                                      </p:to>
                                    </p:set>
                                  </p:childTnLst>
                                </p:cTn>
                              </p:par>
                            </p:childTnLst>
                          </p:cTn>
                        </p:par>
                      </p:childTnLst>
                    </p:cTn>
                  </p:par>
                </p:childTnLst>
              </p:cTn>
              <p:nextCondLst>
                <p:cond evt="onClick" delay="0">
                  <p:tgtEl>
                    <p:spTgt spid="139"/>
                  </p:tgtEl>
                </p:cond>
              </p:nextCondLst>
            </p:seq>
            <p:seq concurrent="1" nextAc="seek">
              <p:cTn id="41" restart="whenNotActive" fill="hold" evtFilter="cancelBubble" nodeType="interactiveSeq">
                <p:stCondLst>
                  <p:cond evt="onClick" delay="0">
                    <p:tgtEl>
                      <p:spTgt spid="140"/>
                    </p:tgtEl>
                  </p:cond>
                </p:stCondLst>
                <p:endSync evt="end" delay="0">
                  <p:rtn val="all"/>
                </p:endSync>
                <p:childTnLst>
                  <p:par>
                    <p:cTn id="42" fill="hold">
                      <p:stCondLst>
                        <p:cond delay="0"/>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140"/>
                                        </p:tgtEl>
                                      </p:cBhvr>
                                    </p:animEffect>
                                    <p:set>
                                      <p:cBhvr>
                                        <p:cTn id="46" dur="1" fill="hold">
                                          <p:stCondLst>
                                            <p:cond delay="499"/>
                                          </p:stCondLst>
                                        </p:cTn>
                                        <p:tgtEl>
                                          <p:spTgt spid="140"/>
                                        </p:tgtEl>
                                        <p:attrNameLst>
                                          <p:attrName>style.visibility</p:attrName>
                                        </p:attrNameLst>
                                      </p:cBhvr>
                                      <p:to>
                                        <p:strVal val="hidden"/>
                                      </p:to>
                                    </p:set>
                                  </p:childTnLst>
                                </p:cTn>
                              </p:par>
                            </p:childTnLst>
                          </p:cTn>
                        </p:par>
                      </p:childTnLst>
                    </p:cTn>
                  </p:par>
                </p:childTnLst>
              </p:cTn>
              <p:nextCondLst>
                <p:cond evt="onClick" delay="0">
                  <p:tgtEl>
                    <p:spTgt spid="140"/>
                  </p:tgtEl>
                </p:cond>
              </p:nextCondLst>
            </p:seq>
            <p:audio>
              <p:cMediaNode vol="80000">
                <p:cTn id="47" fill="hold" display="0">
                  <p:stCondLst>
                    <p:cond delay="indefinite"/>
                  </p:stCondLst>
                  <p:endCondLst>
                    <p:cond evt="onStopAudio" delay="0">
                      <p:tgtEl>
                        <p:sldTgt/>
                      </p:tgtEl>
                    </p:cond>
                  </p:endCondLst>
                </p:cTn>
                <p:tgtEl>
                  <p:spTgt spid="4"/>
                </p:tgtEl>
              </p:cMediaNode>
            </p:audio>
          </p:childTnLst>
        </p:cTn>
      </p:par>
    </p:tnLst>
    <p:bldLst>
      <p:bldP spid="8"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nip Diagonal Corner Rectangle 39"/>
          <p:cNvSpPr/>
          <p:nvPr/>
        </p:nvSpPr>
        <p:spPr>
          <a:xfrm>
            <a:off x="1669251" y="1792091"/>
            <a:ext cx="21507271" cy="4456176"/>
          </a:xfrm>
          <a:prstGeom prst="snip2Diag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solidFill>
                  <a:schemeClr val="bg1"/>
                </a:solidFill>
                <a:latin typeface="Times New Roman" panose="02020603050405020304" pitchFamily="18" charset="0"/>
                <a:cs typeface="Times New Roman" panose="02020603050405020304" pitchFamily="18" charset="0"/>
              </a:rPr>
              <a:t>Câu hỏi 1. </a:t>
            </a:r>
            <a:r>
              <a:rPr lang="en-US" sz="6600" b="1">
                <a:latin typeface="Times New Roman" panose="02020603050405020304" pitchFamily="18" charset="0"/>
                <a:cs typeface="Times New Roman" panose="02020603050405020304" pitchFamily="18" charset="0"/>
              </a:rPr>
              <a:t>Cho một phản ứng hóa học, đại lượng nào cho biết phản ứng đó là phản ứng tỏa nhiệt hay thu nhiệt?</a:t>
            </a:r>
          </a:p>
          <a:p>
            <a:pPr algn="ctr"/>
            <a:endParaRPr lang="en-US" sz="6600" b="1">
              <a:solidFill>
                <a:schemeClr val="bg1"/>
              </a:solidFill>
              <a:latin typeface="Times New Roman" panose="02020603050405020304" pitchFamily="18" charset="0"/>
              <a:cs typeface="Times New Roman" panose="02020603050405020304" pitchFamily="18" charset="0"/>
            </a:endParaRPr>
          </a:p>
        </p:txBody>
      </p:sp>
      <p:sp>
        <p:nvSpPr>
          <p:cNvPr id="50" name="Snip Diagonal Corner Rectangle 49"/>
          <p:cNvSpPr/>
          <p:nvPr/>
        </p:nvSpPr>
        <p:spPr>
          <a:xfrm>
            <a:off x="1658561" y="6635782"/>
            <a:ext cx="21047084" cy="4456176"/>
          </a:xfrm>
          <a:prstGeom prst="snip2DiagRect">
            <a:avLst/>
          </a:prstGeom>
          <a:solidFill>
            <a:srgbClr val="7030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t>Biến thiên enthalpy</a:t>
            </a:r>
            <a:endParaRPr lang="en-US" sz="6400" b="1">
              <a:solidFill>
                <a:schemeClr val="bg1"/>
              </a:solidFill>
            </a:endParaRPr>
          </a:p>
        </p:txBody>
      </p:sp>
      <p:pic>
        <p:nvPicPr>
          <p:cNvPr id="46" name="Picture 45">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08470" y="10777460"/>
            <a:ext cx="4800913" cy="2936597"/>
          </a:xfrm>
          <a:prstGeom prst="rect">
            <a:avLst/>
          </a:prstGeom>
        </p:spPr>
      </p:pic>
    </p:spTree>
    <p:extLst>
      <p:ext uri="{BB962C8B-B14F-4D97-AF65-F5344CB8AC3E}">
        <p14:creationId xmlns:p14="http://schemas.microsoft.com/office/powerpoint/2010/main" val="1975446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nip Diagonal Corner Rectangle 39"/>
          <p:cNvSpPr/>
          <p:nvPr/>
        </p:nvSpPr>
        <p:spPr>
          <a:xfrm>
            <a:off x="1668458" y="1912518"/>
            <a:ext cx="21047084" cy="4456176"/>
          </a:xfrm>
          <a:prstGeom prst="snip2Diag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91">
              <a:buClrTx/>
              <a:defRPr/>
            </a:pPr>
            <a:r>
              <a:rPr lang="en-US" sz="5400" b="1" kern="1200">
                <a:solidFill>
                  <a:prstClr val="white"/>
                </a:solidFill>
                <a:latin typeface="Calibri" panose="020F0502020204030204"/>
              </a:rPr>
              <a:t>Câu hỏi 2 ?</a:t>
            </a:r>
            <a:r>
              <a:rPr lang="vi-VN" sz="5400" b="1" i="1"/>
              <a:t> </a:t>
            </a:r>
            <a:r>
              <a:rPr lang="en-US" sz="5400" b="1" i="1"/>
              <a:t> </a:t>
            </a:r>
            <a:r>
              <a:rPr lang="vi-VN" sz="5400" b="1"/>
              <a:t> </a:t>
            </a:r>
            <a:r>
              <a:rPr lang="en-US" sz="5400"/>
              <a:t>Cho phản ứng  giữa Hydrogen và nitrogen tạo khí ammonia. Biết phản ứng có biến thiên enthalpy &lt;0. Phản ứng đó tỏa nhiệt hay thu nhiệt?</a:t>
            </a:r>
          </a:p>
          <a:p>
            <a:pPr algn="ctr" defTabSz="1828891">
              <a:buClrTx/>
              <a:defRPr/>
            </a:pPr>
            <a:endParaRPr lang="en-US" sz="5400" b="1" kern="1200">
              <a:solidFill>
                <a:prstClr val="white"/>
              </a:solidFill>
              <a:latin typeface="Calibri" panose="020F0502020204030204"/>
            </a:endParaRPr>
          </a:p>
        </p:txBody>
      </p:sp>
      <p:sp>
        <p:nvSpPr>
          <p:cNvPr id="50" name="Snip Diagonal Corner Rectangle 49"/>
          <p:cNvSpPr/>
          <p:nvPr/>
        </p:nvSpPr>
        <p:spPr>
          <a:xfrm>
            <a:off x="1657767" y="6756209"/>
            <a:ext cx="21047084" cy="4456176"/>
          </a:xfrm>
          <a:prstGeom prst="snip2DiagRect">
            <a:avLst/>
          </a:prstGeom>
          <a:solidFill>
            <a:srgbClr val="7030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91">
              <a:buClrTx/>
              <a:defRPr/>
            </a:pPr>
            <a:r>
              <a:rPr lang="en-US" sz="6400" b="1">
                <a:solidFill>
                  <a:schemeClr val="bg1"/>
                </a:solidFill>
              </a:rPr>
              <a:t>Tỏa nhiệt</a:t>
            </a:r>
            <a:endParaRPr lang="en-US" sz="6400" b="1" kern="1200">
              <a:solidFill>
                <a:prstClr val="white"/>
              </a:solidFill>
              <a:latin typeface="Calibri" panose="020F0502020204030204"/>
            </a:endParaRPr>
          </a:p>
        </p:txBody>
      </p:sp>
      <p:pic>
        <p:nvPicPr>
          <p:cNvPr id="46" name="Picture 45">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08470" y="10777460"/>
            <a:ext cx="4800913" cy="2936597"/>
          </a:xfrm>
          <a:prstGeom prst="rect">
            <a:avLst/>
          </a:prstGeom>
        </p:spPr>
      </p:pic>
    </p:spTree>
    <p:extLst>
      <p:ext uri="{BB962C8B-B14F-4D97-AF65-F5344CB8AC3E}">
        <p14:creationId xmlns:p14="http://schemas.microsoft.com/office/powerpoint/2010/main" val="3463130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
          <p:cNvSpPr txBox="1">
            <a:spLocks noGrp="1"/>
          </p:cNvSpPr>
          <p:nvPr>
            <p:ph type="ctrTitle"/>
          </p:nvPr>
        </p:nvSpPr>
        <p:spPr>
          <a:xfrm>
            <a:off x="4716684" y="348"/>
            <a:ext cx="13732936" cy="2262083"/>
          </a:xfrm>
          <a:prstGeom prst="rect">
            <a:avLst/>
          </a:prstGeom>
          <a:solidFill>
            <a:srgbClr val="FFC000"/>
          </a:solidFill>
          <a:ln>
            <a:noFill/>
          </a:ln>
        </p:spPr>
        <p:txBody>
          <a:bodyPr spcFirstLastPara="1" wrap="square" lIns="182862" tIns="91406" rIns="182862" bIns="91406" anchor="b" anchorCtr="0">
            <a:normAutofit fontScale="90000"/>
          </a:bodyPr>
          <a:lstStyle/>
          <a:p>
            <a:pPr>
              <a:lnSpc>
                <a:spcPct val="90000"/>
              </a:lnSpc>
              <a:buClr>
                <a:srgbClr val="0000CC"/>
              </a:buClr>
              <a:buSzPct val="100000"/>
            </a:pPr>
            <a:r>
              <a:rPr lang="en-US" sz="8000" b="1">
                <a:solidFill>
                  <a:srgbClr val="0000CC"/>
                </a:solidFill>
                <a:latin typeface="Arial"/>
                <a:ea typeface="Arial"/>
                <a:cs typeface="Arial"/>
                <a:sym typeface="Arial"/>
              </a:rPr>
              <a:t>ĐUỔI HÌNH BẮT CHỮ</a:t>
            </a:r>
            <a:br>
              <a:rPr lang="en-US" sz="8000" b="1">
                <a:solidFill>
                  <a:srgbClr val="0000CC"/>
                </a:solidFill>
                <a:latin typeface="Arial"/>
                <a:ea typeface="Arial"/>
                <a:cs typeface="Arial"/>
                <a:sym typeface="Arial"/>
              </a:rPr>
            </a:br>
            <a:r>
              <a:rPr lang="en-US" sz="8000" b="1">
                <a:solidFill>
                  <a:srgbClr val="0000CC"/>
                </a:solidFill>
                <a:latin typeface="Arial"/>
                <a:ea typeface="Arial"/>
                <a:cs typeface="Arial"/>
                <a:sym typeface="Arial"/>
              </a:rPr>
              <a:t>(gồm 11 chữ cái)</a:t>
            </a:r>
            <a:endParaRPr/>
          </a:p>
        </p:txBody>
      </p:sp>
      <p:sp>
        <p:nvSpPr>
          <p:cNvPr id="209" name="Google Shape;209;p3"/>
          <p:cNvSpPr/>
          <p:nvPr/>
        </p:nvSpPr>
        <p:spPr>
          <a:xfrm>
            <a:off x="7163267" y="11583502"/>
            <a:ext cx="9449415" cy="1828919"/>
          </a:xfrm>
          <a:prstGeom prst="rect">
            <a:avLst/>
          </a:prstGeom>
          <a:solidFill>
            <a:srgbClr val="FF99FF"/>
          </a:solidFill>
          <a:ln w="12700" cap="flat" cmpd="sng">
            <a:solidFill>
              <a:srgbClr val="31538F"/>
            </a:solidFill>
            <a:prstDash val="solid"/>
            <a:miter lim="800000"/>
            <a:headEnd type="none" w="sm" len="sm"/>
            <a:tailEnd type="none" w="sm" len="sm"/>
          </a:ln>
        </p:spPr>
        <p:txBody>
          <a:bodyPr spcFirstLastPara="1" wrap="square" lIns="182862" tIns="91406" rIns="182862" bIns="91406" anchor="ctr" anchorCtr="0">
            <a:noAutofit/>
          </a:bodyPr>
          <a:lstStyle/>
          <a:p>
            <a:pPr algn="ctr"/>
            <a:r>
              <a:rPr lang="en-US" sz="10801" b="1">
                <a:solidFill>
                  <a:srgbClr val="0000CC"/>
                </a:solidFill>
                <a:latin typeface="Calibri"/>
                <a:ea typeface="Calibri"/>
                <a:cs typeface="Calibri"/>
                <a:sym typeface="Calibri"/>
              </a:rPr>
              <a:t>Thuận nghịch</a:t>
            </a:r>
            <a:endParaRPr sz="10801" b="1">
              <a:solidFill>
                <a:srgbClr val="0000CC"/>
              </a:solidFill>
              <a:latin typeface="Calibri"/>
              <a:ea typeface="Calibri"/>
              <a:cs typeface="Calibri"/>
              <a:sym typeface="Calibri"/>
            </a:endParaRPr>
          </a:p>
        </p:txBody>
      </p:sp>
      <p:pic>
        <p:nvPicPr>
          <p:cNvPr id="210" name="Google Shape;210;p3" descr="quốc thuận » Báo Phụ Nữ Việt Nam"/>
          <p:cNvPicPr preferRelativeResize="0"/>
          <p:nvPr/>
        </p:nvPicPr>
        <p:blipFill rotWithShape="1">
          <a:blip r:embed="rId3">
            <a:alphaModFix/>
          </a:blip>
          <a:srcRect/>
          <a:stretch/>
        </p:blipFill>
        <p:spPr>
          <a:xfrm>
            <a:off x="962589" y="2791857"/>
            <a:ext cx="11430744" cy="8791644"/>
          </a:xfrm>
          <a:prstGeom prst="rect">
            <a:avLst/>
          </a:prstGeom>
          <a:noFill/>
          <a:ln>
            <a:noFill/>
          </a:ln>
        </p:spPr>
      </p:pic>
      <p:pic>
        <p:nvPicPr>
          <p:cNvPr id="211" name="Google Shape;211;p3" descr="10 lời khuyên hữu hiệu để đối phó với một đứa trẻ nghịch ngợm | Vinmec"/>
          <p:cNvPicPr preferRelativeResize="0"/>
          <p:nvPr/>
        </p:nvPicPr>
        <p:blipFill rotWithShape="1">
          <a:blip r:embed="rId4">
            <a:alphaModFix/>
          </a:blip>
          <a:srcRect/>
          <a:stretch/>
        </p:blipFill>
        <p:spPr>
          <a:xfrm>
            <a:off x="12239910" y="2791858"/>
            <a:ext cx="9685529" cy="8791642"/>
          </a:xfrm>
          <a:prstGeom prst="rect">
            <a:avLst/>
          </a:prstGeom>
          <a:noFill/>
          <a:ln>
            <a:noFill/>
          </a:ln>
        </p:spPr>
      </p:pic>
    </p:spTree>
    <p:extLst>
      <p:ext uri="{BB962C8B-B14F-4D97-AF65-F5344CB8AC3E}">
        <p14:creationId xmlns:p14="http://schemas.microsoft.com/office/powerpoint/2010/main" val="242758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0"/>
                                        </p:tgtEl>
                                        <p:attrNameLst>
                                          <p:attrName>style.visibility</p:attrName>
                                        </p:attrNameLst>
                                      </p:cBhvr>
                                      <p:to>
                                        <p:strVal val="visible"/>
                                      </p:to>
                                    </p:set>
                                    <p:animEffect transition="in" filter="fade">
                                      <p:cBhvr>
                                        <p:cTn id="7" dur="500"/>
                                        <p:tgtEl>
                                          <p:spTgt spid="2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1"/>
                                        </p:tgtEl>
                                        <p:attrNameLst>
                                          <p:attrName>style.visibility</p:attrName>
                                        </p:attrNameLst>
                                      </p:cBhvr>
                                      <p:to>
                                        <p:strVal val="visible"/>
                                      </p:to>
                                    </p:set>
                                    <p:animEffect transition="in" filter="fade">
                                      <p:cBhvr>
                                        <p:cTn id="12" dur="500"/>
                                        <p:tgtEl>
                                          <p:spTgt spid="2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9"/>
                                        </p:tgtEl>
                                        <p:attrNameLst>
                                          <p:attrName>style.visibility</p:attrName>
                                        </p:attrNameLst>
                                      </p:cBhvr>
                                      <p:to>
                                        <p:strVal val="visible"/>
                                      </p:to>
                                    </p:set>
                                    <p:animEffect transition="in" filter="fade">
                                      <p:cBhvr>
                                        <p:cTn id="17" dur="500"/>
                                        <p:tgtEl>
                                          <p:spTgt spid="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nip Diagonal Corner Rectangle 39"/>
          <p:cNvSpPr/>
          <p:nvPr/>
        </p:nvSpPr>
        <p:spPr>
          <a:xfrm>
            <a:off x="1668458" y="1912518"/>
            <a:ext cx="21047084" cy="4456176"/>
          </a:xfrm>
          <a:prstGeom prst="snip2Diag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0" b="1" kern="1200">
                <a:solidFill>
                  <a:prstClr val="white"/>
                </a:solidFill>
                <a:latin typeface="Calibri" panose="020F0502020204030204"/>
              </a:rPr>
              <a:t>Câu hỏi 3 ?</a:t>
            </a:r>
            <a:r>
              <a:rPr lang="vi-VN" sz="6000" b="1" i="1"/>
              <a:t> </a:t>
            </a:r>
            <a:r>
              <a:rPr lang="en-US" sz="6000"/>
              <a:t>Đại lượng nào của một phản ứng thuận nghịch có giá trị gần như không đổi trong cùng điều kiện dù lượng chất thay đổi?</a:t>
            </a:r>
          </a:p>
          <a:p>
            <a:pPr algn="ctr" defTabSz="1828891">
              <a:buClrTx/>
              <a:defRPr/>
            </a:pPr>
            <a:endParaRPr lang="en-US" sz="6000" b="1" kern="1200">
              <a:solidFill>
                <a:prstClr val="white"/>
              </a:solidFill>
              <a:latin typeface="Calibri" panose="020F0502020204030204"/>
            </a:endParaRPr>
          </a:p>
        </p:txBody>
      </p:sp>
      <p:sp>
        <p:nvSpPr>
          <p:cNvPr id="50" name="Snip Diagonal Corner Rectangle 49"/>
          <p:cNvSpPr/>
          <p:nvPr/>
        </p:nvSpPr>
        <p:spPr>
          <a:xfrm>
            <a:off x="1657767" y="6756209"/>
            <a:ext cx="21047084" cy="4456176"/>
          </a:xfrm>
          <a:prstGeom prst="snip2DiagRect">
            <a:avLst/>
          </a:prstGeom>
          <a:solidFill>
            <a:srgbClr val="7030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91">
              <a:buClrTx/>
              <a:defRPr/>
            </a:pPr>
            <a:r>
              <a:rPr lang="en-US" sz="6400" b="1">
                <a:solidFill>
                  <a:schemeClr val="bg1"/>
                </a:solidFill>
              </a:rPr>
              <a:t>Hằng số cân bằng K</a:t>
            </a:r>
            <a:r>
              <a:rPr lang="en-US" sz="6400" b="1" baseline="-25000">
                <a:solidFill>
                  <a:schemeClr val="bg1"/>
                </a:solidFill>
              </a:rPr>
              <a:t>C</a:t>
            </a:r>
            <a:endParaRPr lang="en-US" sz="6400" b="1" kern="1200" baseline="-25000">
              <a:solidFill>
                <a:prstClr val="white"/>
              </a:solidFill>
              <a:latin typeface="Calibri" panose="020F0502020204030204"/>
            </a:endParaRPr>
          </a:p>
        </p:txBody>
      </p:sp>
      <p:pic>
        <p:nvPicPr>
          <p:cNvPr id="46" name="Picture 45">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08470" y="10777460"/>
            <a:ext cx="4800913" cy="2936597"/>
          </a:xfrm>
          <a:prstGeom prst="rect">
            <a:avLst/>
          </a:prstGeom>
        </p:spPr>
      </p:pic>
    </p:spTree>
    <p:extLst>
      <p:ext uri="{BB962C8B-B14F-4D97-AF65-F5344CB8AC3E}">
        <p14:creationId xmlns:p14="http://schemas.microsoft.com/office/powerpoint/2010/main" val="1912093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nip Diagonal Corner Rectangle 39"/>
          <p:cNvSpPr/>
          <p:nvPr/>
        </p:nvSpPr>
        <p:spPr>
          <a:xfrm>
            <a:off x="1668458" y="1912518"/>
            <a:ext cx="21047084" cy="4456176"/>
          </a:xfrm>
          <a:prstGeom prst="snip2Diag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0" b="1" kern="1200">
                <a:solidFill>
                  <a:prstClr val="white"/>
                </a:solidFill>
                <a:latin typeface="Calibri" panose="020F0502020204030204"/>
              </a:rPr>
              <a:t>Câu hỏi 4 ?</a:t>
            </a:r>
            <a:r>
              <a:rPr lang="vi-VN" sz="6000" b="1" i="1"/>
              <a:t> </a:t>
            </a:r>
            <a:r>
              <a:rPr lang="en-US" sz="6000"/>
              <a:t>Hằng số cân bằng của phản ứng thuận nghịch chỉ phụ thuộc vào yếu tố nào?</a:t>
            </a:r>
          </a:p>
          <a:p>
            <a:pPr algn="ctr" defTabSz="1828891">
              <a:buClrTx/>
              <a:defRPr/>
            </a:pPr>
            <a:endParaRPr lang="en-US" sz="6000" b="1" kern="1200">
              <a:solidFill>
                <a:prstClr val="white"/>
              </a:solidFill>
              <a:latin typeface="Calibri" panose="020F0502020204030204"/>
            </a:endParaRPr>
          </a:p>
        </p:txBody>
      </p:sp>
      <p:sp>
        <p:nvSpPr>
          <p:cNvPr id="50" name="Snip Diagonal Corner Rectangle 49"/>
          <p:cNvSpPr/>
          <p:nvPr/>
        </p:nvSpPr>
        <p:spPr>
          <a:xfrm>
            <a:off x="1657767" y="6756209"/>
            <a:ext cx="21047084" cy="4456176"/>
          </a:xfrm>
          <a:prstGeom prst="snip2DiagRect">
            <a:avLst/>
          </a:prstGeom>
          <a:solidFill>
            <a:srgbClr val="7030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91">
              <a:buClrTx/>
              <a:defRPr/>
            </a:pPr>
            <a:r>
              <a:rPr lang="en-US" sz="6400" b="1">
                <a:solidFill>
                  <a:schemeClr val="bg1"/>
                </a:solidFill>
              </a:rPr>
              <a:t>Nồng độ, áp suất, nhiệt độ</a:t>
            </a:r>
            <a:endParaRPr lang="en-US" sz="6400" b="1" kern="1200" baseline="-25000">
              <a:solidFill>
                <a:prstClr val="white"/>
              </a:solidFill>
              <a:latin typeface="Calibri" panose="020F0502020204030204"/>
            </a:endParaRPr>
          </a:p>
        </p:txBody>
      </p:sp>
      <p:pic>
        <p:nvPicPr>
          <p:cNvPr id="46" name="Picture 45">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08470" y="10777460"/>
            <a:ext cx="4800913" cy="2936597"/>
          </a:xfrm>
          <a:prstGeom prst="rect">
            <a:avLst/>
          </a:prstGeom>
        </p:spPr>
      </p:pic>
    </p:spTree>
    <p:extLst>
      <p:ext uri="{BB962C8B-B14F-4D97-AF65-F5344CB8AC3E}">
        <p14:creationId xmlns:p14="http://schemas.microsoft.com/office/powerpoint/2010/main" val="336673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nip Diagonal Corner Rectangle 39"/>
          <p:cNvSpPr/>
          <p:nvPr/>
        </p:nvSpPr>
        <p:spPr>
          <a:xfrm>
            <a:off x="2371842" y="3102376"/>
            <a:ext cx="21047084" cy="7512836"/>
          </a:xfrm>
          <a:prstGeom prst="snip2DiagRect">
            <a:avLst/>
          </a:prstGeom>
          <a:solidFill>
            <a:schemeClr val="tx2">
              <a:lumMod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nl-NL" sz="4800" b="1"/>
              <a:t>Phản ứng tạo ammonia là một phản ứng khá quan trọng trong quá trình tổng hợp phân bón hóa học, đây là một phản ứng thuận nghịch. Vậy để nâng cao hiệu suất (tạo được nhiều ammonia), người ta phải thay đổi các yếu tố nào? Chúng ta cùng tìm hiểu trong bài học ngày hôm nay. </a:t>
            </a:r>
            <a:endParaRPr lang="en-US" sz="4800" b="1" kern="1200">
              <a:solidFill>
                <a:prstClr val="white"/>
              </a:solidFill>
              <a:latin typeface="Calibri" panose="020F0502020204030204"/>
            </a:endParaRPr>
          </a:p>
        </p:txBody>
      </p:sp>
    </p:spTree>
    <p:extLst>
      <p:ext uri="{BB962C8B-B14F-4D97-AF65-F5344CB8AC3E}">
        <p14:creationId xmlns:p14="http://schemas.microsoft.com/office/powerpoint/2010/main" val="42577247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grpSp>
        <p:nvGrpSpPr>
          <p:cNvPr id="243" name="Google Shape;243;p3"/>
          <p:cNvGrpSpPr/>
          <p:nvPr/>
        </p:nvGrpSpPr>
        <p:grpSpPr>
          <a:xfrm>
            <a:off x="-455583" y="1563301"/>
            <a:ext cx="19658319" cy="830997"/>
            <a:chOff x="-288924" y="1892299"/>
            <a:chExt cx="19659598" cy="830899"/>
          </a:xfrm>
        </p:grpSpPr>
        <p:sp>
          <p:nvSpPr>
            <p:cNvPr id="244" name="Google Shape;244;p3"/>
            <p:cNvSpPr/>
            <p:nvPr/>
          </p:nvSpPr>
          <p:spPr>
            <a:xfrm>
              <a:off x="-288924" y="1905000"/>
              <a:ext cx="2362200"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245" name="Google Shape;245;p3"/>
            <p:cNvSpPr txBox="1"/>
            <p:nvPr/>
          </p:nvSpPr>
          <p:spPr>
            <a:xfrm>
              <a:off x="892176" y="1948198"/>
              <a:ext cx="1111794" cy="7539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300" b="1">
                  <a:solidFill>
                    <a:schemeClr val="lt1"/>
                  </a:solidFill>
                  <a:latin typeface="Tahoma"/>
                  <a:ea typeface="Tahoma"/>
                  <a:cs typeface="Tahoma"/>
                  <a:sym typeface="Tahoma"/>
                </a:rPr>
                <a:t>III</a:t>
              </a:r>
              <a:endParaRPr sz="4300" b="1">
                <a:solidFill>
                  <a:schemeClr val="lt1"/>
                </a:solidFill>
                <a:latin typeface="Tahoma"/>
                <a:ea typeface="Tahoma"/>
                <a:cs typeface="Tahoma"/>
                <a:sym typeface="Tahoma"/>
              </a:endParaRPr>
            </a:p>
          </p:txBody>
        </p:sp>
        <p:sp>
          <p:nvSpPr>
            <p:cNvPr id="246" name="Google Shape;246;p3"/>
            <p:cNvSpPr txBox="1"/>
            <p:nvPr/>
          </p:nvSpPr>
          <p:spPr>
            <a:xfrm>
              <a:off x="2087561" y="1892299"/>
              <a:ext cx="17283113" cy="8308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vi-VN" sz="4800" b="1">
                  <a:solidFill>
                    <a:srgbClr val="135F82"/>
                  </a:solidFill>
                  <a:latin typeface="Tahoma"/>
                  <a:ea typeface="Tahoma"/>
                  <a:cs typeface="Tahoma"/>
                  <a:sym typeface="Tahoma"/>
                </a:rPr>
                <a:t>Yếu tố ảnh hưởng đến cân bằng hóa học</a:t>
              </a:r>
            </a:p>
          </p:txBody>
        </p:sp>
      </p:grpSp>
      <p:grpSp>
        <p:nvGrpSpPr>
          <p:cNvPr id="247" name="Google Shape;247;p3"/>
          <p:cNvGrpSpPr/>
          <p:nvPr/>
        </p:nvGrpSpPr>
        <p:grpSpPr>
          <a:xfrm>
            <a:off x="1012867" y="2772494"/>
            <a:ext cx="8792567" cy="2234506"/>
            <a:chOff x="166396" y="8755081"/>
            <a:chExt cx="4167639" cy="1798873"/>
          </a:xfrm>
        </p:grpSpPr>
        <p:sp>
          <p:nvSpPr>
            <p:cNvPr id="248" name="Google Shape;248;p3"/>
            <p:cNvSpPr/>
            <p:nvPr/>
          </p:nvSpPr>
          <p:spPr>
            <a:xfrm>
              <a:off x="384522" y="8755081"/>
              <a:ext cx="3949513" cy="781943"/>
            </a:xfrm>
            <a:prstGeom prst="roundRect">
              <a:avLst>
                <a:gd name="adj" fmla="val 16667"/>
              </a:avLst>
            </a:prstGeom>
            <a:solidFill>
              <a:srgbClr val="0072BC"/>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grpSp>
          <p:nvGrpSpPr>
            <p:cNvPr id="249" name="Google Shape;249;p3"/>
            <p:cNvGrpSpPr/>
            <p:nvPr/>
          </p:nvGrpSpPr>
          <p:grpSpPr>
            <a:xfrm>
              <a:off x="166396" y="8780577"/>
              <a:ext cx="702538" cy="572229"/>
              <a:chOff x="-145995" y="8633545"/>
              <a:chExt cx="787401" cy="641352"/>
            </a:xfrm>
          </p:grpSpPr>
          <p:sp>
            <p:nvSpPr>
              <p:cNvPr id="250" name="Google Shape;250;p3"/>
              <p:cNvSpPr/>
              <p:nvPr/>
            </p:nvSpPr>
            <p:spPr>
              <a:xfrm>
                <a:off x="255643" y="9062171"/>
                <a:ext cx="363538" cy="88900"/>
              </a:xfrm>
              <a:custGeom>
                <a:avLst/>
                <a:gdLst/>
                <a:ahLst/>
                <a:cxnLst/>
                <a:rect l="l" t="t" r="r" b="b"/>
                <a:pathLst>
                  <a:path w="97" h="24" extrusionOk="0">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1" name="Google Shape;251;p3"/>
              <p:cNvSpPr/>
              <p:nvPr/>
            </p:nvSpPr>
            <p:spPr>
              <a:xfrm>
                <a:off x="233418" y="9039946"/>
                <a:ext cx="407988" cy="134938"/>
              </a:xfrm>
              <a:custGeom>
                <a:avLst/>
                <a:gdLst/>
                <a:ahLst/>
                <a:cxnLst/>
                <a:rect l="l" t="t" r="r" b="b"/>
                <a:pathLst>
                  <a:path w="109" h="36" extrusionOk="0">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2" name="Google Shape;252;p3"/>
              <p:cNvSpPr/>
              <p:nvPr/>
            </p:nvSpPr>
            <p:spPr>
              <a:xfrm>
                <a:off x="255643" y="9136784"/>
                <a:ext cx="363538" cy="90488"/>
              </a:xfrm>
              <a:custGeom>
                <a:avLst/>
                <a:gdLst/>
                <a:ahLst/>
                <a:cxnLst/>
                <a:rect l="l" t="t" r="r" b="b"/>
                <a:pathLst>
                  <a:path w="97" h="24" extrusionOk="0">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3" name="Google Shape;253;p3"/>
              <p:cNvSpPr/>
              <p:nvPr/>
            </p:nvSpPr>
            <p:spPr>
              <a:xfrm>
                <a:off x="233418" y="9114559"/>
                <a:ext cx="407988" cy="134938"/>
              </a:xfrm>
              <a:custGeom>
                <a:avLst/>
                <a:gdLst/>
                <a:ahLst/>
                <a:cxnLst/>
                <a:rect l="l" t="t" r="r" b="b"/>
                <a:pathLst>
                  <a:path w="109" h="36" extrusionOk="0">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4" name="Google Shape;254;p3"/>
              <p:cNvSpPr/>
              <p:nvPr/>
            </p:nvSpPr>
            <p:spPr>
              <a:xfrm>
                <a:off x="217543" y="8657358"/>
                <a:ext cx="263525" cy="254000"/>
              </a:xfrm>
              <a:custGeom>
                <a:avLst/>
                <a:gdLst/>
                <a:ahLst/>
                <a:cxnLst/>
                <a:rect l="l" t="t" r="r" b="b"/>
                <a:pathLst>
                  <a:path w="70" h="68" extrusionOk="0">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5" name="Google Shape;255;p3"/>
              <p:cNvSpPr/>
              <p:nvPr/>
            </p:nvSpPr>
            <p:spPr>
              <a:xfrm>
                <a:off x="192143" y="8633545"/>
                <a:ext cx="314325" cy="300038"/>
              </a:xfrm>
              <a:custGeom>
                <a:avLst/>
                <a:gdLst/>
                <a:ahLst/>
                <a:cxnLst/>
                <a:rect l="l" t="t" r="r" b="b"/>
                <a:pathLst>
                  <a:path w="84" h="80" extrusionOk="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6" name="Google Shape;256;p3"/>
              <p:cNvSpPr/>
              <p:nvPr/>
            </p:nvSpPr>
            <p:spPr>
              <a:xfrm>
                <a:off x="-123770" y="8724033"/>
                <a:ext cx="742950" cy="528639"/>
              </a:xfrm>
              <a:custGeom>
                <a:avLst/>
                <a:gdLst/>
                <a:ahLst/>
                <a:cxnLst/>
                <a:rect l="l" t="t" r="r" b="b"/>
                <a:pathLst>
                  <a:path w="198" h="141" extrusionOk="0">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7" name="Google Shape;257;p3"/>
              <p:cNvSpPr/>
              <p:nvPr/>
            </p:nvSpPr>
            <p:spPr>
              <a:xfrm>
                <a:off x="-145995" y="8701808"/>
                <a:ext cx="787400" cy="573089"/>
              </a:xfrm>
              <a:custGeom>
                <a:avLst/>
                <a:gdLst/>
                <a:ahLst/>
                <a:cxnLst/>
                <a:rect l="l" t="t" r="r" b="b"/>
                <a:pathLst>
                  <a:path w="210" h="153" extrusionOk="0">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8" name="Google Shape;258;p3"/>
              <p:cNvSpPr/>
              <p:nvPr/>
            </p:nvSpPr>
            <p:spPr>
              <a:xfrm>
                <a:off x="277868" y="9084396"/>
                <a:ext cx="319088" cy="4445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9" name="Google Shape;259;p3"/>
              <p:cNvSpPr/>
              <p:nvPr/>
            </p:nvSpPr>
            <p:spPr>
              <a:xfrm>
                <a:off x="277868" y="9159009"/>
                <a:ext cx="319088" cy="4445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60" name="Google Shape;260;p3"/>
              <p:cNvSpPr/>
              <p:nvPr/>
            </p:nvSpPr>
            <p:spPr>
              <a:xfrm>
                <a:off x="239768" y="8674820"/>
                <a:ext cx="217488" cy="214313"/>
              </a:xfrm>
              <a:custGeom>
                <a:avLst/>
                <a:gdLst/>
                <a:ahLst/>
                <a:cxnLst/>
                <a:rect l="l" t="t" r="r" b="b"/>
                <a:pathLst>
                  <a:path w="58" h="57" extrusionOk="0">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61" name="Google Shape;261;p3"/>
              <p:cNvSpPr/>
              <p:nvPr/>
            </p:nvSpPr>
            <p:spPr>
              <a:xfrm>
                <a:off x="-96782" y="8746258"/>
                <a:ext cx="693738" cy="484189"/>
              </a:xfrm>
              <a:custGeom>
                <a:avLst/>
                <a:gdLst/>
                <a:ahLst/>
                <a:cxnLst/>
                <a:rect l="l" t="t" r="r" b="b"/>
                <a:pathLst>
                  <a:path w="437" h="305" extrusionOk="0">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grpSp>
        <p:sp>
          <p:nvSpPr>
            <p:cNvPr id="262" name="Google Shape;262;p3"/>
            <p:cNvSpPr txBox="1"/>
            <p:nvPr/>
          </p:nvSpPr>
          <p:spPr>
            <a:xfrm>
              <a:off x="932118" y="8770019"/>
              <a:ext cx="3338734" cy="17839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600" b="1">
                  <a:solidFill>
                    <a:schemeClr val="lt1"/>
                  </a:solidFill>
                  <a:latin typeface="Tahoma"/>
                  <a:ea typeface="Tahoma"/>
                  <a:cs typeface="Tahoma"/>
                  <a:sym typeface="Tahoma"/>
                </a:rPr>
                <a:t>1. Ảnh hưởng nhệt độ</a:t>
              </a:r>
              <a:endParaRPr sz="4600" b="1">
                <a:solidFill>
                  <a:schemeClr val="lt1"/>
                </a:solidFill>
                <a:latin typeface="Tahoma"/>
                <a:ea typeface="Tahoma"/>
                <a:cs typeface="Tahoma"/>
                <a:sym typeface="Tahoma"/>
              </a:endParaRPr>
            </a:p>
          </p:txBody>
        </p:sp>
      </p:grpSp>
      <p:grpSp>
        <p:nvGrpSpPr>
          <p:cNvPr id="6" name="Group 66">
            <a:extLst>
              <a:ext uri="{FF2B5EF4-FFF2-40B4-BE49-F238E27FC236}">
                <a16:creationId xmlns:a16="http://schemas.microsoft.com/office/drawing/2014/main" id="{C4679AE0-23EB-EA4C-0A06-A09EF09E177F}"/>
              </a:ext>
            </a:extLst>
          </p:cNvPr>
          <p:cNvGrpSpPr/>
          <p:nvPr/>
        </p:nvGrpSpPr>
        <p:grpSpPr>
          <a:xfrm>
            <a:off x="417318" y="3744856"/>
            <a:ext cx="23549364" cy="9972732"/>
            <a:chOff x="4221718" y="3414063"/>
            <a:chExt cx="15942152" cy="11098699"/>
          </a:xfrm>
        </p:grpSpPr>
        <p:sp>
          <p:nvSpPr>
            <p:cNvPr id="7" name="Rounded Rectangle 67">
              <a:extLst>
                <a:ext uri="{FF2B5EF4-FFF2-40B4-BE49-F238E27FC236}">
                  <a16:creationId xmlns:a16="http://schemas.microsoft.com/office/drawing/2014/main" id="{F9C92ECB-EE71-DCD9-8B68-92F02E9C75C6}"/>
                </a:ext>
              </a:extLst>
            </p:cNvPr>
            <p:cNvSpPr/>
            <p:nvPr/>
          </p:nvSpPr>
          <p:spPr>
            <a:xfrm>
              <a:off x="4221718" y="3432779"/>
              <a:ext cx="15942152" cy="11079983"/>
            </a:xfrm>
            <a:prstGeom prst="roundRect">
              <a:avLst>
                <a:gd name="adj" fmla="val 1703"/>
              </a:avLst>
            </a:prstGeom>
            <a:solidFill>
              <a:srgbClr val="EEECE1">
                <a:lumMod val="90000"/>
              </a:srgbClr>
            </a:solidFill>
            <a:ln w="19050" cap="flat" cmpd="sng" algn="ctr">
              <a:solidFill>
                <a:sysClr val="window" lastClr="FFFFFF">
                  <a:lumMod val="75000"/>
                </a:sysClr>
              </a:solidFill>
              <a:prstDash val="solid"/>
            </a:ln>
            <a:effectLst/>
            <a:scene3d>
              <a:camera prst="orthographicFront"/>
              <a:lightRig rig="threePt" dir="t"/>
            </a:scene3d>
            <a:sp3d>
              <a:bevelT/>
            </a:sp3d>
          </p:spPr>
          <p:txBody>
            <a:bodyPr lIns="36000" tIns="18000" rIns="36000" bIns="18000"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600"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8" name="Round Same Side Corner Rectangle 68">
              <a:extLst>
                <a:ext uri="{FF2B5EF4-FFF2-40B4-BE49-F238E27FC236}">
                  <a16:creationId xmlns:a16="http://schemas.microsoft.com/office/drawing/2014/main" id="{DDCBD178-4112-FB05-E2E3-FE4129E24692}"/>
                </a:ext>
              </a:extLst>
            </p:cNvPr>
            <p:cNvSpPr/>
            <p:nvPr/>
          </p:nvSpPr>
          <p:spPr>
            <a:xfrm>
              <a:off x="4221718" y="3423084"/>
              <a:ext cx="15942152" cy="2566500"/>
            </a:xfrm>
            <a:prstGeom prst="round2SameRect">
              <a:avLst/>
            </a:prstGeom>
            <a:solidFill>
              <a:srgbClr val="EEECE1">
                <a:lumMod val="50000"/>
              </a:srgbClr>
            </a:solidFill>
            <a:ln w="25400" cap="flat" cmpd="sng" algn="ctr">
              <a:no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Box 69">
              <a:extLst>
                <a:ext uri="{FF2B5EF4-FFF2-40B4-BE49-F238E27FC236}">
                  <a16:creationId xmlns:a16="http://schemas.microsoft.com/office/drawing/2014/main" id="{039E93A6-914E-3201-2DA6-2BA65601A31D}"/>
                </a:ext>
              </a:extLst>
            </p:cNvPr>
            <p:cNvSpPr txBox="1"/>
            <p:nvPr/>
          </p:nvSpPr>
          <p:spPr>
            <a:xfrm>
              <a:off x="4624885" y="3414063"/>
              <a:ext cx="7355388" cy="2568944"/>
            </a:xfrm>
            <a:prstGeom prst="rect">
              <a:avLst/>
            </a:prstGeom>
            <a:solidFill>
              <a:schemeClr val="accent5">
                <a:lumMod val="60000"/>
                <a:lumOff val="40000"/>
              </a:schemeClr>
            </a:solidFill>
          </p:spPr>
          <p:txBody>
            <a:bodyPr wrap="square" rtlCol="0">
              <a:spAutoFit/>
            </a:bodyPr>
            <a:lstStyle/>
            <a:p>
              <a:pPr algn="just" defTabSz="2177278">
                <a:buClrTx/>
                <a:defRPr/>
              </a:pPr>
              <a:r>
                <a:rPr kumimoji="0" lang="en-US" sz="36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rPr>
                <a:t>Trạm 1: </a:t>
              </a:r>
              <a:r>
                <a:rPr lang="en-US" sz="3600" b="1">
                  <a:effectLst/>
                  <a:latin typeface="Times New Roman" panose="02020603050405020304" pitchFamily="18" charset="0"/>
                  <a:ea typeface="Arial" panose="020B0604020202020204" pitchFamily="34" charset="0"/>
                </a:rPr>
                <a:t>Thực hiện thí nghiệm </a:t>
              </a:r>
            </a:p>
            <a:p>
              <a:pPr algn="just" defTabSz="2177278">
                <a:buClrTx/>
                <a:defRPr/>
              </a:pPr>
              <a:endParaRPr lang="en-US" altLang="en-US" sz="36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defTabSz="2177278">
                <a:buClrTx/>
                <a:defRPr/>
              </a:pPr>
              <a:r>
                <a:rPr lang="en-US" altLang="en-US" sz="36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a:t>
              </a:r>
              <a:r>
                <a:rPr kumimoji="0" lang="en-GB" altLang="en-US" sz="36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ể nghiên cứu sự ảnh hưởng của nhiệt độ đến chuyển dịch cân bằng.</a:t>
              </a:r>
              <a:r>
                <a:rPr kumimoji="0" lang="en-GB" altLang="en-US" sz="3600" b="1" i="0" u="none" strike="noStrike" cap="none" normalizeH="0" baseline="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 </a:t>
              </a:r>
              <a:endParaRPr kumimoji="0" lang="en-GB" altLang="en-US" sz="3600" b="0" i="0" u="none" strike="noStrike" cap="none" normalizeH="0" baseline="0">
                <a:ln>
                  <a:noFill/>
                </a:ln>
                <a:solidFill>
                  <a:schemeClr val="tx1"/>
                </a:solidFill>
                <a:effectLst/>
                <a:latin typeface="Arial" panose="020B0604020202020204" pitchFamily="34" charset="0"/>
              </a:endParaRPr>
            </a:p>
          </p:txBody>
        </p:sp>
        <p:sp>
          <p:nvSpPr>
            <p:cNvPr id="4" name="TextBox 69">
              <a:extLst>
                <a:ext uri="{FF2B5EF4-FFF2-40B4-BE49-F238E27FC236}">
                  <a16:creationId xmlns:a16="http://schemas.microsoft.com/office/drawing/2014/main" id="{A1C94170-3001-9633-72D3-056DB13C6742}"/>
                </a:ext>
              </a:extLst>
            </p:cNvPr>
            <p:cNvSpPr txBox="1"/>
            <p:nvPr/>
          </p:nvSpPr>
          <p:spPr>
            <a:xfrm>
              <a:off x="12441603" y="3432779"/>
              <a:ext cx="7592381" cy="2568944"/>
            </a:xfrm>
            <a:prstGeom prst="rect">
              <a:avLst/>
            </a:prstGeom>
            <a:solidFill>
              <a:schemeClr val="accent2">
                <a:lumMod val="40000"/>
                <a:lumOff val="60000"/>
              </a:schemeClr>
            </a:solidFill>
          </p:spPr>
          <p:txBody>
            <a:bodyPr wrap="square" rtlCol="0">
              <a:spAutoFit/>
            </a:bodyPr>
            <a:lstStyle/>
            <a:p>
              <a:pPr algn="just" defTabSz="2177278">
                <a:buClrTx/>
                <a:defRPr/>
              </a:pPr>
              <a:r>
                <a:rPr kumimoji="0" lang="en-US" sz="3600" b="1" i="0" u="none" strike="noStrike" kern="1200" cap="none" spc="0" normalizeH="0" baseline="0" noProof="0">
                  <a:ln>
                    <a:noFill/>
                  </a:ln>
                  <a:solidFill>
                    <a:prstClr val="white"/>
                  </a:solidFill>
                  <a:effectLst/>
                  <a:uLnTx/>
                  <a:uFillTx/>
                  <a:latin typeface="+mj-lt"/>
                  <a:ea typeface="Tahoma" pitchFamily="34" charset="0"/>
                  <a:cs typeface="Tahoma" pitchFamily="34" charset="0"/>
                </a:rPr>
                <a:t>Trạm 2: </a:t>
              </a:r>
              <a:r>
                <a:rPr lang="en-US" sz="3600" b="1">
                  <a:effectLst/>
                  <a:latin typeface="+mj-lt"/>
                  <a:ea typeface="Arial" panose="020B0604020202020204" pitchFamily="34" charset="0"/>
                </a:rPr>
                <a:t>Thực hiện thí nghiệm </a:t>
              </a:r>
            </a:p>
            <a:p>
              <a:pPr algn="just" defTabSz="2177278">
                <a:buClrTx/>
                <a:defRPr/>
              </a:pPr>
              <a:endParaRPr lang="en-GB" sz="3600">
                <a:effectLst/>
                <a:latin typeface="+mj-lt"/>
                <a:ea typeface="Calibri" panose="020F0502020204030204" pitchFamily="34" charset="0"/>
                <a:cs typeface="Times New Roman" panose="02020603050405020304" pitchFamily="18" charset="0"/>
              </a:endParaRPr>
            </a:p>
            <a:p>
              <a:pPr algn="just" defTabSz="2177278">
                <a:buClrTx/>
                <a:defRPr/>
              </a:pPr>
              <a:r>
                <a:rPr lang="en-GB" sz="3600">
                  <a:effectLst/>
                  <a:latin typeface="+mj-lt"/>
                  <a:ea typeface="Calibri" panose="020F0502020204030204" pitchFamily="34" charset="0"/>
                  <a:cs typeface="Times New Roman" panose="02020603050405020304" pitchFamily="18" charset="0"/>
                </a:rPr>
                <a:t>Thủy phân sodium acetat để nghiên cứu sự ảnh hưởng của nhiệt độ đến chuyển dịch cân bằng</a:t>
              </a:r>
              <a:r>
                <a:rPr lang="en-GB" sz="3600" b="1">
                  <a:latin typeface="+mj-lt"/>
                  <a:ea typeface="Calibri" panose="020F0502020204030204" pitchFamily="34" charset="0"/>
                  <a:cs typeface="Times New Roman" panose="02020603050405020304" pitchFamily="18" charset="0"/>
                </a:rPr>
                <a:t>.</a:t>
              </a:r>
              <a:endParaRPr kumimoji="0" lang="en-US" sz="3600" i="0" u="none" strike="noStrike" kern="1200" cap="none" spc="0" normalizeH="0" baseline="0" noProof="0" dirty="0">
                <a:ln>
                  <a:noFill/>
                </a:ln>
                <a:solidFill>
                  <a:prstClr val="white"/>
                </a:solidFill>
                <a:effectLst/>
                <a:uLnTx/>
                <a:uFillTx/>
                <a:latin typeface="+mj-lt"/>
                <a:ea typeface="Tahoma" pitchFamily="34" charset="0"/>
                <a:cs typeface="Tahoma" pitchFamily="34" charset="0"/>
              </a:endParaRPr>
            </a:p>
          </p:txBody>
        </p:sp>
      </p:grpSp>
      <p:graphicFrame>
        <p:nvGraphicFramePr>
          <p:cNvPr id="11" name="Object 10">
            <a:extLst>
              <a:ext uri="{FF2B5EF4-FFF2-40B4-BE49-F238E27FC236}">
                <a16:creationId xmlns:a16="http://schemas.microsoft.com/office/drawing/2014/main" id="{4F351FE1-F4ED-308F-8252-587F6363E450}"/>
              </a:ext>
            </a:extLst>
          </p:cNvPr>
          <p:cNvGraphicFramePr>
            <a:graphicFrameLocks noChangeAspect="1"/>
          </p:cNvGraphicFramePr>
          <p:nvPr/>
        </p:nvGraphicFramePr>
        <p:xfrm>
          <a:off x="0" y="457200"/>
          <a:ext cx="390525" cy="257175"/>
        </p:xfrm>
        <a:graphic>
          <a:graphicData uri="http://schemas.openxmlformats.org/presentationml/2006/ole">
            <mc:AlternateContent xmlns:mc="http://schemas.openxmlformats.org/markup-compatibility/2006">
              <mc:Choice xmlns:v="urn:schemas-microsoft-com:vml" Requires="v">
                <p:oleObj spid="_x0000_s8197" name="Equation" r:id="rId4" imgW="393529" imgH="253890" progId="Equation.DSMT4">
                  <p:embed/>
                </p:oleObj>
              </mc:Choice>
              <mc:Fallback>
                <p:oleObj name="Equation" r:id="rId4" imgW="393529" imgH="25389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57200"/>
                        <a:ext cx="390525" cy="257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a:extLst>
              <a:ext uri="{FF2B5EF4-FFF2-40B4-BE49-F238E27FC236}">
                <a16:creationId xmlns:a16="http://schemas.microsoft.com/office/drawing/2014/main" id="{E5B4970D-A780-68BB-7607-DD75899E6AEA}"/>
              </a:ext>
            </a:extLst>
          </p:cNvPr>
          <p:cNvGraphicFramePr>
            <a:graphicFrameLocks noChangeAspect="1"/>
          </p:cNvGraphicFramePr>
          <p:nvPr>
            <p:extLst>
              <p:ext uri="{D42A27DB-BD31-4B8C-83A1-F6EECF244321}">
                <p14:modId xmlns:p14="http://schemas.microsoft.com/office/powerpoint/2010/main" val="3281234241"/>
              </p:ext>
            </p:extLst>
          </p:nvPr>
        </p:nvGraphicFramePr>
        <p:xfrm>
          <a:off x="3235408" y="4193952"/>
          <a:ext cx="3763829" cy="908510"/>
        </p:xfrm>
        <a:graphic>
          <a:graphicData uri="http://schemas.openxmlformats.org/presentationml/2006/ole">
            <mc:AlternateContent xmlns:mc="http://schemas.openxmlformats.org/markup-compatibility/2006">
              <mc:Choice xmlns:v="urn:schemas-microsoft-com:vml" Requires="v">
                <p:oleObj spid="_x0000_s8198" name="Equation" r:id="rId6" imgW="1104840" imgH="266400" progId="Equation.DSMT4">
                  <p:embed/>
                </p:oleObj>
              </mc:Choice>
              <mc:Fallback>
                <p:oleObj name="Equation" r:id="rId6" imgW="1104840" imgH="266400" progId="Equation.DSMT4">
                  <p:embed/>
                  <p:pic>
                    <p:nvPicPr>
                      <p:cNvPr id="0" name=""/>
                      <p:cNvPicPr/>
                      <p:nvPr/>
                    </p:nvPicPr>
                    <p:blipFill>
                      <a:blip r:embed="rId7"/>
                      <a:stretch>
                        <a:fillRect/>
                      </a:stretch>
                    </p:blipFill>
                    <p:spPr>
                      <a:xfrm>
                        <a:off x="3235408" y="4193952"/>
                        <a:ext cx="3763829" cy="908510"/>
                      </a:xfrm>
                      <a:prstGeom prst="rect">
                        <a:avLst/>
                      </a:prstGeom>
                    </p:spPr>
                  </p:pic>
                </p:oleObj>
              </mc:Fallback>
            </mc:AlternateContent>
          </a:graphicData>
        </a:graphic>
      </p:graphicFrame>
      <p:graphicFrame>
        <p:nvGraphicFramePr>
          <p:cNvPr id="20" name="Object 19">
            <a:extLst>
              <a:ext uri="{FF2B5EF4-FFF2-40B4-BE49-F238E27FC236}">
                <a16:creationId xmlns:a16="http://schemas.microsoft.com/office/drawing/2014/main" id="{CE971513-E36E-7DF2-85EA-7FF39AEA09F9}"/>
              </a:ext>
            </a:extLst>
          </p:cNvPr>
          <p:cNvGraphicFramePr>
            <a:graphicFrameLocks noChangeAspect="1"/>
          </p:cNvGraphicFramePr>
          <p:nvPr>
            <p:extLst>
              <p:ext uri="{D42A27DB-BD31-4B8C-83A1-F6EECF244321}">
                <p14:modId xmlns:p14="http://schemas.microsoft.com/office/powerpoint/2010/main" val="2760884886"/>
              </p:ext>
            </p:extLst>
          </p:nvPr>
        </p:nvGraphicFramePr>
        <p:xfrm>
          <a:off x="12677603" y="4151012"/>
          <a:ext cx="10979145" cy="1011237"/>
        </p:xfrm>
        <a:graphic>
          <a:graphicData uri="http://schemas.openxmlformats.org/presentationml/2006/ole">
            <mc:AlternateContent xmlns:mc="http://schemas.openxmlformats.org/markup-compatibility/2006">
              <mc:Choice xmlns:v="urn:schemas-microsoft-com:vml" Requires="v">
                <p:oleObj spid="_x0000_s8199" name="Equation" r:id="rId8" imgW="2895480" imgH="266400" progId="Equation.DSMT4">
                  <p:embed/>
                </p:oleObj>
              </mc:Choice>
              <mc:Fallback>
                <p:oleObj name="Equation" r:id="rId8" imgW="2895480" imgH="266400" progId="Equation.DSMT4">
                  <p:embed/>
                  <p:pic>
                    <p:nvPicPr>
                      <p:cNvPr id="0" name=""/>
                      <p:cNvPicPr/>
                      <p:nvPr/>
                    </p:nvPicPr>
                    <p:blipFill>
                      <a:blip r:embed="rId9"/>
                      <a:stretch>
                        <a:fillRect/>
                      </a:stretch>
                    </p:blipFill>
                    <p:spPr>
                      <a:xfrm>
                        <a:off x="12677603" y="4151012"/>
                        <a:ext cx="10979145" cy="1011237"/>
                      </a:xfrm>
                      <a:prstGeom prst="rect">
                        <a:avLst/>
                      </a:prstGeom>
                    </p:spPr>
                  </p:pic>
                </p:oleObj>
              </mc:Fallback>
            </mc:AlternateContent>
          </a:graphicData>
        </a:graphic>
      </p:graphicFrame>
      <p:sp>
        <p:nvSpPr>
          <p:cNvPr id="22" name="TextBox 21">
            <a:extLst>
              <a:ext uri="{FF2B5EF4-FFF2-40B4-BE49-F238E27FC236}">
                <a16:creationId xmlns:a16="http://schemas.microsoft.com/office/drawing/2014/main" id="{A39F772C-FB47-22BC-77C4-43FF16416E3F}"/>
              </a:ext>
            </a:extLst>
          </p:cNvPr>
          <p:cNvSpPr txBox="1"/>
          <p:nvPr/>
        </p:nvSpPr>
        <p:spPr>
          <a:xfrm>
            <a:off x="1920747" y="7666892"/>
            <a:ext cx="18934607" cy="2800767"/>
          </a:xfrm>
          <a:prstGeom prst="rect">
            <a:avLst/>
          </a:prstGeom>
          <a:noFill/>
        </p:spPr>
        <p:txBody>
          <a:bodyPr wrap="square" rtlCol="0">
            <a:spAutoFit/>
          </a:bodyPr>
          <a:lstStyle/>
          <a:p>
            <a:pPr marL="0" marR="0" lvl="0" indent="214313" algn="just" defTabSz="914400" rtl="0" eaLnBrk="0" fontAlgn="base" latinLnBrk="0" hangingPunct="0">
              <a:lnSpc>
                <a:spcPct val="100000"/>
              </a:lnSpc>
              <a:spcBef>
                <a:spcPct val="0"/>
              </a:spcBef>
              <a:spcAft>
                <a:spcPct val="0"/>
              </a:spcAft>
              <a:buClrTx/>
              <a:buSzTx/>
              <a:buFontTx/>
              <a:buNone/>
              <a:tabLst>
                <a:tab pos="209550" algn="l"/>
                <a:tab pos="539750" algn="l"/>
              </a:tabLst>
            </a:pPr>
            <a:r>
              <a:rPr kumimoji="0" lang="en-US" altLang="en-US" sz="4400" b="1" i="0" u="none" strike="noStrike" cap="none" normalizeH="0" baseline="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Phiếu trạm sẽ lần lượt di chuyển qua các nhóm</a:t>
            </a:r>
            <a:r>
              <a:rPr kumimoji="0" lang="vi-VN" altLang="en-US" sz="4400" b="1" i="0" u="none" strike="noStrike" cap="none" normalizeH="0" baseline="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(thời gian thực hiện nhiệm vụ ở từng trạm là </a:t>
            </a:r>
            <a:r>
              <a:rPr kumimoji="0" lang="en-US" altLang="en-US" sz="4400" b="1" i="0" u="none" strike="noStrike" cap="none" normalizeH="0" baseline="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15 </a:t>
            </a:r>
            <a:r>
              <a:rPr kumimoji="0" lang="vi-VN" altLang="en-US" sz="4400" b="1" i="0" u="none" strike="noStrike" cap="none" normalizeH="0" baseline="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phút).</a:t>
            </a:r>
            <a:r>
              <a:rPr kumimoji="0" lang="en-US" altLang="en-US" sz="4400" b="1" i="0" u="none" strike="noStrike" cap="none" normalizeH="0" baseline="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Kết thúc thời gian hoạt động, GV hô “Chuyển trạm”, các nhóm thực hiện chuyển nội dung, dụng cụ cho nhóm bên cạnh.</a:t>
            </a:r>
            <a:endParaRPr kumimoji="0" lang="en-US" altLang="en-US" sz="5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algn="just"/>
            <a:r>
              <a:rPr lang="en-US" sz="4400" b="1">
                <a:latin typeface="Times New Roman" panose="02020603050405020304" pitchFamily="18" charset="0"/>
                <a:cs typeface="Times New Roman" panose="02020603050405020304" pitchFamily="18" charset="0"/>
              </a:rPr>
              <a:t> </a:t>
            </a:r>
          </a:p>
        </p:txBody>
      </p:sp>
      <p:sp>
        <p:nvSpPr>
          <p:cNvPr id="24" name="Rectangle 12">
            <a:extLst>
              <a:ext uri="{FF2B5EF4-FFF2-40B4-BE49-F238E27FC236}">
                <a16:creationId xmlns:a16="http://schemas.microsoft.com/office/drawing/2014/main" id="{DD6475E4-6A83-5EEF-B3A3-FC78C1F37EC8}"/>
              </a:ext>
            </a:extLst>
          </p:cNvPr>
          <p:cNvSpPr>
            <a:spLocks noChangeArrowheads="1"/>
          </p:cNvSpPr>
          <p:nvPr/>
        </p:nvSpPr>
        <p:spPr bwMode="auto">
          <a:xfrm>
            <a:off x="0" y="0"/>
            <a:ext cx="2438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214313"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25" name="Group 24">
            <a:extLst>
              <a:ext uri="{FF2B5EF4-FFF2-40B4-BE49-F238E27FC236}">
                <a16:creationId xmlns:a16="http://schemas.microsoft.com/office/drawing/2014/main" id="{170BC9AE-7B19-1C60-865B-21D7DF2164E7}"/>
              </a:ext>
            </a:extLst>
          </p:cNvPr>
          <p:cNvGrpSpPr/>
          <p:nvPr/>
        </p:nvGrpSpPr>
        <p:grpSpPr>
          <a:xfrm>
            <a:off x="4243934" y="9988148"/>
            <a:ext cx="14288232" cy="2172540"/>
            <a:chOff x="0" y="0"/>
            <a:chExt cx="2305050" cy="304800"/>
          </a:xfrm>
        </p:grpSpPr>
        <p:sp>
          <p:nvSpPr>
            <p:cNvPr id="26" name="Rectangle 25">
              <a:extLst>
                <a:ext uri="{FF2B5EF4-FFF2-40B4-BE49-F238E27FC236}">
                  <a16:creationId xmlns:a16="http://schemas.microsoft.com/office/drawing/2014/main" id="{9203A865-CD5A-EC50-E858-7FFAD94288D7}"/>
                </a:ext>
              </a:extLst>
            </p:cNvPr>
            <p:cNvSpPr/>
            <p:nvPr/>
          </p:nvSpPr>
          <p:spPr>
            <a:xfrm>
              <a:off x="0" y="0"/>
              <a:ext cx="771525"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vi-VN" sz="5400">
                  <a:effectLst/>
                  <a:latin typeface="Times New Roman" panose="02020603050405020304" pitchFamily="18" charset="0"/>
                  <a:ea typeface="Calibri" panose="020F0502020204030204" pitchFamily="34" charset="0"/>
                  <a:cs typeface="Times New Roman" panose="02020603050405020304" pitchFamily="18" charset="0"/>
                </a:rPr>
                <a:t>Trạm 1</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7" name="Rectangle 26">
              <a:extLst>
                <a:ext uri="{FF2B5EF4-FFF2-40B4-BE49-F238E27FC236}">
                  <a16:creationId xmlns:a16="http://schemas.microsoft.com/office/drawing/2014/main" id="{7FDC5AC5-02F6-30EE-1B6A-8558F580AE41}"/>
                </a:ext>
              </a:extLst>
            </p:cNvPr>
            <p:cNvSpPr/>
            <p:nvPr/>
          </p:nvSpPr>
          <p:spPr>
            <a:xfrm>
              <a:off x="1524000" y="9525"/>
              <a:ext cx="781050" cy="285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vi-VN" sz="5400">
                  <a:effectLst/>
                  <a:latin typeface="Times New Roman" panose="02020603050405020304" pitchFamily="18" charset="0"/>
                  <a:ea typeface="Calibri" panose="020F0502020204030204" pitchFamily="34" charset="0"/>
                  <a:cs typeface="Times New Roman" panose="02020603050405020304" pitchFamily="18" charset="0"/>
                </a:rPr>
                <a:t>Trạm 2</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grpSp>
      <p:cxnSp>
        <p:nvCxnSpPr>
          <p:cNvPr id="33" name="Straight Arrow Connector 32">
            <a:extLst>
              <a:ext uri="{FF2B5EF4-FFF2-40B4-BE49-F238E27FC236}">
                <a16:creationId xmlns:a16="http://schemas.microsoft.com/office/drawing/2014/main" id="{188A4E01-DC01-20F8-DCC4-B370AC8D126F}"/>
              </a:ext>
            </a:extLst>
          </p:cNvPr>
          <p:cNvCxnSpPr/>
          <p:nvPr/>
        </p:nvCxnSpPr>
        <p:spPr>
          <a:xfrm>
            <a:off x="9805434" y="10784182"/>
            <a:ext cx="3235570" cy="0"/>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4" name="Straight Arrow Connector 33">
            <a:extLst>
              <a:ext uri="{FF2B5EF4-FFF2-40B4-BE49-F238E27FC236}">
                <a16:creationId xmlns:a16="http://schemas.microsoft.com/office/drawing/2014/main" id="{9AC692B0-0F0F-40F4-06EB-FF88F7B5EA11}"/>
              </a:ext>
            </a:extLst>
          </p:cNvPr>
          <p:cNvCxnSpPr>
            <a:cxnSpLocks/>
          </p:cNvCxnSpPr>
          <p:nvPr/>
        </p:nvCxnSpPr>
        <p:spPr>
          <a:xfrm flipH="1">
            <a:off x="9805434" y="11422221"/>
            <a:ext cx="3235570" cy="0"/>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086137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3"/>
                                        </p:tgtEl>
                                        <p:attrNameLst>
                                          <p:attrName>style.visibility</p:attrName>
                                        </p:attrNameLst>
                                      </p:cBhvr>
                                      <p:to>
                                        <p:strVal val="visible"/>
                                      </p:to>
                                    </p:set>
                                    <p:animEffect transition="in" filter="fade">
                                      <p:cBhvr>
                                        <p:cTn id="7" dur="200"/>
                                        <p:tgtEl>
                                          <p:spTgt spid="2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7"/>
                                        </p:tgtEl>
                                        <p:attrNameLst>
                                          <p:attrName>style.visibility</p:attrName>
                                        </p:attrNameLst>
                                      </p:cBhvr>
                                      <p:to>
                                        <p:strVal val="visible"/>
                                      </p:to>
                                    </p:set>
                                    <p:animEffect transition="in" filter="fade">
                                      <p:cBhvr>
                                        <p:cTn id="12" dur="200"/>
                                        <p:tgtEl>
                                          <p:spTgt spid="24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grpSp>
        <p:nvGrpSpPr>
          <p:cNvPr id="243" name="Google Shape;243;p3"/>
          <p:cNvGrpSpPr/>
          <p:nvPr/>
        </p:nvGrpSpPr>
        <p:grpSpPr>
          <a:xfrm>
            <a:off x="-455583" y="1563301"/>
            <a:ext cx="19658319" cy="830997"/>
            <a:chOff x="-288924" y="1892299"/>
            <a:chExt cx="19659598" cy="830899"/>
          </a:xfrm>
        </p:grpSpPr>
        <p:sp>
          <p:nvSpPr>
            <p:cNvPr id="244" name="Google Shape;244;p3"/>
            <p:cNvSpPr/>
            <p:nvPr/>
          </p:nvSpPr>
          <p:spPr>
            <a:xfrm>
              <a:off x="-288924" y="1905000"/>
              <a:ext cx="2362200"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245" name="Google Shape;245;p3"/>
            <p:cNvSpPr txBox="1"/>
            <p:nvPr/>
          </p:nvSpPr>
          <p:spPr>
            <a:xfrm>
              <a:off x="892176" y="1948198"/>
              <a:ext cx="1111794" cy="7539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300" b="1">
                  <a:solidFill>
                    <a:schemeClr val="lt1"/>
                  </a:solidFill>
                  <a:latin typeface="Tahoma"/>
                  <a:ea typeface="Tahoma"/>
                  <a:cs typeface="Tahoma"/>
                  <a:sym typeface="Tahoma"/>
                </a:rPr>
                <a:t>III</a:t>
              </a:r>
              <a:endParaRPr sz="4300" b="1">
                <a:solidFill>
                  <a:schemeClr val="lt1"/>
                </a:solidFill>
                <a:latin typeface="Tahoma"/>
                <a:ea typeface="Tahoma"/>
                <a:cs typeface="Tahoma"/>
                <a:sym typeface="Tahoma"/>
              </a:endParaRPr>
            </a:p>
          </p:txBody>
        </p:sp>
        <p:sp>
          <p:nvSpPr>
            <p:cNvPr id="246" name="Google Shape;246;p3"/>
            <p:cNvSpPr txBox="1"/>
            <p:nvPr/>
          </p:nvSpPr>
          <p:spPr>
            <a:xfrm>
              <a:off x="2087561" y="1892299"/>
              <a:ext cx="17283113" cy="8308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vi-VN" sz="4800" b="1">
                  <a:solidFill>
                    <a:srgbClr val="135F82"/>
                  </a:solidFill>
                  <a:latin typeface="Tahoma"/>
                  <a:ea typeface="Tahoma"/>
                  <a:cs typeface="Tahoma"/>
                  <a:sym typeface="Tahoma"/>
                </a:rPr>
                <a:t>Yếu tố ảnh hưởng đến cân bằng hóa học</a:t>
              </a:r>
            </a:p>
          </p:txBody>
        </p:sp>
      </p:grpSp>
      <p:grpSp>
        <p:nvGrpSpPr>
          <p:cNvPr id="247" name="Google Shape;247;p3"/>
          <p:cNvGrpSpPr/>
          <p:nvPr/>
        </p:nvGrpSpPr>
        <p:grpSpPr>
          <a:xfrm>
            <a:off x="1012867" y="2772492"/>
            <a:ext cx="4167639" cy="971306"/>
            <a:chOff x="166396" y="8755081"/>
            <a:chExt cx="4167639" cy="781943"/>
          </a:xfrm>
        </p:grpSpPr>
        <p:sp>
          <p:nvSpPr>
            <p:cNvPr id="248" name="Google Shape;248;p3"/>
            <p:cNvSpPr/>
            <p:nvPr/>
          </p:nvSpPr>
          <p:spPr>
            <a:xfrm>
              <a:off x="384522" y="8755081"/>
              <a:ext cx="3949513" cy="781943"/>
            </a:xfrm>
            <a:prstGeom prst="roundRect">
              <a:avLst>
                <a:gd name="adj" fmla="val 16667"/>
              </a:avLst>
            </a:prstGeom>
            <a:solidFill>
              <a:srgbClr val="0072BC"/>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grpSp>
          <p:nvGrpSpPr>
            <p:cNvPr id="249" name="Google Shape;249;p3"/>
            <p:cNvGrpSpPr/>
            <p:nvPr/>
          </p:nvGrpSpPr>
          <p:grpSpPr>
            <a:xfrm>
              <a:off x="166396" y="8780577"/>
              <a:ext cx="702538" cy="572229"/>
              <a:chOff x="-145995" y="8633545"/>
              <a:chExt cx="787401" cy="641352"/>
            </a:xfrm>
          </p:grpSpPr>
          <p:sp>
            <p:nvSpPr>
              <p:cNvPr id="250" name="Google Shape;250;p3"/>
              <p:cNvSpPr/>
              <p:nvPr/>
            </p:nvSpPr>
            <p:spPr>
              <a:xfrm>
                <a:off x="255643" y="9062171"/>
                <a:ext cx="363538" cy="88900"/>
              </a:xfrm>
              <a:custGeom>
                <a:avLst/>
                <a:gdLst/>
                <a:ahLst/>
                <a:cxnLst/>
                <a:rect l="l" t="t" r="r" b="b"/>
                <a:pathLst>
                  <a:path w="97" h="24" extrusionOk="0">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1" name="Google Shape;251;p3"/>
              <p:cNvSpPr/>
              <p:nvPr/>
            </p:nvSpPr>
            <p:spPr>
              <a:xfrm>
                <a:off x="233418" y="9039946"/>
                <a:ext cx="407988" cy="134938"/>
              </a:xfrm>
              <a:custGeom>
                <a:avLst/>
                <a:gdLst/>
                <a:ahLst/>
                <a:cxnLst/>
                <a:rect l="l" t="t" r="r" b="b"/>
                <a:pathLst>
                  <a:path w="109" h="36" extrusionOk="0">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2" name="Google Shape;252;p3"/>
              <p:cNvSpPr/>
              <p:nvPr/>
            </p:nvSpPr>
            <p:spPr>
              <a:xfrm>
                <a:off x="255643" y="9136784"/>
                <a:ext cx="363538" cy="90488"/>
              </a:xfrm>
              <a:custGeom>
                <a:avLst/>
                <a:gdLst/>
                <a:ahLst/>
                <a:cxnLst/>
                <a:rect l="l" t="t" r="r" b="b"/>
                <a:pathLst>
                  <a:path w="97" h="24" extrusionOk="0">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3" name="Google Shape;253;p3"/>
              <p:cNvSpPr/>
              <p:nvPr/>
            </p:nvSpPr>
            <p:spPr>
              <a:xfrm>
                <a:off x="233418" y="9114559"/>
                <a:ext cx="407988" cy="134938"/>
              </a:xfrm>
              <a:custGeom>
                <a:avLst/>
                <a:gdLst/>
                <a:ahLst/>
                <a:cxnLst/>
                <a:rect l="l" t="t" r="r" b="b"/>
                <a:pathLst>
                  <a:path w="109" h="36" extrusionOk="0">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4" name="Google Shape;254;p3"/>
              <p:cNvSpPr/>
              <p:nvPr/>
            </p:nvSpPr>
            <p:spPr>
              <a:xfrm>
                <a:off x="217543" y="8657358"/>
                <a:ext cx="263525" cy="254000"/>
              </a:xfrm>
              <a:custGeom>
                <a:avLst/>
                <a:gdLst/>
                <a:ahLst/>
                <a:cxnLst/>
                <a:rect l="l" t="t" r="r" b="b"/>
                <a:pathLst>
                  <a:path w="70" h="68" extrusionOk="0">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5" name="Google Shape;255;p3"/>
              <p:cNvSpPr/>
              <p:nvPr/>
            </p:nvSpPr>
            <p:spPr>
              <a:xfrm>
                <a:off x="192143" y="8633545"/>
                <a:ext cx="314325" cy="300038"/>
              </a:xfrm>
              <a:custGeom>
                <a:avLst/>
                <a:gdLst/>
                <a:ahLst/>
                <a:cxnLst/>
                <a:rect l="l" t="t" r="r" b="b"/>
                <a:pathLst>
                  <a:path w="84" h="80" extrusionOk="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6" name="Google Shape;256;p3"/>
              <p:cNvSpPr/>
              <p:nvPr/>
            </p:nvSpPr>
            <p:spPr>
              <a:xfrm>
                <a:off x="-123770" y="8724033"/>
                <a:ext cx="742950" cy="528639"/>
              </a:xfrm>
              <a:custGeom>
                <a:avLst/>
                <a:gdLst/>
                <a:ahLst/>
                <a:cxnLst/>
                <a:rect l="l" t="t" r="r" b="b"/>
                <a:pathLst>
                  <a:path w="198" h="141" extrusionOk="0">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7" name="Google Shape;257;p3"/>
              <p:cNvSpPr/>
              <p:nvPr/>
            </p:nvSpPr>
            <p:spPr>
              <a:xfrm>
                <a:off x="-145995" y="8701808"/>
                <a:ext cx="787400" cy="573089"/>
              </a:xfrm>
              <a:custGeom>
                <a:avLst/>
                <a:gdLst/>
                <a:ahLst/>
                <a:cxnLst/>
                <a:rect l="l" t="t" r="r" b="b"/>
                <a:pathLst>
                  <a:path w="210" h="153" extrusionOk="0">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8" name="Google Shape;258;p3"/>
              <p:cNvSpPr/>
              <p:nvPr/>
            </p:nvSpPr>
            <p:spPr>
              <a:xfrm>
                <a:off x="277868" y="9084396"/>
                <a:ext cx="319088" cy="4445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9" name="Google Shape;259;p3"/>
              <p:cNvSpPr/>
              <p:nvPr/>
            </p:nvSpPr>
            <p:spPr>
              <a:xfrm>
                <a:off x="277868" y="9159009"/>
                <a:ext cx="319088" cy="4445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60" name="Google Shape;260;p3"/>
              <p:cNvSpPr/>
              <p:nvPr/>
            </p:nvSpPr>
            <p:spPr>
              <a:xfrm>
                <a:off x="239768" y="8674820"/>
                <a:ext cx="217488" cy="214313"/>
              </a:xfrm>
              <a:custGeom>
                <a:avLst/>
                <a:gdLst/>
                <a:ahLst/>
                <a:cxnLst/>
                <a:rect l="l" t="t" r="r" b="b"/>
                <a:pathLst>
                  <a:path w="58" h="57" extrusionOk="0">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61" name="Google Shape;261;p3"/>
              <p:cNvSpPr/>
              <p:nvPr/>
            </p:nvSpPr>
            <p:spPr>
              <a:xfrm>
                <a:off x="-96782" y="8746254"/>
                <a:ext cx="693738" cy="484189"/>
              </a:xfrm>
              <a:custGeom>
                <a:avLst/>
                <a:gdLst/>
                <a:ahLst/>
                <a:cxnLst/>
                <a:rect l="l" t="t" r="r" b="b"/>
                <a:pathLst>
                  <a:path w="437" h="305" extrusionOk="0">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grpSp>
        <p:sp>
          <p:nvSpPr>
            <p:cNvPr id="262" name="Google Shape;262;p3"/>
            <p:cNvSpPr txBox="1"/>
            <p:nvPr/>
          </p:nvSpPr>
          <p:spPr>
            <a:xfrm>
              <a:off x="932118" y="8770019"/>
              <a:ext cx="3338734" cy="6442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600" b="1">
                  <a:solidFill>
                    <a:schemeClr val="lt1"/>
                  </a:solidFill>
                  <a:latin typeface="Tahoma"/>
                  <a:ea typeface="Tahoma"/>
                  <a:cs typeface="Tahoma"/>
                  <a:sym typeface="Tahoma"/>
                </a:rPr>
                <a:t>Trạm</a:t>
              </a:r>
              <a:endParaRPr sz="4600" b="1">
                <a:solidFill>
                  <a:schemeClr val="lt1"/>
                </a:solidFill>
                <a:latin typeface="Tahoma"/>
                <a:ea typeface="Tahoma"/>
                <a:cs typeface="Tahoma"/>
                <a:sym typeface="Tahoma"/>
              </a:endParaRPr>
            </a:p>
          </p:txBody>
        </p:sp>
      </p:grpSp>
      <p:grpSp>
        <p:nvGrpSpPr>
          <p:cNvPr id="6" name="Group 66">
            <a:extLst>
              <a:ext uri="{FF2B5EF4-FFF2-40B4-BE49-F238E27FC236}">
                <a16:creationId xmlns:a16="http://schemas.microsoft.com/office/drawing/2014/main" id="{C4679AE0-23EB-EA4C-0A06-A09EF09E177F}"/>
              </a:ext>
            </a:extLst>
          </p:cNvPr>
          <p:cNvGrpSpPr/>
          <p:nvPr/>
        </p:nvGrpSpPr>
        <p:grpSpPr>
          <a:xfrm>
            <a:off x="417318" y="3744856"/>
            <a:ext cx="23549364" cy="9972732"/>
            <a:chOff x="4221718" y="3414063"/>
            <a:chExt cx="15942152" cy="11098699"/>
          </a:xfrm>
        </p:grpSpPr>
        <p:sp>
          <p:nvSpPr>
            <p:cNvPr id="7" name="Rounded Rectangle 67">
              <a:extLst>
                <a:ext uri="{FF2B5EF4-FFF2-40B4-BE49-F238E27FC236}">
                  <a16:creationId xmlns:a16="http://schemas.microsoft.com/office/drawing/2014/main" id="{F9C92ECB-EE71-DCD9-8B68-92F02E9C75C6}"/>
                </a:ext>
              </a:extLst>
            </p:cNvPr>
            <p:cNvSpPr/>
            <p:nvPr/>
          </p:nvSpPr>
          <p:spPr>
            <a:xfrm>
              <a:off x="4221718" y="3432779"/>
              <a:ext cx="15942152" cy="11079983"/>
            </a:xfrm>
            <a:prstGeom prst="roundRect">
              <a:avLst>
                <a:gd name="adj" fmla="val 1703"/>
              </a:avLst>
            </a:prstGeom>
            <a:solidFill>
              <a:srgbClr val="EEECE1">
                <a:lumMod val="90000"/>
              </a:srgbClr>
            </a:solidFill>
            <a:ln w="19050" cap="flat" cmpd="sng" algn="ctr">
              <a:solidFill>
                <a:sysClr val="window" lastClr="FFFFFF">
                  <a:lumMod val="75000"/>
                </a:sysClr>
              </a:solidFill>
              <a:prstDash val="solid"/>
            </a:ln>
            <a:effectLst/>
            <a:scene3d>
              <a:camera prst="orthographicFront"/>
              <a:lightRig rig="threePt" dir="t"/>
            </a:scene3d>
            <a:sp3d>
              <a:bevelT/>
            </a:sp3d>
          </p:spPr>
          <p:txBody>
            <a:bodyPr lIns="36000" tIns="18000" rIns="36000" bIns="18000"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600"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8" name="Round Same Side Corner Rectangle 68">
              <a:extLst>
                <a:ext uri="{FF2B5EF4-FFF2-40B4-BE49-F238E27FC236}">
                  <a16:creationId xmlns:a16="http://schemas.microsoft.com/office/drawing/2014/main" id="{DDCBD178-4112-FB05-E2E3-FE4129E24692}"/>
                </a:ext>
              </a:extLst>
            </p:cNvPr>
            <p:cNvSpPr/>
            <p:nvPr/>
          </p:nvSpPr>
          <p:spPr>
            <a:xfrm>
              <a:off x="4221718" y="3423084"/>
              <a:ext cx="15942152" cy="2566500"/>
            </a:xfrm>
            <a:prstGeom prst="round2SameRect">
              <a:avLst/>
            </a:prstGeom>
            <a:solidFill>
              <a:srgbClr val="EEECE1">
                <a:lumMod val="50000"/>
              </a:srgbClr>
            </a:solidFill>
            <a:ln w="25400" cap="flat" cmpd="sng" algn="ctr">
              <a:no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Box 69">
              <a:extLst>
                <a:ext uri="{FF2B5EF4-FFF2-40B4-BE49-F238E27FC236}">
                  <a16:creationId xmlns:a16="http://schemas.microsoft.com/office/drawing/2014/main" id="{039E93A6-914E-3201-2DA6-2BA65601A31D}"/>
                </a:ext>
              </a:extLst>
            </p:cNvPr>
            <p:cNvSpPr txBox="1"/>
            <p:nvPr/>
          </p:nvSpPr>
          <p:spPr>
            <a:xfrm>
              <a:off x="4624885" y="3414063"/>
              <a:ext cx="7355388" cy="2568944"/>
            </a:xfrm>
            <a:prstGeom prst="rect">
              <a:avLst/>
            </a:prstGeom>
            <a:solidFill>
              <a:schemeClr val="accent5">
                <a:lumMod val="60000"/>
                <a:lumOff val="40000"/>
              </a:schemeClr>
            </a:solidFill>
          </p:spPr>
          <p:txBody>
            <a:bodyPr wrap="square" rtlCol="0">
              <a:spAutoFit/>
            </a:bodyPr>
            <a:lstStyle/>
            <a:p>
              <a:pPr algn="just" defTabSz="2177278">
                <a:buClrTx/>
                <a:defRPr/>
              </a:pPr>
              <a:r>
                <a:rPr kumimoji="0" lang="en-US" sz="36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rPr>
                <a:t>Trạm 1: </a:t>
              </a:r>
              <a:r>
                <a:rPr lang="en-US" sz="3600" b="1">
                  <a:effectLst/>
                  <a:latin typeface="Times New Roman" panose="02020603050405020304" pitchFamily="18" charset="0"/>
                  <a:ea typeface="Arial" panose="020B0604020202020204" pitchFamily="34" charset="0"/>
                </a:rPr>
                <a:t>Thực hiện thí nghiệm </a:t>
              </a:r>
            </a:p>
            <a:p>
              <a:pPr algn="just" defTabSz="2177278">
                <a:buClrTx/>
                <a:defRPr/>
              </a:pPr>
              <a:endParaRPr lang="en-US" altLang="en-US" sz="36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defTabSz="2177278">
                <a:buClrTx/>
                <a:defRPr/>
              </a:pPr>
              <a:r>
                <a:rPr lang="en-US" altLang="en-US" sz="36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a:t>
              </a:r>
              <a:r>
                <a:rPr kumimoji="0" lang="en-GB" altLang="en-US" sz="36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ể nghiên cứu sự ảnh hưởng của nhiệt độ đến chuyển dịch cân bằng.</a:t>
              </a:r>
              <a:r>
                <a:rPr kumimoji="0" lang="en-GB" altLang="en-US" sz="3600" b="1" i="0" u="none" strike="noStrike" cap="none" normalizeH="0" baseline="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 </a:t>
              </a:r>
              <a:endParaRPr kumimoji="0" lang="en-GB" altLang="en-US" sz="3600" b="0" i="0" u="none" strike="noStrike" cap="none" normalizeH="0" baseline="0">
                <a:ln>
                  <a:noFill/>
                </a:ln>
                <a:solidFill>
                  <a:schemeClr val="tx1"/>
                </a:solidFill>
                <a:effectLst/>
                <a:latin typeface="Arial" panose="020B0604020202020204" pitchFamily="34" charset="0"/>
              </a:endParaRPr>
            </a:p>
          </p:txBody>
        </p:sp>
        <p:sp>
          <p:nvSpPr>
            <p:cNvPr id="4" name="TextBox 69">
              <a:extLst>
                <a:ext uri="{FF2B5EF4-FFF2-40B4-BE49-F238E27FC236}">
                  <a16:creationId xmlns:a16="http://schemas.microsoft.com/office/drawing/2014/main" id="{A1C94170-3001-9633-72D3-056DB13C6742}"/>
                </a:ext>
              </a:extLst>
            </p:cNvPr>
            <p:cNvSpPr txBox="1"/>
            <p:nvPr/>
          </p:nvSpPr>
          <p:spPr>
            <a:xfrm>
              <a:off x="12441603" y="3432779"/>
              <a:ext cx="7592381" cy="2568944"/>
            </a:xfrm>
            <a:prstGeom prst="rect">
              <a:avLst/>
            </a:prstGeom>
            <a:solidFill>
              <a:schemeClr val="accent2">
                <a:lumMod val="40000"/>
                <a:lumOff val="60000"/>
              </a:schemeClr>
            </a:solidFill>
          </p:spPr>
          <p:txBody>
            <a:bodyPr wrap="square" rtlCol="0">
              <a:spAutoFit/>
            </a:bodyPr>
            <a:lstStyle/>
            <a:p>
              <a:pPr algn="just" defTabSz="2177278">
                <a:buClrTx/>
                <a:defRPr/>
              </a:pPr>
              <a:r>
                <a:rPr kumimoji="0" lang="en-US" sz="3600" b="1" i="0" u="none" strike="noStrike" kern="1200" cap="none" spc="0" normalizeH="0" baseline="0" noProof="0">
                  <a:ln>
                    <a:noFill/>
                  </a:ln>
                  <a:solidFill>
                    <a:prstClr val="white"/>
                  </a:solidFill>
                  <a:effectLst/>
                  <a:uLnTx/>
                  <a:uFillTx/>
                  <a:latin typeface="+mj-lt"/>
                  <a:ea typeface="Tahoma" pitchFamily="34" charset="0"/>
                  <a:cs typeface="Tahoma" pitchFamily="34" charset="0"/>
                </a:rPr>
                <a:t>Trạm 2: </a:t>
              </a:r>
              <a:r>
                <a:rPr lang="en-US" sz="3600" b="1">
                  <a:effectLst/>
                  <a:latin typeface="+mj-lt"/>
                  <a:ea typeface="Arial" panose="020B0604020202020204" pitchFamily="34" charset="0"/>
                </a:rPr>
                <a:t>Thực hiện thí nghiệm </a:t>
              </a:r>
            </a:p>
            <a:p>
              <a:pPr algn="just" defTabSz="2177278">
                <a:buClrTx/>
                <a:defRPr/>
              </a:pPr>
              <a:endParaRPr lang="en-GB" sz="3600">
                <a:effectLst/>
                <a:latin typeface="+mj-lt"/>
                <a:ea typeface="Calibri" panose="020F0502020204030204" pitchFamily="34" charset="0"/>
                <a:cs typeface="Times New Roman" panose="02020603050405020304" pitchFamily="18" charset="0"/>
              </a:endParaRPr>
            </a:p>
            <a:p>
              <a:pPr algn="just" defTabSz="2177278">
                <a:buClrTx/>
                <a:defRPr/>
              </a:pPr>
              <a:r>
                <a:rPr lang="en-GB" sz="3600">
                  <a:effectLst/>
                  <a:latin typeface="+mj-lt"/>
                  <a:ea typeface="Calibri" panose="020F0502020204030204" pitchFamily="34" charset="0"/>
                  <a:cs typeface="Times New Roman" panose="02020603050405020304" pitchFamily="18" charset="0"/>
                </a:rPr>
                <a:t>Thủy phân sodium acetat để nghiên cứu sự ảnh hưởng của nhiệt độ đến chuyển dịch cân bằng</a:t>
              </a:r>
              <a:r>
                <a:rPr lang="en-GB" sz="3600" b="1">
                  <a:latin typeface="+mj-lt"/>
                  <a:ea typeface="Calibri" panose="020F0502020204030204" pitchFamily="34" charset="0"/>
                  <a:cs typeface="Times New Roman" panose="02020603050405020304" pitchFamily="18" charset="0"/>
                </a:rPr>
                <a:t>.</a:t>
              </a:r>
              <a:endParaRPr kumimoji="0" lang="en-US" sz="3600" i="0" u="none" strike="noStrike" kern="1200" cap="none" spc="0" normalizeH="0" baseline="0" noProof="0" dirty="0">
                <a:ln>
                  <a:noFill/>
                </a:ln>
                <a:solidFill>
                  <a:prstClr val="white"/>
                </a:solidFill>
                <a:effectLst/>
                <a:uLnTx/>
                <a:uFillTx/>
                <a:latin typeface="+mj-lt"/>
                <a:ea typeface="Tahoma" pitchFamily="34" charset="0"/>
                <a:cs typeface="Tahoma" pitchFamily="34" charset="0"/>
              </a:endParaRPr>
            </a:p>
          </p:txBody>
        </p:sp>
      </p:grpSp>
      <p:graphicFrame>
        <p:nvGraphicFramePr>
          <p:cNvPr id="11" name="Object 10">
            <a:extLst>
              <a:ext uri="{FF2B5EF4-FFF2-40B4-BE49-F238E27FC236}">
                <a16:creationId xmlns:a16="http://schemas.microsoft.com/office/drawing/2014/main" id="{4F351FE1-F4ED-308F-8252-587F6363E450}"/>
              </a:ext>
            </a:extLst>
          </p:cNvPr>
          <p:cNvGraphicFramePr>
            <a:graphicFrameLocks noChangeAspect="1"/>
          </p:cNvGraphicFramePr>
          <p:nvPr/>
        </p:nvGraphicFramePr>
        <p:xfrm>
          <a:off x="0" y="457200"/>
          <a:ext cx="390525" cy="257175"/>
        </p:xfrm>
        <a:graphic>
          <a:graphicData uri="http://schemas.openxmlformats.org/presentationml/2006/ole">
            <mc:AlternateContent xmlns:mc="http://schemas.openxmlformats.org/markup-compatibility/2006">
              <mc:Choice xmlns:v="urn:schemas-microsoft-com:vml" Requires="v">
                <p:oleObj spid="_x0000_s9221" name="Equation" r:id="rId4" imgW="393529" imgH="253890" progId="Equation.DSMT4">
                  <p:embed/>
                </p:oleObj>
              </mc:Choice>
              <mc:Fallback>
                <p:oleObj name="Equation" r:id="rId4" imgW="393529" imgH="253890" progId="Equation.DSMT4">
                  <p:embed/>
                  <p:pic>
                    <p:nvPicPr>
                      <p:cNvPr id="11" name="Object 10">
                        <a:extLst>
                          <a:ext uri="{FF2B5EF4-FFF2-40B4-BE49-F238E27FC236}">
                            <a16:creationId xmlns:a16="http://schemas.microsoft.com/office/drawing/2014/main" id="{4F351FE1-F4ED-308F-8252-587F6363E4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57200"/>
                        <a:ext cx="390525" cy="257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a:extLst>
              <a:ext uri="{FF2B5EF4-FFF2-40B4-BE49-F238E27FC236}">
                <a16:creationId xmlns:a16="http://schemas.microsoft.com/office/drawing/2014/main" id="{E5B4970D-A780-68BB-7607-DD75899E6AEA}"/>
              </a:ext>
            </a:extLst>
          </p:cNvPr>
          <p:cNvGraphicFramePr>
            <a:graphicFrameLocks noChangeAspect="1"/>
          </p:cNvGraphicFramePr>
          <p:nvPr/>
        </p:nvGraphicFramePr>
        <p:xfrm>
          <a:off x="3235408" y="4193952"/>
          <a:ext cx="3763829" cy="908510"/>
        </p:xfrm>
        <a:graphic>
          <a:graphicData uri="http://schemas.openxmlformats.org/presentationml/2006/ole">
            <mc:AlternateContent xmlns:mc="http://schemas.openxmlformats.org/markup-compatibility/2006">
              <mc:Choice xmlns:v="urn:schemas-microsoft-com:vml" Requires="v">
                <p:oleObj spid="_x0000_s9222" name="Equation" r:id="rId6" imgW="1104840" imgH="266400" progId="Equation.DSMT4">
                  <p:embed/>
                </p:oleObj>
              </mc:Choice>
              <mc:Fallback>
                <p:oleObj name="Equation" r:id="rId6" imgW="1104840" imgH="266400" progId="Equation.DSMT4">
                  <p:embed/>
                  <p:pic>
                    <p:nvPicPr>
                      <p:cNvPr id="18" name="Object 17">
                        <a:extLst>
                          <a:ext uri="{FF2B5EF4-FFF2-40B4-BE49-F238E27FC236}">
                            <a16:creationId xmlns:a16="http://schemas.microsoft.com/office/drawing/2014/main" id="{E5B4970D-A780-68BB-7607-DD75899E6AEA}"/>
                          </a:ext>
                        </a:extLst>
                      </p:cNvPr>
                      <p:cNvPicPr/>
                      <p:nvPr/>
                    </p:nvPicPr>
                    <p:blipFill>
                      <a:blip r:embed="rId7"/>
                      <a:stretch>
                        <a:fillRect/>
                      </a:stretch>
                    </p:blipFill>
                    <p:spPr>
                      <a:xfrm>
                        <a:off x="3235408" y="4193952"/>
                        <a:ext cx="3763829" cy="908510"/>
                      </a:xfrm>
                      <a:prstGeom prst="rect">
                        <a:avLst/>
                      </a:prstGeom>
                    </p:spPr>
                  </p:pic>
                </p:oleObj>
              </mc:Fallback>
            </mc:AlternateContent>
          </a:graphicData>
        </a:graphic>
      </p:graphicFrame>
      <p:graphicFrame>
        <p:nvGraphicFramePr>
          <p:cNvPr id="20" name="Object 19">
            <a:extLst>
              <a:ext uri="{FF2B5EF4-FFF2-40B4-BE49-F238E27FC236}">
                <a16:creationId xmlns:a16="http://schemas.microsoft.com/office/drawing/2014/main" id="{CE971513-E36E-7DF2-85EA-7FF39AEA09F9}"/>
              </a:ext>
            </a:extLst>
          </p:cNvPr>
          <p:cNvGraphicFramePr>
            <a:graphicFrameLocks noChangeAspect="1"/>
          </p:cNvGraphicFramePr>
          <p:nvPr/>
        </p:nvGraphicFramePr>
        <p:xfrm>
          <a:off x="12677603" y="4151012"/>
          <a:ext cx="10979145" cy="1011237"/>
        </p:xfrm>
        <a:graphic>
          <a:graphicData uri="http://schemas.openxmlformats.org/presentationml/2006/ole">
            <mc:AlternateContent xmlns:mc="http://schemas.openxmlformats.org/markup-compatibility/2006">
              <mc:Choice xmlns:v="urn:schemas-microsoft-com:vml" Requires="v">
                <p:oleObj spid="_x0000_s9223" name="Equation" r:id="rId8" imgW="2895480" imgH="266400" progId="Equation.DSMT4">
                  <p:embed/>
                </p:oleObj>
              </mc:Choice>
              <mc:Fallback>
                <p:oleObj name="Equation" r:id="rId8" imgW="2895480" imgH="266400" progId="Equation.DSMT4">
                  <p:embed/>
                  <p:pic>
                    <p:nvPicPr>
                      <p:cNvPr id="20" name="Object 19">
                        <a:extLst>
                          <a:ext uri="{FF2B5EF4-FFF2-40B4-BE49-F238E27FC236}">
                            <a16:creationId xmlns:a16="http://schemas.microsoft.com/office/drawing/2014/main" id="{CE971513-E36E-7DF2-85EA-7FF39AEA09F9}"/>
                          </a:ext>
                        </a:extLst>
                      </p:cNvPr>
                      <p:cNvPicPr/>
                      <p:nvPr/>
                    </p:nvPicPr>
                    <p:blipFill>
                      <a:blip r:embed="rId9"/>
                      <a:stretch>
                        <a:fillRect/>
                      </a:stretch>
                    </p:blipFill>
                    <p:spPr>
                      <a:xfrm>
                        <a:off x="12677603" y="4151012"/>
                        <a:ext cx="10979145" cy="1011237"/>
                      </a:xfrm>
                      <a:prstGeom prst="rect">
                        <a:avLst/>
                      </a:prstGeom>
                    </p:spPr>
                  </p:pic>
                </p:oleObj>
              </mc:Fallback>
            </mc:AlternateContent>
          </a:graphicData>
        </a:graphic>
      </p:graphicFrame>
      <p:sp>
        <p:nvSpPr>
          <p:cNvPr id="24" name="Rectangle 12">
            <a:extLst>
              <a:ext uri="{FF2B5EF4-FFF2-40B4-BE49-F238E27FC236}">
                <a16:creationId xmlns:a16="http://schemas.microsoft.com/office/drawing/2014/main" id="{DD6475E4-6A83-5EEF-B3A3-FC78C1F37EC8}"/>
              </a:ext>
            </a:extLst>
          </p:cNvPr>
          <p:cNvSpPr>
            <a:spLocks noChangeArrowheads="1"/>
          </p:cNvSpPr>
          <p:nvPr/>
        </p:nvSpPr>
        <p:spPr bwMode="auto">
          <a:xfrm>
            <a:off x="0" y="0"/>
            <a:ext cx="2438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214313"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3" name="Table 2">
            <a:extLst>
              <a:ext uri="{FF2B5EF4-FFF2-40B4-BE49-F238E27FC236}">
                <a16:creationId xmlns:a16="http://schemas.microsoft.com/office/drawing/2014/main" id="{CC51E5CC-31EA-8B12-9743-49886B90214D}"/>
              </a:ext>
            </a:extLst>
          </p:cNvPr>
          <p:cNvGraphicFramePr>
            <a:graphicFrameLocks noGrp="1"/>
          </p:cNvGraphicFramePr>
          <p:nvPr>
            <p:extLst>
              <p:ext uri="{D42A27DB-BD31-4B8C-83A1-F6EECF244321}">
                <p14:modId xmlns:p14="http://schemas.microsoft.com/office/powerpoint/2010/main" val="685158566"/>
              </p:ext>
            </p:extLst>
          </p:nvPr>
        </p:nvGraphicFramePr>
        <p:xfrm>
          <a:off x="725440" y="6383191"/>
          <a:ext cx="11118704" cy="6931894"/>
        </p:xfrm>
        <a:graphic>
          <a:graphicData uri="http://schemas.openxmlformats.org/drawingml/2006/table">
            <a:tbl>
              <a:tblPr firstRow="1" firstCol="1" bandRow="1">
                <a:tableStyleId>{5C22544A-7EE6-4342-B048-85BDC9FD1C3A}</a:tableStyleId>
              </a:tblPr>
              <a:tblGrid>
                <a:gridCol w="1702481">
                  <a:extLst>
                    <a:ext uri="{9D8B030D-6E8A-4147-A177-3AD203B41FA5}">
                      <a16:colId xmlns:a16="http://schemas.microsoft.com/office/drawing/2014/main" val="2928010307"/>
                    </a:ext>
                  </a:extLst>
                </a:gridCol>
                <a:gridCol w="2215662">
                  <a:extLst>
                    <a:ext uri="{9D8B030D-6E8A-4147-A177-3AD203B41FA5}">
                      <a16:colId xmlns:a16="http://schemas.microsoft.com/office/drawing/2014/main" val="944156978"/>
                    </a:ext>
                  </a:extLst>
                </a:gridCol>
                <a:gridCol w="3763107">
                  <a:extLst>
                    <a:ext uri="{9D8B030D-6E8A-4147-A177-3AD203B41FA5}">
                      <a16:colId xmlns:a16="http://schemas.microsoft.com/office/drawing/2014/main" val="2112243579"/>
                    </a:ext>
                  </a:extLst>
                </a:gridCol>
                <a:gridCol w="3437454">
                  <a:extLst>
                    <a:ext uri="{9D8B030D-6E8A-4147-A177-3AD203B41FA5}">
                      <a16:colId xmlns:a16="http://schemas.microsoft.com/office/drawing/2014/main" val="3205829248"/>
                    </a:ext>
                  </a:extLst>
                </a:gridCol>
              </a:tblGrid>
              <a:tr h="2542774">
                <a:tc>
                  <a:txBody>
                    <a:bodyPr/>
                    <a:lstStyle/>
                    <a:p>
                      <a:pPr marL="0" marR="0" algn="ctr">
                        <a:lnSpc>
                          <a:spcPct val="150000"/>
                        </a:lnSpc>
                        <a:spcBef>
                          <a:spcPts val="0"/>
                        </a:spcBef>
                        <a:spcAft>
                          <a:spcPts val="0"/>
                        </a:spcAft>
                      </a:pPr>
                      <a:r>
                        <a:rPr lang="nl-NL" sz="3200">
                          <a:effectLst/>
                        </a:rPr>
                        <a:t>Tác động</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nl-NL" sz="3200">
                          <a:effectLst/>
                        </a:rPr>
                        <a:t>Hiện tượng</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nl-NL" sz="3200">
                          <a:effectLst/>
                        </a:rPr>
                        <a:t>Chiều chuyển dịch CB (thuân/nghịch)</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nl-NL" sz="3200">
                          <a:effectLst/>
                        </a:rPr>
                        <a:t>Chiều chuyển dịch CB (thuân/nghịch)</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79510200"/>
                  </a:ext>
                </a:extLst>
              </a:tr>
              <a:tr h="2173161">
                <a:tc>
                  <a:txBody>
                    <a:bodyPr/>
                    <a:lstStyle/>
                    <a:p>
                      <a:pPr marL="0" marR="0" algn="ctr">
                        <a:lnSpc>
                          <a:spcPct val="150000"/>
                        </a:lnSpc>
                        <a:spcBef>
                          <a:spcPts val="0"/>
                        </a:spcBef>
                        <a:spcAft>
                          <a:spcPts val="0"/>
                        </a:spcAft>
                      </a:pPr>
                      <a:r>
                        <a:rPr lang="nl-NL" sz="3200">
                          <a:effectLst/>
                        </a:rPr>
                        <a:t>Tăng nhiệt độ</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nl-NL" sz="3200">
                          <a:effectLst/>
                        </a:rPr>
                        <a:t>Màu khí đậm dần</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nl-NL" sz="3200">
                          <a:effectLst/>
                        </a:rPr>
                        <a:t>Chuyển dịch theo chiều nghịch</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nl-NL" sz="3200">
                          <a:effectLst/>
                        </a:rPr>
                        <a:t>Chuyển dịch theo chiều thu nhiệt</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45678651"/>
                  </a:ext>
                </a:extLst>
              </a:tr>
              <a:tr h="2173161">
                <a:tc>
                  <a:txBody>
                    <a:bodyPr/>
                    <a:lstStyle/>
                    <a:p>
                      <a:pPr marL="0" marR="0" algn="ctr">
                        <a:lnSpc>
                          <a:spcPct val="150000"/>
                        </a:lnSpc>
                        <a:spcBef>
                          <a:spcPts val="0"/>
                        </a:spcBef>
                        <a:spcAft>
                          <a:spcPts val="0"/>
                        </a:spcAft>
                      </a:pPr>
                      <a:r>
                        <a:rPr lang="nl-NL" sz="3200">
                          <a:effectLst/>
                        </a:rPr>
                        <a:t>Giảm nhiệt độ</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nl-NL" sz="3200">
                          <a:effectLst/>
                        </a:rPr>
                        <a:t>Màu khí nhạt dần</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nl-NL" sz="3200">
                          <a:effectLst/>
                        </a:rPr>
                        <a:t>Chuyển dịch theo chiều thuận</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nl-NL" sz="3200">
                          <a:effectLst/>
                        </a:rPr>
                        <a:t>Chuyển dịch theo chiều tỏa nhiệt</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90810730"/>
                  </a:ext>
                </a:extLst>
              </a:tr>
            </a:tbl>
          </a:graphicData>
        </a:graphic>
      </p:graphicFrame>
      <p:graphicFrame>
        <p:nvGraphicFramePr>
          <p:cNvPr id="10" name="Table 9">
            <a:extLst>
              <a:ext uri="{FF2B5EF4-FFF2-40B4-BE49-F238E27FC236}">
                <a16:creationId xmlns:a16="http://schemas.microsoft.com/office/drawing/2014/main" id="{90BCFD1D-AD8C-6DB1-C210-8BCCD78E35B0}"/>
              </a:ext>
            </a:extLst>
          </p:cNvPr>
          <p:cNvGraphicFramePr>
            <a:graphicFrameLocks noGrp="1"/>
          </p:cNvGraphicFramePr>
          <p:nvPr>
            <p:extLst>
              <p:ext uri="{D42A27DB-BD31-4B8C-83A1-F6EECF244321}">
                <p14:modId xmlns:p14="http://schemas.microsoft.com/office/powerpoint/2010/main" val="161626056"/>
              </p:ext>
            </p:extLst>
          </p:nvPr>
        </p:nvGraphicFramePr>
        <p:xfrm>
          <a:off x="12541446" y="6250112"/>
          <a:ext cx="11233372" cy="7321906"/>
        </p:xfrm>
        <a:graphic>
          <a:graphicData uri="http://schemas.openxmlformats.org/drawingml/2006/table">
            <a:tbl>
              <a:tblPr firstRow="1" firstCol="1" bandRow="1">
                <a:tableStyleId>{5C22544A-7EE6-4342-B048-85BDC9FD1C3A}</a:tableStyleId>
              </a:tblPr>
              <a:tblGrid>
                <a:gridCol w="1983446">
                  <a:extLst>
                    <a:ext uri="{9D8B030D-6E8A-4147-A177-3AD203B41FA5}">
                      <a16:colId xmlns:a16="http://schemas.microsoft.com/office/drawing/2014/main" val="3327186958"/>
                    </a:ext>
                  </a:extLst>
                </a:gridCol>
                <a:gridCol w="2883877">
                  <a:extLst>
                    <a:ext uri="{9D8B030D-6E8A-4147-A177-3AD203B41FA5}">
                      <a16:colId xmlns:a16="http://schemas.microsoft.com/office/drawing/2014/main" val="4029396662"/>
                    </a:ext>
                  </a:extLst>
                </a:gridCol>
                <a:gridCol w="3200400">
                  <a:extLst>
                    <a:ext uri="{9D8B030D-6E8A-4147-A177-3AD203B41FA5}">
                      <a16:colId xmlns:a16="http://schemas.microsoft.com/office/drawing/2014/main" val="2979497536"/>
                    </a:ext>
                  </a:extLst>
                </a:gridCol>
                <a:gridCol w="3165649">
                  <a:extLst>
                    <a:ext uri="{9D8B030D-6E8A-4147-A177-3AD203B41FA5}">
                      <a16:colId xmlns:a16="http://schemas.microsoft.com/office/drawing/2014/main" val="1039943110"/>
                    </a:ext>
                  </a:extLst>
                </a:gridCol>
              </a:tblGrid>
              <a:tr h="2856362">
                <a:tc>
                  <a:txBody>
                    <a:bodyPr/>
                    <a:lstStyle/>
                    <a:p>
                      <a:pPr marL="0" marR="0" algn="ctr">
                        <a:lnSpc>
                          <a:spcPct val="150000"/>
                        </a:lnSpc>
                        <a:spcBef>
                          <a:spcPts val="0"/>
                        </a:spcBef>
                        <a:spcAft>
                          <a:spcPts val="0"/>
                        </a:spcAft>
                      </a:pPr>
                      <a:r>
                        <a:rPr lang="nl-NL" sz="3200">
                          <a:effectLst/>
                        </a:rPr>
                        <a:t>Tác động</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nl-NL" sz="3200">
                          <a:effectLst/>
                        </a:rPr>
                        <a:t>Hiện tượng</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nl-NL" sz="3200">
                          <a:effectLst/>
                        </a:rPr>
                        <a:t>Chiều chuyển dịch CB (thuân/nghịch)</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nl-NL" sz="3200">
                          <a:effectLst/>
                        </a:rPr>
                        <a:t>Chiều chuyển dịch CB (thuân/nghịch)</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38293051"/>
                  </a:ext>
                </a:extLst>
              </a:tr>
              <a:tr h="1685605">
                <a:tc>
                  <a:txBody>
                    <a:bodyPr/>
                    <a:lstStyle/>
                    <a:p>
                      <a:pPr marL="0" marR="0" algn="ctr">
                        <a:lnSpc>
                          <a:spcPct val="150000"/>
                        </a:lnSpc>
                        <a:spcBef>
                          <a:spcPts val="0"/>
                        </a:spcBef>
                        <a:spcAft>
                          <a:spcPts val="0"/>
                        </a:spcAft>
                      </a:pPr>
                      <a:r>
                        <a:rPr lang="nl-NL" sz="3200">
                          <a:effectLst/>
                        </a:rPr>
                        <a:t>Tăng nhiệt độ</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nl-NL" sz="3200">
                          <a:effectLst/>
                        </a:rPr>
                        <a:t>Màu dung dịch dần chuyển hồng</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nl-NL" sz="3200">
                          <a:effectLst/>
                        </a:rPr>
                        <a:t>Chuyển dịch theo chiều Thuận</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nl-NL" sz="3200">
                          <a:effectLst/>
                        </a:rPr>
                        <a:t>Chuyển dịch theo chiều thu nhiệt</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15045601"/>
                  </a:ext>
                </a:extLst>
              </a:tr>
              <a:tr h="2270984">
                <a:tc>
                  <a:txBody>
                    <a:bodyPr/>
                    <a:lstStyle/>
                    <a:p>
                      <a:pPr marL="0" marR="0" algn="ctr">
                        <a:lnSpc>
                          <a:spcPct val="150000"/>
                        </a:lnSpc>
                        <a:spcBef>
                          <a:spcPts val="0"/>
                        </a:spcBef>
                        <a:spcAft>
                          <a:spcPts val="0"/>
                        </a:spcAft>
                      </a:pPr>
                      <a:r>
                        <a:rPr lang="nl-NL" sz="3200">
                          <a:effectLst/>
                        </a:rPr>
                        <a:t>Giảm nhiệt độ</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nl-NL" sz="3200">
                          <a:effectLst/>
                        </a:rPr>
                        <a:t>Màu dung dịch nhạt dần</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nl-NL" sz="3200">
                          <a:effectLst/>
                        </a:rPr>
                        <a:t>Chuyển dịch theo chiều nghịch</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nl-NL" sz="3200">
                          <a:effectLst/>
                        </a:rPr>
                        <a:t>Chuyển dịch theo chiều tỏa</a:t>
                      </a:r>
                      <a:endParaRPr lang="en-US" sz="3200">
                        <a:effectLst/>
                      </a:endParaRPr>
                    </a:p>
                    <a:p>
                      <a:pPr marL="0" marR="0" algn="ctr">
                        <a:lnSpc>
                          <a:spcPct val="150000"/>
                        </a:lnSpc>
                        <a:spcBef>
                          <a:spcPts val="0"/>
                        </a:spcBef>
                        <a:spcAft>
                          <a:spcPts val="0"/>
                        </a:spcAft>
                      </a:pPr>
                      <a:r>
                        <a:rPr lang="nl-NL" sz="3200">
                          <a:effectLst/>
                        </a:rPr>
                        <a:t>nhiệt</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15775070"/>
                  </a:ext>
                </a:extLst>
              </a:tr>
            </a:tbl>
          </a:graphicData>
        </a:graphic>
      </p:graphicFrame>
    </p:spTree>
    <p:extLst>
      <p:ext uri="{BB962C8B-B14F-4D97-AF65-F5344CB8AC3E}">
        <p14:creationId xmlns:p14="http://schemas.microsoft.com/office/powerpoint/2010/main" val="2407157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par>
                                <p:cTn id="8" presetID="22" presetClass="entr" presetSubtype="4"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down)">
                                      <p:cBhvr>
                                        <p:cTn id="10" dur="500"/>
                                        <p:tgtEl>
                                          <p:spTgt spid="20"/>
                                        </p:tgtEl>
                                      </p:cBhvr>
                                    </p:animEffect>
                                  </p:childTnLst>
                                </p:cTn>
                              </p:par>
                              <p:par>
                                <p:cTn id="11" presetID="2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par>
                                <p:cTn id="19" presetID="22" presetClass="entr" presetSubtype="4"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grpSp>
        <p:nvGrpSpPr>
          <p:cNvPr id="243" name="Google Shape;243;p3"/>
          <p:cNvGrpSpPr/>
          <p:nvPr/>
        </p:nvGrpSpPr>
        <p:grpSpPr>
          <a:xfrm>
            <a:off x="133132" y="2370473"/>
            <a:ext cx="19658319" cy="830997"/>
            <a:chOff x="299829" y="2699376"/>
            <a:chExt cx="19659598" cy="830899"/>
          </a:xfrm>
        </p:grpSpPr>
        <p:sp>
          <p:nvSpPr>
            <p:cNvPr id="244" name="Google Shape;244;p3"/>
            <p:cNvSpPr/>
            <p:nvPr/>
          </p:nvSpPr>
          <p:spPr>
            <a:xfrm>
              <a:off x="299829" y="2712076"/>
              <a:ext cx="2362200"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245" name="Google Shape;245;p3"/>
            <p:cNvSpPr txBox="1"/>
            <p:nvPr/>
          </p:nvSpPr>
          <p:spPr>
            <a:xfrm>
              <a:off x="1480929" y="2755275"/>
              <a:ext cx="1111794" cy="7539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300" b="1">
                  <a:solidFill>
                    <a:schemeClr val="lt1"/>
                  </a:solidFill>
                  <a:latin typeface="Tahoma"/>
                  <a:ea typeface="Tahoma"/>
                  <a:cs typeface="Tahoma"/>
                  <a:sym typeface="Tahoma"/>
                </a:rPr>
                <a:t>III</a:t>
              </a:r>
              <a:endParaRPr sz="4300" b="1">
                <a:solidFill>
                  <a:schemeClr val="lt1"/>
                </a:solidFill>
                <a:latin typeface="Tahoma"/>
                <a:ea typeface="Tahoma"/>
                <a:cs typeface="Tahoma"/>
                <a:sym typeface="Tahoma"/>
              </a:endParaRPr>
            </a:p>
          </p:txBody>
        </p:sp>
        <p:sp>
          <p:nvSpPr>
            <p:cNvPr id="246" name="Google Shape;246;p3"/>
            <p:cNvSpPr txBox="1"/>
            <p:nvPr/>
          </p:nvSpPr>
          <p:spPr>
            <a:xfrm>
              <a:off x="2676314" y="2699376"/>
              <a:ext cx="17283113" cy="8308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vi-VN" sz="4800" b="1">
                  <a:solidFill>
                    <a:srgbClr val="135F82"/>
                  </a:solidFill>
                  <a:latin typeface="Tahoma"/>
                  <a:ea typeface="Tahoma"/>
                  <a:cs typeface="Tahoma"/>
                  <a:sym typeface="Tahoma"/>
                </a:rPr>
                <a:t>Yếu tố ảnh hưởng đến cân bằng hóa học</a:t>
              </a:r>
            </a:p>
          </p:txBody>
        </p:sp>
      </p:grpSp>
      <p:grpSp>
        <p:nvGrpSpPr>
          <p:cNvPr id="247" name="Google Shape;247;p3"/>
          <p:cNvGrpSpPr/>
          <p:nvPr/>
        </p:nvGrpSpPr>
        <p:grpSpPr>
          <a:xfrm>
            <a:off x="1281301" y="3529982"/>
            <a:ext cx="8792567" cy="2234506"/>
            <a:chOff x="166396" y="8755081"/>
            <a:chExt cx="4167639" cy="1798873"/>
          </a:xfrm>
        </p:grpSpPr>
        <p:sp>
          <p:nvSpPr>
            <p:cNvPr id="248" name="Google Shape;248;p3"/>
            <p:cNvSpPr/>
            <p:nvPr/>
          </p:nvSpPr>
          <p:spPr>
            <a:xfrm>
              <a:off x="384522" y="8755081"/>
              <a:ext cx="3949513" cy="781943"/>
            </a:xfrm>
            <a:prstGeom prst="roundRect">
              <a:avLst>
                <a:gd name="adj" fmla="val 16667"/>
              </a:avLst>
            </a:prstGeom>
            <a:solidFill>
              <a:srgbClr val="0072BC"/>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grpSp>
          <p:nvGrpSpPr>
            <p:cNvPr id="249" name="Google Shape;249;p3"/>
            <p:cNvGrpSpPr/>
            <p:nvPr/>
          </p:nvGrpSpPr>
          <p:grpSpPr>
            <a:xfrm>
              <a:off x="166396" y="8780577"/>
              <a:ext cx="702538" cy="572229"/>
              <a:chOff x="-145995" y="8633545"/>
              <a:chExt cx="787401" cy="641352"/>
            </a:xfrm>
          </p:grpSpPr>
          <p:sp>
            <p:nvSpPr>
              <p:cNvPr id="250" name="Google Shape;250;p3"/>
              <p:cNvSpPr/>
              <p:nvPr/>
            </p:nvSpPr>
            <p:spPr>
              <a:xfrm>
                <a:off x="255643" y="9062171"/>
                <a:ext cx="363538" cy="88900"/>
              </a:xfrm>
              <a:custGeom>
                <a:avLst/>
                <a:gdLst/>
                <a:ahLst/>
                <a:cxnLst/>
                <a:rect l="l" t="t" r="r" b="b"/>
                <a:pathLst>
                  <a:path w="97" h="24" extrusionOk="0">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1" name="Google Shape;251;p3"/>
              <p:cNvSpPr/>
              <p:nvPr/>
            </p:nvSpPr>
            <p:spPr>
              <a:xfrm>
                <a:off x="233418" y="9039946"/>
                <a:ext cx="407988" cy="134938"/>
              </a:xfrm>
              <a:custGeom>
                <a:avLst/>
                <a:gdLst/>
                <a:ahLst/>
                <a:cxnLst/>
                <a:rect l="l" t="t" r="r" b="b"/>
                <a:pathLst>
                  <a:path w="109" h="36" extrusionOk="0">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2" name="Google Shape;252;p3"/>
              <p:cNvSpPr/>
              <p:nvPr/>
            </p:nvSpPr>
            <p:spPr>
              <a:xfrm>
                <a:off x="255643" y="9136784"/>
                <a:ext cx="363538" cy="90488"/>
              </a:xfrm>
              <a:custGeom>
                <a:avLst/>
                <a:gdLst/>
                <a:ahLst/>
                <a:cxnLst/>
                <a:rect l="l" t="t" r="r" b="b"/>
                <a:pathLst>
                  <a:path w="97" h="24" extrusionOk="0">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3" name="Google Shape;253;p3"/>
              <p:cNvSpPr/>
              <p:nvPr/>
            </p:nvSpPr>
            <p:spPr>
              <a:xfrm>
                <a:off x="233418" y="9114559"/>
                <a:ext cx="407988" cy="134938"/>
              </a:xfrm>
              <a:custGeom>
                <a:avLst/>
                <a:gdLst/>
                <a:ahLst/>
                <a:cxnLst/>
                <a:rect l="l" t="t" r="r" b="b"/>
                <a:pathLst>
                  <a:path w="109" h="36" extrusionOk="0">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4" name="Google Shape;254;p3"/>
              <p:cNvSpPr/>
              <p:nvPr/>
            </p:nvSpPr>
            <p:spPr>
              <a:xfrm>
                <a:off x="217543" y="8657358"/>
                <a:ext cx="263525" cy="254000"/>
              </a:xfrm>
              <a:custGeom>
                <a:avLst/>
                <a:gdLst/>
                <a:ahLst/>
                <a:cxnLst/>
                <a:rect l="l" t="t" r="r" b="b"/>
                <a:pathLst>
                  <a:path w="70" h="68" extrusionOk="0">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5" name="Google Shape;255;p3"/>
              <p:cNvSpPr/>
              <p:nvPr/>
            </p:nvSpPr>
            <p:spPr>
              <a:xfrm>
                <a:off x="192143" y="8633545"/>
                <a:ext cx="314325" cy="300038"/>
              </a:xfrm>
              <a:custGeom>
                <a:avLst/>
                <a:gdLst/>
                <a:ahLst/>
                <a:cxnLst/>
                <a:rect l="l" t="t" r="r" b="b"/>
                <a:pathLst>
                  <a:path w="84" h="80" extrusionOk="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6" name="Google Shape;256;p3"/>
              <p:cNvSpPr/>
              <p:nvPr/>
            </p:nvSpPr>
            <p:spPr>
              <a:xfrm>
                <a:off x="-123770" y="8724033"/>
                <a:ext cx="742950" cy="528639"/>
              </a:xfrm>
              <a:custGeom>
                <a:avLst/>
                <a:gdLst/>
                <a:ahLst/>
                <a:cxnLst/>
                <a:rect l="l" t="t" r="r" b="b"/>
                <a:pathLst>
                  <a:path w="198" h="141" extrusionOk="0">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7" name="Google Shape;257;p3"/>
              <p:cNvSpPr/>
              <p:nvPr/>
            </p:nvSpPr>
            <p:spPr>
              <a:xfrm>
                <a:off x="-145995" y="8701808"/>
                <a:ext cx="787400" cy="573089"/>
              </a:xfrm>
              <a:custGeom>
                <a:avLst/>
                <a:gdLst/>
                <a:ahLst/>
                <a:cxnLst/>
                <a:rect l="l" t="t" r="r" b="b"/>
                <a:pathLst>
                  <a:path w="210" h="153" extrusionOk="0">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8" name="Google Shape;258;p3"/>
              <p:cNvSpPr/>
              <p:nvPr/>
            </p:nvSpPr>
            <p:spPr>
              <a:xfrm>
                <a:off x="277868" y="9084396"/>
                <a:ext cx="319088" cy="4445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9" name="Google Shape;259;p3"/>
              <p:cNvSpPr/>
              <p:nvPr/>
            </p:nvSpPr>
            <p:spPr>
              <a:xfrm>
                <a:off x="277868" y="9159009"/>
                <a:ext cx="319088" cy="4445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60" name="Google Shape;260;p3"/>
              <p:cNvSpPr/>
              <p:nvPr/>
            </p:nvSpPr>
            <p:spPr>
              <a:xfrm>
                <a:off x="239768" y="8674820"/>
                <a:ext cx="217488" cy="214313"/>
              </a:xfrm>
              <a:custGeom>
                <a:avLst/>
                <a:gdLst/>
                <a:ahLst/>
                <a:cxnLst/>
                <a:rect l="l" t="t" r="r" b="b"/>
                <a:pathLst>
                  <a:path w="58" h="57" extrusionOk="0">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61" name="Google Shape;261;p3"/>
              <p:cNvSpPr/>
              <p:nvPr/>
            </p:nvSpPr>
            <p:spPr>
              <a:xfrm>
                <a:off x="-96782" y="8746258"/>
                <a:ext cx="693738" cy="484189"/>
              </a:xfrm>
              <a:custGeom>
                <a:avLst/>
                <a:gdLst/>
                <a:ahLst/>
                <a:cxnLst/>
                <a:rect l="l" t="t" r="r" b="b"/>
                <a:pathLst>
                  <a:path w="437" h="305" extrusionOk="0">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grpSp>
        <p:sp>
          <p:nvSpPr>
            <p:cNvPr id="262" name="Google Shape;262;p3"/>
            <p:cNvSpPr txBox="1"/>
            <p:nvPr/>
          </p:nvSpPr>
          <p:spPr>
            <a:xfrm>
              <a:off x="932118" y="8770019"/>
              <a:ext cx="3338734" cy="17839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600" b="1">
                  <a:solidFill>
                    <a:schemeClr val="lt1"/>
                  </a:solidFill>
                  <a:latin typeface="Tahoma"/>
                  <a:ea typeface="Tahoma"/>
                  <a:cs typeface="Tahoma"/>
                  <a:sym typeface="Tahoma"/>
                </a:rPr>
                <a:t>1. Ảnh hưởng nhệt độ</a:t>
              </a:r>
              <a:endParaRPr sz="4600" b="1">
                <a:solidFill>
                  <a:schemeClr val="lt1"/>
                </a:solidFill>
                <a:latin typeface="Tahoma"/>
                <a:ea typeface="Tahoma"/>
                <a:cs typeface="Tahoma"/>
                <a:sym typeface="Tahoma"/>
              </a:endParaRPr>
            </a:p>
          </p:txBody>
        </p:sp>
      </p:grpSp>
      <p:sp>
        <p:nvSpPr>
          <p:cNvPr id="8" name="Round Same Side Corner Rectangle 68">
            <a:extLst>
              <a:ext uri="{FF2B5EF4-FFF2-40B4-BE49-F238E27FC236}">
                <a16:creationId xmlns:a16="http://schemas.microsoft.com/office/drawing/2014/main" id="{DDCBD178-4112-FB05-E2E3-FE4129E24692}"/>
              </a:ext>
            </a:extLst>
          </p:cNvPr>
          <p:cNvSpPr/>
          <p:nvPr/>
        </p:nvSpPr>
        <p:spPr>
          <a:xfrm>
            <a:off x="1649360" y="4850269"/>
            <a:ext cx="22007224" cy="6660787"/>
          </a:xfrm>
          <a:prstGeom prst="round2SameRect">
            <a:avLst/>
          </a:prstGeom>
          <a:solidFill>
            <a:srgbClr val="EEECE1">
              <a:lumMod val="50000"/>
            </a:srgbClr>
          </a:solidFill>
          <a:ln w="25400" cap="flat" cmpd="sng" algn="ctr">
            <a:no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r>
              <a:rPr lang="nl-NL" sz="5400" b="1">
                <a:solidFill>
                  <a:schemeClr val="bg1"/>
                </a:solidFill>
                <a:effectLst/>
                <a:latin typeface="Times New Roman" panose="02020603050405020304" pitchFamily="18" charset="0"/>
                <a:ea typeface="Calibri" panose="020F0502020204030204" pitchFamily="34" charset="0"/>
              </a:rPr>
              <a:t>Kết luận: Khi tăng nhiệt độ, cân bằng chuyển dịch theo chiều của phản ứng thu nhiệt và ngược lại</a:t>
            </a:r>
            <a:endParaRPr kumimoji="0" lang="en-US" sz="5400" b="0" i="0" u="none" strike="noStrike" kern="1200" cap="none" spc="0" normalizeH="0" baseline="0" noProof="0">
              <a:ln>
                <a:noFill/>
              </a:ln>
              <a:solidFill>
                <a:schemeClr val="bg1"/>
              </a:solidFill>
              <a:effectLst/>
              <a:uLnTx/>
              <a:uFillTx/>
              <a:latin typeface="Calibri"/>
              <a:ea typeface="+mn-ea"/>
              <a:cs typeface="+mn-cs"/>
            </a:endParaRPr>
          </a:p>
        </p:txBody>
      </p:sp>
      <p:graphicFrame>
        <p:nvGraphicFramePr>
          <p:cNvPr id="11" name="Object 10">
            <a:extLst>
              <a:ext uri="{FF2B5EF4-FFF2-40B4-BE49-F238E27FC236}">
                <a16:creationId xmlns:a16="http://schemas.microsoft.com/office/drawing/2014/main" id="{4F351FE1-F4ED-308F-8252-587F6363E450}"/>
              </a:ext>
            </a:extLst>
          </p:cNvPr>
          <p:cNvGraphicFramePr>
            <a:graphicFrameLocks noChangeAspect="1"/>
          </p:cNvGraphicFramePr>
          <p:nvPr/>
        </p:nvGraphicFramePr>
        <p:xfrm>
          <a:off x="0" y="457200"/>
          <a:ext cx="390525" cy="257175"/>
        </p:xfrm>
        <a:graphic>
          <a:graphicData uri="http://schemas.openxmlformats.org/presentationml/2006/ole">
            <mc:AlternateContent xmlns:mc="http://schemas.openxmlformats.org/markup-compatibility/2006">
              <mc:Choice xmlns:v="urn:schemas-microsoft-com:vml" Requires="v">
                <p:oleObj spid="_x0000_s10243" name="Equation" r:id="rId4" imgW="393529" imgH="253890" progId="Equation.DSMT4">
                  <p:embed/>
                </p:oleObj>
              </mc:Choice>
              <mc:Fallback>
                <p:oleObj name="Equation" r:id="rId4" imgW="393529" imgH="253890" progId="Equation.DSMT4">
                  <p:embed/>
                  <p:pic>
                    <p:nvPicPr>
                      <p:cNvPr id="11" name="Object 10">
                        <a:extLst>
                          <a:ext uri="{FF2B5EF4-FFF2-40B4-BE49-F238E27FC236}">
                            <a16:creationId xmlns:a16="http://schemas.microsoft.com/office/drawing/2014/main" id="{4F351FE1-F4ED-308F-8252-587F6363E4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57200"/>
                        <a:ext cx="390525" cy="257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Rectangle 12">
            <a:extLst>
              <a:ext uri="{FF2B5EF4-FFF2-40B4-BE49-F238E27FC236}">
                <a16:creationId xmlns:a16="http://schemas.microsoft.com/office/drawing/2014/main" id="{DD6475E4-6A83-5EEF-B3A3-FC78C1F37EC8}"/>
              </a:ext>
            </a:extLst>
          </p:cNvPr>
          <p:cNvSpPr>
            <a:spLocks noChangeArrowheads="1"/>
          </p:cNvSpPr>
          <p:nvPr/>
        </p:nvSpPr>
        <p:spPr bwMode="auto">
          <a:xfrm>
            <a:off x="0" y="0"/>
            <a:ext cx="2438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214313"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983858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grpSp>
        <p:nvGrpSpPr>
          <p:cNvPr id="53" name="Group 1">
            <a:extLst>
              <a:ext uri="{FF2B5EF4-FFF2-40B4-BE49-F238E27FC236}">
                <a16:creationId xmlns:a16="http://schemas.microsoft.com/office/drawing/2014/main" id="{2C69E716-EF34-8C4B-BB20-977BAF7C5DC0}"/>
              </a:ext>
            </a:extLst>
          </p:cNvPr>
          <p:cNvGrpSpPr/>
          <p:nvPr/>
        </p:nvGrpSpPr>
        <p:grpSpPr>
          <a:xfrm>
            <a:off x="1754478" y="6324898"/>
            <a:ext cx="20382767" cy="1515188"/>
            <a:chOff x="247182" y="2237392"/>
            <a:chExt cx="10785933" cy="801895"/>
          </a:xfrm>
        </p:grpSpPr>
        <p:grpSp>
          <p:nvGrpSpPr>
            <p:cNvPr id="54" name="Group 50">
              <a:extLst>
                <a:ext uri="{FF2B5EF4-FFF2-40B4-BE49-F238E27FC236}">
                  <a16:creationId xmlns:a16="http://schemas.microsoft.com/office/drawing/2014/main" id="{EFEB930C-77FB-5562-B961-FAFAF5944BC4}"/>
                </a:ext>
              </a:extLst>
            </p:cNvPr>
            <p:cNvGrpSpPr/>
            <p:nvPr/>
          </p:nvGrpSpPr>
          <p:grpSpPr>
            <a:xfrm>
              <a:off x="247182" y="2237392"/>
              <a:ext cx="2038172" cy="801887"/>
              <a:chOff x="5537206" y="1704231"/>
              <a:chExt cx="2031262" cy="745468"/>
            </a:xfrm>
          </p:grpSpPr>
          <p:sp>
            <p:nvSpPr>
              <p:cNvPr id="259" name="Rectangle 51">
                <a:extLst>
                  <a:ext uri="{FF2B5EF4-FFF2-40B4-BE49-F238E27FC236}">
                    <a16:creationId xmlns:a16="http://schemas.microsoft.com/office/drawing/2014/main" id="{0142A39C-F31B-4525-DBEE-473992CB42DF}"/>
                  </a:ext>
                </a:extLst>
              </p:cNvPr>
              <p:cNvSpPr/>
              <p:nvPr/>
            </p:nvSpPr>
            <p:spPr>
              <a:xfrm>
                <a:off x="5827750" y="1704231"/>
                <a:ext cx="1740718" cy="745468"/>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60" name="Oval 52">
                <a:extLst>
                  <a:ext uri="{FF2B5EF4-FFF2-40B4-BE49-F238E27FC236}">
                    <a16:creationId xmlns:a16="http://schemas.microsoft.com/office/drawing/2014/main" id="{FB00F445-1078-747F-E912-2C5CCA903063}"/>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sp>
            <p:nvSpPr>
              <p:cNvPr id="261" name="TextBox 53">
                <a:extLst>
                  <a:ext uri="{FF2B5EF4-FFF2-40B4-BE49-F238E27FC236}">
                    <a16:creationId xmlns:a16="http://schemas.microsoft.com/office/drawing/2014/main" id="{B4E74AE4-8346-065B-9265-27E9693B98ED}"/>
                  </a:ext>
                </a:extLst>
              </p:cNvPr>
              <p:cNvSpPr txBox="1"/>
              <p:nvPr/>
            </p:nvSpPr>
            <p:spPr>
              <a:xfrm>
                <a:off x="6075400" y="1903250"/>
                <a:ext cx="1492639" cy="408852"/>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fr-FR"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1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55" name="Group 54">
              <a:extLst>
                <a:ext uri="{FF2B5EF4-FFF2-40B4-BE49-F238E27FC236}">
                  <a16:creationId xmlns:a16="http://schemas.microsoft.com/office/drawing/2014/main" id="{5EF6D73A-9E3C-AFDB-0239-F9E7ED65BE8A}"/>
                </a:ext>
              </a:extLst>
            </p:cNvPr>
            <p:cNvGrpSpPr/>
            <p:nvPr/>
          </p:nvGrpSpPr>
          <p:grpSpPr>
            <a:xfrm>
              <a:off x="3163102" y="2237397"/>
              <a:ext cx="2038174" cy="801888"/>
              <a:chOff x="5537206" y="1704231"/>
              <a:chExt cx="2031264" cy="745468"/>
            </a:xfrm>
          </p:grpSpPr>
          <p:sp>
            <p:nvSpPr>
              <p:cNvPr id="256" name="Rectangle 55">
                <a:extLst>
                  <a:ext uri="{FF2B5EF4-FFF2-40B4-BE49-F238E27FC236}">
                    <a16:creationId xmlns:a16="http://schemas.microsoft.com/office/drawing/2014/main" id="{FF959755-E133-FE71-E1C7-4B3BA1BC6AED}"/>
                  </a:ext>
                </a:extLst>
              </p:cNvPr>
              <p:cNvSpPr/>
              <p:nvPr/>
            </p:nvSpPr>
            <p:spPr>
              <a:xfrm>
                <a:off x="5827751" y="1704231"/>
                <a:ext cx="1740719" cy="745468"/>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57" name="Oval 56">
                <a:extLst>
                  <a:ext uri="{FF2B5EF4-FFF2-40B4-BE49-F238E27FC236}">
                    <a16:creationId xmlns:a16="http://schemas.microsoft.com/office/drawing/2014/main" id="{C0363CC1-7F6C-7E56-E134-1D234DC70FD9}"/>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sp>
            <p:nvSpPr>
              <p:cNvPr id="258" name="TextBox 57">
                <a:extLst>
                  <a:ext uri="{FF2B5EF4-FFF2-40B4-BE49-F238E27FC236}">
                    <a16:creationId xmlns:a16="http://schemas.microsoft.com/office/drawing/2014/main" id="{0E04AD19-1B8B-EBF9-EE45-9867FCC8B7F7}"/>
                  </a:ext>
                </a:extLst>
              </p:cNvPr>
              <p:cNvSpPr txBox="1"/>
              <p:nvPr/>
            </p:nvSpPr>
            <p:spPr>
              <a:xfrm>
                <a:off x="5827319" y="1903244"/>
                <a:ext cx="1741151" cy="408852"/>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2</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56" name="Group 3">
              <a:extLst>
                <a:ext uri="{FF2B5EF4-FFF2-40B4-BE49-F238E27FC236}">
                  <a16:creationId xmlns:a16="http://schemas.microsoft.com/office/drawing/2014/main" id="{CF23B054-DF48-39BF-9EDE-56B2CF1B7F5C}"/>
                </a:ext>
              </a:extLst>
            </p:cNvPr>
            <p:cNvGrpSpPr/>
            <p:nvPr/>
          </p:nvGrpSpPr>
          <p:grpSpPr>
            <a:xfrm>
              <a:off x="6079022" y="2237397"/>
              <a:ext cx="2038174" cy="801889"/>
              <a:chOff x="5537206" y="1704231"/>
              <a:chExt cx="2031264" cy="745468"/>
            </a:xfrm>
          </p:grpSpPr>
          <p:sp>
            <p:nvSpPr>
              <p:cNvPr id="61" name="Rectangle 45">
                <a:extLst>
                  <a:ext uri="{FF2B5EF4-FFF2-40B4-BE49-F238E27FC236}">
                    <a16:creationId xmlns:a16="http://schemas.microsoft.com/office/drawing/2014/main" id="{0C377D84-C468-2881-D511-7FFA9904A78A}"/>
                  </a:ext>
                </a:extLst>
              </p:cNvPr>
              <p:cNvSpPr/>
              <p:nvPr/>
            </p:nvSpPr>
            <p:spPr>
              <a:xfrm>
                <a:off x="5827751" y="1704231"/>
                <a:ext cx="1740719" cy="745468"/>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62" name="Oval 46">
                <a:extLst>
                  <a:ext uri="{FF2B5EF4-FFF2-40B4-BE49-F238E27FC236}">
                    <a16:creationId xmlns:a16="http://schemas.microsoft.com/office/drawing/2014/main" id="{84C7C448-F332-F28D-0098-E96FCA975070}"/>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sp>
            <p:nvSpPr>
              <p:cNvPr id="63" name="TextBox 47">
                <a:extLst>
                  <a:ext uri="{FF2B5EF4-FFF2-40B4-BE49-F238E27FC236}">
                    <a16:creationId xmlns:a16="http://schemas.microsoft.com/office/drawing/2014/main" id="{CA2F99A4-4C00-DC7E-83DB-480F313F0378}"/>
                  </a:ext>
                </a:extLst>
              </p:cNvPr>
              <p:cNvSpPr txBox="1"/>
              <p:nvPr/>
            </p:nvSpPr>
            <p:spPr>
              <a:xfrm>
                <a:off x="6016038" y="1903245"/>
                <a:ext cx="1490412" cy="408851"/>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3</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57" name="Group 58">
              <a:extLst>
                <a:ext uri="{FF2B5EF4-FFF2-40B4-BE49-F238E27FC236}">
                  <a16:creationId xmlns:a16="http://schemas.microsoft.com/office/drawing/2014/main" id="{C75660C5-1795-45E7-2459-CDF6F0A3AC00}"/>
                </a:ext>
              </a:extLst>
            </p:cNvPr>
            <p:cNvGrpSpPr/>
            <p:nvPr/>
          </p:nvGrpSpPr>
          <p:grpSpPr>
            <a:xfrm>
              <a:off x="8994942" y="2237398"/>
              <a:ext cx="2038173" cy="801889"/>
              <a:chOff x="5537206" y="1704231"/>
              <a:chExt cx="2031263" cy="745468"/>
            </a:xfrm>
          </p:grpSpPr>
          <p:sp>
            <p:nvSpPr>
              <p:cNvPr id="58" name="Rectangle 59">
                <a:extLst>
                  <a:ext uri="{FF2B5EF4-FFF2-40B4-BE49-F238E27FC236}">
                    <a16:creationId xmlns:a16="http://schemas.microsoft.com/office/drawing/2014/main" id="{858BB183-9700-382C-438C-460288C678C2}"/>
                  </a:ext>
                </a:extLst>
              </p:cNvPr>
              <p:cNvSpPr/>
              <p:nvPr/>
            </p:nvSpPr>
            <p:spPr>
              <a:xfrm>
                <a:off x="5827750" y="1704231"/>
                <a:ext cx="1740719" cy="745468"/>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59" name="Oval 60">
                <a:extLst>
                  <a:ext uri="{FF2B5EF4-FFF2-40B4-BE49-F238E27FC236}">
                    <a16:creationId xmlns:a16="http://schemas.microsoft.com/office/drawing/2014/main" id="{2BD16B99-D6A9-0455-38D3-7C63D9743A38}"/>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60" name="TextBox 61">
                    <a:extLst>
                      <a:ext uri="{FF2B5EF4-FFF2-40B4-BE49-F238E27FC236}">
                        <a16:creationId xmlns:a16="http://schemas.microsoft.com/office/drawing/2014/main" id="{4DFD408E-6A9A-A4DD-BCD5-C821B53A4850}"/>
                      </a:ext>
                    </a:extLst>
                  </p:cNvPr>
                  <p:cNvSpPr txBox="1"/>
                  <p:nvPr/>
                </p:nvSpPr>
                <p:spPr>
                  <a:xfrm>
                    <a:off x="5975686" y="1885631"/>
                    <a:ext cx="1444846" cy="408851"/>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4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𝟒</m:t>
                          </m:r>
                        </m:oMath>
                      </m:oMathPara>
                    </a14:m>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0" name="TextBox 61">
                    <a:extLst>
                      <a:ext uri="{FF2B5EF4-FFF2-40B4-BE49-F238E27FC236}">
                        <a16:creationId xmlns:a16="http://schemas.microsoft.com/office/drawing/2014/main" id="{4DFD408E-6A9A-A4DD-BCD5-C821B53A4850}"/>
                      </a:ext>
                    </a:extLst>
                  </p:cNvPr>
                  <p:cNvSpPr txBox="1">
                    <a:spLocks noRot="1" noChangeAspect="1" noMove="1" noResize="1" noEditPoints="1" noAdjustHandles="1" noChangeArrowheads="1" noChangeShapeType="1" noTextEdit="1"/>
                  </p:cNvSpPr>
                  <p:nvPr/>
                </p:nvSpPr>
                <p:spPr>
                  <a:xfrm>
                    <a:off x="5975686" y="1885631"/>
                    <a:ext cx="1444846" cy="408851"/>
                  </a:xfrm>
                  <a:prstGeom prst="rect">
                    <a:avLst/>
                  </a:prstGeom>
                  <a:blipFill>
                    <a:blip r:embed="rId3"/>
                    <a:stretch>
                      <a:fillRect/>
                    </a:stretch>
                  </a:blipFill>
                </p:spPr>
                <p:txBody>
                  <a:bodyPr/>
                  <a:lstStyle/>
                  <a:p>
                    <a:r>
                      <a:rPr lang="en-US">
                        <a:noFill/>
                      </a:rPr>
                      <a:t> </a:t>
                    </a:r>
                  </a:p>
                </p:txBody>
              </p:sp>
            </mc:Fallback>
          </mc:AlternateContent>
        </p:grpSp>
      </p:grpSp>
      <p:grpSp>
        <p:nvGrpSpPr>
          <p:cNvPr id="46" name="Group 88">
            <a:extLst>
              <a:ext uri="{FF2B5EF4-FFF2-40B4-BE49-F238E27FC236}">
                <a16:creationId xmlns:a16="http://schemas.microsoft.com/office/drawing/2014/main" id="{89949DF0-2360-0822-0451-B3D43DBDEE77}"/>
              </a:ext>
            </a:extLst>
          </p:cNvPr>
          <p:cNvGrpSpPr/>
          <p:nvPr/>
        </p:nvGrpSpPr>
        <p:grpSpPr>
          <a:xfrm>
            <a:off x="405685" y="7426471"/>
            <a:ext cx="23671341" cy="5994561"/>
            <a:chOff x="184495" y="2639982"/>
            <a:chExt cx="11834900" cy="2485656"/>
          </a:xfrm>
        </p:grpSpPr>
        <p:sp>
          <p:nvSpPr>
            <p:cNvPr id="47" name="Rounded Rectangle 4">
              <a:extLst>
                <a:ext uri="{FF2B5EF4-FFF2-40B4-BE49-F238E27FC236}">
                  <a16:creationId xmlns:a16="http://schemas.microsoft.com/office/drawing/2014/main" id="{533A3AF6-CB17-E64A-7561-8A4709C06959}"/>
                </a:ext>
              </a:extLst>
            </p:cNvPr>
            <p:cNvSpPr/>
            <p:nvPr/>
          </p:nvSpPr>
          <p:spPr>
            <a:xfrm>
              <a:off x="184495" y="2639982"/>
              <a:ext cx="11834900" cy="2485656"/>
            </a:xfrm>
            <a:prstGeom prst="roundRect">
              <a:avLst>
                <a:gd name="adj" fmla="val 2239"/>
              </a:avLst>
            </a:prstGeom>
            <a:solidFill>
              <a:srgbClr val="F79646">
                <a:lumMod val="20000"/>
                <a:lumOff val="80000"/>
              </a:srgbClr>
            </a:solidFill>
            <a:ln w="19050" cap="flat" cmpd="sng" algn="ctr">
              <a:solidFill>
                <a:srgbClr val="F79646">
                  <a:lumMod val="50000"/>
                </a:srgbClr>
              </a:solidFill>
              <a:prstDash val="solid"/>
            </a:ln>
            <a:effectLst>
              <a:innerShdw blurRad="114300">
                <a:prstClr val="black"/>
              </a:innerShdw>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48" name="Group 5">
              <a:extLst>
                <a:ext uri="{FF2B5EF4-FFF2-40B4-BE49-F238E27FC236}">
                  <a16:creationId xmlns:a16="http://schemas.microsoft.com/office/drawing/2014/main" id="{B51634C0-3A58-16D0-A779-09F3E36371C5}"/>
                </a:ext>
              </a:extLst>
            </p:cNvPr>
            <p:cNvGrpSpPr/>
            <p:nvPr/>
          </p:nvGrpSpPr>
          <p:grpSpPr>
            <a:xfrm>
              <a:off x="227862" y="2681244"/>
              <a:ext cx="1744623" cy="456057"/>
              <a:chOff x="1323953" y="4504209"/>
              <a:chExt cx="3420095" cy="828634"/>
            </a:xfrm>
          </p:grpSpPr>
          <p:sp>
            <p:nvSpPr>
              <p:cNvPr id="49" name="Freeform 20">
                <a:extLst>
                  <a:ext uri="{FF2B5EF4-FFF2-40B4-BE49-F238E27FC236}">
                    <a16:creationId xmlns:a16="http://schemas.microsoft.com/office/drawing/2014/main" id="{CB2C6447-F10A-85B5-351E-1368979AA8E1}"/>
                  </a:ext>
                </a:extLst>
              </p:cNvPr>
              <p:cNvSpPr>
                <a:spLocks/>
              </p:cNvSpPr>
              <p:nvPr/>
            </p:nvSpPr>
            <p:spPr bwMode="auto">
              <a:xfrm rot="16200000" flipV="1">
                <a:off x="2875907" y="3472901"/>
                <a:ext cx="828631" cy="2891247"/>
              </a:xfrm>
              <a:prstGeom prst="round1Rect">
                <a:avLst/>
              </a:prstGeom>
              <a:solidFill>
                <a:sysClr val="window" lastClr="FFFFFF"/>
              </a:solidFill>
              <a:ln w="57150">
                <a:solidFill>
                  <a:srgbClr val="F79646">
                    <a:lumMod val="50000"/>
                  </a:srgbClr>
                </a:solidFill>
              </a:ln>
              <a:effectLst>
                <a:innerShdw blurRad="63500" dist="50800" dir="18900000">
                  <a:prstClr val="black">
                    <a:alpha val="50000"/>
                  </a:prstClr>
                </a:innerShdw>
              </a:effectLst>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50" name="TextBox 7">
                <a:extLst>
                  <a:ext uri="{FF2B5EF4-FFF2-40B4-BE49-F238E27FC236}">
                    <a16:creationId xmlns:a16="http://schemas.microsoft.com/office/drawing/2014/main" id="{7DBB913B-8810-03CA-0284-DFEEA75DF4A7}"/>
                  </a:ext>
                </a:extLst>
              </p:cNvPr>
              <p:cNvSpPr txBox="1"/>
              <p:nvPr/>
            </p:nvSpPr>
            <p:spPr>
              <a:xfrm>
                <a:off x="2170219" y="4574870"/>
                <a:ext cx="2573829" cy="731764"/>
              </a:xfrm>
              <a:prstGeom prst="rect">
                <a:avLst/>
              </a:prstGeom>
              <a:noFill/>
            </p:spPr>
            <p:txBody>
              <a:bodyPr wrap="none" rtlCol="0">
                <a:spAutoFit/>
              </a:bodyPr>
              <a:lstStyle/>
              <a:p>
                <a:pPr marL="0" marR="0" lvl="0" indent="0"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Yêu cầu</a:t>
                </a:r>
                <a:endParaRPr kumimoji="0" lang="en-US" sz="48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51" name="Round Diagonal Corner Rectangle 8">
                <a:extLst>
                  <a:ext uri="{FF2B5EF4-FFF2-40B4-BE49-F238E27FC236}">
                    <a16:creationId xmlns:a16="http://schemas.microsoft.com/office/drawing/2014/main" id="{C8F2E8D7-6263-EA9F-860C-FFD8DF7C34FF}"/>
                  </a:ext>
                </a:extLst>
              </p:cNvPr>
              <p:cNvSpPr/>
              <p:nvPr/>
            </p:nvSpPr>
            <p:spPr>
              <a:xfrm flipV="1">
                <a:off x="1323953" y="4512362"/>
                <a:ext cx="852450" cy="820481"/>
              </a:xfrm>
              <a:prstGeom prst="round2DiagRect">
                <a:avLst/>
              </a:prstGeom>
              <a:solidFill>
                <a:srgbClr val="F79646">
                  <a:lumMod val="75000"/>
                </a:srgbClr>
              </a:solidFill>
              <a:ln w="57150" cap="flat" cmpd="sng" algn="ctr">
                <a:solidFill>
                  <a:srgbClr val="F79646">
                    <a:lumMod val="50000"/>
                  </a:srgbClr>
                </a:solidFill>
                <a:prstDash val="solid"/>
              </a:ln>
              <a:effectLst>
                <a:innerShdw blurRad="114300">
                  <a:prstClr val="black"/>
                </a:innerShdw>
              </a:effectLst>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sp>
            <p:nvSpPr>
              <p:cNvPr id="52" name="Freeform 9">
                <a:extLst>
                  <a:ext uri="{FF2B5EF4-FFF2-40B4-BE49-F238E27FC236}">
                    <a16:creationId xmlns:a16="http://schemas.microsoft.com/office/drawing/2014/main" id="{0C11A332-74F2-211E-5420-721D195E6240}"/>
                  </a:ext>
                </a:extLst>
              </p:cNvPr>
              <p:cNvSpPr>
                <a:spLocks noEditPoints="1"/>
              </p:cNvSpPr>
              <p:nvPr/>
            </p:nvSpPr>
            <p:spPr bwMode="auto">
              <a:xfrm>
                <a:off x="1386567" y="4559517"/>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264" name="Group 20">
            <a:extLst>
              <a:ext uri="{FF2B5EF4-FFF2-40B4-BE49-F238E27FC236}">
                <a16:creationId xmlns:a16="http://schemas.microsoft.com/office/drawing/2014/main" id="{3610751E-E89B-16A3-0727-666AB97FA645}"/>
              </a:ext>
            </a:extLst>
          </p:cNvPr>
          <p:cNvGrpSpPr/>
          <p:nvPr/>
        </p:nvGrpSpPr>
        <p:grpSpPr>
          <a:xfrm>
            <a:off x="277928" y="2769408"/>
            <a:ext cx="23671341" cy="4663020"/>
            <a:chOff x="534988" y="1647867"/>
            <a:chExt cx="23017948" cy="3001372"/>
          </a:xfrm>
        </p:grpSpPr>
        <p:sp>
          <p:nvSpPr>
            <p:cNvPr id="266" name="Rounded Rectangle 24">
              <a:extLst>
                <a:ext uri="{FF2B5EF4-FFF2-40B4-BE49-F238E27FC236}">
                  <a16:creationId xmlns:a16="http://schemas.microsoft.com/office/drawing/2014/main" id="{EE17A035-4F3F-415E-BEA7-3331C045288F}"/>
                </a:ext>
              </a:extLst>
            </p:cNvPr>
            <p:cNvSpPr/>
            <p:nvPr/>
          </p:nvSpPr>
          <p:spPr bwMode="auto">
            <a:xfrm>
              <a:off x="755650" y="1720892"/>
              <a:ext cx="22797286" cy="2928347"/>
            </a:xfrm>
            <a:prstGeom prst="roundRect">
              <a:avLst>
                <a:gd name="adj" fmla="val 5492"/>
              </a:avLst>
            </a:prstGeom>
            <a:solidFill>
              <a:srgbClr val="9BBB59">
                <a:lumMod val="40000"/>
                <a:lumOff val="60000"/>
              </a:srgbClr>
            </a:solidFill>
            <a:ln w="19050" cap="flat" cmpd="sng" algn="ctr">
              <a:solidFill>
                <a:sysClr val="window" lastClr="FFFFFF"/>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67" name="Group 25">
              <a:extLst>
                <a:ext uri="{FF2B5EF4-FFF2-40B4-BE49-F238E27FC236}">
                  <a16:creationId xmlns:a16="http://schemas.microsoft.com/office/drawing/2014/main" id="{91078BEE-5D86-7C94-D7B1-A854C53596BF}"/>
                </a:ext>
              </a:extLst>
            </p:cNvPr>
            <p:cNvGrpSpPr/>
            <p:nvPr/>
          </p:nvGrpSpPr>
          <p:grpSpPr>
            <a:xfrm>
              <a:off x="534988" y="1647867"/>
              <a:ext cx="4146407" cy="1176336"/>
              <a:chOff x="534988" y="1647867"/>
              <a:chExt cx="4146407" cy="1176336"/>
            </a:xfrm>
          </p:grpSpPr>
          <p:sp>
            <p:nvSpPr>
              <p:cNvPr id="268" name="Isosceles Triangle 44">
                <a:extLst>
                  <a:ext uri="{FF2B5EF4-FFF2-40B4-BE49-F238E27FC236}">
                    <a16:creationId xmlns:a16="http://schemas.microsoft.com/office/drawing/2014/main" id="{19F57FF8-D2E7-0ACD-2C45-DC0E8E17FC36}"/>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sp>
            <p:nvSpPr>
              <p:cNvPr id="269" name="Pentagon 27">
                <a:extLst>
                  <a:ext uri="{FF2B5EF4-FFF2-40B4-BE49-F238E27FC236}">
                    <a16:creationId xmlns:a16="http://schemas.microsoft.com/office/drawing/2014/main" id="{18156D04-FC30-5A8A-4EEC-4C279C15DA41}"/>
                  </a:ext>
                </a:extLst>
              </p:cNvPr>
              <p:cNvSpPr/>
              <p:nvPr/>
            </p:nvSpPr>
            <p:spPr bwMode="auto">
              <a:xfrm>
                <a:off x="534988" y="1647867"/>
                <a:ext cx="4146407" cy="681639"/>
              </a:xfrm>
              <a:prstGeom prst="homePlate">
                <a:avLst>
                  <a:gd name="adj" fmla="val 12444"/>
                </a:avLst>
              </a:pr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70" name="Group 11">
                <a:extLst>
                  <a:ext uri="{FF2B5EF4-FFF2-40B4-BE49-F238E27FC236}">
                    <a16:creationId xmlns:a16="http://schemas.microsoft.com/office/drawing/2014/main" id="{FF13F8ED-B111-0189-176E-56334A9DDA29}"/>
                  </a:ext>
                </a:extLst>
              </p:cNvPr>
              <p:cNvGrpSpPr/>
              <p:nvPr/>
            </p:nvGrpSpPr>
            <p:grpSpPr bwMode="auto">
              <a:xfrm>
                <a:off x="683775" y="1836907"/>
                <a:ext cx="582199" cy="537956"/>
                <a:chOff x="7440266" y="3398551"/>
                <a:chExt cx="757238" cy="765175"/>
              </a:xfrm>
              <a:solidFill>
                <a:sysClr val="window" lastClr="FFFFFF">
                  <a:lumMod val="95000"/>
                </a:sysClr>
              </a:solidFill>
            </p:grpSpPr>
            <p:sp>
              <p:nvSpPr>
                <p:cNvPr id="273" name="Freeform 31">
                  <a:extLst>
                    <a:ext uri="{FF2B5EF4-FFF2-40B4-BE49-F238E27FC236}">
                      <a16:creationId xmlns:a16="http://schemas.microsoft.com/office/drawing/2014/main" id="{FEA5653D-9395-EF29-8F1F-8ECFC4E2BE86}"/>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4" name="Freeform 32">
                  <a:extLst>
                    <a:ext uri="{FF2B5EF4-FFF2-40B4-BE49-F238E27FC236}">
                      <a16:creationId xmlns:a16="http://schemas.microsoft.com/office/drawing/2014/main" id="{3C3B4F3B-F7F8-D07D-AFD8-D18F6F579C83}"/>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5" name="Freeform 33">
                  <a:extLst>
                    <a:ext uri="{FF2B5EF4-FFF2-40B4-BE49-F238E27FC236}">
                      <a16:creationId xmlns:a16="http://schemas.microsoft.com/office/drawing/2014/main" id="{608A5C0D-D04F-8AE7-F1A5-EF5BE5091A72}"/>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6" name="Rectangle 34">
                  <a:extLst>
                    <a:ext uri="{FF2B5EF4-FFF2-40B4-BE49-F238E27FC236}">
                      <a16:creationId xmlns:a16="http://schemas.microsoft.com/office/drawing/2014/main" id="{AB99B296-903A-B4A3-69C8-B14EE10AB3F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7" name="Rectangle 35">
                  <a:extLst>
                    <a:ext uri="{FF2B5EF4-FFF2-40B4-BE49-F238E27FC236}">
                      <a16:creationId xmlns:a16="http://schemas.microsoft.com/office/drawing/2014/main" id="{168C8086-724B-F73D-48E5-F6D6F34F0D1F}"/>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8" name="Rectangle 36">
                  <a:extLst>
                    <a:ext uri="{FF2B5EF4-FFF2-40B4-BE49-F238E27FC236}">
                      <a16:creationId xmlns:a16="http://schemas.microsoft.com/office/drawing/2014/main" id="{B78208CE-99D7-9EF5-48CF-9CE7E365169B}"/>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9" name="Rectangle 37">
                  <a:extLst>
                    <a:ext uri="{FF2B5EF4-FFF2-40B4-BE49-F238E27FC236}">
                      <a16:creationId xmlns:a16="http://schemas.microsoft.com/office/drawing/2014/main" id="{CFDCF975-D1FF-4D92-1E1A-407B1FF627D0}"/>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grpSp>
          <p:sp>
            <p:nvSpPr>
              <p:cNvPr id="271" name="Chevron 29">
                <a:extLst>
                  <a:ext uri="{FF2B5EF4-FFF2-40B4-BE49-F238E27FC236}">
                    <a16:creationId xmlns:a16="http://schemas.microsoft.com/office/drawing/2014/main" id="{813F4A4A-FA56-F0DC-FA83-C861FE80ED5B}"/>
                  </a:ext>
                </a:extLst>
              </p:cNvPr>
              <p:cNvSpPr/>
              <p:nvPr/>
            </p:nvSpPr>
            <p:spPr bwMode="auto">
              <a:xfrm>
                <a:off x="1330000" y="1771634"/>
                <a:ext cx="142625" cy="707897"/>
              </a:xfrm>
              <a:prstGeom prst="chevron">
                <a:avLst>
                  <a:gd name="adj" fmla="val 68110"/>
                </a:avLst>
              </a:prstGeom>
              <a:solidFill>
                <a:sysClr val="window" lastClr="FFFFFF"/>
              </a:solidFill>
              <a:ln w="25400" cap="flat" cmpd="sng" algn="ctr">
                <a:noFill/>
                <a:prstDash val="solid"/>
              </a:ln>
              <a:effectLst>
                <a:innerShdw blurRad="63500" dist="50800" dir="5400000">
                  <a:prstClr val="black">
                    <a:alpha val="50000"/>
                  </a:prstClr>
                </a:innerShdw>
              </a:effectLst>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2" name="TextBox 13">
                <a:extLst>
                  <a:ext uri="{FF2B5EF4-FFF2-40B4-BE49-F238E27FC236}">
                    <a16:creationId xmlns:a16="http://schemas.microsoft.com/office/drawing/2014/main" id="{3DA598D7-E157-2F81-C735-F58B72B66EB6}"/>
                  </a:ext>
                </a:extLst>
              </p:cNvPr>
              <p:cNvSpPr txBox="1">
                <a:spLocks noChangeArrowheads="1"/>
              </p:cNvSpPr>
              <p:nvPr/>
            </p:nvSpPr>
            <p:spPr bwMode="auto">
              <a:xfrm>
                <a:off x="1128663" y="1765502"/>
                <a:ext cx="3463261" cy="798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Tahoma" pitchFamily="34" charset="0"/>
                    <a:ea typeface="+mn-ea"/>
                    <a:cs typeface="Tahoma" pitchFamily="34" charset="0"/>
                  </a:rPr>
                  <a:t>Về nhà</a:t>
                </a:r>
                <a:endParaRPr kumimoji="0" lang="en-US"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endParaRPr>
              </a:p>
            </p:txBody>
          </p:sp>
        </p:grpSp>
      </p:grpSp>
      <p:sp>
        <p:nvSpPr>
          <p:cNvPr id="5" name="TextBox 4">
            <a:extLst>
              <a:ext uri="{FF2B5EF4-FFF2-40B4-BE49-F238E27FC236}">
                <a16:creationId xmlns:a16="http://schemas.microsoft.com/office/drawing/2014/main" id="{87704711-1A8C-8FDC-A0BA-AC1B86D0A91F}"/>
              </a:ext>
            </a:extLst>
          </p:cNvPr>
          <p:cNvSpPr txBox="1"/>
          <p:nvPr/>
        </p:nvSpPr>
        <p:spPr>
          <a:xfrm>
            <a:off x="3366898" y="5446784"/>
            <a:ext cx="18088754" cy="1938992"/>
          </a:xfrm>
          <a:prstGeom prst="rect">
            <a:avLst/>
          </a:prstGeom>
          <a:noFill/>
        </p:spPr>
        <p:txBody>
          <a:bodyPr wrap="square">
            <a:spAutoFit/>
          </a:bodyPr>
          <a:lstStyle/>
          <a:p>
            <a:pPr algn="just"/>
            <a:r>
              <a:rPr lang="nl-NL" sz="6000">
                <a:effectLst/>
                <a:latin typeface="Times New Roman" panose="02020603050405020304" pitchFamily="18" charset="0"/>
                <a:ea typeface="Calibri" panose="020F0502020204030204" pitchFamily="34" charset="0"/>
              </a:rPr>
              <a:t>HS đưa ra biện pháp làm tăng hiệu suất của phản ứng tổng hợp ammoniac </a:t>
            </a:r>
            <a:endParaRPr lang="en-US" sz="6000"/>
          </a:p>
        </p:txBody>
      </p:sp>
      <p:graphicFrame>
        <p:nvGraphicFramePr>
          <p:cNvPr id="9" name="Table 8">
            <a:extLst>
              <a:ext uri="{FF2B5EF4-FFF2-40B4-BE49-F238E27FC236}">
                <a16:creationId xmlns:a16="http://schemas.microsoft.com/office/drawing/2014/main" id="{DAA08235-C57C-264B-C765-94170CB0B78F}"/>
              </a:ext>
            </a:extLst>
          </p:cNvPr>
          <p:cNvGraphicFramePr>
            <a:graphicFrameLocks noGrp="1"/>
          </p:cNvGraphicFramePr>
          <p:nvPr/>
        </p:nvGraphicFramePr>
        <p:xfrm>
          <a:off x="4305756" y="7724936"/>
          <a:ext cx="18857219" cy="5528983"/>
        </p:xfrm>
        <a:graphic>
          <a:graphicData uri="http://schemas.openxmlformats.org/drawingml/2006/table">
            <a:tbl>
              <a:tblPr firstRow="1" firstCol="1" bandRow="1">
                <a:tableStyleId>{5C22544A-7EE6-4342-B048-85BDC9FD1C3A}</a:tableStyleId>
              </a:tblPr>
              <a:tblGrid>
                <a:gridCol w="4714305">
                  <a:extLst>
                    <a:ext uri="{9D8B030D-6E8A-4147-A177-3AD203B41FA5}">
                      <a16:colId xmlns:a16="http://schemas.microsoft.com/office/drawing/2014/main" val="912190316"/>
                    </a:ext>
                  </a:extLst>
                </a:gridCol>
                <a:gridCol w="6443746">
                  <a:extLst>
                    <a:ext uri="{9D8B030D-6E8A-4147-A177-3AD203B41FA5}">
                      <a16:colId xmlns:a16="http://schemas.microsoft.com/office/drawing/2014/main" val="212830109"/>
                    </a:ext>
                  </a:extLst>
                </a:gridCol>
                <a:gridCol w="5537896">
                  <a:extLst>
                    <a:ext uri="{9D8B030D-6E8A-4147-A177-3AD203B41FA5}">
                      <a16:colId xmlns:a16="http://schemas.microsoft.com/office/drawing/2014/main" val="2426060156"/>
                    </a:ext>
                  </a:extLst>
                </a:gridCol>
                <a:gridCol w="2161272">
                  <a:extLst>
                    <a:ext uri="{9D8B030D-6E8A-4147-A177-3AD203B41FA5}">
                      <a16:colId xmlns:a16="http://schemas.microsoft.com/office/drawing/2014/main" val="925136360"/>
                    </a:ext>
                  </a:extLst>
                </a:gridCol>
              </a:tblGrid>
              <a:tr h="1328974">
                <a:tc>
                  <a:txBody>
                    <a:bodyPr/>
                    <a:lstStyle/>
                    <a:p>
                      <a:pPr marL="0" marR="0" algn="ctr">
                        <a:lnSpc>
                          <a:spcPct val="150000"/>
                        </a:lnSpc>
                        <a:spcBef>
                          <a:spcPts val="0"/>
                        </a:spcBef>
                        <a:spcAft>
                          <a:spcPts val="0"/>
                        </a:spcAft>
                      </a:pPr>
                      <a:r>
                        <a:rPr lang="en-US" sz="3000">
                          <a:solidFill>
                            <a:schemeClr val="tx1"/>
                          </a:solidFill>
                          <a:effectLst/>
                        </a:rPr>
                        <a:t>Hình thức đánh giá</a:t>
                      </a:r>
                      <a:endParaRPr lang="en-US" sz="3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5">
                        <a:lumMod val="60000"/>
                        <a:lumOff val="40000"/>
                      </a:schemeClr>
                    </a:solidFill>
                  </a:tcPr>
                </a:tc>
                <a:tc>
                  <a:txBody>
                    <a:bodyPr/>
                    <a:lstStyle/>
                    <a:p>
                      <a:pPr marL="0" marR="0" algn="ctr">
                        <a:lnSpc>
                          <a:spcPct val="150000"/>
                        </a:lnSpc>
                        <a:spcBef>
                          <a:spcPts val="0"/>
                        </a:spcBef>
                        <a:spcAft>
                          <a:spcPts val="0"/>
                        </a:spcAft>
                      </a:pPr>
                      <a:r>
                        <a:rPr lang="en-US" sz="3000">
                          <a:solidFill>
                            <a:schemeClr val="tx1"/>
                          </a:solidFill>
                          <a:effectLst/>
                        </a:rPr>
                        <a:t>Phương pháp</a:t>
                      </a:r>
                    </a:p>
                    <a:p>
                      <a:pPr marL="0" marR="0" algn="ctr">
                        <a:lnSpc>
                          <a:spcPct val="150000"/>
                        </a:lnSpc>
                        <a:spcBef>
                          <a:spcPts val="0"/>
                        </a:spcBef>
                        <a:spcAft>
                          <a:spcPts val="0"/>
                        </a:spcAft>
                      </a:pPr>
                      <a:r>
                        <a:rPr lang="en-US" sz="3000">
                          <a:solidFill>
                            <a:schemeClr val="tx1"/>
                          </a:solidFill>
                          <a:effectLst/>
                        </a:rPr>
                        <a:t>đánh giá</a:t>
                      </a:r>
                      <a:endParaRPr lang="en-US" sz="3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5">
                        <a:lumMod val="60000"/>
                        <a:lumOff val="40000"/>
                      </a:schemeClr>
                    </a:solidFill>
                  </a:tcPr>
                </a:tc>
                <a:tc>
                  <a:txBody>
                    <a:bodyPr/>
                    <a:lstStyle/>
                    <a:p>
                      <a:pPr marL="0" marR="0" algn="ctr">
                        <a:lnSpc>
                          <a:spcPct val="150000"/>
                        </a:lnSpc>
                        <a:spcBef>
                          <a:spcPts val="0"/>
                        </a:spcBef>
                        <a:spcAft>
                          <a:spcPts val="0"/>
                        </a:spcAft>
                      </a:pPr>
                      <a:r>
                        <a:rPr lang="en-US" sz="3000">
                          <a:solidFill>
                            <a:schemeClr val="tx1"/>
                          </a:solidFill>
                          <a:effectLst/>
                        </a:rPr>
                        <a:t>Công cụ đánh giá</a:t>
                      </a:r>
                      <a:endParaRPr lang="en-US" sz="3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5">
                        <a:lumMod val="60000"/>
                        <a:lumOff val="40000"/>
                      </a:schemeClr>
                    </a:solidFill>
                  </a:tcPr>
                </a:tc>
                <a:tc>
                  <a:txBody>
                    <a:bodyPr/>
                    <a:lstStyle/>
                    <a:p>
                      <a:pPr marL="0" marR="0" algn="ctr">
                        <a:lnSpc>
                          <a:spcPct val="150000"/>
                        </a:lnSpc>
                        <a:spcBef>
                          <a:spcPts val="0"/>
                        </a:spcBef>
                        <a:spcAft>
                          <a:spcPts val="0"/>
                        </a:spcAft>
                      </a:pPr>
                      <a:r>
                        <a:rPr lang="en-US" sz="3000">
                          <a:solidFill>
                            <a:schemeClr val="tx1"/>
                          </a:solidFill>
                          <a:effectLst/>
                        </a:rPr>
                        <a:t>Ghi chú</a:t>
                      </a:r>
                      <a:endParaRPr lang="en-US" sz="3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5">
                        <a:lumMod val="60000"/>
                        <a:lumOff val="40000"/>
                      </a:schemeClr>
                    </a:solidFill>
                  </a:tcPr>
                </a:tc>
                <a:extLst>
                  <a:ext uri="{0D108BD9-81ED-4DB2-BD59-A6C34878D82A}">
                    <a16:rowId xmlns:a16="http://schemas.microsoft.com/office/drawing/2014/main" val="96776488"/>
                  </a:ext>
                </a:extLst>
              </a:tr>
              <a:tr h="4157383">
                <a:tc>
                  <a:txBody>
                    <a:bodyPr/>
                    <a:lstStyle/>
                    <a:p>
                      <a:pPr marL="0" marR="0" algn="just">
                        <a:lnSpc>
                          <a:spcPct val="150000"/>
                        </a:lnSpc>
                        <a:spcBef>
                          <a:spcPts val="0"/>
                        </a:spcBef>
                        <a:spcAft>
                          <a:spcPts val="0"/>
                        </a:spcAft>
                      </a:pPr>
                      <a:r>
                        <a:rPr lang="en-US" sz="3000" b="0">
                          <a:solidFill>
                            <a:schemeClr val="tx1"/>
                          </a:solidFill>
                          <a:effectLst/>
                        </a:rPr>
                        <a:t>- Thu hút được sự tham gia tích cực của người học</a:t>
                      </a:r>
                    </a:p>
                    <a:p>
                      <a:pPr marL="0" marR="0" algn="just">
                        <a:lnSpc>
                          <a:spcPct val="150000"/>
                        </a:lnSpc>
                        <a:spcBef>
                          <a:spcPts val="0"/>
                        </a:spcBef>
                        <a:spcAft>
                          <a:spcPts val="0"/>
                        </a:spcAft>
                      </a:pPr>
                      <a:r>
                        <a:rPr lang="en-US" sz="3000" b="0">
                          <a:solidFill>
                            <a:schemeClr val="tx1"/>
                          </a:solidFill>
                          <a:effectLst/>
                        </a:rPr>
                        <a:t>- Gắn với thực tế</a:t>
                      </a:r>
                    </a:p>
                    <a:p>
                      <a:pPr marL="0" marR="0" algn="just">
                        <a:lnSpc>
                          <a:spcPct val="150000"/>
                        </a:lnSpc>
                        <a:spcBef>
                          <a:spcPts val="0"/>
                        </a:spcBef>
                        <a:spcAft>
                          <a:spcPts val="0"/>
                        </a:spcAft>
                      </a:pPr>
                      <a:r>
                        <a:rPr lang="en-US" sz="3000" b="0">
                          <a:solidFill>
                            <a:schemeClr val="tx1"/>
                          </a:solidFill>
                          <a:effectLst/>
                        </a:rPr>
                        <a:t>- Tạo cơ hội thực hành cho người học</a:t>
                      </a:r>
                      <a:endParaRPr lang="en-US" sz="30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5">
                        <a:lumMod val="60000"/>
                        <a:lumOff val="40000"/>
                      </a:schemeClr>
                    </a:solidFill>
                  </a:tcPr>
                </a:tc>
                <a:tc>
                  <a:txBody>
                    <a:bodyPr/>
                    <a:lstStyle/>
                    <a:p>
                      <a:pPr marL="0" marR="0" algn="just">
                        <a:lnSpc>
                          <a:spcPct val="150000"/>
                        </a:lnSpc>
                        <a:spcBef>
                          <a:spcPts val="0"/>
                        </a:spcBef>
                        <a:spcAft>
                          <a:spcPts val="0"/>
                        </a:spcAft>
                      </a:pPr>
                      <a:r>
                        <a:rPr lang="en-US" sz="3000">
                          <a:solidFill>
                            <a:schemeClr val="tx1"/>
                          </a:solidFill>
                          <a:effectLst/>
                        </a:rPr>
                        <a:t>- Sự đa dạng, đáp ứng các phong cách học khác nhau của người học</a:t>
                      </a:r>
                    </a:p>
                    <a:p>
                      <a:pPr marL="0" marR="0" algn="just">
                        <a:lnSpc>
                          <a:spcPct val="150000"/>
                        </a:lnSpc>
                        <a:spcBef>
                          <a:spcPts val="0"/>
                        </a:spcBef>
                        <a:spcAft>
                          <a:spcPts val="0"/>
                        </a:spcAft>
                      </a:pPr>
                      <a:r>
                        <a:rPr lang="en-US" sz="3000">
                          <a:solidFill>
                            <a:schemeClr val="tx1"/>
                          </a:solidFill>
                          <a:effectLst/>
                        </a:rPr>
                        <a:t>- Hấp dẫn, sinh động</a:t>
                      </a:r>
                    </a:p>
                    <a:p>
                      <a:pPr marL="0" marR="0" algn="just">
                        <a:lnSpc>
                          <a:spcPct val="150000"/>
                        </a:lnSpc>
                        <a:spcBef>
                          <a:spcPts val="0"/>
                        </a:spcBef>
                        <a:spcAft>
                          <a:spcPts val="0"/>
                        </a:spcAft>
                      </a:pPr>
                      <a:r>
                        <a:rPr lang="en-US" sz="3000">
                          <a:solidFill>
                            <a:schemeClr val="tx1"/>
                          </a:solidFill>
                          <a:effectLst/>
                        </a:rPr>
                        <a:t>- Thu hút được sự tham gia tích cực của người học</a:t>
                      </a:r>
                    </a:p>
                    <a:p>
                      <a:pPr marL="0" marR="0" algn="just">
                        <a:lnSpc>
                          <a:spcPct val="150000"/>
                        </a:lnSpc>
                        <a:spcBef>
                          <a:spcPts val="0"/>
                        </a:spcBef>
                        <a:spcAft>
                          <a:spcPts val="0"/>
                        </a:spcAft>
                      </a:pPr>
                      <a:r>
                        <a:rPr lang="en-US" sz="3000">
                          <a:solidFill>
                            <a:schemeClr val="tx1"/>
                          </a:solidFill>
                          <a:effectLst/>
                        </a:rPr>
                        <a:t>- Phù hợp với mục tiêu, nội dung</a:t>
                      </a:r>
                      <a:endParaRPr lang="en-US" sz="3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5">
                        <a:lumMod val="60000"/>
                        <a:lumOff val="40000"/>
                      </a:schemeClr>
                    </a:solidFill>
                  </a:tcPr>
                </a:tc>
                <a:tc>
                  <a:txBody>
                    <a:bodyPr/>
                    <a:lstStyle/>
                    <a:p>
                      <a:pPr marL="0" marR="0" algn="just">
                        <a:lnSpc>
                          <a:spcPct val="150000"/>
                        </a:lnSpc>
                        <a:spcBef>
                          <a:spcPts val="0"/>
                        </a:spcBef>
                        <a:spcAft>
                          <a:spcPts val="0"/>
                        </a:spcAft>
                      </a:pPr>
                      <a:r>
                        <a:rPr lang="en-US" sz="3000">
                          <a:solidFill>
                            <a:schemeClr val="tx1"/>
                          </a:solidFill>
                          <a:effectLst/>
                        </a:rPr>
                        <a:t>- Báo cáo thực hiện công việc.</a:t>
                      </a:r>
                    </a:p>
                    <a:p>
                      <a:pPr marL="0" marR="0" algn="just">
                        <a:lnSpc>
                          <a:spcPct val="150000"/>
                        </a:lnSpc>
                        <a:spcBef>
                          <a:spcPts val="0"/>
                        </a:spcBef>
                        <a:spcAft>
                          <a:spcPts val="0"/>
                        </a:spcAft>
                      </a:pPr>
                      <a:r>
                        <a:rPr lang="en-US" sz="3000">
                          <a:solidFill>
                            <a:schemeClr val="tx1"/>
                          </a:solidFill>
                          <a:effectLst/>
                        </a:rPr>
                        <a:t>- Phiếu học tập</a:t>
                      </a:r>
                    </a:p>
                    <a:p>
                      <a:pPr marL="0" marR="0" algn="just">
                        <a:lnSpc>
                          <a:spcPct val="150000"/>
                        </a:lnSpc>
                        <a:spcBef>
                          <a:spcPts val="0"/>
                        </a:spcBef>
                        <a:spcAft>
                          <a:spcPts val="0"/>
                        </a:spcAft>
                      </a:pPr>
                      <a:r>
                        <a:rPr lang="en-US" sz="3000">
                          <a:solidFill>
                            <a:schemeClr val="tx1"/>
                          </a:solidFill>
                          <a:effectLst/>
                        </a:rPr>
                        <a:t>- Hệ thống câu hỏi và bài tập</a:t>
                      </a:r>
                    </a:p>
                    <a:p>
                      <a:pPr marL="0" marR="0" algn="just">
                        <a:lnSpc>
                          <a:spcPct val="150000"/>
                        </a:lnSpc>
                        <a:spcBef>
                          <a:spcPts val="0"/>
                        </a:spcBef>
                        <a:spcAft>
                          <a:spcPts val="0"/>
                        </a:spcAft>
                      </a:pPr>
                      <a:r>
                        <a:rPr lang="en-US" sz="3000">
                          <a:solidFill>
                            <a:schemeClr val="tx1"/>
                          </a:solidFill>
                          <a:effectLst/>
                        </a:rPr>
                        <a:t>- Trao đổi, thảo luận</a:t>
                      </a:r>
                      <a:endParaRPr lang="en-US" sz="3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5">
                        <a:lumMod val="60000"/>
                        <a:lumOff val="40000"/>
                      </a:schemeClr>
                    </a:solidFill>
                  </a:tcPr>
                </a:tc>
                <a:tc>
                  <a:txBody>
                    <a:bodyPr/>
                    <a:lstStyle/>
                    <a:p>
                      <a:pPr marL="0" marR="0" algn="just">
                        <a:lnSpc>
                          <a:spcPct val="150000"/>
                        </a:lnSpc>
                        <a:spcBef>
                          <a:spcPts val="0"/>
                        </a:spcBef>
                        <a:spcAft>
                          <a:spcPts val="0"/>
                        </a:spcAft>
                      </a:pPr>
                      <a:r>
                        <a:rPr lang="en-US" sz="3000">
                          <a:solidFill>
                            <a:schemeClr val="tx1"/>
                          </a:solidFill>
                          <a:effectLst/>
                        </a:rPr>
                        <a:t> </a:t>
                      </a:r>
                      <a:endParaRPr lang="en-US" sz="3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5">
                        <a:lumMod val="60000"/>
                        <a:lumOff val="40000"/>
                      </a:schemeClr>
                    </a:solidFill>
                  </a:tcPr>
                </a:tc>
                <a:extLst>
                  <a:ext uri="{0D108BD9-81ED-4DB2-BD59-A6C34878D82A}">
                    <a16:rowId xmlns:a16="http://schemas.microsoft.com/office/drawing/2014/main" val="3776066506"/>
                  </a:ext>
                </a:extLst>
              </a:tr>
            </a:tbl>
          </a:graphicData>
        </a:graphic>
      </p:graphicFrame>
      <p:pic>
        <p:nvPicPr>
          <p:cNvPr id="3" name="Picture 2">
            <a:extLst>
              <a:ext uri="{FF2B5EF4-FFF2-40B4-BE49-F238E27FC236}">
                <a16:creationId xmlns:a16="http://schemas.microsoft.com/office/drawing/2014/main" id="{2395C83E-CE62-A080-114A-98ECCE3FB763}"/>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4700"/>
                    </a14:imgEffect>
                  </a14:imgLayer>
                </a14:imgProps>
              </a:ext>
            </a:extLst>
          </a:blip>
          <a:stretch>
            <a:fillRect/>
          </a:stretch>
        </p:blipFill>
        <p:spPr>
          <a:xfrm>
            <a:off x="4925637" y="2881569"/>
            <a:ext cx="16338033" cy="2692352"/>
          </a:xfrm>
          <a:prstGeom prst="rect">
            <a:avLst/>
          </a:prstGeom>
          <a:solidFill>
            <a:srgbClr val="E4F2C9"/>
          </a:solidFill>
        </p:spPr>
      </p:pic>
      <p:grpSp>
        <p:nvGrpSpPr>
          <p:cNvPr id="2" name="Google Shape;243;p3">
            <a:extLst>
              <a:ext uri="{FF2B5EF4-FFF2-40B4-BE49-F238E27FC236}">
                <a16:creationId xmlns:a16="http://schemas.microsoft.com/office/drawing/2014/main" id="{A9E34782-28DB-4E34-AAF6-5059CDD370C0}"/>
              </a:ext>
            </a:extLst>
          </p:cNvPr>
          <p:cNvGrpSpPr/>
          <p:nvPr/>
        </p:nvGrpSpPr>
        <p:grpSpPr>
          <a:xfrm>
            <a:off x="277928" y="1781932"/>
            <a:ext cx="19658319" cy="830997"/>
            <a:chOff x="299829" y="2699376"/>
            <a:chExt cx="19659598" cy="830899"/>
          </a:xfrm>
        </p:grpSpPr>
        <p:sp>
          <p:nvSpPr>
            <p:cNvPr id="4" name="Google Shape;244;p3">
              <a:extLst>
                <a:ext uri="{FF2B5EF4-FFF2-40B4-BE49-F238E27FC236}">
                  <a16:creationId xmlns:a16="http://schemas.microsoft.com/office/drawing/2014/main" id="{FA4219BB-0489-5323-BF70-E401FD2D3C95}"/>
                </a:ext>
              </a:extLst>
            </p:cNvPr>
            <p:cNvSpPr/>
            <p:nvPr/>
          </p:nvSpPr>
          <p:spPr>
            <a:xfrm>
              <a:off x="299829" y="2712076"/>
              <a:ext cx="2362200"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6" name="Google Shape;245;p3">
              <a:extLst>
                <a:ext uri="{FF2B5EF4-FFF2-40B4-BE49-F238E27FC236}">
                  <a16:creationId xmlns:a16="http://schemas.microsoft.com/office/drawing/2014/main" id="{3CBFF293-E80C-AA0A-9AD0-7505BD083A6A}"/>
                </a:ext>
              </a:extLst>
            </p:cNvPr>
            <p:cNvSpPr txBox="1"/>
            <p:nvPr/>
          </p:nvSpPr>
          <p:spPr>
            <a:xfrm>
              <a:off x="1480929" y="2755275"/>
              <a:ext cx="1111794" cy="7539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300" b="1">
                  <a:solidFill>
                    <a:schemeClr val="lt1"/>
                  </a:solidFill>
                  <a:latin typeface="Tahoma"/>
                  <a:ea typeface="Tahoma"/>
                  <a:cs typeface="Tahoma"/>
                  <a:sym typeface="Tahoma"/>
                </a:rPr>
                <a:t>III</a:t>
              </a:r>
              <a:endParaRPr sz="4300" b="1">
                <a:solidFill>
                  <a:schemeClr val="lt1"/>
                </a:solidFill>
                <a:latin typeface="Tahoma"/>
                <a:ea typeface="Tahoma"/>
                <a:cs typeface="Tahoma"/>
                <a:sym typeface="Tahoma"/>
              </a:endParaRPr>
            </a:p>
          </p:txBody>
        </p:sp>
        <p:sp>
          <p:nvSpPr>
            <p:cNvPr id="7" name="Google Shape;246;p3">
              <a:extLst>
                <a:ext uri="{FF2B5EF4-FFF2-40B4-BE49-F238E27FC236}">
                  <a16:creationId xmlns:a16="http://schemas.microsoft.com/office/drawing/2014/main" id="{DE77E8B8-2BB4-F2D8-CED7-77EA95CC83F5}"/>
                </a:ext>
              </a:extLst>
            </p:cNvPr>
            <p:cNvSpPr txBox="1"/>
            <p:nvPr/>
          </p:nvSpPr>
          <p:spPr>
            <a:xfrm>
              <a:off x="2676314" y="2699376"/>
              <a:ext cx="17283113" cy="8308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vi-VN" sz="4800" b="1">
                  <a:solidFill>
                    <a:srgbClr val="135F82"/>
                  </a:solidFill>
                  <a:latin typeface="Tahoma"/>
                  <a:ea typeface="Tahoma"/>
                  <a:cs typeface="Tahoma"/>
                  <a:sym typeface="Tahoma"/>
                </a:rPr>
                <a:t>Yếu tố ảnh hưởng đến cân bằng hóa học</a:t>
              </a:r>
            </a:p>
          </p:txBody>
        </p:sp>
      </p:grpSp>
    </p:spTree>
    <p:extLst>
      <p:ext uri="{BB962C8B-B14F-4D97-AF65-F5344CB8AC3E}">
        <p14:creationId xmlns:p14="http://schemas.microsoft.com/office/powerpoint/2010/main" val="127269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wipe(down)">
                                      <p:cBhvr>
                                        <p:cTn id="10"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grpSp>
        <p:nvGrpSpPr>
          <p:cNvPr id="243" name="Google Shape;243;p3"/>
          <p:cNvGrpSpPr/>
          <p:nvPr/>
        </p:nvGrpSpPr>
        <p:grpSpPr>
          <a:xfrm>
            <a:off x="-455583" y="1563301"/>
            <a:ext cx="19658319" cy="830997"/>
            <a:chOff x="-288924" y="1892299"/>
            <a:chExt cx="19659598" cy="830899"/>
          </a:xfrm>
        </p:grpSpPr>
        <p:sp>
          <p:nvSpPr>
            <p:cNvPr id="244" name="Google Shape;244;p3"/>
            <p:cNvSpPr/>
            <p:nvPr/>
          </p:nvSpPr>
          <p:spPr>
            <a:xfrm>
              <a:off x="-288924" y="1905000"/>
              <a:ext cx="2362200"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245" name="Google Shape;245;p3"/>
            <p:cNvSpPr txBox="1"/>
            <p:nvPr/>
          </p:nvSpPr>
          <p:spPr>
            <a:xfrm>
              <a:off x="892176" y="1948198"/>
              <a:ext cx="1111794" cy="7539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300" b="1">
                  <a:solidFill>
                    <a:schemeClr val="lt1"/>
                  </a:solidFill>
                  <a:latin typeface="Tahoma"/>
                  <a:ea typeface="Tahoma"/>
                  <a:cs typeface="Tahoma"/>
                  <a:sym typeface="Tahoma"/>
                </a:rPr>
                <a:t>III</a:t>
              </a:r>
              <a:endParaRPr sz="4300" b="1">
                <a:solidFill>
                  <a:schemeClr val="lt1"/>
                </a:solidFill>
                <a:latin typeface="Tahoma"/>
                <a:ea typeface="Tahoma"/>
                <a:cs typeface="Tahoma"/>
                <a:sym typeface="Tahoma"/>
              </a:endParaRPr>
            </a:p>
          </p:txBody>
        </p:sp>
        <p:sp>
          <p:nvSpPr>
            <p:cNvPr id="246" name="Google Shape;246;p3"/>
            <p:cNvSpPr txBox="1"/>
            <p:nvPr/>
          </p:nvSpPr>
          <p:spPr>
            <a:xfrm>
              <a:off x="2087561" y="1892299"/>
              <a:ext cx="17283113" cy="8308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vi-VN" sz="4800" b="1">
                  <a:solidFill>
                    <a:srgbClr val="135F82"/>
                  </a:solidFill>
                  <a:latin typeface="Tahoma"/>
                  <a:ea typeface="Tahoma"/>
                  <a:cs typeface="Tahoma"/>
                  <a:sym typeface="Tahoma"/>
                </a:rPr>
                <a:t>Yếu tố ảnh hưởng đến cân bằng hóa học</a:t>
              </a:r>
            </a:p>
          </p:txBody>
        </p:sp>
      </p:grpSp>
      <p:grpSp>
        <p:nvGrpSpPr>
          <p:cNvPr id="247" name="Google Shape;247;p3"/>
          <p:cNvGrpSpPr/>
          <p:nvPr/>
        </p:nvGrpSpPr>
        <p:grpSpPr>
          <a:xfrm>
            <a:off x="1012867" y="2480400"/>
            <a:ext cx="8792567" cy="971306"/>
            <a:chOff x="166396" y="8755081"/>
            <a:chExt cx="4167639" cy="781943"/>
          </a:xfrm>
        </p:grpSpPr>
        <p:sp>
          <p:nvSpPr>
            <p:cNvPr id="248" name="Google Shape;248;p3"/>
            <p:cNvSpPr/>
            <p:nvPr/>
          </p:nvSpPr>
          <p:spPr>
            <a:xfrm>
              <a:off x="384522" y="8755081"/>
              <a:ext cx="3949513" cy="781943"/>
            </a:xfrm>
            <a:prstGeom prst="roundRect">
              <a:avLst>
                <a:gd name="adj" fmla="val 16667"/>
              </a:avLst>
            </a:prstGeom>
            <a:solidFill>
              <a:srgbClr val="0072BC"/>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grpSp>
          <p:nvGrpSpPr>
            <p:cNvPr id="249" name="Google Shape;249;p3"/>
            <p:cNvGrpSpPr/>
            <p:nvPr/>
          </p:nvGrpSpPr>
          <p:grpSpPr>
            <a:xfrm>
              <a:off x="166396" y="8780577"/>
              <a:ext cx="702538" cy="572229"/>
              <a:chOff x="-145995" y="8633545"/>
              <a:chExt cx="787401" cy="641352"/>
            </a:xfrm>
          </p:grpSpPr>
          <p:sp>
            <p:nvSpPr>
              <p:cNvPr id="250" name="Google Shape;250;p3"/>
              <p:cNvSpPr/>
              <p:nvPr/>
            </p:nvSpPr>
            <p:spPr>
              <a:xfrm>
                <a:off x="255643" y="9062171"/>
                <a:ext cx="363538" cy="88900"/>
              </a:xfrm>
              <a:custGeom>
                <a:avLst/>
                <a:gdLst/>
                <a:ahLst/>
                <a:cxnLst/>
                <a:rect l="l" t="t" r="r" b="b"/>
                <a:pathLst>
                  <a:path w="97" h="24" extrusionOk="0">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1" name="Google Shape;251;p3"/>
              <p:cNvSpPr/>
              <p:nvPr/>
            </p:nvSpPr>
            <p:spPr>
              <a:xfrm>
                <a:off x="233418" y="9039946"/>
                <a:ext cx="407988" cy="134938"/>
              </a:xfrm>
              <a:custGeom>
                <a:avLst/>
                <a:gdLst/>
                <a:ahLst/>
                <a:cxnLst/>
                <a:rect l="l" t="t" r="r" b="b"/>
                <a:pathLst>
                  <a:path w="109" h="36" extrusionOk="0">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2" name="Google Shape;252;p3"/>
              <p:cNvSpPr/>
              <p:nvPr/>
            </p:nvSpPr>
            <p:spPr>
              <a:xfrm>
                <a:off x="255643" y="9136784"/>
                <a:ext cx="363538" cy="90488"/>
              </a:xfrm>
              <a:custGeom>
                <a:avLst/>
                <a:gdLst/>
                <a:ahLst/>
                <a:cxnLst/>
                <a:rect l="l" t="t" r="r" b="b"/>
                <a:pathLst>
                  <a:path w="97" h="24" extrusionOk="0">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3" name="Google Shape;253;p3"/>
              <p:cNvSpPr/>
              <p:nvPr/>
            </p:nvSpPr>
            <p:spPr>
              <a:xfrm>
                <a:off x="233418" y="9114559"/>
                <a:ext cx="407988" cy="134938"/>
              </a:xfrm>
              <a:custGeom>
                <a:avLst/>
                <a:gdLst/>
                <a:ahLst/>
                <a:cxnLst/>
                <a:rect l="l" t="t" r="r" b="b"/>
                <a:pathLst>
                  <a:path w="109" h="36" extrusionOk="0">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4" name="Google Shape;254;p3"/>
              <p:cNvSpPr/>
              <p:nvPr/>
            </p:nvSpPr>
            <p:spPr>
              <a:xfrm>
                <a:off x="217543" y="8657358"/>
                <a:ext cx="263525" cy="254000"/>
              </a:xfrm>
              <a:custGeom>
                <a:avLst/>
                <a:gdLst/>
                <a:ahLst/>
                <a:cxnLst/>
                <a:rect l="l" t="t" r="r" b="b"/>
                <a:pathLst>
                  <a:path w="70" h="68" extrusionOk="0">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5" name="Google Shape;255;p3"/>
              <p:cNvSpPr/>
              <p:nvPr/>
            </p:nvSpPr>
            <p:spPr>
              <a:xfrm>
                <a:off x="192143" y="8633545"/>
                <a:ext cx="314325" cy="300038"/>
              </a:xfrm>
              <a:custGeom>
                <a:avLst/>
                <a:gdLst/>
                <a:ahLst/>
                <a:cxnLst/>
                <a:rect l="l" t="t" r="r" b="b"/>
                <a:pathLst>
                  <a:path w="84" h="80" extrusionOk="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6" name="Google Shape;256;p3"/>
              <p:cNvSpPr/>
              <p:nvPr/>
            </p:nvSpPr>
            <p:spPr>
              <a:xfrm>
                <a:off x="-123770" y="8724033"/>
                <a:ext cx="742950" cy="528639"/>
              </a:xfrm>
              <a:custGeom>
                <a:avLst/>
                <a:gdLst/>
                <a:ahLst/>
                <a:cxnLst/>
                <a:rect l="l" t="t" r="r" b="b"/>
                <a:pathLst>
                  <a:path w="198" h="141" extrusionOk="0">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7" name="Google Shape;257;p3"/>
              <p:cNvSpPr/>
              <p:nvPr/>
            </p:nvSpPr>
            <p:spPr>
              <a:xfrm>
                <a:off x="-145995" y="8701808"/>
                <a:ext cx="787400" cy="573089"/>
              </a:xfrm>
              <a:custGeom>
                <a:avLst/>
                <a:gdLst/>
                <a:ahLst/>
                <a:cxnLst/>
                <a:rect l="l" t="t" r="r" b="b"/>
                <a:pathLst>
                  <a:path w="210" h="153" extrusionOk="0">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8" name="Google Shape;258;p3"/>
              <p:cNvSpPr/>
              <p:nvPr/>
            </p:nvSpPr>
            <p:spPr>
              <a:xfrm>
                <a:off x="277868" y="9084396"/>
                <a:ext cx="319088" cy="4445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9" name="Google Shape;259;p3"/>
              <p:cNvSpPr/>
              <p:nvPr/>
            </p:nvSpPr>
            <p:spPr>
              <a:xfrm>
                <a:off x="277868" y="9159009"/>
                <a:ext cx="319088" cy="4445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60" name="Google Shape;260;p3"/>
              <p:cNvSpPr/>
              <p:nvPr/>
            </p:nvSpPr>
            <p:spPr>
              <a:xfrm>
                <a:off x="239768" y="8674820"/>
                <a:ext cx="217488" cy="214313"/>
              </a:xfrm>
              <a:custGeom>
                <a:avLst/>
                <a:gdLst/>
                <a:ahLst/>
                <a:cxnLst/>
                <a:rect l="l" t="t" r="r" b="b"/>
                <a:pathLst>
                  <a:path w="58" h="57" extrusionOk="0">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61" name="Google Shape;261;p3"/>
              <p:cNvSpPr/>
              <p:nvPr/>
            </p:nvSpPr>
            <p:spPr>
              <a:xfrm>
                <a:off x="-96782" y="8746258"/>
                <a:ext cx="693738" cy="484189"/>
              </a:xfrm>
              <a:custGeom>
                <a:avLst/>
                <a:gdLst/>
                <a:ahLst/>
                <a:cxnLst/>
                <a:rect l="l" t="t" r="r" b="b"/>
                <a:pathLst>
                  <a:path w="437" h="305" extrusionOk="0">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grpSp>
        <p:sp>
          <p:nvSpPr>
            <p:cNvPr id="262" name="Google Shape;262;p3"/>
            <p:cNvSpPr txBox="1"/>
            <p:nvPr/>
          </p:nvSpPr>
          <p:spPr>
            <a:xfrm>
              <a:off x="932118" y="8770019"/>
              <a:ext cx="3338734" cy="644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600" b="1">
                  <a:solidFill>
                    <a:schemeClr val="lt1"/>
                  </a:solidFill>
                  <a:latin typeface="Tahoma"/>
                  <a:ea typeface="Tahoma"/>
                  <a:cs typeface="Tahoma"/>
                  <a:sym typeface="Tahoma"/>
                </a:rPr>
                <a:t>2. Ảnh hưởng nồng độ</a:t>
              </a:r>
              <a:endParaRPr sz="4600" b="1">
                <a:solidFill>
                  <a:schemeClr val="lt1"/>
                </a:solidFill>
                <a:latin typeface="Tahoma"/>
                <a:ea typeface="Tahoma"/>
                <a:cs typeface="Tahoma"/>
                <a:sym typeface="Tahoma"/>
              </a:endParaRPr>
            </a:p>
          </p:txBody>
        </p:sp>
      </p:grpSp>
      <p:grpSp>
        <p:nvGrpSpPr>
          <p:cNvPr id="6" name="Group 66">
            <a:extLst>
              <a:ext uri="{FF2B5EF4-FFF2-40B4-BE49-F238E27FC236}">
                <a16:creationId xmlns:a16="http://schemas.microsoft.com/office/drawing/2014/main" id="{C4679AE0-23EB-EA4C-0A06-A09EF09E177F}"/>
              </a:ext>
            </a:extLst>
          </p:cNvPr>
          <p:cNvGrpSpPr/>
          <p:nvPr/>
        </p:nvGrpSpPr>
        <p:grpSpPr>
          <a:xfrm>
            <a:off x="417318" y="3752962"/>
            <a:ext cx="23549364" cy="9964626"/>
            <a:chOff x="4221718" y="3423084"/>
            <a:chExt cx="15942152" cy="11089678"/>
          </a:xfrm>
        </p:grpSpPr>
        <p:sp>
          <p:nvSpPr>
            <p:cNvPr id="7" name="Rounded Rectangle 67">
              <a:extLst>
                <a:ext uri="{FF2B5EF4-FFF2-40B4-BE49-F238E27FC236}">
                  <a16:creationId xmlns:a16="http://schemas.microsoft.com/office/drawing/2014/main" id="{F9C92ECB-EE71-DCD9-8B68-92F02E9C75C6}"/>
                </a:ext>
              </a:extLst>
            </p:cNvPr>
            <p:cNvSpPr/>
            <p:nvPr/>
          </p:nvSpPr>
          <p:spPr>
            <a:xfrm>
              <a:off x="4221718" y="3432779"/>
              <a:ext cx="15942152" cy="11079983"/>
            </a:xfrm>
            <a:prstGeom prst="roundRect">
              <a:avLst>
                <a:gd name="adj" fmla="val 1703"/>
              </a:avLst>
            </a:prstGeom>
            <a:solidFill>
              <a:srgbClr val="EEECE1">
                <a:lumMod val="90000"/>
              </a:srgbClr>
            </a:solidFill>
            <a:ln w="19050" cap="flat" cmpd="sng" algn="ctr">
              <a:solidFill>
                <a:sysClr val="window" lastClr="FFFFFF">
                  <a:lumMod val="75000"/>
                </a:sysClr>
              </a:solidFill>
              <a:prstDash val="solid"/>
            </a:ln>
            <a:effectLst/>
            <a:scene3d>
              <a:camera prst="orthographicFront"/>
              <a:lightRig rig="threePt" dir="t"/>
            </a:scene3d>
            <a:sp3d>
              <a:bevelT/>
            </a:sp3d>
          </p:spPr>
          <p:txBody>
            <a:bodyPr lIns="36000" tIns="18000" rIns="36000" bIns="18000"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600"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8" name="Round Same Side Corner Rectangle 68">
              <a:extLst>
                <a:ext uri="{FF2B5EF4-FFF2-40B4-BE49-F238E27FC236}">
                  <a16:creationId xmlns:a16="http://schemas.microsoft.com/office/drawing/2014/main" id="{DDCBD178-4112-FB05-E2E3-FE4129E24692}"/>
                </a:ext>
              </a:extLst>
            </p:cNvPr>
            <p:cNvSpPr/>
            <p:nvPr/>
          </p:nvSpPr>
          <p:spPr>
            <a:xfrm>
              <a:off x="4221718" y="3423084"/>
              <a:ext cx="15942152" cy="2566500"/>
            </a:xfrm>
            <a:prstGeom prst="round2SameRect">
              <a:avLst/>
            </a:prstGeom>
            <a:solidFill>
              <a:srgbClr val="EEECE1">
                <a:lumMod val="50000"/>
              </a:srgbClr>
            </a:solidFill>
            <a:ln w="25400" cap="flat" cmpd="sng" algn="ctr">
              <a:no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grpSp>
      <p:graphicFrame>
        <p:nvGraphicFramePr>
          <p:cNvPr id="11" name="Object 10">
            <a:extLst>
              <a:ext uri="{FF2B5EF4-FFF2-40B4-BE49-F238E27FC236}">
                <a16:creationId xmlns:a16="http://schemas.microsoft.com/office/drawing/2014/main" id="{4F351FE1-F4ED-308F-8252-587F6363E450}"/>
              </a:ext>
            </a:extLst>
          </p:cNvPr>
          <p:cNvGraphicFramePr>
            <a:graphicFrameLocks noChangeAspect="1"/>
          </p:cNvGraphicFramePr>
          <p:nvPr/>
        </p:nvGraphicFramePr>
        <p:xfrm>
          <a:off x="0" y="457200"/>
          <a:ext cx="390525" cy="257175"/>
        </p:xfrm>
        <a:graphic>
          <a:graphicData uri="http://schemas.openxmlformats.org/presentationml/2006/ole">
            <mc:AlternateContent xmlns:mc="http://schemas.openxmlformats.org/markup-compatibility/2006">
              <mc:Choice xmlns:v="urn:schemas-microsoft-com:vml" Requires="v">
                <p:oleObj spid="_x0000_s11267" name="Equation" r:id="rId4" imgW="393529" imgH="253890" progId="Equation.DSMT4">
                  <p:embed/>
                </p:oleObj>
              </mc:Choice>
              <mc:Fallback>
                <p:oleObj name="Equation" r:id="rId4" imgW="393529" imgH="253890" progId="Equation.DSMT4">
                  <p:embed/>
                  <p:pic>
                    <p:nvPicPr>
                      <p:cNvPr id="11" name="Object 10">
                        <a:extLst>
                          <a:ext uri="{FF2B5EF4-FFF2-40B4-BE49-F238E27FC236}">
                            <a16:creationId xmlns:a16="http://schemas.microsoft.com/office/drawing/2014/main" id="{4F351FE1-F4ED-308F-8252-587F6363E4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57200"/>
                        <a:ext cx="390525" cy="257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Rectangle 12">
            <a:extLst>
              <a:ext uri="{FF2B5EF4-FFF2-40B4-BE49-F238E27FC236}">
                <a16:creationId xmlns:a16="http://schemas.microsoft.com/office/drawing/2014/main" id="{DD6475E4-6A83-5EEF-B3A3-FC78C1F37EC8}"/>
              </a:ext>
            </a:extLst>
          </p:cNvPr>
          <p:cNvSpPr>
            <a:spLocks noChangeArrowheads="1"/>
          </p:cNvSpPr>
          <p:nvPr/>
        </p:nvSpPr>
        <p:spPr bwMode="auto">
          <a:xfrm>
            <a:off x="0" y="0"/>
            <a:ext cx="2438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214313"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3" name="Picture 2">
            <a:extLst>
              <a:ext uri="{FF2B5EF4-FFF2-40B4-BE49-F238E27FC236}">
                <a16:creationId xmlns:a16="http://schemas.microsoft.com/office/drawing/2014/main" id="{95D25501-82FE-23EB-EB77-067E6FD5FD12}"/>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5300"/>
                    </a14:imgEffect>
                    <a14:imgEffect>
                      <a14:saturation sat="0"/>
                    </a14:imgEffect>
                  </a14:imgLayer>
                </a14:imgProps>
              </a:ext>
            </a:extLst>
          </a:blip>
          <a:stretch>
            <a:fillRect/>
          </a:stretch>
        </p:blipFill>
        <p:spPr>
          <a:xfrm>
            <a:off x="2111040" y="3715444"/>
            <a:ext cx="18985474" cy="9972069"/>
          </a:xfrm>
          <a:prstGeom prst="rect">
            <a:avLst/>
          </a:prstGeom>
        </p:spPr>
      </p:pic>
      <p:grpSp>
        <p:nvGrpSpPr>
          <p:cNvPr id="2" name="Group 66">
            <a:extLst>
              <a:ext uri="{FF2B5EF4-FFF2-40B4-BE49-F238E27FC236}">
                <a16:creationId xmlns:a16="http://schemas.microsoft.com/office/drawing/2014/main" id="{4C7C11CF-EE3F-4A54-EFB3-CA3DB1F21B2B}"/>
              </a:ext>
            </a:extLst>
          </p:cNvPr>
          <p:cNvGrpSpPr/>
          <p:nvPr/>
        </p:nvGrpSpPr>
        <p:grpSpPr>
          <a:xfrm>
            <a:off x="418906" y="3752962"/>
            <a:ext cx="23549364" cy="9964626"/>
            <a:chOff x="4221718" y="3423084"/>
            <a:chExt cx="15942152" cy="11089678"/>
          </a:xfrm>
        </p:grpSpPr>
        <p:sp>
          <p:nvSpPr>
            <p:cNvPr id="4" name="Rounded Rectangle 67">
              <a:extLst>
                <a:ext uri="{FF2B5EF4-FFF2-40B4-BE49-F238E27FC236}">
                  <a16:creationId xmlns:a16="http://schemas.microsoft.com/office/drawing/2014/main" id="{9E94BD2A-DD0A-9031-468A-5084F0F661BE}"/>
                </a:ext>
              </a:extLst>
            </p:cNvPr>
            <p:cNvSpPr/>
            <p:nvPr/>
          </p:nvSpPr>
          <p:spPr>
            <a:xfrm>
              <a:off x="4221718" y="3432779"/>
              <a:ext cx="15942152" cy="11079983"/>
            </a:xfrm>
            <a:prstGeom prst="roundRect">
              <a:avLst>
                <a:gd name="adj" fmla="val 1703"/>
              </a:avLst>
            </a:prstGeom>
            <a:solidFill>
              <a:srgbClr val="EEECE1">
                <a:lumMod val="90000"/>
              </a:srgbClr>
            </a:solidFill>
            <a:ln w="19050" cap="flat" cmpd="sng" algn="ctr">
              <a:solidFill>
                <a:sysClr val="window" lastClr="FFFFFF">
                  <a:lumMod val="75000"/>
                </a:sysClr>
              </a:solidFill>
              <a:prstDash val="solid"/>
            </a:ln>
            <a:effectLst/>
            <a:scene3d>
              <a:camera prst="orthographicFront"/>
              <a:lightRig rig="threePt" dir="t"/>
            </a:scene3d>
            <a:sp3d>
              <a:bevelT/>
            </a:sp3d>
          </p:spPr>
          <p:txBody>
            <a:bodyPr lIns="36000" tIns="18000" rIns="36000" bIns="18000"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600"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5" name="Round Same Side Corner Rectangle 68">
              <a:extLst>
                <a:ext uri="{FF2B5EF4-FFF2-40B4-BE49-F238E27FC236}">
                  <a16:creationId xmlns:a16="http://schemas.microsoft.com/office/drawing/2014/main" id="{7C889AAD-ADB1-4463-03F5-98E3FE2A8C68}"/>
                </a:ext>
              </a:extLst>
            </p:cNvPr>
            <p:cNvSpPr/>
            <p:nvPr/>
          </p:nvSpPr>
          <p:spPr>
            <a:xfrm>
              <a:off x="4221718" y="3423084"/>
              <a:ext cx="15942152" cy="2566500"/>
            </a:xfrm>
            <a:prstGeom prst="round2SameRect">
              <a:avLst/>
            </a:prstGeom>
            <a:solidFill>
              <a:srgbClr val="EEECE1">
                <a:lumMod val="50000"/>
              </a:srgbClr>
            </a:solidFill>
            <a:ln w="25400" cap="flat" cmpd="sng" algn="ctr">
              <a:no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9" name="Picture 8">
            <a:extLst>
              <a:ext uri="{FF2B5EF4-FFF2-40B4-BE49-F238E27FC236}">
                <a16:creationId xmlns:a16="http://schemas.microsoft.com/office/drawing/2014/main" id="{1825ADB5-8BF4-CD2C-29FB-47377BD66728}"/>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5300"/>
                    </a14:imgEffect>
                    <a14:imgEffect>
                      <a14:saturation sat="0"/>
                    </a14:imgEffect>
                  </a14:imgLayer>
                </a14:imgProps>
              </a:ext>
            </a:extLst>
          </a:blip>
          <a:stretch>
            <a:fillRect/>
          </a:stretch>
        </p:blipFill>
        <p:spPr>
          <a:xfrm>
            <a:off x="2112628" y="3715444"/>
            <a:ext cx="18985474" cy="9972069"/>
          </a:xfrm>
          <a:prstGeom prst="rect">
            <a:avLst/>
          </a:prstGeom>
        </p:spPr>
      </p:pic>
    </p:spTree>
    <p:extLst>
      <p:ext uri="{BB962C8B-B14F-4D97-AF65-F5344CB8AC3E}">
        <p14:creationId xmlns:p14="http://schemas.microsoft.com/office/powerpoint/2010/main" val="1659831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grpSp>
        <p:nvGrpSpPr>
          <p:cNvPr id="243" name="Google Shape;243;p3"/>
          <p:cNvGrpSpPr/>
          <p:nvPr/>
        </p:nvGrpSpPr>
        <p:grpSpPr>
          <a:xfrm>
            <a:off x="-455583" y="1563301"/>
            <a:ext cx="19658319" cy="830997"/>
            <a:chOff x="-288924" y="1892299"/>
            <a:chExt cx="19659598" cy="830899"/>
          </a:xfrm>
        </p:grpSpPr>
        <p:sp>
          <p:nvSpPr>
            <p:cNvPr id="244" name="Google Shape;244;p3"/>
            <p:cNvSpPr/>
            <p:nvPr/>
          </p:nvSpPr>
          <p:spPr>
            <a:xfrm>
              <a:off x="-288924" y="1905000"/>
              <a:ext cx="2362200"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245" name="Google Shape;245;p3"/>
            <p:cNvSpPr txBox="1"/>
            <p:nvPr/>
          </p:nvSpPr>
          <p:spPr>
            <a:xfrm>
              <a:off x="892176" y="1948198"/>
              <a:ext cx="1111794" cy="7539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300" b="1">
                  <a:solidFill>
                    <a:schemeClr val="lt1"/>
                  </a:solidFill>
                  <a:latin typeface="Tahoma"/>
                  <a:ea typeface="Tahoma"/>
                  <a:cs typeface="Tahoma"/>
                  <a:sym typeface="Tahoma"/>
                </a:rPr>
                <a:t>III</a:t>
              </a:r>
              <a:endParaRPr sz="4300" b="1">
                <a:solidFill>
                  <a:schemeClr val="lt1"/>
                </a:solidFill>
                <a:latin typeface="Tahoma"/>
                <a:ea typeface="Tahoma"/>
                <a:cs typeface="Tahoma"/>
                <a:sym typeface="Tahoma"/>
              </a:endParaRPr>
            </a:p>
          </p:txBody>
        </p:sp>
        <p:sp>
          <p:nvSpPr>
            <p:cNvPr id="246" name="Google Shape;246;p3"/>
            <p:cNvSpPr txBox="1"/>
            <p:nvPr/>
          </p:nvSpPr>
          <p:spPr>
            <a:xfrm>
              <a:off x="2087561" y="1892299"/>
              <a:ext cx="17283113" cy="8308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vi-VN" sz="4800" b="1">
                  <a:solidFill>
                    <a:srgbClr val="135F82"/>
                  </a:solidFill>
                  <a:latin typeface="Tahoma"/>
                  <a:ea typeface="Tahoma"/>
                  <a:cs typeface="Tahoma"/>
                  <a:sym typeface="Tahoma"/>
                </a:rPr>
                <a:t>Yếu tố ảnh hưởng đến cân bằng hóa học</a:t>
              </a:r>
            </a:p>
          </p:txBody>
        </p:sp>
      </p:grpSp>
      <p:grpSp>
        <p:nvGrpSpPr>
          <p:cNvPr id="247" name="Google Shape;247;p3"/>
          <p:cNvGrpSpPr/>
          <p:nvPr/>
        </p:nvGrpSpPr>
        <p:grpSpPr>
          <a:xfrm>
            <a:off x="1012867" y="2480400"/>
            <a:ext cx="8792567" cy="971306"/>
            <a:chOff x="166396" y="8755081"/>
            <a:chExt cx="4167639" cy="781943"/>
          </a:xfrm>
        </p:grpSpPr>
        <p:sp>
          <p:nvSpPr>
            <p:cNvPr id="248" name="Google Shape;248;p3"/>
            <p:cNvSpPr/>
            <p:nvPr/>
          </p:nvSpPr>
          <p:spPr>
            <a:xfrm>
              <a:off x="384522" y="8755081"/>
              <a:ext cx="3949513" cy="781943"/>
            </a:xfrm>
            <a:prstGeom prst="roundRect">
              <a:avLst>
                <a:gd name="adj" fmla="val 16667"/>
              </a:avLst>
            </a:prstGeom>
            <a:solidFill>
              <a:srgbClr val="0072BC"/>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grpSp>
          <p:nvGrpSpPr>
            <p:cNvPr id="249" name="Google Shape;249;p3"/>
            <p:cNvGrpSpPr/>
            <p:nvPr/>
          </p:nvGrpSpPr>
          <p:grpSpPr>
            <a:xfrm>
              <a:off x="166396" y="8780577"/>
              <a:ext cx="702538" cy="572229"/>
              <a:chOff x="-145995" y="8633545"/>
              <a:chExt cx="787401" cy="641352"/>
            </a:xfrm>
          </p:grpSpPr>
          <p:sp>
            <p:nvSpPr>
              <p:cNvPr id="250" name="Google Shape;250;p3"/>
              <p:cNvSpPr/>
              <p:nvPr/>
            </p:nvSpPr>
            <p:spPr>
              <a:xfrm>
                <a:off x="255643" y="9062171"/>
                <a:ext cx="363538" cy="88900"/>
              </a:xfrm>
              <a:custGeom>
                <a:avLst/>
                <a:gdLst/>
                <a:ahLst/>
                <a:cxnLst/>
                <a:rect l="l" t="t" r="r" b="b"/>
                <a:pathLst>
                  <a:path w="97" h="24" extrusionOk="0">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1" name="Google Shape;251;p3"/>
              <p:cNvSpPr/>
              <p:nvPr/>
            </p:nvSpPr>
            <p:spPr>
              <a:xfrm>
                <a:off x="233418" y="9039946"/>
                <a:ext cx="407988" cy="134938"/>
              </a:xfrm>
              <a:custGeom>
                <a:avLst/>
                <a:gdLst/>
                <a:ahLst/>
                <a:cxnLst/>
                <a:rect l="l" t="t" r="r" b="b"/>
                <a:pathLst>
                  <a:path w="109" h="36" extrusionOk="0">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2" name="Google Shape;252;p3"/>
              <p:cNvSpPr/>
              <p:nvPr/>
            </p:nvSpPr>
            <p:spPr>
              <a:xfrm>
                <a:off x="255643" y="9136784"/>
                <a:ext cx="363538" cy="90488"/>
              </a:xfrm>
              <a:custGeom>
                <a:avLst/>
                <a:gdLst/>
                <a:ahLst/>
                <a:cxnLst/>
                <a:rect l="l" t="t" r="r" b="b"/>
                <a:pathLst>
                  <a:path w="97" h="24" extrusionOk="0">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3" name="Google Shape;253;p3"/>
              <p:cNvSpPr/>
              <p:nvPr/>
            </p:nvSpPr>
            <p:spPr>
              <a:xfrm>
                <a:off x="233418" y="9114559"/>
                <a:ext cx="407988" cy="134938"/>
              </a:xfrm>
              <a:custGeom>
                <a:avLst/>
                <a:gdLst/>
                <a:ahLst/>
                <a:cxnLst/>
                <a:rect l="l" t="t" r="r" b="b"/>
                <a:pathLst>
                  <a:path w="109" h="36" extrusionOk="0">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4" name="Google Shape;254;p3"/>
              <p:cNvSpPr/>
              <p:nvPr/>
            </p:nvSpPr>
            <p:spPr>
              <a:xfrm>
                <a:off x="217543" y="8657358"/>
                <a:ext cx="263525" cy="254000"/>
              </a:xfrm>
              <a:custGeom>
                <a:avLst/>
                <a:gdLst/>
                <a:ahLst/>
                <a:cxnLst/>
                <a:rect l="l" t="t" r="r" b="b"/>
                <a:pathLst>
                  <a:path w="70" h="68" extrusionOk="0">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5" name="Google Shape;255;p3"/>
              <p:cNvSpPr/>
              <p:nvPr/>
            </p:nvSpPr>
            <p:spPr>
              <a:xfrm>
                <a:off x="192143" y="8633545"/>
                <a:ext cx="314325" cy="300038"/>
              </a:xfrm>
              <a:custGeom>
                <a:avLst/>
                <a:gdLst/>
                <a:ahLst/>
                <a:cxnLst/>
                <a:rect l="l" t="t" r="r" b="b"/>
                <a:pathLst>
                  <a:path w="84" h="80" extrusionOk="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6" name="Google Shape;256;p3"/>
              <p:cNvSpPr/>
              <p:nvPr/>
            </p:nvSpPr>
            <p:spPr>
              <a:xfrm>
                <a:off x="-123770" y="8724033"/>
                <a:ext cx="742950" cy="528639"/>
              </a:xfrm>
              <a:custGeom>
                <a:avLst/>
                <a:gdLst/>
                <a:ahLst/>
                <a:cxnLst/>
                <a:rect l="l" t="t" r="r" b="b"/>
                <a:pathLst>
                  <a:path w="198" h="141" extrusionOk="0">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7" name="Google Shape;257;p3"/>
              <p:cNvSpPr/>
              <p:nvPr/>
            </p:nvSpPr>
            <p:spPr>
              <a:xfrm>
                <a:off x="-145995" y="8701808"/>
                <a:ext cx="787400" cy="573089"/>
              </a:xfrm>
              <a:custGeom>
                <a:avLst/>
                <a:gdLst/>
                <a:ahLst/>
                <a:cxnLst/>
                <a:rect l="l" t="t" r="r" b="b"/>
                <a:pathLst>
                  <a:path w="210" h="153" extrusionOk="0">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8" name="Google Shape;258;p3"/>
              <p:cNvSpPr/>
              <p:nvPr/>
            </p:nvSpPr>
            <p:spPr>
              <a:xfrm>
                <a:off x="277868" y="9084396"/>
                <a:ext cx="319088" cy="4445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9" name="Google Shape;259;p3"/>
              <p:cNvSpPr/>
              <p:nvPr/>
            </p:nvSpPr>
            <p:spPr>
              <a:xfrm>
                <a:off x="277868" y="9159009"/>
                <a:ext cx="319088" cy="4445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60" name="Google Shape;260;p3"/>
              <p:cNvSpPr/>
              <p:nvPr/>
            </p:nvSpPr>
            <p:spPr>
              <a:xfrm>
                <a:off x="239768" y="8674820"/>
                <a:ext cx="217488" cy="214313"/>
              </a:xfrm>
              <a:custGeom>
                <a:avLst/>
                <a:gdLst/>
                <a:ahLst/>
                <a:cxnLst/>
                <a:rect l="l" t="t" r="r" b="b"/>
                <a:pathLst>
                  <a:path w="58" h="57" extrusionOk="0">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61" name="Google Shape;261;p3"/>
              <p:cNvSpPr/>
              <p:nvPr/>
            </p:nvSpPr>
            <p:spPr>
              <a:xfrm>
                <a:off x="-96782" y="8746258"/>
                <a:ext cx="693738" cy="484189"/>
              </a:xfrm>
              <a:custGeom>
                <a:avLst/>
                <a:gdLst/>
                <a:ahLst/>
                <a:cxnLst/>
                <a:rect l="l" t="t" r="r" b="b"/>
                <a:pathLst>
                  <a:path w="437" h="305" extrusionOk="0">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grpSp>
        <p:sp>
          <p:nvSpPr>
            <p:cNvPr id="262" name="Google Shape;262;p3"/>
            <p:cNvSpPr txBox="1"/>
            <p:nvPr/>
          </p:nvSpPr>
          <p:spPr>
            <a:xfrm>
              <a:off x="932118" y="8770019"/>
              <a:ext cx="3338734" cy="644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600" b="1">
                  <a:solidFill>
                    <a:schemeClr val="lt1"/>
                  </a:solidFill>
                  <a:latin typeface="Tahoma"/>
                  <a:ea typeface="Tahoma"/>
                  <a:cs typeface="Tahoma"/>
                  <a:sym typeface="Tahoma"/>
                </a:rPr>
                <a:t>2. Ảnh hưởng nồng độ</a:t>
              </a:r>
              <a:endParaRPr sz="4600" b="1">
                <a:solidFill>
                  <a:schemeClr val="lt1"/>
                </a:solidFill>
                <a:latin typeface="Tahoma"/>
                <a:ea typeface="Tahoma"/>
                <a:cs typeface="Tahoma"/>
                <a:sym typeface="Tahoma"/>
              </a:endParaRPr>
            </a:p>
          </p:txBody>
        </p:sp>
      </p:grpSp>
      <p:grpSp>
        <p:nvGrpSpPr>
          <p:cNvPr id="6" name="Group 66">
            <a:extLst>
              <a:ext uri="{FF2B5EF4-FFF2-40B4-BE49-F238E27FC236}">
                <a16:creationId xmlns:a16="http://schemas.microsoft.com/office/drawing/2014/main" id="{C4679AE0-23EB-EA4C-0A06-A09EF09E177F}"/>
              </a:ext>
            </a:extLst>
          </p:cNvPr>
          <p:cNvGrpSpPr/>
          <p:nvPr/>
        </p:nvGrpSpPr>
        <p:grpSpPr>
          <a:xfrm>
            <a:off x="417318" y="3752962"/>
            <a:ext cx="23549364" cy="9964626"/>
            <a:chOff x="4221718" y="3423084"/>
            <a:chExt cx="15942152" cy="11089678"/>
          </a:xfrm>
        </p:grpSpPr>
        <p:sp>
          <p:nvSpPr>
            <p:cNvPr id="7" name="Rounded Rectangle 67">
              <a:extLst>
                <a:ext uri="{FF2B5EF4-FFF2-40B4-BE49-F238E27FC236}">
                  <a16:creationId xmlns:a16="http://schemas.microsoft.com/office/drawing/2014/main" id="{F9C92ECB-EE71-DCD9-8B68-92F02E9C75C6}"/>
                </a:ext>
              </a:extLst>
            </p:cNvPr>
            <p:cNvSpPr/>
            <p:nvPr/>
          </p:nvSpPr>
          <p:spPr>
            <a:xfrm>
              <a:off x="4221718" y="3432779"/>
              <a:ext cx="15942152" cy="11079983"/>
            </a:xfrm>
            <a:prstGeom prst="roundRect">
              <a:avLst>
                <a:gd name="adj" fmla="val 1703"/>
              </a:avLst>
            </a:prstGeom>
            <a:solidFill>
              <a:srgbClr val="EEECE1">
                <a:lumMod val="90000"/>
              </a:srgbClr>
            </a:solidFill>
            <a:ln w="19050" cap="flat" cmpd="sng" algn="ctr">
              <a:solidFill>
                <a:sysClr val="window" lastClr="FFFFFF">
                  <a:lumMod val="75000"/>
                </a:sysClr>
              </a:solidFill>
              <a:prstDash val="solid"/>
            </a:ln>
            <a:effectLst/>
            <a:scene3d>
              <a:camera prst="orthographicFront"/>
              <a:lightRig rig="threePt" dir="t"/>
            </a:scene3d>
            <a:sp3d>
              <a:bevelT/>
            </a:sp3d>
          </p:spPr>
          <p:txBody>
            <a:bodyPr lIns="36000" tIns="18000" rIns="36000" bIns="18000"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600"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8" name="Round Same Side Corner Rectangle 68">
              <a:extLst>
                <a:ext uri="{FF2B5EF4-FFF2-40B4-BE49-F238E27FC236}">
                  <a16:creationId xmlns:a16="http://schemas.microsoft.com/office/drawing/2014/main" id="{DDCBD178-4112-FB05-E2E3-FE4129E24692}"/>
                </a:ext>
              </a:extLst>
            </p:cNvPr>
            <p:cNvSpPr/>
            <p:nvPr/>
          </p:nvSpPr>
          <p:spPr>
            <a:xfrm>
              <a:off x="4221718" y="3423084"/>
              <a:ext cx="15942152" cy="2566500"/>
            </a:xfrm>
            <a:prstGeom prst="round2SameRect">
              <a:avLst/>
            </a:prstGeom>
            <a:solidFill>
              <a:srgbClr val="EEECE1">
                <a:lumMod val="50000"/>
              </a:srgbClr>
            </a:solidFill>
            <a:ln w="25400" cap="flat" cmpd="sng" algn="ctr">
              <a:no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grpSp>
      <p:graphicFrame>
        <p:nvGraphicFramePr>
          <p:cNvPr id="11" name="Object 10">
            <a:extLst>
              <a:ext uri="{FF2B5EF4-FFF2-40B4-BE49-F238E27FC236}">
                <a16:creationId xmlns:a16="http://schemas.microsoft.com/office/drawing/2014/main" id="{4F351FE1-F4ED-308F-8252-587F6363E450}"/>
              </a:ext>
            </a:extLst>
          </p:cNvPr>
          <p:cNvGraphicFramePr>
            <a:graphicFrameLocks noChangeAspect="1"/>
          </p:cNvGraphicFramePr>
          <p:nvPr/>
        </p:nvGraphicFramePr>
        <p:xfrm>
          <a:off x="0" y="457200"/>
          <a:ext cx="390525" cy="257175"/>
        </p:xfrm>
        <a:graphic>
          <a:graphicData uri="http://schemas.openxmlformats.org/presentationml/2006/ole">
            <mc:AlternateContent xmlns:mc="http://schemas.openxmlformats.org/markup-compatibility/2006">
              <mc:Choice xmlns:v="urn:schemas-microsoft-com:vml" Requires="v">
                <p:oleObj spid="_x0000_s12291" name="Equation" r:id="rId4" imgW="393529" imgH="253890" progId="Equation.DSMT4">
                  <p:embed/>
                </p:oleObj>
              </mc:Choice>
              <mc:Fallback>
                <p:oleObj name="Equation" r:id="rId4" imgW="393529" imgH="253890" progId="Equation.DSMT4">
                  <p:embed/>
                  <p:pic>
                    <p:nvPicPr>
                      <p:cNvPr id="11" name="Object 10">
                        <a:extLst>
                          <a:ext uri="{FF2B5EF4-FFF2-40B4-BE49-F238E27FC236}">
                            <a16:creationId xmlns:a16="http://schemas.microsoft.com/office/drawing/2014/main" id="{4F351FE1-F4ED-308F-8252-587F6363E4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57200"/>
                        <a:ext cx="390525" cy="257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Rectangle 12">
            <a:extLst>
              <a:ext uri="{FF2B5EF4-FFF2-40B4-BE49-F238E27FC236}">
                <a16:creationId xmlns:a16="http://schemas.microsoft.com/office/drawing/2014/main" id="{DD6475E4-6A83-5EEF-B3A3-FC78C1F37EC8}"/>
              </a:ext>
            </a:extLst>
          </p:cNvPr>
          <p:cNvSpPr>
            <a:spLocks noChangeArrowheads="1"/>
          </p:cNvSpPr>
          <p:nvPr/>
        </p:nvSpPr>
        <p:spPr bwMode="auto">
          <a:xfrm>
            <a:off x="0" y="0"/>
            <a:ext cx="2438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214313"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4" name="Picture 3">
            <a:extLst>
              <a:ext uri="{FF2B5EF4-FFF2-40B4-BE49-F238E27FC236}">
                <a16:creationId xmlns:a16="http://schemas.microsoft.com/office/drawing/2014/main" id="{B389045F-0DC7-E1BF-FC56-2366A71BB0A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Effect>
                      <a14:saturation sat="0"/>
                    </a14:imgEffect>
                  </a14:imgLayer>
                </a14:imgProps>
              </a:ext>
            </a:extLst>
          </a:blip>
          <a:stretch>
            <a:fillRect/>
          </a:stretch>
        </p:blipFill>
        <p:spPr>
          <a:xfrm>
            <a:off x="3091185" y="5859738"/>
            <a:ext cx="18201629" cy="7806383"/>
          </a:xfrm>
          <a:prstGeom prst="rect">
            <a:avLst/>
          </a:prstGeom>
        </p:spPr>
      </p:pic>
      <p:sp>
        <p:nvSpPr>
          <p:cNvPr id="10" name="TextBox 9">
            <a:extLst>
              <a:ext uri="{FF2B5EF4-FFF2-40B4-BE49-F238E27FC236}">
                <a16:creationId xmlns:a16="http://schemas.microsoft.com/office/drawing/2014/main" id="{1741D2B2-5B1F-1C0F-6910-7B50308279FF}"/>
              </a:ext>
            </a:extLst>
          </p:cNvPr>
          <p:cNvSpPr txBox="1"/>
          <p:nvPr/>
        </p:nvSpPr>
        <p:spPr>
          <a:xfrm>
            <a:off x="3804557" y="3746713"/>
            <a:ext cx="17489845" cy="1938992"/>
          </a:xfrm>
          <a:prstGeom prst="rect">
            <a:avLst/>
          </a:prstGeom>
          <a:noFill/>
        </p:spPr>
        <p:txBody>
          <a:bodyPr wrap="square">
            <a:spAutoFit/>
          </a:bodyPr>
          <a:lstStyle/>
          <a:p>
            <a:r>
              <a:rPr lang="vi-VN" sz="4000" b="1">
                <a:solidFill>
                  <a:schemeClr val="bg1"/>
                </a:solidFill>
                <a:effectLst/>
                <a:latin typeface="Times New Roman" panose="02020603050405020304" pitchFamily="18" charset="0"/>
                <a:ea typeface="Arial" panose="020B0604020202020204" pitchFamily="34" charset="0"/>
              </a:rPr>
              <a:t>Các thành viên trong nhóm sẽ đọc </a:t>
            </a:r>
            <a:r>
              <a:rPr lang="en-US" sz="4000" b="1">
                <a:solidFill>
                  <a:schemeClr val="bg1"/>
                </a:solidFill>
                <a:effectLst/>
                <a:latin typeface="Times New Roman" panose="02020603050405020304" pitchFamily="18" charset="0"/>
                <a:ea typeface="Arial" panose="020B0604020202020204" pitchFamily="34" charset="0"/>
              </a:rPr>
              <a:t>cách thực hiện thí nghiệm.</a:t>
            </a:r>
            <a:r>
              <a:rPr lang="vi-VN" sz="4000" b="1">
                <a:solidFill>
                  <a:schemeClr val="bg1"/>
                </a:solidFill>
                <a:effectLst/>
                <a:latin typeface="Times New Roman" panose="02020603050405020304" pitchFamily="18" charset="0"/>
                <a:ea typeface="Arial" panose="020B0604020202020204" pitchFamily="34" charset="0"/>
              </a:rPr>
              <a:t> yêu cầu, nội dung có trong </a:t>
            </a:r>
            <a:r>
              <a:rPr lang="en-US" sz="4000" b="1">
                <a:solidFill>
                  <a:schemeClr val="bg1"/>
                </a:solidFill>
                <a:effectLst/>
                <a:latin typeface="Times New Roman" panose="02020603050405020304" pitchFamily="18" charset="0"/>
                <a:ea typeface="Arial" panose="020B0604020202020204" pitchFamily="34" charset="0"/>
              </a:rPr>
              <a:t>thí nghiệm</a:t>
            </a:r>
            <a:r>
              <a:rPr lang="vi-VN" sz="4000" b="1">
                <a:solidFill>
                  <a:schemeClr val="bg1"/>
                </a:solidFill>
                <a:effectLst/>
                <a:latin typeface="Times New Roman" panose="02020603050405020304" pitchFamily="18" charset="0"/>
                <a:ea typeface="Arial" panose="020B0604020202020204" pitchFamily="34" charset="0"/>
              </a:rPr>
              <a:t>, thực hiện các nội dung đó và hoàn thiện câu trả lời vào bảng phụ và cử đại diện lên báo cáo</a:t>
            </a:r>
            <a:endParaRPr lang="en-US" sz="4000" b="1">
              <a:solidFill>
                <a:schemeClr val="bg1"/>
              </a:solidFill>
            </a:endParaRPr>
          </a:p>
        </p:txBody>
      </p:sp>
    </p:spTree>
    <p:extLst>
      <p:ext uri="{BB962C8B-B14F-4D97-AF65-F5344CB8AC3E}">
        <p14:creationId xmlns:p14="http://schemas.microsoft.com/office/powerpoint/2010/main" val="1606026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3"/>
                                        </p:tgtEl>
                                        <p:attrNameLst>
                                          <p:attrName>style.visibility</p:attrName>
                                        </p:attrNameLst>
                                      </p:cBhvr>
                                      <p:to>
                                        <p:strVal val="visible"/>
                                      </p:to>
                                    </p:set>
                                    <p:animEffect transition="in" filter="fade">
                                      <p:cBhvr>
                                        <p:cTn id="7" dur="200"/>
                                        <p:tgtEl>
                                          <p:spTgt spid="2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7"/>
                                        </p:tgtEl>
                                        <p:attrNameLst>
                                          <p:attrName>style.visibility</p:attrName>
                                        </p:attrNameLst>
                                      </p:cBhvr>
                                      <p:to>
                                        <p:strVal val="visible"/>
                                      </p:to>
                                    </p:set>
                                    <p:animEffect transition="in" filter="fade">
                                      <p:cBhvr>
                                        <p:cTn id="12" dur="200"/>
                                        <p:tgtEl>
                                          <p:spTgt spid="24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grpSp>
        <p:nvGrpSpPr>
          <p:cNvPr id="243" name="Google Shape;243;p3"/>
          <p:cNvGrpSpPr/>
          <p:nvPr/>
        </p:nvGrpSpPr>
        <p:grpSpPr>
          <a:xfrm>
            <a:off x="-455583" y="1563301"/>
            <a:ext cx="19658319" cy="830997"/>
            <a:chOff x="-288924" y="1892299"/>
            <a:chExt cx="19659598" cy="830899"/>
          </a:xfrm>
        </p:grpSpPr>
        <p:sp>
          <p:nvSpPr>
            <p:cNvPr id="244" name="Google Shape;244;p3"/>
            <p:cNvSpPr/>
            <p:nvPr/>
          </p:nvSpPr>
          <p:spPr>
            <a:xfrm>
              <a:off x="-288924" y="1905000"/>
              <a:ext cx="2362200"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245" name="Google Shape;245;p3"/>
            <p:cNvSpPr txBox="1"/>
            <p:nvPr/>
          </p:nvSpPr>
          <p:spPr>
            <a:xfrm>
              <a:off x="892176" y="1948198"/>
              <a:ext cx="1111794" cy="7539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300" b="1">
                  <a:solidFill>
                    <a:schemeClr val="lt1"/>
                  </a:solidFill>
                  <a:latin typeface="Tahoma"/>
                  <a:ea typeface="Tahoma"/>
                  <a:cs typeface="Tahoma"/>
                  <a:sym typeface="Tahoma"/>
                </a:rPr>
                <a:t>III</a:t>
              </a:r>
              <a:endParaRPr sz="4300" b="1">
                <a:solidFill>
                  <a:schemeClr val="lt1"/>
                </a:solidFill>
                <a:latin typeface="Tahoma"/>
                <a:ea typeface="Tahoma"/>
                <a:cs typeface="Tahoma"/>
                <a:sym typeface="Tahoma"/>
              </a:endParaRPr>
            </a:p>
          </p:txBody>
        </p:sp>
        <p:sp>
          <p:nvSpPr>
            <p:cNvPr id="246" name="Google Shape;246;p3"/>
            <p:cNvSpPr txBox="1"/>
            <p:nvPr/>
          </p:nvSpPr>
          <p:spPr>
            <a:xfrm>
              <a:off x="2087561" y="1892299"/>
              <a:ext cx="17283113" cy="8308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vi-VN" sz="4800" b="1">
                  <a:solidFill>
                    <a:srgbClr val="135F82"/>
                  </a:solidFill>
                  <a:latin typeface="Tahoma"/>
                  <a:ea typeface="Tahoma"/>
                  <a:cs typeface="Tahoma"/>
                  <a:sym typeface="Tahoma"/>
                </a:rPr>
                <a:t>Yếu tố ảnh hưởng đến cân bằng hóa học</a:t>
              </a:r>
            </a:p>
          </p:txBody>
        </p:sp>
      </p:grpSp>
      <p:grpSp>
        <p:nvGrpSpPr>
          <p:cNvPr id="247" name="Google Shape;247;p3"/>
          <p:cNvGrpSpPr/>
          <p:nvPr/>
        </p:nvGrpSpPr>
        <p:grpSpPr>
          <a:xfrm>
            <a:off x="1012867" y="2480400"/>
            <a:ext cx="8792567" cy="971306"/>
            <a:chOff x="166396" y="8755081"/>
            <a:chExt cx="4167639" cy="781943"/>
          </a:xfrm>
        </p:grpSpPr>
        <p:sp>
          <p:nvSpPr>
            <p:cNvPr id="248" name="Google Shape;248;p3"/>
            <p:cNvSpPr/>
            <p:nvPr/>
          </p:nvSpPr>
          <p:spPr>
            <a:xfrm>
              <a:off x="384522" y="8755081"/>
              <a:ext cx="3949513" cy="781943"/>
            </a:xfrm>
            <a:prstGeom prst="roundRect">
              <a:avLst>
                <a:gd name="adj" fmla="val 16667"/>
              </a:avLst>
            </a:prstGeom>
            <a:solidFill>
              <a:srgbClr val="0072BC"/>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grpSp>
          <p:nvGrpSpPr>
            <p:cNvPr id="249" name="Google Shape;249;p3"/>
            <p:cNvGrpSpPr/>
            <p:nvPr/>
          </p:nvGrpSpPr>
          <p:grpSpPr>
            <a:xfrm>
              <a:off x="166396" y="8780577"/>
              <a:ext cx="702538" cy="572229"/>
              <a:chOff x="-145995" y="8633545"/>
              <a:chExt cx="787401" cy="641352"/>
            </a:xfrm>
          </p:grpSpPr>
          <p:sp>
            <p:nvSpPr>
              <p:cNvPr id="250" name="Google Shape;250;p3"/>
              <p:cNvSpPr/>
              <p:nvPr/>
            </p:nvSpPr>
            <p:spPr>
              <a:xfrm>
                <a:off x="255643" y="9062171"/>
                <a:ext cx="363538" cy="88900"/>
              </a:xfrm>
              <a:custGeom>
                <a:avLst/>
                <a:gdLst/>
                <a:ahLst/>
                <a:cxnLst/>
                <a:rect l="l" t="t" r="r" b="b"/>
                <a:pathLst>
                  <a:path w="97" h="24" extrusionOk="0">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1" name="Google Shape;251;p3"/>
              <p:cNvSpPr/>
              <p:nvPr/>
            </p:nvSpPr>
            <p:spPr>
              <a:xfrm>
                <a:off x="233418" y="9039946"/>
                <a:ext cx="407988" cy="134938"/>
              </a:xfrm>
              <a:custGeom>
                <a:avLst/>
                <a:gdLst/>
                <a:ahLst/>
                <a:cxnLst/>
                <a:rect l="l" t="t" r="r" b="b"/>
                <a:pathLst>
                  <a:path w="109" h="36" extrusionOk="0">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2" name="Google Shape;252;p3"/>
              <p:cNvSpPr/>
              <p:nvPr/>
            </p:nvSpPr>
            <p:spPr>
              <a:xfrm>
                <a:off x="255643" y="9136784"/>
                <a:ext cx="363538" cy="90488"/>
              </a:xfrm>
              <a:custGeom>
                <a:avLst/>
                <a:gdLst/>
                <a:ahLst/>
                <a:cxnLst/>
                <a:rect l="l" t="t" r="r" b="b"/>
                <a:pathLst>
                  <a:path w="97" h="24" extrusionOk="0">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3" name="Google Shape;253;p3"/>
              <p:cNvSpPr/>
              <p:nvPr/>
            </p:nvSpPr>
            <p:spPr>
              <a:xfrm>
                <a:off x="233418" y="9114559"/>
                <a:ext cx="407988" cy="134938"/>
              </a:xfrm>
              <a:custGeom>
                <a:avLst/>
                <a:gdLst/>
                <a:ahLst/>
                <a:cxnLst/>
                <a:rect l="l" t="t" r="r" b="b"/>
                <a:pathLst>
                  <a:path w="109" h="36" extrusionOk="0">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4" name="Google Shape;254;p3"/>
              <p:cNvSpPr/>
              <p:nvPr/>
            </p:nvSpPr>
            <p:spPr>
              <a:xfrm>
                <a:off x="217543" y="8657358"/>
                <a:ext cx="263525" cy="254000"/>
              </a:xfrm>
              <a:custGeom>
                <a:avLst/>
                <a:gdLst/>
                <a:ahLst/>
                <a:cxnLst/>
                <a:rect l="l" t="t" r="r" b="b"/>
                <a:pathLst>
                  <a:path w="70" h="68" extrusionOk="0">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5" name="Google Shape;255;p3"/>
              <p:cNvSpPr/>
              <p:nvPr/>
            </p:nvSpPr>
            <p:spPr>
              <a:xfrm>
                <a:off x="192143" y="8633545"/>
                <a:ext cx="314325" cy="300038"/>
              </a:xfrm>
              <a:custGeom>
                <a:avLst/>
                <a:gdLst/>
                <a:ahLst/>
                <a:cxnLst/>
                <a:rect l="l" t="t" r="r" b="b"/>
                <a:pathLst>
                  <a:path w="84" h="80" extrusionOk="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6" name="Google Shape;256;p3"/>
              <p:cNvSpPr/>
              <p:nvPr/>
            </p:nvSpPr>
            <p:spPr>
              <a:xfrm>
                <a:off x="-123770" y="8724033"/>
                <a:ext cx="742950" cy="528639"/>
              </a:xfrm>
              <a:custGeom>
                <a:avLst/>
                <a:gdLst/>
                <a:ahLst/>
                <a:cxnLst/>
                <a:rect l="l" t="t" r="r" b="b"/>
                <a:pathLst>
                  <a:path w="198" h="141" extrusionOk="0">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7" name="Google Shape;257;p3"/>
              <p:cNvSpPr/>
              <p:nvPr/>
            </p:nvSpPr>
            <p:spPr>
              <a:xfrm>
                <a:off x="-145995" y="8701808"/>
                <a:ext cx="787400" cy="573089"/>
              </a:xfrm>
              <a:custGeom>
                <a:avLst/>
                <a:gdLst/>
                <a:ahLst/>
                <a:cxnLst/>
                <a:rect l="l" t="t" r="r" b="b"/>
                <a:pathLst>
                  <a:path w="210" h="153" extrusionOk="0">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8" name="Google Shape;258;p3"/>
              <p:cNvSpPr/>
              <p:nvPr/>
            </p:nvSpPr>
            <p:spPr>
              <a:xfrm>
                <a:off x="277868" y="9084396"/>
                <a:ext cx="319088" cy="4445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9" name="Google Shape;259;p3"/>
              <p:cNvSpPr/>
              <p:nvPr/>
            </p:nvSpPr>
            <p:spPr>
              <a:xfrm>
                <a:off x="277868" y="9159009"/>
                <a:ext cx="319088" cy="4445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60" name="Google Shape;260;p3"/>
              <p:cNvSpPr/>
              <p:nvPr/>
            </p:nvSpPr>
            <p:spPr>
              <a:xfrm>
                <a:off x="239768" y="8674820"/>
                <a:ext cx="217488" cy="214313"/>
              </a:xfrm>
              <a:custGeom>
                <a:avLst/>
                <a:gdLst/>
                <a:ahLst/>
                <a:cxnLst/>
                <a:rect l="l" t="t" r="r" b="b"/>
                <a:pathLst>
                  <a:path w="58" h="57" extrusionOk="0">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61" name="Google Shape;261;p3"/>
              <p:cNvSpPr/>
              <p:nvPr/>
            </p:nvSpPr>
            <p:spPr>
              <a:xfrm>
                <a:off x="-96782" y="8746258"/>
                <a:ext cx="693738" cy="484189"/>
              </a:xfrm>
              <a:custGeom>
                <a:avLst/>
                <a:gdLst/>
                <a:ahLst/>
                <a:cxnLst/>
                <a:rect l="l" t="t" r="r" b="b"/>
                <a:pathLst>
                  <a:path w="437" h="305" extrusionOk="0">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grpSp>
        <p:sp>
          <p:nvSpPr>
            <p:cNvPr id="262" name="Google Shape;262;p3"/>
            <p:cNvSpPr txBox="1"/>
            <p:nvPr/>
          </p:nvSpPr>
          <p:spPr>
            <a:xfrm>
              <a:off x="932118" y="8770019"/>
              <a:ext cx="3338734" cy="644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600" b="1">
                  <a:solidFill>
                    <a:schemeClr val="lt1"/>
                  </a:solidFill>
                  <a:latin typeface="Tahoma"/>
                  <a:ea typeface="Tahoma"/>
                  <a:cs typeface="Tahoma"/>
                  <a:sym typeface="Tahoma"/>
                </a:rPr>
                <a:t>2. Ảnh hưởng nồng độ</a:t>
              </a:r>
              <a:endParaRPr sz="4600" b="1">
                <a:solidFill>
                  <a:schemeClr val="lt1"/>
                </a:solidFill>
                <a:latin typeface="Tahoma"/>
                <a:ea typeface="Tahoma"/>
                <a:cs typeface="Tahoma"/>
                <a:sym typeface="Tahoma"/>
              </a:endParaRPr>
            </a:p>
          </p:txBody>
        </p:sp>
      </p:grpSp>
      <p:grpSp>
        <p:nvGrpSpPr>
          <p:cNvPr id="6" name="Group 66">
            <a:extLst>
              <a:ext uri="{FF2B5EF4-FFF2-40B4-BE49-F238E27FC236}">
                <a16:creationId xmlns:a16="http://schemas.microsoft.com/office/drawing/2014/main" id="{C4679AE0-23EB-EA4C-0A06-A09EF09E177F}"/>
              </a:ext>
            </a:extLst>
          </p:cNvPr>
          <p:cNvGrpSpPr/>
          <p:nvPr/>
        </p:nvGrpSpPr>
        <p:grpSpPr>
          <a:xfrm>
            <a:off x="417318" y="3752962"/>
            <a:ext cx="23549364" cy="9964626"/>
            <a:chOff x="4221718" y="3423084"/>
            <a:chExt cx="15942152" cy="11089678"/>
          </a:xfrm>
        </p:grpSpPr>
        <p:sp>
          <p:nvSpPr>
            <p:cNvPr id="7" name="Rounded Rectangle 67">
              <a:extLst>
                <a:ext uri="{FF2B5EF4-FFF2-40B4-BE49-F238E27FC236}">
                  <a16:creationId xmlns:a16="http://schemas.microsoft.com/office/drawing/2014/main" id="{F9C92ECB-EE71-DCD9-8B68-92F02E9C75C6}"/>
                </a:ext>
              </a:extLst>
            </p:cNvPr>
            <p:cNvSpPr/>
            <p:nvPr/>
          </p:nvSpPr>
          <p:spPr>
            <a:xfrm>
              <a:off x="4221718" y="3432779"/>
              <a:ext cx="15942152" cy="11079983"/>
            </a:xfrm>
            <a:prstGeom prst="roundRect">
              <a:avLst>
                <a:gd name="adj" fmla="val 1703"/>
              </a:avLst>
            </a:prstGeom>
            <a:solidFill>
              <a:srgbClr val="EEECE1">
                <a:lumMod val="90000"/>
              </a:srgbClr>
            </a:solidFill>
            <a:ln w="19050" cap="flat" cmpd="sng" algn="ctr">
              <a:solidFill>
                <a:srgbClr val="0F6FC6"/>
              </a:solidFill>
              <a:prstDash val="solid"/>
            </a:ln>
            <a:effectLst/>
            <a:scene3d>
              <a:camera prst="orthographicFront"/>
              <a:lightRig rig="threePt" dir="t"/>
            </a:scene3d>
            <a:sp3d>
              <a:bevelT/>
            </a:sp3d>
          </p:spPr>
          <p:txBody>
            <a:bodyPr lIns="36000" tIns="18000" rIns="36000" bIns="18000"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600"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8" name="Round Same Side Corner Rectangle 68">
              <a:extLst>
                <a:ext uri="{FF2B5EF4-FFF2-40B4-BE49-F238E27FC236}">
                  <a16:creationId xmlns:a16="http://schemas.microsoft.com/office/drawing/2014/main" id="{DDCBD178-4112-FB05-E2E3-FE4129E24692}"/>
                </a:ext>
              </a:extLst>
            </p:cNvPr>
            <p:cNvSpPr/>
            <p:nvPr/>
          </p:nvSpPr>
          <p:spPr>
            <a:xfrm>
              <a:off x="4221718" y="3423084"/>
              <a:ext cx="15942152" cy="2566500"/>
            </a:xfrm>
            <a:prstGeom prst="round2SameRect">
              <a:avLst/>
            </a:prstGeom>
            <a:solidFill>
              <a:srgbClr val="EEECE1">
                <a:lumMod val="50000"/>
              </a:srgbClr>
            </a:solidFill>
            <a:ln w="25400" cap="flat" cmpd="sng" algn="ctr">
              <a:solidFill>
                <a:srgbClr val="0F6FC6"/>
              </a:solid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grpSp>
      <p:graphicFrame>
        <p:nvGraphicFramePr>
          <p:cNvPr id="11" name="Object 10">
            <a:extLst>
              <a:ext uri="{FF2B5EF4-FFF2-40B4-BE49-F238E27FC236}">
                <a16:creationId xmlns:a16="http://schemas.microsoft.com/office/drawing/2014/main" id="{4F351FE1-F4ED-308F-8252-587F6363E450}"/>
              </a:ext>
            </a:extLst>
          </p:cNvPr>
          <p:cNvGraphicFramePr>
            <a:graphicFrameLocks noChangeAspect="1"/>
          </p:cNvGraphicFramePr>
          <p:nvPr/>
        </p:nvGraphicFramePr>
        <p:xfrm>
          <a:off x="0" y="457200"/>
          <a:ext cx="390525" cy="257175"/>
        </p:xfrm>
        <a:graphic>
          <a:graphicData uri="http://schemas.openxmlformats.org/presentationml/2006/ole">
            <mc:AlternateContent xmlns:mc="http://schemas.openxmlformats.org/markup-compatibility/2006">
              <mc:Choice xmlns:v="urn:schemas-microsoft-com:vml" Requires="v">
                <p:oleObj spid="_x0000_s13315" name="Equation" r:id="rId4" imgW="393529" imgH="253890" progId="Equation.DSMT4">
                  <p:embed/>
                </p:oleObj>
              </mc:Choice>
              <mc:Fallback>
                <p:oleObj name="Equation" r:id="rId4" imgW="393529" imgH="253890" progId="Equation.DSMT4">
                  <p:embed/>
                  <p:pic>
                    <p:nvPicPr>
                      <p:cNvPr id="11" name="Object 10">
                        <a:extLst>
                          <a:ext uri="{FF2B5EF4-FFF2-40B4-BE49-F238E27FC236}">
                            <a16:creationId xmlns:a16="http://schemas.microsoft.com/office/drawing/2014/main" id="{4F351FE1-F4ED-308F-8252-587F6363E4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57200"/>
                        <a:ext cx="390525" cy="257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Rectangle 12">
            <a:extLst>
              <a:ext uri="{FF2B5EF4-FFF2-40B4-BE49-F238E27FC236}">
                <a16:creationId xmlns:a16="http://schemas.microsoft.com/office/drawing/2014/main" id="{DD6475E4-6A83-5EEF-B3A3-FC78C1F37EC8}"/>
              </a:ext>
            </a:extLst>
          </p:cNvPr>
          <p:cNvSpPr>
            <a:spLocks noChangeArrowheads="1"/>
          </p:cNvSpPr>
          <p:nvPr/>
        </p:nvSpPr>
        <p:spPr bwMode="auto">
          <a:xfrm>
            <a:off x="0" y="0"/>
            <a:ext cx="2438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214313"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3" name="Table 2">
            <a:extLst>
              <a:ext uri="{FF2B5EF4-FFF2-40B4-BE49-F238E27FC236}">
                <a16:creationId xmlns:a16="http://schemas.microsoft.com/office/drawing/2014/main" id="{DC405D45-FE4B-CF30-921E-41E0C9B5F9CE}"/>
              </a:ext>
            </a:extLst>
          </p:cNvPr>
          <p:cNvGraphicFramePr>
            <a:graphicFrameLocks noGrp="1"/>
          </p:cNvGraphicFramePr>
          <p:nvPr>
            <p:extLst>
              <p:ext uri="{D42A27DB-BD31-4B8C-83A1-F6EECF244321}">
                <p14:modId xmlns:p14="http://schemas.microsoft.com/office/powerpoint/2010/main" val="1429866235"/>
              </p:ext>
            </p:extLst>
          </p:nvPr>
        </p:nvGraphicFramePr>
        <p:xfrm>
          <a:off x="2241028" y="4228477"/>
          <a:ext cx="20063802" cy="5903379"/>
        </p:xfrm>
        <a:graphic>
          <a:graphicData uri="http://schemas.openxmlformats.org/drawingml/2006/table">
            <a:tbl>
              <a:tblPr firstRow="1" firstCol="1" bandRow="1">
                <a:tableStyleId>{5C22544A-7EE6-4342-B048-85BDC9FD1C3A}</a:tableStyleId>
              </a:tblPr>
              <a:tblGrid>
                <a:gridCol w="5013581">
                  <a:extLst>
                    <a:ext uri="{9D8B030D-6E8A-4147-A177-3AD203B41FA5}">
                      <a16:colId xmlns:a16="http://schemas.microsoft.com/office/drawing/2014/main" val="3026403485"/>
                    </a:ext>
                  </a:extLst>
                </a:gridCol>
                <a:gridCol w="3391621">
                  <a:extLst>
                    <a:ext uri="{9D8B030D-6E8A-4147-A177-3AD203B41FA5}">
                      <a16:colId xmlns:a16="http://schemas.microsoft.com/office/drawing/2014/main" val="2029283381"/>
                    </a:ext>
                  </a:extLst>
                </a:gridCol>
                <a:gridCol w="6640280">
                  <a:extLst>
                    <a:ext uri="{9D8B030D-6E8A-4147-A177-3AD203B41FA5}">
                      <a16:colId xmlns:a16="http://schemas.microsoft.com/office/drawing/2014/main" val="527965610"/>
                    </a:ext>
                  </a:extLst>
                </a:gridCol>
                <a:gridCol w="5018320">
                  <a:extLst>
                    <a:ext uri="{9D8B030D-6E8A-4147-A177-3AD203B41FA5}">
                      <a16:colId xmlns:a16="http://schemas.microsoft.com/office/drawing/2014/main" val="4256566888"/>
                    </a:ext>
                  </a:extLst>
                </a:gridCol>
              </a:tblGrid>
              <a:tr h="1967793">
                <a:tc>
                  <a:txBody>
                    <a:bodyPr/>
                    <a:lstStyle/>
                    <a:p>
                      <a:pPr marL="0" marR="0" algn="ctr">
                        <a:lnSpc>
                          <a:spcPct val="150000"/>
                        </a:lnSpc>
                        <a:spcBef>
                          <a:spcPts val="0"/>
                        </a:spcBef>
                        <a:spcAft>
                          <a:spcPts val="0"/>
                        </a:spcAft>
                      </a:pPr>
                      <a:r>
                        <a:rPr lang="nl-NL" sz="3600">
                          <a:solidFill>
                            <a:schemeClr val="tx1"/>
                          </a:solidFill>
                          <a:effectLst/>
                        </a:rPr>
                        <a:t>Tác động</a:t>
                      </a:r>
                      <a:endParaRPr lang="en-US"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75000"/>
                      </a:schemeClr>
                    </a:solidFill>
                  </a:tcPr>
                </a:tc>
                <a:tc>
                  <a:txBody>
                    <a:bodyPr/>
                    <a:lstStyle/>
                    <a:p>
                      <a:pPr marL="0" marR="0" algn="ctr">
                        <a:lnSpc>
                          <a:spcPct val="150000"/>
                        </a:lnSpc>
                        <a:spcBef>
                          <a:spcPts val="0"/>
                        </a:spcBef>
                        <a:spcAft>
                          <a:spcPts val="0"/>
                        </a:spcAft>
                      </a:pPr>
                      <a:r>
                        <a:rPr lang="nl-NL" sz="3600">
                          <a:solidFill>
                            <a:schemeClr val="tx1"/>
                          </a:solidFill>
                          <a:effectLst/>
                        </a:rPr>
                        <a:t>Hiện tượng</a:t>
                      </a:r>
                      <a:endParaRPr lang="en-US"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75000"/>
                      </a:schemeClr>
                    </a:solidFill>
                  </a:tcPr>
                </a:tc>
                <a:tc>
                  <a:txBody>
                    <a:bodyPr/>
                    <a:lstStyle/>
                    <a:p>
                      <a:pPr marL="0" marR="0" algn="ctr">
                        <a:lnSpc>
                          <a:spcPct val="150000"/>
                        </a:lnSpc>
                        <a:spcBef>
                          <a:spcPts val="0"/>
                        </a:spcBef>
                        <a:spcAft>
                          <a:spcPts val="0"/>
                        </a:spcAft>
                      </a:pPr>
                      <a:r>
                        <a:rPr lang="nl-NL" sz="3600">
                          <a:solidFill>
                            <a:schemeClr val="tx1"/>
                          </a:solidFill>
                          <a:effectLst/>
                        </a:rPr>
                        <a:t>Chiều chuyển dịch CB (thuân/nghịch)</a:t>
                      </a:r>
                      <a:endParaRPr lang="en-US"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75000"/>
                      </a:schemeClr>
                    </a:solidFill>
                  </a:tcPr>
                </a:tc>
                <a:tc>
                  <a:txBody>
                    <a:bodyPr/>
                    <a:lstStyle/>
                    <a:p>
                      <a:pPr marL="0" marR="0" algn="ctr">
                        <a:lnSpc>
                          <a:spcPct val="150000"/>
                        </a:lnSpc>
                        <a:spcBef>
                          <a:spcPts val="0"/>
                        </a:spcBef>
                        <a:spcAft>
                          <a:spcPts val="0"/>
                        </a:spcAft>
                      </a:pPr>
                      <a:r>
                        <a:rPr lang="nl-NL" sz="3600">
                          <a:solidFill>
                            <a:schemeClr val="tx1"/>
                          </a:solidFill>
                          <a:effectLst/>
                        </a:rPr>
                        <a:t>Chiều chuyển dịch CB (tăng/giảm nồng độ</a:t>
                      </a:r>
                      <a:endParaRPr lang="en-US"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75000"/>
                      </a:schemeClr>
                    </a:solidFill>
                  </a:tcPr>
                </a:tc>
                <a:extLst>
                  <a:ext uri="{0D108BD9-81ED-4DB2-BD59-A6C34878D82A}">
                    <a16:rowId xmlns:a16="http://schemas.microsoft.com/office/drawing/2014/main" val="4104298720"/>
                  </a:ext>
                </a:extLst>
              </a:tr>
              <a:tr h="1967793">
                <a:tc>
                  <a:txBody>
                    <a:bodyPr/>
                    <a:lstStyle/>
                    <a:p>
                      <a:pPr marL="0" marR="0" algn="ctr">
                        <a:lnSpc>
                          <a:spcPct val="150000"/>
                        </a:lnSpc>
                        <a:spcBef>
                          <a:spcPts val="0"/>
                        </a:spcBef>
                        <a:spcAft>
                          <a:spcPts val="0"/>
                        </a:spcAft>
                      </a:pPr>
                      <a:r>
                        <a:rPr lang="nl-NL" sz="3600">
                          <a:solidFill>
                            <a:schemeClr val="tx1"/>
                          </a:solidFill>
                          <a:effectLst/>
                        </a:rPr>
                        <a:t>Tăng nồng độ CH</a:t>
                      </a:r>
                      <a:r>
                        <a:rPr lang="nl-NL" sz="3600" baseline="-25000">
                          <a:solidFill>
                            <a:schemeClr val="tx1"/>
                          </a:solidFill>
                          <a:effectLst/>
                        </a:rPr>
                        <a:t>3</a:t>
                      </a:r>
                      <a:r>
                        <a:rPr lang="nl-NL" sz="3600">
                          <a:solidFill>
                            <a:schemeClr val="tx1"/>
                          </a:solidFill>
                          <a:effectLst/>
                        </a:rPr>
                        <a:t>COONa</a:t>
                      </a:r>
                      <a:endParaRPr lang="en-US"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75000"/>
                      </a:schemeClr>
                    </a:solidFill>
                  </a:tcPr>
                </a:tc>
                <a:tc>
                  <a:txBody>
                    <a:bodyPr/>
                    <a:lstStyle/>
                    <a:p>
                      <a:pPr marL="0" marR="0" algn="ctr">
                        <a:lnSpc>
                          <a:spcPct val="150000"/>
                        </a:lnSpc>
                        <a:spcBef>
                          <a:spcPts val="0"/>
                        </a:spcBef>
                        <a:spcAft>
                          <a:spcPts val="0"/>
                        </a:spcAft>
                      </a:pPr>
                      <a:r>
                        <a:rPr lang="nl-NL" sz="3600">
                          <a:solidFill>
                            <a:schemeClr val="tx1"/>
                          </a:solidFill>
                          <a:effectLst/>
                        </a:rPr>
                        <a:t>Màu dung dịch đậm dần</a:t>
                      </a:r>
                      <a:endParaRPr lang="en-US"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marL="0" marR="0" algn="ctr">
                        <a:lnSpc>
                          <a:spcPct val="150000"/>
                        </a:lnSpc>
                        <a:spcBef>
                          <a:spcPts val="0"/>
                        </a:spcBef>
                        <a:spcAft>
                          <a:spcPts val="0"/>
                        </a:spcAft>
                      </a:pPr>
                      <a:r>
                        <a:rPr lang="nl-NL" sz="3600">
                          <a:solidFill>
                            <a:schemeClr val="tx1"/>
                          </a:solidFill>
                          <a:effectLst/>
                        </a:rPr>
                        <a:t>Chuyển dịch theo chiều thuận</a:t>
                      </a:r>
                      <a:endParaRPr lang="en-US"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marL="0" marR="0" algn="ctr">
                        <a:lnSpc>
                          <a:spcPct val="150000"/>
                        </a:lnSpc>
                        <a:spcBef>
                          <a:spcPts val="0"/>
                        </a:spcBef>
                        <a:spcAft>
                          <a:spcPts val="0"/>
                        </a:spcAft>
                      </a:pPr>
                      <a:r>
                        <a:rPr lang="nl-NL" sz="3600">
                          <a:solidFill>
                            <a:schemeClr val="tx1"/>
                          </a:solidFill>
                          <a:effectLst/>
                        </a:rPr>
                        <a:t>Chuyển dịch theo chiều giảm CH­</a:t>
                      </a:r>
                      <a:r>
                        <a:rPr lang="nl-NL" sz="3600" baseline="-25000">
                          <a:solidFill>
                            <a:schemeClr val="tx1"/>
                          </a:solidFill>
                          <a:effectLst/>
                        </a:rPr>
                        <a:t>3</a:t>
                      </a:r>
                      <a:r>
                        <a:rPr lang="nl-NL" sz="3600">
                          <a:solidFill>
                            <a:schemeClr val="tx1"/>
                          </a:solidFill>
                          <a:effectLst/>
                        </a:rPr>
                        <a:t>COONa</a:t>
                      </a:r>
                      <a:endParaRPr lang="en-US"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506528580"/>
                  </a:ext>
                </a:extLst>
              </a:tr>
              <a:tr h="1967793">
                <a:tc>
                  <a:txBody>
                    <a:bodyPr/>
                    <a:lstStyle/>
                    <a:p>
                      <a:pPr marL="0" marR="0" algn="ctr">
                        <a:lnSpc>
                          <a:spcPct val="150000"/>
                        </a:lnSpc>
                        <a:spcBef>
                          <a:spcPts val="0"/>
                        </a:spcBef>
                        <a:spcAft>
                          <a:spcPts val="0"/>
                        </a:spcAft>
                      </a:pPr>
                      <a:r>
                        <a:rPr lang="nl-NL" sz="3600">
                          <a:solidFill>
                            <a:schemeClr val="tx1"/>
                          </a:solidFill>
                          <a:effectLst/>
                        </a:rPr>
                        <a:t>Tăng nồng độ CH</a:t>
                      </a:r>
                      <a:r>
                        <a:rPr lang="nl-NL" sz="3600" baseline="-25000">
                          <a:solidFill>
                            <a:schemeClr val="tx1"/>
                          </a:solidFill>
                          <a:effectLst/>
                        </a:rPr>
                        <a:t>3</a:t>
                      </a:r>
                      <a:r>
                        <a:rPr lang="nl-NL" sz="3600">
                          <a:solidFill>
                            <a:schemeClr val="tx1"/>
                          </a:solidFill>
                          <a:effectLst/>
                        </a:rPr>
                        <a:t>COOH</a:t>
                      </a:r>
                      <a:endParaRPr lang="en-US"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75000"/>
                      </a:schemeClr>
                    </a:solidFill>
                  </a:tcPr>
                </a:tc>
                <a:tc>
                  <a:txBody>
                    <a:bodyPr/>
                    <a:lstStyle/>
                    <a:p>
                      <a:pPr marL="0" marR="0" algn="ctr">
                        <a:lnSpc>
                          <a:spcPct val="150000"/>
                        </a:lnSpc>
                        <a:spcBef>
                          <a:spcPts val="0"/>
                        </a:spcBef>
                        <a:spcAft>
                          <a:spcPts val="0"/>
                        </a:spcAft>
                      </a:pPr>
                      <a:r>
                        <a:rPr lang="nl-NL" sz="3600">
                          <a:solidFill>
                            <a:schemeClr val="tx1"/>
                          </a:solidFill>
                          <a:effectLst/>
                        </a:rPr>
                        <a:t>Màu dd nhạt dần</a:t>
                      </a:r>
                      <a:endParaRPr lang="en-US"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marL="0" marR="0" algn="ctr">
                        <a:lnSpc>
                          <a:spcPct val="150000"/>
                        </a:lnSpc>
                        <a:spcBef>
                          <a:spcPts val="0"/>
                        </a:spcBef>
                        <a:spcAft>
                          <a:spcPts val="0"/>
                        </a:spcAft>
                      </a:pPr>
                      <a:r>
                        <a:rPr lang="nl-NL" sz="3600">
                          <a:solidFill>
                            <a:schemeClr val="tx1"/>
                          </a:solidFill>
                          <a:effectLst/>
                        </a:rPr>
                        <a:t>Chuyển dịch theo chiều nghịch</a:t>
                      </a:r>
                      <a:endParaRPr lang="en-US"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marL="0" marR="0" algn="ctr">
                        <a:lnSpc>
                          <a:spcPct val="150000"/>
                        </a:lnSpc>
                        <a:spcBef>
                          <a:spcPts val="0"/>
                        </a:spcBef>
                        <a:spcAft>
                          <a:spcPts val="0"/>
                        </a:spcAft>
                      </a:pPr>
                      <a:r>
                        <a:rPr lang="nl-NL" sz="3600">
                          <a:solidFill>
                            <a:schemeClr val="tx1"/>
                          </a:solidFill>
                          <a:effectLst/>
                        </a:rPr>
                        <a:t>Chuyển dịch theo chiều giảm CH­</a:t>
                      </a:r>
                      <a:r>
                        <a:rPr lang="nl-NL" sz="3600" baseline="-25000">
                          <a:solidFill>
                            <a:schemeClr val="tx1"/>
                          </a:solidFill>
                          <a:effectLst/>
                        </a:rPr>
                        <a:t>3</a:t>
                      </a:r>
                      <a:r>
                        <a:rPr lang="nl-NL" sz="3600">
                          <a:solidFill>
                            <a:schemeClr val="tx1"/>
                          </a:solidFill>
                          <a:effectLst/>
                        </a:rPr>
                        <a:t>COOH</a:t>
                      </a:r>
                      <a:endParaRPr lang="en-US"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2274356302"/>
                  </a:ext>
                </a:extLst>
              </a:tr>
            </a:tbl>
          </a:graphicData>
        </a:graphic>
      </p:graphicFrame>
      <p:sp>
        <p:nvSpPr>
          <p:cNvPr id="14" name="TextBox 13">
            <a:extLst>
              <a:ext uri="{FF2B5EF4-FFF2-40B4-BE49-F238E27FC236}">
                <a16:creationId xmlns:a16="http://schemas.microsoft.com/office/drawing/2014/main" id="{EE3015D0-2C45-E4B9-744D-3D9A475194DD}"/>
              </a:ext>
            </a:extLst>
          </p:cNvPr>
          <p:cNvSpPr txBox="1"/>
          <p:nvPr/>
        </p:nvSpPr>
        <p:spPr>
          <a:xfrm>
            <a:off x="2628329" y="11049637"/>
            <a:ext cx="19691159" cy="1569660"/>
          </a:xfrm>
          <a:prstGeom prst="rect">
            <a:avLst/>
          </a:prstGeom>
          <a:noFill/>
        </p:spPr>
        <p:txBody>
          <a:bodyPr wrap="square">
            <a:spAutoFit/>
          </a:bodyPr>
          <a:lstStyle/>
          <a:p>
            <a:r>
              <a:rPr lang="nl-NL" sz="4800" b="1">
                <a:solidFill>
                  <a:srgbClr val="000000"/>
                </a:solidFill>
                <a:effectLst/>
                <a:latin typeface="Times New Roman" panose="02020603050405020304" pitchFamily="18" charset="0"/>
                <a:ea typeface="Calibri" panose="020F0502020204030204" pitchFamily="34" charset="0"/>
              </a:rPr>
              <a:t>Kết luận: Khi tăng nồng độ của một chất trong phản ứng thì cân bằng hóa học bị phá vỡ và chuyển dịch theo chiều giảm nồng độ chất đó và ngược lại</a:t>
            </a:r>
            <a:endParaRPr lang="en-US" sz="4800"/>
          </a:p>
        </p:txBody>
      </p:sp>
    </p:spTree>
    <p:extLst>
      <p:ext uri="{BB962C8B-B14F-4D97-AF65-F5344CB8AC3E}">
        <p14:creationId xmlns:p14="http://schemas.microsoft.com/office/powerpoint/2010/main" val="3584040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4"/>
          <p:cNvSpPr txBox="1">
            <a:spLocks noGrp="1"/>
          </p:cNvSpPr>
          <p:nvPr>
            <p:ph type="ctrTitle"/>
          </p:nvPr>
        </p:nvSpPr>
        <p:spPr>
          <a:xfrm>
            <a:off x="4508125" y="349"/>
            <a:ext cx="14759699" cy="2181864"/>
          </a:xfrm>
          <a:prstGeom prst="rect">
            <a:avLst/>
          </a:prstGeom>
          <a:solidFill>
            <a:srgbClr val="FFC000"/>
          </a:solidFill>
          <a:ln>
            <a:noFill/>
          </a:ln>
        </p:spPr>
        <p:txBody>
          <a:bodyPr spcFirstLastPara="1" wrap="square" lIns="182862" tIns="91406" rIns="182862" bIns="91406" anchor="b" anchorCtr="0">
            <a:normAutofit fontScale="90000"/>
          </a:bodyPr>
          <a:lstStyle/>
          <a:p>
            <a:pPr>
              <a:lnSpc>
                <a:spcPct val="90000"/>
              </a:lnSpc>
              <a:buClr>
                <a:srgbClr val="0000CC"/>
              </a:buClr>
              <a:buSzPct val="100000"/>
            </a:pPr>
            <a:r>
              <a:rPr lang="en-US" sz="8000" b="1">
                <a:solidFill>
                  <a:srgbClr val="0000CC"/>
                </a:solidFill>
                <a:latin typeface="Arial"/>
                <a:ea typeface="Arial"/>
                <a:cs typeface="Arial"/>
                <a:sym typeface="Arial"/>
              </a:rPr>
              <a:t>ĐUỔI HÌNH BẮT CHỮ</a:t>
            </a:r>
            <a:br>
              <a:rPr lang="en-US" sz="8000" b="1">
                <a:solidFill>
                  <a:srgbClr val="0000CC"/>
                </a:solidFill>
                <a:latin typeface="Arial"/>
                <a:ea typeface="Arial"/>
                <a:cs typeface="Arial"/>
                <a:sym typeface="Arial"/>
              </a:rPr>
            </a:br>
            <a:r>
              <a:rPr lang="en-US" sz="8000" b="1">
                <a:solidFill>
                  <a:srgbClr val="0000CC"/>
                </a:solidFill>
                <a:latin typeface="Arial"/>
                <a:ea typeface="Arial"/>
                <a:cs typeface="Arial"/>
                <a:sym typeface="Arial"/>
              </a:rPr>
              <a:t>(gồm 8 chữ cái)</a:t>
            </a:r>
            <a:endParaRPr/>
          </a:p>
        </p:txBody>
      </p:sp>
      <p:sp>
        <p:nvSpPr>
          <p:cNvPr id="217" name="Google Shape;217;p4"/>
          <p:cNvSpPr/>
          <p:nvPr/>
        </p:nvSpPr>
        <p:spPr>
          <a:xfrm>
            <a:off x="7163267" y="11583502"/>
            <a:ext cx="9449415" cy="1828919"/>
          </a:xfrm>
          <a:prstGeom prst="rect">
            <a:avLst/>
          </a:prstGeom>
          <a:solidFill>
            <a:srgbClr val="FF99FF"/>
          </a:solidFill>
          <a:ln w="12700" cap="flat" cmpd="sng">
            <a:solidFill>
              <a:srgbClr val="31538F"/>
            </a:solidFill>
            <a:prstDash val="solid"/>
            <a:miter lim="800000"/>
            <a:headEnd type="none" w="sm" len="sm"/>
            <a:tailEnd type="none" w="sm" len="sm"/>
          </a:ln>
        </p:spPr>
        <p:txBody>
          <a:bodyPr spcFirstLastPara="1" wrap="square" lIns="182862" tIns="91406" rIns="182862" bIns="91406" anchor="ctr" anchorCtr="0">
            <a:noAutofit/>
          </a:bodyPr>
          <a:lstStyle/>
          <a:p>
            <a:pPr algn="ctr"/>
            <a:r>
              <a:rPr lang="en-US" sz="10801" b="1">
                <a:solidFill>
                  <a:srgbClr val="0000CC"/>
                </a:solidFill>
                <a:latin typeface="Calibri"/>
                <a:ea typeface="Calibri"/>
                <a:cs typeface="Calibri"/>
                <a:sym typeface="Calibri"/>
              </a:rPr>
              <a:t>Một chiều</a:t>
            </a:r>
            <a:endParaRPr sz="10801" b="1">
              <a:solidFill>
                <a:srgbClr val="0000CC"/>
              </a:solidFill>
              <a:latin typeface="Calibri"/>
              <a:ea typeface="Calibri"/>
              <a:cs typeface="Calibri"/>
              <a:sym typeface="Calibri"/>
            </a:endParaRPr>
          </a:p>
        </p:txBody>
      </p:sp>
      <p:pic>
        <p:nvPicPr>
          <p:cNvPr id="218" name="Google Shape;218;p4" descr="Đường 1 chiều là gì? Có được lùi xe trên đường 1 chiều"/>
          <p:cNvPicPr preferRelativeResize="0"/>
          <p:nvPr/>
        </p:nvPicPr>
        <p:blipFill rotWithShape="1">
          <a:blip r:embed="rId3">
            <a:alphaModFix/>
          </a:blip>
          <a:srcRect/>
          <a:stretch/>
        </p:blipFill>
        <p:spPr>
          <a:xfrm>
            <a:off x="1989354" y="2438905"/>
            <a:ext cx="20342712" cy="8823732"/>
          </a:xfrm>
          <a:prstGeom prst="rect">
            <a:avLst/>
          </a:prstGeom>
          <a:noFill/>
          <a:ln>
            <a:noFill/>
          </a:ln>
        </p:spPr>
      </p:pic>
    </p:spTree>
    <p:extLst>
      <p:ext uri="{BB962C8B-B14F-4D97-AF65-F5344CB8AC3E}">
        <p14:creationId xmlns:p14="http://schemas.microsoft.com/office/powerpoint/2010/main" val="1969340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8"/>
                                        </p:tgtEl>
                                        <p:attrNameLst>
                                          <p:attrName>style.visibility</p:attrName>
                                        </p:attrNameLst>
                                      </p:cBhvr>
                                      <p:to>
                                        <p:strVal val="visible"/>
                                      </p:to>
                                    </p:set>
                                    <p:animEffect transition="in" filter="fade">
                                      <p:cBhvr>
                                        <p:cTn id="7" dur="2000"/>
                                        <p:tgtEl>
                                          <p:spTgt spid="2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7"/>
                                        </p:tgtEl>
                                        <p:attrNameLst>
                                          <p:attrName>style.visibility</p:attrName>
                                        </p:attrNameLst>
                                      </p:cBhvr>
                                      <p:to>
                                        <p:strVal val="visible"/>
                                      </p:to>
                                    </p:set>
                                    <p:animEffect transition="in" filter="fade">
                                      <p:cBhvr>
                                        <p:cTn id="12" dur="500"/>
                                        <p:tgtEl>
                                          <p:spTgt spid="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grpSp>
        <p:nvGrpSpPr>
          <p:cNvPr id="290" name="Google Shape;290;p4"/>
          <p:cNvGrpSpPr/>
          <p:nvPr/>
        </p:nvGrpSpPr>
        <p:grpSpPr>
          <a:xfrm>
            <a:off x="311474" y="2389889"/>
            <a:ext cx="2901621" cy="940513"/>
            <a:chOff x="2067302" y="5922690"/>
            <a:chExt cx="2901621" cy="940513"/>
          </a:xfrm>
        </p:grpSpPr>
        <p:sp>
          <p:nvSpPr>
            <p:cNvPr id="291" name="Google Shape;291;p4"/>
            <p:cNvSpPr/>
            <p:nvPr/>
          </p:nvSpPr>
          <p:spPr>
            <a:xfrm rot="5400000">
              <a:off x="3394521" y="5470495"/>
              <a:ext cx="793396" cy="1926396"/>
            </a:xfrm>
            <a:prstGeom prst="round2SameRect">
              <a:avLst>
                <a:gd name="adj1" fmla="val 16667"/>
                <a:gd name="adj2" fmla="val 0"/>
              </a:avLst>
            </a:prstGeom>
            <a:solidFill>
              <a:srgbClr val="F2F2F2"/>
            </a:solidFill>
            <a:ln w="38100" cap="flat" cmpd="sng">
              <a:solidFill>
                <a:srgbClr val="7E953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92" name="Google Shape;292;p4"/>
            <p:cNvSpPr txBox="1"/>
            <p:nvPr/>
          </p:nvSpPr>
          <p:spPr>
            <a:xfrm>
              <a:off x="2855922" y="6002305"/>
              <a:ext cx="2113001"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7E9532"/>
                  </a:solidFill>
                  <a:latin typeface="Times New Roman"/>
                  <a:ea typeface="Times New Roman"/>
                  <a:cs typeface="Times New Roman"/>
                  <a:sym typeface="Times New Roman"/>
                </a:rPr>
                <a:t>Bài tập</a:t>
              </a:r>
            </a:p>
          </p:txBody>
        </p:sp>
        <p:grpSp>
          <p:nvGrpSpPr>
            <p:cNvPr id="293" name="Google Shape;293;p4"/>
            <p:cNvGrpSpPr/>
            <p:nvPr/>
          </p:nvGrpSpPr>
          <p:grpSpPr>
            <a:xfrm>
              <a:off x="2067302" y="5922690"/>
              <a:ext cx="950173" cy="940513"/>
              <a:chOff x="1311958" y="3405486"/>
              <a:chExt cx="950173" cy="940513"/>
            </a:xfrm>
          </p:grpSpPr>
          <p:sp>
            <p:nvSpPr>
              <p:cNvPr id="294" name="Google Shape;294;p4"/>
              <p:cNvSpPr/>
              <p:nvPr/>
            </p:nvSpPr>
            <p:spPr>
              <a:xfrm>
                <a:off x="1406975" y="3672018"/>
                <a:ext cx="596676" cy="54031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400">
                  <a:solidFill>
                    <a:schemeClr val="lt1"/>
                  </a:solidFill>
                  <a:latin typeface="Times New Roman"/>
                  <a:ea typeface="Times New Roman"/>
                  <a:cs typeface="Times New Roman"/>
                  <a:sym typeface="Times New Roman"/>
                </a:endParaRPr>
              </a:p>
            </p:txBody>
          </p:sp>
          <p:sp>
            <p:nvSpPr>
              <p:cNvPr id="295" name="Google Shape;295;p4"/>
              <p:cNvSpPr/>
              <p:nvPr/>
            </p:nvSpPr>
            <p:spPr>
              <a:xfrm>
                <a:off x="1311958" y="3581027"/>
                <a:ext cx="190035" cy="268948"/>
              </a:xfrm>
              <a:custGeom>
                <a:avLst/>
                <a:gdLst/>
                <a:ahLst/>
                <a:cxnLst/>
                <a:rect l="l" t="t" r="r" b="b"/>
                <a:pathLst>
                  <a:path w="50" h="71" extrusionOk="0">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96" name="Google Shape;296;p4"/>
              <p:cNvSpPr/>
              <p:nvPr/>
            </p:nvSpPr>
            <p:spPr>
              <a:xfrm>
                <a:off x="1311958" y="3581027"/>
                <a:ext cx="277000" cy="181983"/>
              </a:xfrm>
              <a:custGeom>
                <a:avLst/>
                <a:gdLst/>
                <a:ahLst/>
                <a:cxnLst/>
                <a:rect l="l" t="t" r="r" b="b"/>
                <a:pathLst>
                  <a:path w="73" h="48" extrusionOk="0">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97" name="Google Shape;297;p4"/>
              <p:cNvSpPr/>
              <p:nvPr/>
            </p:nvSpPr>
            <p:spPr>
              <a:xfrm>
                <a:off x="1563190" y="3581027"/>
                <a:ext cx="285052" cy="181983"/>
              </a:xfrm>
              <a:custGeom>
                <a:avLst/>
                <a:gdLst/>
                <a:ahLst/>
                <a:cxnLst/>
                <a:rect l="l" t="t" r="r" b="b"/>
                <a:pathLst>
                  <a:path w="75" h="48" extrusionOk="0">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98" name="Google Shape;298;p4"/>
              <p:cNvSpPr/>
              <p:nvPr/>
            </p:nvSpPr>
            <p:spPr>
              <a:xfrm>
                <a:off x="1563190" y="4151132"/>
                <a:ext cx="280221" cy="194867"/>
              </a:xfrm>
              <a:custGeom>
                <a:avLst/>
                <a:gdLst/>
                <a:ahLst/>
                <a:cxnLst/>
                <a:rect l="l" t="t" r="r" b="b"/>
                <a:pathLst>
                  <a:path w="74" h="51" extrusionOk="0">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99" name="Google Shape;299;p4"/>
              <p:cNvSpPr/>
              <p:nvPr/>
            </p:nvSpPr>
            <p:spPr>
              <a:xfrm>
                <a:off x="1311958" y="4064167"/>
                <a:ext cx="190035" cy="281832"/>
              </a:xfrm>
              <a:custGeom>
                <a:avLst/>
                <a:gdLst/>
                <a:ahLst/>
                <a:cxnLst/>
                <a:rect l="l" t="t" r="r" b="b"/>
                <a:pathLst>
                  <a:path w="50" h="74" extrusionOk="0">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0" name="Google Shape;300;p4"/>
              <p:cNvSpPr/>
              <p:nvPr/>
            </p:nvSpPr>
            <p:spPr>
              <a:xfrm>
                <a:off x="1311958" y="4151132"/>
                <a:ext cx="277000" cy="194867"/>
              </a:xfrm>
              <a:custGeom>
                <a:avLst/>
                <a:gdLst/>
                <a:ahLst/>
                <a:cxnLst/>
                <a:rect l="l" t="t" r="r" b="b"/>
                <a:pathLst>
                  <a:path w="73" h="51" extrusionOk="0">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1" name="Google Shape;301;p4"/>
              <p:cNvSpPr/>
              <p:nvPr/>
            </p:nvSpPr>
            <p:spPr>
              <a:xfrm>
                <a:off x="1311958" y="3820986"/>
                <a:ext cx="190035" cy="273779"/>
              </a:xfrm>
              <a:custGeom>
                <a:avLst/>
                <a:gdLst/>
                <a:ahLst/>
                <a:cxnLst/>
                <a:rect l="l" t="t" r="r" b="b"/>
                <a:pathLst>
                  <a:path w="50" h="72" extrusionOk="0">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2" name="Google Shape;302;p4"/>
              <p:cNvSpPr/>
              <p:nvPr/>
            </p:nvSpPr>
            <p:spPr>
              <a:xfrm>
                <a:off x="1907830" y="4064167"/>
                <a:ext cx="191645" cy="281832"/>
              </a:xfrm>
              <a:custGeom>
                <a:avLst/>
                <a:gdLst/>
                <a:ahLst/>
                <a:cxnLst/>
                <a:rect l="l" t="t" r="r" b="b"/>
                <a:pathLst>
                  <a:path w="50" h="74" extrusionOk="0">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3" name="Google Shape;303;p4"/>
              <p:cNvSpPr/>
              <p:nvPr/>
            </p:nvSpPr>
            <p:spPr>
              <a:xfrm>
                <a:off x="1820865" y="4151132"/>
                <a:ext cx="278610" cy="194867"/>
              </a:xfrm>
              <a:custGeom>
                <a:avLst/>
                <a:gdLst/>
                <a:ahLst/>
                <a:cxnLst/>
                <a:rect l="l" t="t" r="r" b="b"/>
                <a:pathLst>
                  <a:path w="73" h="51" extrusionOk="0">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4" name="Google Shape;304;p4"/>
              <p:cNvSpPr/>
              <p:nvPr/>
            </p:nvSpPr>
            <p:spPr>
              <a:xfrm>
                <a:off x="1907830" y="3820986"/>
                <a:ext cx="191645" cy="273779"/>
              </a:xfrm>
              <a:custGeom>
                <a:avLst/>
                <a:gdLst/>
                <a:ahLst/>
                <a:cxnLst/>
                <a:rect l="l" t="t" r="r" b="b"/>
                <a:pathLst>
                  <a:path w="50" h="72" extrusionOk="0">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5" name="Google Shape;305;p4"/>
              <p:cNvSpPr/>
              <p:nvPr/>
            </p:nvSpPr>
            <p:spPr>
              <a:xfrm>
                <a:off x="1661428" y="3405486"/>
                <a:ext cx="600703" cy="594262"/>
              </a:xfrm>
              <a:custGeom>
                <a:avLst/>
                <a:gdLst/>
                <a:ahLst/>
                <a:cxnLst/>
                <a:rect l="l" t="t" r="r" b="b"/>
                <a:pathLst>
                  <a:path w="158" h="156" extrusionOk="0">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6" name="Google Shape;306;p4"/>
              <p:cNvSpPr/>
              <p:nvPr/>
            </p:nvSpPr>
            <p:spPr>
              <a:xfrm>
                <a:off x="1555138" y="3790388"/>
                <a:ext cx="318872" cy="293105"/>
              </a:xfrm>
              <a:custGeom>
                <a:avLst/>
                <a:gdLst/>
                <a:ahLst/>
                <a:cxnLst/>
                <a:rect l="l" t="t" r="r" b="b"/>
                <a:pathLst>
                  <a:path w="84" h="77" extrusionOk="0">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7" name="Google Shape;307;p4"/>
              <p:cNvSpPr/>
              <p:nvPr/>
            </p:nvSpPr>
            <p:spPr>
              <a:xfrm>
                <a:off x="1371545" y="3642225"/>
                <a:ext cx="69249" cy="148163"/>
              </a:xfrm>
              <a:custGeom>
                <a:avLst/>
                <a:gdLst/>
                <a:ahLst/>
                <a:cxnLst/>
                <a:rect l="l" t="t" r="r" b="b"/>
                <a:pathLst>
                  <a:path w="43" h="92" extrusionOk="0">
                    <a:moveTo>
                      <a:pt x="0" y="0"/>
                    </a:moveTo>
                    <a:lnTo>
                      <a:pt x="43" y="0"/>
                    </a:lnTo>
                    <a:lnTo>
                      <a:pt x="43" y="92"/>
                    </a:lnTo>
                    <a:lnTo>
                      <a:pt x="0" y="92"/>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8" name="Google Shape;308;p4"/>
              <p:cNvSpPr/>
              <p:nvPr/>
            </p:nvSpPr>
            <p:spPr>
              <a:xfrm>
                <a:off x="1371545" y="3642225"/>
                <a:ext cx="156215" cy="59588"/>
              </a:xfrm>
              <a:custGeom>
                <a:avLst/>
                <a:gdLst/>
                <a:ahLst/>
                <a:cxnLst/>
                <a:rect l="l" t="t" r="r" b="b"/>
                <a:pathLst>
                  <a:path w="97" h="37" extrusionOk="0">
                    <a:moveTo>
                      <a:pt x="0" y="0"/>
                    </a:moveTo>
                    <a:lnTo>
                      <a:pt x="97" y="0"/>
                    </a:lnTo>
                    <a:lnTo>
                      <a:pt x="97" y="37"/>
                    </a:lnTo>
                    <a:lnTo>
                      <a:pt x="0" y="37"/>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9" name="Google Shape;309;p4"/>
              <p:cNvSpPr/>
              <p:nvPr/>
            </p:nvSpPr>
            <p:spPr>
              <a:xfrm>
                <a:off x="1622777" y="3642225"/>
                <a:ext cx="161046" cy="59588"/>
              </a:xfrm>
              <a:custGeom>
                <a:avLst/>
                <a:gdLst/>
                <a:ahLst/>
                <a:cxnLst/>
                <a:rect l="l" t="t" r="r" b="b"/>
                <a:pathLst>
                  <a:path w="100" h="37" extrusionOk="0">
                    <a:moveTo>
                      <a:pt x="0" y="37"/>
                    </a:moveTo>
                    <a:lnTo>
                      <a:pt x="0" y="0"/>
                    </a:lnTo>
                    <a:lnTo>
                      <a:pt x="100" y="0"/>
                    </a:lnTo>
                    <a:lnTo>
                      <a:pt x="64" y="37"/>
                    </a:lnTo>
                    <a:lnTo>
                      <a:pt x="0" y="37"/>
                    </a:lnTo>
                    <a:lnTo>
                      <a:pt x="0" y="37"/>
                    </a:lnTo>
                    <a:lnTo>
                      <a:pt x="0" y="37"/>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0" name="Google Shape;310;p4"/>
              <p:cNvSpPr/>
              <p:nvPr/>
            </p:nvSpPr>
            <p:spPr>
              <a:xfrm>
                <a:off x="1622777" y="4212330"/>
                <a:ext cx="161046" cy="72471"/>
              </a:xfrm>
              <a:custGeom>
                <a:avLst/>
                <a:gdLst/>
                <a:ahLst/>
                <a:cxnLst/>
                <a:rect l="l" t="t" r="r" b="b"/>
                <a:pathLst>
                  <a:path w="100" h="45" extrusionOk="0">
                    <a:moveTo>
                      <a:pt x="0" y="0"/>
                    </a:moveTo>
                    <a:lnTo>
                      <a:pt x="100" y="0"/>
                    </a:lnTo>
                    <a:lnTo>
                      <a:pt x="100"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1" name="Google Shape;311;p4"/>
              <p:cNvSpPr/>
              <p:nvPr/>
            </p:nvSpPr>
            <p:spPr>
              <a:xfrm>
                <a:off x="1371545" y="4125365"/>
                <a:ext cx="69249" cy="159437"/>
              </a:xfrm>
              <a:custGeom>
                <a:avLst/>
                <a:gdLst/>
                <a:ahLst/>
                <a:cxnLst/>
                <a:rect l="l" t="t" r="r" b="b"/>
                <a:pathLst>
                  <a:path w="43" h="99" extrusionOk="0">
                    <a:moveTo>
                      <a:pt x="0" y="0"/>
                    </a:moveTo>
                    <a:lnTo>
                      <a:pt x="43" y="0"/>
                    </a:lnTo>
                    <a:lnTo>
                      <a:pt x="43" y="99"/>
                    </a:lnTo>
                    <a:lnTo>
                      <a:pt x="0" y="99"/>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2" name="Google Shape;312;p4"/>
              <p:cNvSpPr/>
              <p:nvPr/>
            </p:nvSpPr>
            <p:spPr>
              <a:xfrm>
                <a:off x="1371545" y="4212330"/>
                <a:ext cx="156215" cy="72471"/>
              </a:xfrm>
              <a:custGeom>
                <a:avLst/>
                <a:gdLst/>
                <a:ahLst/>
                <a:cxnLst/>
                <a:rect l="l" t="t" r="r" b="b"/>
                <a:pathLst>
                  <a:path w="97" h="45" extrusionOk="0">
                    <a:moveTo>
                      <a:pt x="0" y="0"/>
                    </a:moveTo>
                    <a:lnTo>
                      <a:pt x="97" y="0"/>
                    </a:lnTo>
                    <a:lnTo>
                      <a:pt x="97"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3" name="Google Shape;313;p4"/>
              <p:cNvSpPr/>
              <p:nvPr/>
            </p:nvSpPr>
            <p:spPr>
              <a:xfrm>
                <a:off x="1371545" y="3880574"/>
                <a:ext cx="69249" cy="152995"/>
              </a:xfrm>
              <a:custGeom>
                <a:avLst/>
                <a:gdLst/>
                <a:ahLst/>
                <a:cxnLst/>
                <a:rect l="l" t="t" r="r" b="b"/>
                <a:pathLst>
                  <a:path w="43" h="95" extrusionOk="0">
                    <a:moveTo>
                      <a:pt x="0" y="0"/>
                    </a:moveTo>
                    <a:lnTo>
                      <a:pt x="43" y="0"/>
                    </a:lnTo>
                    <a:lnTo>
                      <a:pt x="43" y="95"/>
                    </a:lnTo>
                    <a:lnTo>
                      <a:pt x="0" y="9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4" name="Google Shape;314;p4"/>
              <p:cNvSpPr/>
              <p:nvPr/>
            </p:nvSpPr>
            <p:spPr>
              <a:xfrm>
                <a:off x="1969027" y="4125365"/>
                <a:ext cx="69249" cy="159437"/>
              </a:xfrm>
              <a:custGeom>
                <a:avLst/>
                <a:gdLst/>
                <a:ahLst/>
                <a:cxnLst/>
                <a:rect l="l" t="t" r="r" b="b"/>
                <a:pathLst>
                  <a:path w="43" h="99" extrusionOk="0">
                    <a:moveTo>
                      <a:pt x="0" y="0"/>
                    </a:moveTo>
                    <a:lnTo>
                      <a:pt x="43" y="0"/>
                    </a:lnTo>
                    <a:lnTo>
                      <a:pt x="43" y="99"/>
                    </a:lnTo>
                    <a:lnTo>
                      <a:pt x="0" y="99"/>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5" name="Google Shape;315;p4"/>
              <p:cNvSpPr/>
              <p:nvPr/>
            </p:nvSpPr>
            <p:spPr>
              <a:xfrm>
                <a:off x="1882062" y="4212330"/>
                <a:ext cx="156215" cy="72471"/>
              </a:xfrm>
              <a:custGeom>
                <a:avLst/>
                <a:gdLst/>
                <a:ahLst/>
                <a:cxnLst/>
                <a:rect l="l" t="t" r="r" b="b"/>
                <a:pathLst>
                  <a:path w="97" h="45" extrusionOk="0">
                    <a:moveTo>
                      <a:pt x="0" y="0"/>
                    </a:moveTo>
                    <a:lnTo>
                      <a:pt x="97" y="0"/>
                    </a:lnTo>
                    <a:lnTo>
                      <a:pt x="97"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6" name="Google Shape;316;p4"/>
              <p:cNvSpPr/>
              <p:nvPr/>
            </p:nvSpPr>
            <p:spPr>
              <a:xfrm>
                <a:off x="1969027" y="3880574"/>
                <a:ext cx="69249" cy="152995"/>
              </a:xfrm>
              <a:custGeom>
                <a:avLst/>
                <a:gdLst/>
                <a:ahLst/>
                <a:cxnLst/>
                <a:rect l="l" t="t" r="r" b="b"/>
                <a:pathLst>
                  <a:path w="43" h="95" extrusionOk="0">
                    <a:moveTo>
                      <a:pt x="0" y="0"/>
                    </a:moveTo>
                    <a:lnTo>
                      <a:pt x="43" y="0"/>
                    </a:lnTo>
                    <a:lnTo>
                      <a:pt x="43" y="95"/>
                    </a:lnTo>
                    <a:lnTo>
                      <a:pt x="0" y="9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7" name="Google Shape;317;p4"/>
              <p:cNvSpPr/>
              <p:nvPr/>
            </p:nvSpPr>
            <p:spPr>
              <a:xfrm>
                <a:off x="1725847" y="3466684"/>
                <a:ext cx="468645" cy="471867"/>
              </a:xfrm>
              <a:custGeom>
                <a:avLst/>
                <a:gdLst/>
                <a:ahLst/>
                <a:cxnLst/>
                <a:rect l="l" t="t" r="r" b="b"/>
                <a:pathLst>
                  <a:path w="291" h="293" extrusionOk="0">
                    <a:moveTo>
                      <a:pt x="208" y="0"/>
                    </a:moveTo>
                    <a:lnTo>
                      <a:pt x="0" y="196"/>
                    </a:lnTo>
                    <a:lnTo>
                      <a:pt x="92" y="293"/>
                    </a:lnTo>
                    <a:lnTo>
                      <a:pt x="291" y="94"/>
                    </a:lnTo>
                    <a:lnTo>
                      <a:pt x="208" y="0"/>
                    </a:lnTo>
                    <a:lnTo>
                      <a:pt x="208" y="0"/>
                    </a:lnTo>
                    <a:lnTo>
                      <a:pt x="208"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8" name="Google Shape;318;p4"/>
              <p:cNvSpPr/>
              <p:nvPr/>
            </p:nvSpPr>
            <p:spPr>
              <a:xfrm>
                <a:off x="1619556" y="3849975"/>
                <a:ext cx="190035" cy="172320"/>
              </a:xfrm>
              <a:custGeom>
                <a:avLst/>
                <a:gdLst/>
                <a:ahLst/>
                <a:cxnLst/>
                <a:rect l="l" t="t" r="r" b="b"/>
                <a:pathLst>
                  <a:path w="118" h="107" extrusionOk="0">
                    <a:moveTo>
                      <a:pt x="35" y="0"/>
                    </a:moveTo>
                    <a:lnTo>
                      <a:pt x="0" y="107"/>
                    </a:lnTo>
                    <a:lnTo>
                      <a:pt x="118" y="81"/>
                    </a:lnTo>
                    <a:lnTo>
                      <a:pt x="35" y="0"/>
                    </a:lnTo>
                    <a:lnTo>
                      <a:pt x="35" y="0"/>
                    </a:lnTo>
                    <a:lnTo>
                      <a:pt x="35"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grpSp>
      </p:grpSp>
      <p:grpSp>
        <p:nvGrpSpPr>
          <p:cNvPr id="46" name="Group 88">
            <a:extLst>
              <a:ext uri="{FF2B5EF4-FFF2-40B4-BE49-F238E27FC236}">
                <a16:creationId xmlns:a16="http://schemas.microsoft.com/office/drawing/2014/main" id="{89949DF0-2360-0822-0451-B3D43DBDEE77}"/>
              </a:ext>
            </a:extLst>
          </p:cNvPr>
          <p:cNvGrpSpPr/>
          <p:nvPr/>
        </p:nvGrpSpPr>
        <p:grpSpPr>
          <a:xfrm>
            <a:off x="311474" y="6776116"/>
            <a:ext cx="23671341" cy="5128764"/>
            <a:chOff x="184495" y="2639982"/>
            <a:chExt cx="11834900" cy="2485656"/>
          </a:xfrm>
        </p:grpSpPr>
        <p:sp>
          <p:nvSpPr>
            <p:cNvPr id="47" name="Rounded Rectangle 4">
              <a:extLst>
                <a:ext uri="{FF2B5EF4-FFF2-40B4-BE49-F238E27FC236}">
                  <a16:creationId xmlns:a16="http://schemas.microsoft.com/office/drawing/2014/main" id="{533A3AF6-CB17-E64A-7561-8A4709C06959}"/>
                </a:ext>
              </a:extLst>
            </p:cNvPr>
            <p:cNvSpPr/>
            <p:nvPr/>
          </p:nvSpPr>
          <p:spPr>
            <a:xfrm>
              <a:off x="184495" y="2639982"/>
              <a:ext cx="11834900" cy="2485656"/>
            </a:xfrm>
            <a:prstGeom prst="roundRect">
              <a:avLst>
                <a:gd name="adj" fmla="val 2239"/>
              </a:avLst>
            </a:prstGeom>
            <a:solidFill>
              <a:srgbClr val="F79646">
                <a:lumMod val="20000"/>
                <a:lumOff val="80000"/>
              </a:srgbClr>
            </a:solidFill>
            <a:ln w="19050" cap="flat" cmpd="sng" algn="ctr">
              <a:solidFill>
                <a:srgbClr val="F79646">
                  <a:lumMod val="50000"/>
                </a:srgbClr>
              </a:solidFill>
              <a:prstDash val="solid"/>
            </a:ln>
            <a:effectLst>
              <a:innerShdw blurRad="114300">
                <a:prstClr val="black"/>
              </a:innerShdw>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48" name="Group 5">
              <a:extLst>
                <a:ext uri="{FF2B5EF4-FFF2-40B4-BE49-F238E27FC236}">
                  <a16:creationId xmlns:a16="http://schemas.microsoft.com/office/drawing/2014/main" id="{B51634C0-3A58-16D0-A779-09F3E36371C5}"/>
                </a:ext>
              </a:extLst>
            </p:cNvPr>
            <p:cNvGrpSpPr/>
            <p:nvPr/>
          </p:nvGrpSpPr>
          <p:grpSpPr>
            <a:xfrm>
              <a:off x="227862" y="2681244"/>
              <a:ext cx="1740439" cy="456057"/>
              <a:chOff x="1323953" y="4504209"/>
              <a:chExt cx="3411893" cy="828634"/>
            </a:xfrm>
          </p:grpSpPr>
          <p:sp>
            <p:nvSpPr>
              <p:cNvPr id="49" name="Freeform 20">
                <a:extLst>
                  <a:ext uri="{FF2B5EF4-FFF2-40B4-BE49-F238E27FC236}">
                    <a16:creationId xmlns:a16="http://schemas.microsoft.com/office/drawing/2014/main" id="{CB2C6447-F10A-85B5-351E-1368979AA8E1}"/>
                  </a:ext>
                </a:extLst>
              </p:cNvPr>
              <p:cNvSpPr>
                <a:spLocks/>
              </p:cNvSpPr>
              <p:nvPr/>
            </p:nvSpPr>
            <p:spPr bwMode="auto">
              <a:xfrm rot="16200000" flipV="1">
                <a:off x="2875907" y="3472901"/>
                <a:ext cx="828631" cy="2891247"/>
              </a:xfrm>
              <a:prstGeom prst="round1Rect">
                <a:avLst/>
              </a:prstGeom>
              <a:solidFill>
                <a:sysClr val="window" lastClr="FFFFFF"/>
              </a:solidFill>
              <a:ln w="57150">
                <a:solidFill>
                  <a:srgbClr val="F79646">
                    <a:lumMod val="50000"/>
                  </a:srgbClr>
                </a:solidFill>
              </a:ln>
              <a:effectLst>
                <a:innerShdw blurRad="63500" dist="50800" dir="18900000">
                  <a:prstClr val="black">
                    <a:alpha val="50000"/>
                  </a:prstClr>
                </a:innerShdw>
              </a:effectLst>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50" name="TextBox 7">
                <a:extLst>
                  <a:ext uri="{FF2B5EF4-FFF2-40B4-BE49-F238E27FC236}">
                    <a16:creationId xmlns:a16="http://schemas.microsoft.com/office/drawing/2014/main" id="{7DBB913B-8810-03CA-0284-DFEEA75DF4A7}"/>
                  </a:ext>
                </a:extLst>
              </p:cNvPr>
              <p:cNvSpPr txBox="1"/>
              <p:nvPr/>
            </p:nvSpPr>
            <p:spPr>
              <a:xfrm>
                <a:off x="2170219" y="4574870"/>
                <a:ext cx="2440280" cy="731764"/>
              </a:xfrm>
              <a:prstGeom prst="rect">
                <a:avLst/>
              </a:prstGeom>
              <a:noFill/>
            </p:spPr>
            <p:txBody>
              <a:bodyPr wrap="none" rtlCol="0">
                <a:spAutoFit/>
              </a:bodyPr>
              <a:lstStyle/>
              <a:p>
                <a:pPr marL="0" marR="0" lvl="0" indent="0" defTabSz="217706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8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51" name="Round Diagonal Corner Rectangle 8">
                <a:extLst>
                  <a:ext uri="{FF2B5EF4-FFF2-40B4-BE49-F238E27FC236}">
                    <a16:creationId xmlns:a16="http://schemas.microsoft.com/office/drawing/2014/main" id="{C8F2E8D7-6263-EA9F-860C-FFD8DF7C34FF}"/>
                  </a:ext>
                </a:extLst>
              </p:cNvPr>
              <p:cNvSpPr/>
              <p:nvPr/>
            </p:nvSpPr>
            <p:spPr>
              <a:xfrm flipV="1">
                <a:off x="1323953" y="4512362"/>
                <a:ext cx="852450" cy="820481"/>
              </a:xfrm>
              <a:prstGeom prst="round2DiagRect">
                <a:avLst/>
              </a:prstGeom>
              <a:solidFill>
                <a:srgbClr val="F79646">
                  <a:lumMod val="75000"/>
                </a:srgbClr>
              </a:solidFill>
              <a:ln w="57150" cap="flat" cmpd="sng" algn="ctr">
                <a:solidFill>
                  <a:srgbClr val="F79646">
                    <a:lumMod val="50000"/>
                  </a:srgbClr>
                </a:solidFill>
                <a:prstDash val="solid"/>
              </a:ln>
              <a:effectLst>
                <a:innerShdw blurRad="114300">
                  <a:prstClr val="black"/>
                </a:innerShdw>
              </a:effectLst>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sp>
            <p:nvSpPr>
              <p:cNvPr id="52" name="Freeform 9">
                <a:extLst>
                  <a:ext uri="{FF2B5EF4-FFF2-40B4-BE49-F238E27FC236}">
                    <a16:creationId xmlns:a16="http://schemas.microsoft.com/office/drawing/2014/main" id="{0C11A332-74F2-211E-5420-721D195E6240}"/>
                  </a:ext>
                </a:extLst>
              </p:cNvPr>
              <p:cNvSpPr>
                <a:spLocks noEditPoints="1"/>
              </p:cNvSpPr>
              <p:nvPr/>
            </p:nvSpPr>
            <p:spPr bwMode="auto">
              <a:xfrm>
                <a:off x="1386567" y="4559517"/>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264" name="Group 20">
            <a:extLst>
              <a:ext uri="{FF2B5EF4-FFF2-40B4-BE49-F238E27FC236}">
                <a16:creationId xmlns:a16="http://schemas.microsoft.com/office/drawing/2014/main" id="{3610751E-E89B-16A3-0727-666AB97FA645}"/>
              </a:ext>
            </a:extLst>
          </p:cNvPr>
          <p:cNvGrpSpPr/>
          <p:nvPr/>
        </p:nvGrpSpPr>
        <p:grpSpPr>
          <a:xfrm>
            <a:off x="230607" y="3627067"/>
            <a:ext cx="23825349" cy="2849132"/>
            <a:chOff x="534988" y="1647866"/>
            <a:chExt cx="23017948" cy="1556899"/>
          </a:xfrm>
        </p:grpSpPr>
        <p:sp>
          <p:nvSpPr>
            <p:cNvPr id="266" name="Rounded Rectangle 24">
              <a:extLst>
                <a:ext uri="{FF2B5EF4-FFF2-40B4-BE49-F238E27FC236}">
                  <a16:creationId xmlns:a16="http://schemas.microsoft.com/office/drawing/2014/main" id="{EE17A035-4F3F-415E-BEA7-3331C045288F}"/>
                </a:ext>
              </a:extLst>
            </p:cNvPr>
            <p:cNvSpPr/>
            <p:nvPr/>
          </p:nvSpPr>
          <p:spPr bwMode="auto">
            <a:xfrm>
              <a:off x="755650" y="1720892"/>
              <a:ext cx="22797286" cy="1483873"/>
            </a:xfrm>
            <a:prstGeom prst="roundRect">
              <a:avLst>
                <a:gd name="adj" fmla="val 5492"/>
              </a:avLst>
            </a:prstGeom>
            <a:solidFill>
              <a:srgbClr val="9BBB59">
                <a:lumMod val="40000"/>
                <a:lumOff val="60000"/>
              </a:srgbClr>
            </a:solidFill>
            <a:ln w="19050" cap="flat" cmpd="sng" algn="ctr">
              <a:solidFill>
                <a:sysClr val="window" lastClr="FFFFFF"/>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67" name="Group 25">
              <a:extLst>
                <a:ext uri="{FF2B5EF4-FFF2-40B4-BE49-F238E27FC236}">
                  <a16:creationId xmlns:a16="http://schemas.microsoft.com/office/drawing/2014/main" id="{91078BEE-5D86-7C94-D7B1-A854C53596BF}"/>
                </a:ext>
              </a:extLst>
            </p:cNvPr>
            <p:cNvGrpSpPr/>
            <p:nvPr/>
          </p:nvGrpSpPr>
          <p:grpSpPr>
            <a:xfrm>
              <a:off x="534988" y="1647866"/>
              <a:ext cx="5812314" cy="1176337"/>
              <a:chOff x="534988" y="1647866"/>
              <a:chExt cx="5812314" cy="1176337"/>
            </a:xfrm>
          </p:grpSpPr>
          <p:sp>
            <p:nvSpPr>
              <p:cNvPr id="268" name="Isosceles Triangle 44">
                <a:extLst>
                  <a:ext uri="{FF2B5EF4-FFF2-40B4-BE49-F238E27FC236}">
                    <a16:creationId xmlns:a16="http://schemas.microsoft.com/office/drawing/2014/main" id="{19F57FF8-D2E7-0ACD-2C45-DC0E8E17FC36}"/>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sp>
            <p:nvSpPr>
              <p:cNvPr id="269" name="Pentagon 27">
                <a:extLst>
                  <a:ext uri="{FF2B5EF4-FFF2-40B4-BE49-F238E27FC236}">
                    <a16:creationId xmlns:a16="http://schemas.microsoft.com/office/drawing/2014/main" id="{18156D04-FC30-5A8A-4EEC-4C279C15DA41}"/>
                  </a:ext>
                </a:extLst>
              </p:cNvPr>
              <p:cNvSpPr/>
              <p:nvPr/>
            </p:nvSpPr>
            <p:spPr bwMode="auto">
              <a:xfrm>
                <a:off x="534988" y="1647866"/>
                <a:ext cx="5547305" cy="1004533"/>
              </a:xfrm>
              <a:prstGeom prst="homePlate">
                <a:avLst>
                  <a:gd name="adj" fmla="val 12444"/>
                </a:avLst>
              </a:pr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70" name="Group 11">
                <a:extLst>
                  <a:ext uri="{FF2B5EF4-FFF2-40B4-BE49-F238E27FC236}">
                    <a16:creationId xmlns:a16="http://schemas.microsoft.com/office/drawing/2014/main" id="{FF13F8ED-B111-0189-176E-56334A9DDA29}"/>
                  </a:ext>
                </a:extLst>
              </p:cNvPr>
              <p:cNvGrpSpPr/>
              <p:nvPr/>
            </p:nvGrpSpPr>
            <p:grpSpPr bwMode="auto">
              <a:xfrm>
                <a:off x="683775" y="1836907"/>
                <a:ext cx="582199" cy="537956"/>
                <a:chOff x="7440266" y="3398551"/>
                <a:chExt cx="757238" cy="765175"/>
              </a:xfrm>
              <a:solidFill>
                <a:sysClr val="window" lastClr="FFFFFF">
                  <a:lumMod val="95000"/>
                </a:sysClr>
              </a:solidFill>
            </p:grpSpPr>
            <p:sp>
              <p:nvSpPr>
                <p:cNvPr id="273" name="Freeform 31">
                  <a:extLst>
                    <a:ext uri="{FF2B5EF4-FFF2-40B4-BE49-F238E27FC236}">
                      <a16:creationId xmlns:a16="http://schemas.microsoft.com/office/drawing/2014/main" id="{FEA5653D-9395-EF29-8F1F-8ECFC4E2BE86}"/>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4" name="Freeform 32">
                  <a:extLst>
                    <a:ext uri="{FF2B5EF4-FFF2-40B4-BE49-F238E27FC236}">
                      <a16:creationId xmlns:a16="http://schemas.microsoft.com/office/drawing/2014/main" id="{3C3B4F3B-F7F8-D07D-AFD8-D18F6F579C83}"/>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5" name="Freeform 33">
                  <a:extLst>
                    <a:ext uri="{FF2B5EF4-FFF2-40B4-BE49-F238E27FC236}">
                      <a16:creationId xmlns:a16="http://schemas.microsoft.com/office/drawing/2014/main" id="{608A5C0D-D04F-8AE7-F1A5-EF5BE5091A72}"/>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6" name="Rectangle 34">
                  <a:extLst>
                    <a:ext uri="{FF2B5EF4-FFF2-40B4-BE49-F238E27FC236}">
                      <a16:creationId xmlns:a16="http://schemas.microsoft.com/office/drawing/2014/main" id="{AB99B296-903A-B4A3-69C8-B14EE10AB3F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7" name="Rectangle 35">
                  <a:extLst>
                    <a:ext uri="{FF2B5EF4-FFF2-40B4-BE49-F238E27FC236}">
                      <a16:creationId xmlns:a16="http://schemas.microsoft.com/office/drawing/2014/main" id="{168C8086-724B-F73D-48E5-F6D6F34F0D1F}"/>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8" name="Rectangle 36">
                  <a:extLst>
                    <a:ext uri="{FF2B5EF4-FFF2-40B4-BE49-F238E27FC236}">
                      <a16:creationId xmlns:a16="http://schemas.microsoft.com/office/drawing/2014/main" id="{B78208CE-99D7-9EF5-48CF-9CE7E365169B}"/>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9" name="Rectangle 37">
                  <a:extLst>
                    <a:ext uri="{FF2B5EF4-FFF2-40B4-BE49-F238E27FC236}">
                      <a16:creationId xmlns:a16="http://schemas.microsoft.com/office/drawing/2014/main" id="{CFDCF975-D1FF-4D92-1E1A-407B1FF627D0}"/>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grpSp>
          <p:sp>
            <p:nvSpPr>
              <p:cNvPr id="271" name="Chevron 29">
                <a:extLst>
                  <a:ext uri="{FF2B5EF4-FFF2-40B4-BE49-F238E27FC236}">
                    <a16:creationId xmlns:a16="http://schemas.microsoft.com/office/drawing/2014/main" id="{813F4A4A-FA56-F0DC-FA83-C861FE80ED5B}"/>
                  </a:ext>
                </a:extLst>
              </p:cNvPr>
              <p:cNvSpPr/>
              <p:nvPr/>
            </p:nvSpPr>
            <p:spPr bwMode="auto">
              <a:xfrm>
                <a:off x="1330000" y="1771634"/>
                <a:ext cx="142625" cy="707897"/>
              </a:xfrm>
              <a:prstGeom prst="chevron">
                <a:avLst>
                  <a:gd name="adj" fmla="val 68110"/>
                </a:avLst>
              </a:prstGeom>
              <a:solidFill>
                <a:sysClr val="window" lastClr="FFFFFF"/>
              </a:solidFill>
              <a:ln w="25400" cap="flat" cmpd="sng" algn="ctr">
                <a:noFill/>
                <a:prstDash val="solid"/>
              </a:ln>
              <a:effectLst>
                <a:innerShdw blurRad="63500" dist="50800" dir="5400000">
                  <a:prstClr val="black">
                    <a:alpha val="50000"/>
                  </a:prstClr>
                </a:innerShdw>
              </a:effectLst>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2" name="TextBox 13">
                <a:extLst>
                  <a:ext uri="{FF2B5EF4-FFF2-40B4-BE49-F238E27FC236}">
                    <a16:creationId xmlns:a16="http://schemas.microsoft.com/office/drawing/2014/main" id="{3DA598D7-E157-2F81-C735-F58B72B66EB6}"/>
                  </a:ext>
                </a:extLst>
              </p:cNvPr>
              <p:cNvSpPr txBox="1">
                <a:spLocks noChangeArrowheads="1"/>
              </p:cNvSpPr>
              <p:nvPr/>
            </p:nvSpPr>
            <p:spPr bwMode="auto">
              <a:xfrm>
                <a:off x="1128663" y="1765502"/>
                <a:ext cx="5218639"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err="1">
                    <a:ln>
                      <a:noFill/>
                    </a:ln>
                    <a:solidFill>
                      <a:prstClr val="white"/>
                    </a:solidFill>
                    <a:effectLst/>
                    <a:uLnTx/>
                    <a:uFillTx/>
                    <a:latin typeface="Tahoma" pitchFamily="34" charset="0"/>
                    <a:ea typeface="+mn-ea"/>
                    <a:cs typeface="Tahoma" pitchFamily="34" charset="0"/>
                  </a:rPr>
                  <a:t>Câu</a:t>
                </a:r>
                <a:r>
                  <a:rPr kumimoji="0" lang="en-US" sz="4800" b="1" i="0" u="none" strike="noStrike" kern="1200" cap="none" spc="0" normalizeH="0" baseline="0" noProof="0">
                    <a:ln>
                      <a:noFill/>
                    </a:ln>
                    <a:solidFill>
                      <a:prstClr val="white"/>
                    </a:solidFill>
                    <a:effectLst/>
                    <a:uLnTx/>
                    <a:uFillTx/>
                    <a:latin typeface="Tahoma" pitchFamily="34" charset="0"/>
                    <a:ea typeface="+mn-ea"/>
                    <a:cs typeface="Tahoma" pitchFamily="34" charset="0"/>
                  </a:rPr>
                  <a:t> 8/sgk/13</a:t>
                </a:r>
                <a:endParaRPr kumimoji="0" lang="en-US"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endParaRPr>
              </a:p>
            </p:txBody>
          </p:sp>
        </p:grpSp>
      </p:grpSp>
      <p:pic>
        <p:nvPicPr>
          <p:cNvPr id="5" name="Picture 4">
            <a:extLst>
              <a:ext uri="{FF2B5EF4-FFF2-40B4-BE49-F238E27FC236}">
                <a16:creationId xmlns:a16="http://schemas.microsoft.com/office/drawing/2014/main" id="{D3318F7F-4592-9327-CBE3-EFA691398BD2}"/>
              </a:ext>
            </a:extLst>
          </p:cNvPr>
          <p:cNvPicPr>
            <a:picLocks noChangeAspect="1"/>
          </p:cNvPicPr>
          <p:nvPr/>
        </p:nvPicPr>
        <p:blipFill>
          <a:blip r:embed="rId3"/>
          <a:stretch>
            <a:fillRect/>
          </a:stretch>
        </p:blipFill>
        <p:spPr>
          <a:xfrm>
            <a:off x="6896423" y="3843011"/>
            <a:ext cx="16535538" cy="2525132"/>
          </a:xfrm>
          <a:prstGeom prst="rect">
            <a:avLst/>
          </a:prstGeom>
        </p:spPr>
      </p:pic>
      <p:sp>
        <p:nvSpPr>
          <p:cNvPr id="6" name="TextBox 5">
            <a:extLst>
              <a:ext uri="{FF2B5EF4-FFF2-40B4-BE49-F238E27FC236}">
                <a16:creationId xmlns:a16="http://schemas.microsoft.com/office/drawing/2014/main" id="{0244016F-85D1-D7FA-54FA-733149A7B229}"/>
              </a:ext>
            </a:extLst>
          </p:cNvPr>
          <p:cNvSpPr txBox="1"/>
          <p:nvPr/>
        </p:nvSpPr>
        <p:spPr>
          <a:xfrm>
            <a:off x="4865914" y="7517038"/>
            <a:ext cx="17602200" cy="2554545"/>
          </a:xfrm>
          <a:prstGeom prst="rect">
            <a:avLst/>
          </a:prstGeom>
          <a:noFill/>
        </p:spPr>
        <p:txBody>
          <a:bodyPr wrap="square" rtlCol="0">
            <a:spAutoFit/>
          </a:bodyPr>
          <a:lstStyle/>
          <a:p>
            <a:pPr marL="571500" indent="-571500">
              <a:buFont typeface="Arial" panose="020B0604020202020204" pitchFamily="34" charset="0"/>
              <a:buChar char="•"/>
            </a:pPr>
            <a:r>
              <a:rPr lang="en-US" sz="4000"/>
              <a:t>Do phản ứng số 1 là phản ứng thu nhiệt nên khi tăng nhiệt độ phản ứng chuyển dịch theo chiều thuận.</a:t>
            </a:r>
          </a:p>
          <a:p>
            <a:pPr marL="571500" indent="-571500">
              <a:buFont typeface="Arial" panose="020B0604020202020204" pitchFamily="34" charset="0"/>
              <a:buChar char="•"/>
            </a:pPr>
            <a:r>
              <a:rPr lang="en-US" sz="4000"/>
              <a:t>Do phản ứng số 2 là phản ứng tỏa nhiệt nên khi tăng nhiệt độ phản ứng chuyển dịch theo chiều nghịch.</a:t>
            </a:r>
          </a:p>
        </p:txBody>
      </p:sp>
    </p:spTree>
    <p:extLst>
      <p:ext uri="{BB962C8B-B14F-4D97-AF65-F5344CB8AC3E}">
        <p14:creationId xmlns:p14="http://schemas.microsoft.com/office/powerpoint/2010/main" val="4150493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wipe(down)">
                                      <p:cBhvr>
                                        <p:cTn id="10"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grpSp>
        <p:nvGrpSpPr>
          <p:cNvPr id="53" name="Group 1">
            <a:extLst>
              <a:ext uri="{FF2B5EF4-FFF2-40B4-BE49-F238E27FC236}">
                <a16:creationId xmlns:a16="http://schemas.microsoft.com/office/drawing/2014/main" id="{2C69E716-EF34-8C4B-BB20-977BAF7C5DC0}"/>
              </a:ext>
            </a:extLst>
          </p:cNvPr>
          <p:cNvGrpSpPr/>
          <p:nvPr/>
        </p:nvGrpSpPr>
        <p:grpSpPr>
          <a:xfrm>
            <a:off x="1754478" y="6324898"/>
            <a:ext cx="20382767" cy="1515188"/>
            <a:chOff x="247182" y="2237392"/>
            <a:chExt cx="10785933" cy="801895"/>
          </a:xfrm>
        </p:grpSpPr>
        <p:grpSp>
          <p:nvGrpSpPr>
            <p:cNvPr id="54" name="Group 50">
              <a:extLst>
                <a:ext uri="{FF2B5EF4-FFF2-40B4-BE49-F238E27FC236}">
                  <a16:creationId xmlns:a16="http://schemas.microsoft.com/office/drawing/2014/main" id="{EFEB930C-77FB-5562-B961-FAFAF5944BC4}"/>
                </a:ext>
              </a:extLst>
            </p:cNvPr>
            <p:cNvGrpSpPr/>
            <p:nvPr/>
          </p:nvGrpSpPr>
          <p:grpSpPr>
            <a:xfrm>
              <a:off x="247182" y="2237392"/>
              <a:ext cx="2038172" cy="801887"/>
              <a:chOff x="5537206" y="1704231"/>
              <a:chExt cx="2031262" cy="745468"/>
            </a:xfrm>
          </p:grpSpPr>
          <p:sp>
            <p:nvSpPr>
              <p:cNvPr id="259" name="Rectangle 51">
                <a:extLst>
                  <a:ext uri="{FF2B5EF4-FFF2-40B4-BE49-F238E27FC236}">
                    <a16:creationId xmlns:a16="http://schemas.microsoft.com/office/drawing/2014/main" id="{0142A39C-F31B-4525-DBEE-473992CB42DF}"/>
                  </a:ext>
                </a:extLst>
              </p:cNvPr>
              <p:cNvSpPr/>
              <p:nvPr/>
            </p:nvSpPr>
            <p:spPr>
              <a:xfrm>
                <a:off x="5827750" y="1704231"/>
                <a:ext cx="1740718" cy="745468"/>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60" name="Oval 52">
                <a:extLst>
                  <a:ext uri="{FF2B5EF4-FFF2-40B4-BE49-F238E27FC236}">
                    <a16:creationId xmlns:a16="http://schemas.microsoft.com/office/drawing/2014/main" id="{FB00F445-1078-747F-E912-2C5CCA903063}"/>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sp>
            <p:nvSpPr>
              <p:cNvPr id="261" name="TextBox 53">
                <a:extLst>
                  <a:ext uri="{FF2B5EF4-FFF2-40B4-BE49-F238E27FC236}">
                    <a16:creationId xmlns:a16="http://schemas.microsoft.com/office/drawing/2014/main" id="{B4E74AE4-8346-065B-9265-27E9693B98ED}"/>
                  </a:ext>
                </a:extLst>
              </p:cNvPr>
              <p:cNvSpPr txBox="1"/>
              <p:nvPr/>
            </p:nvSpPr>
            <p:spPr>
              <a:xfrm>
                <a:off x="6075400" y="1903250"/>
                <a:ext cx="1492639" cy="408852"/>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fr-FR"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1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55" name="Group 54">
              <a:extLst>
                <a:ext uri="{FF2B5EF4-FFF2-40B4-BE49-F238E27FC236}">
                  <a16:creationId xmlns:a16="http://schemas.microsoft.com/office/drawing/2014/main" id="{5EF6D73A-9E3C-AFDB-0239-F9E7ED65BE8A}"/>
                </a:ext>
              </a:extLst>
            </p:cNvPr>
            <p:cNvGrpSpPr/>
            <p:nvPr/>
          </p:nvGrpSpPr>
          <p:grpSpPr>
            <a:xfrm>
              <a:off x="3163102" y="2237397"/>
              <a:ext cx="2038174" cy="801888"/>
              <a:chOff x="5537206" y="1704231"/>
              <a:chExt cx="2031264" cy="745468"/>
            </a:xfrm>
          </p:grpSpPr>
          <p:sp>
            <p:nvSpPr>
              <p:cNvPr id="256" name="Rectangle 55">
                <a:extLst>
                  <a:ext uri="{FF2B5EF4-FFF2-40B4-BE49-F238E27FC236}">
                    <a16:creationId xmlns:a16="http://schemas.microsoft.com/office/drawing/2014/main" id="{FF959755-E133-FE71-E1C7-4B3BA1BC6AED}"/>
                  </a:ext>
                </a:extLst>
              </p:cNvPr>
              <p:cNvSpPr/>
              <p:nvPr/>
            </p:nvSpPr>
            <p:spPr>
              <a:xfrm>
                <a:off x="5827751" y="1704231"/>
                <a:ext cx="1740719" cy="745468"/>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57" name="Oval 56">
                <a:extLst>
                  <a:ext uri="{FF2B5EF4-FFF2-40B4-BE49-F238E27FC236}">
                    <a16:creationId xmlns:a16="http://schemas.microsoft.com/office/drawing/2014/main" id="{C0363CC1-7F6C-7E56-E134-1D234DC70FD9}"/>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sp>
            <p:nvSpPr>
              <p:cNvPr id="258" name="TextBox 57">
                <a:extLst>
                  <a:ext uri="{FF2B5EF4-FFF2-40B4-BE49-F238E27FC236}">
                    <a16:creationId xmlns:a16="http://schemas.microsoft.com/office/drawing/2014/main" id="{0E04AD19-1B8B-EBF9-EE45-9867FCC8B7F7}"/>
                  </a:ext>
                </a:extLst>
              </p:cNvPr>
              <p:cNvSpPr txBox="1"/>
              <p:nvPr/>
            </p:nvSpPr>
            <p:spPr>
              <a:xfrm>
                <a:off x="5827319" y="1903244"/>
                <a:ext cx="1741151" cy="408852"/>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2</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56" name="Group 3">
              <a:extLst>
                <a:ext uri="{FF2B5EF4-FFF2-40B4-BE49-F238E27FC236}">
                  <a16:creationId xmlns:a16="http://schemas.microsoft.com/office/drawing/2014/main" id="{CF23B054-DF48-39BF-9EDE-56B2CF1B7F5C}"/>
                </a:ext>
              </a:extLst>
            </p:cNvPr>
            <p:cNvGrpSpPr/>
            <p:nvPr/>
          </p:nvGrpSpPr>
          <p:grpSpPr>
            <a:xfrm>
              <a:off x="6079022" y="2237397"/>
              <a:ext cx="2038174" cy="801889"/>
              <a:chOff x="5537206" y="1704231"/>
              <a:chExt cx="2031264" cy="745468"/>
            </a:xfrm>
          </p:grpSpPr>
          <p:sp>
            <p:nvSpPr>
              <p:cNvPr id="61" name="Rectangle 45">
                <a:extLst>
                  <a:ext uri="{FF2B5EF4-FFF2-40B4-BE49-F238E27FC236}">
                    <a16:creationId xmlns:a16="http://schemas.microsoft.com/office/drawing/2014/main" id="{0C377D84-C468-2881-D511-7FFA9904A78A}"/>
                  </a:ext>
                </a:extLst>
              </p:cNvPr>
              <p:cNvSpPr/>
              <p:nvPr/>
            </p:nvSpPr>
            <p:spPr>
              <a:xfrm>
                <a:off x="5827751" y="1704231"/>
                <a:ext cx="1740719" cy="745468"/>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62" name="Oval 46">
                <a:extLst>
                  <a:ext uri="{FF2B5EF4-FFF2-40B4-BE49-F238E27FC236}">
                    <a16:creationId xmlns:a16="http://schemas.microsoft.com/office/drawing/2014/main" id="{84C7C448-F332-F28D-0098-E96FCA975070}"/>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sp>
            <p:nvSpPr>
              <p:cNvPr id="63" name="TextBox 47">
                <a:extLst>
                  <a:ext uri="{FF2B5EF4-FFF2-40B4-BE49-F238E27FC236}">
                    <a16:creationId xmlns:a16="http://schemas.microsoft.com/office/drawing/2014/main" id="{CA2F99A4-4C00-DC7E-83DB-480F313F0378}"/>
                  </a:ext>
                </a:extLst>
              </p:cNvPr>
              <p:cNvSpPr txBox="1"/>
              <p:nvPr/>
            </p:nvSpPr>
            <p:spPr>
              <a:xfrm>
                <a:off x="6016038" y="1903245"/>
                <a:ext cx="1490412" cy="408851"/>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3</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57" name="Group 58">
              <a:extLst>
                <a:ext uri="{FF2B5EF4-FFF2-40B4-BE49-F238E27FC236}">
                  <a16:creationId xmlns:a16="http://schemas.microsoft.com/office/drawing/2014/main" id="{C75660C5-1795-45E7-2459-CDF6F0A3AC00}"/>
                </a:ext>
              </a:extLst>
            </p:cNvPr>
            <p:cNvGrpSpPr/>
            <p:nvPr/>
          </p:nvGrpSpPr>
          <p:grpSpPr>
            <a:xfrm>
              <a:off x="8994942" y="2237398"/>
              <a:ext cx="2038173" cy="801889"/>
              <a:chOff x="5537206" y="1704231"/>
              <a:chExt cx="2031263" cy="745468"/>
            </a:xfrm>
          </p:grpSpPr>
          <p:sp>
            <p:nvSpPr>
              <p:cNvPr id="58" name="Rectangle 59">
                <a:extLst>
                  <a:ext uri="{FF2B5EF4-FFF2-40B4-BE49-F238E27FC236}">
                    <a16:creationId xmlns:a16="http://schemas.microsoft.com/office/drawing/2014/main" id="{858BB183-9700-382C-438C-460288C678C2}"/>
                  </a:ext>
                </a:extLst>
              </p:cNvPr>
              <p:cNvSpPr/>
              <p:nvPr/>
            </p:nvSpPr>
            <p:spPr>
              <a:xfrm>
                <a:off x="5827750" y="1704231"/>
                <a:ext cx="1740719" cy="745468"/>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59" name="Oval 60">
                <a:extLst>
                  <a:ext uri="{FF2B5EF4-FFF2-40B4-BE49-F238E27FC236}">
                    <a16:creationId xmlns:a16="http://schemas.microsoft.com/office/drawing/2014/main" id="{2BD16B99-D6A9-0455-38D3-7C63D9743A38}"/>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60" name="TextBox 61">
                    <a:extLst>
                      <a:ext uri="{FF2B5EF4-FFF2-40B4-BE49-F238E27FC236}">
                        <a16:creationId xmlns:a16="http://schemas.microsoft.com/office/drawing/2014/main" id="{4DFD408E-6A9A-A4DD-BCD5-C821B53A4850}"/>
                      </a:ext>
                    </a:extLst>
                  </p:cNvPr>
                  <p:cNvSpPr txBox="1"/>
                  <p:nvPr/>
                </p:nvSpPr>
                <p:spPr>
                  <a:xfrm>
                    <a:off x="5975686" y="1885631"/>
                    <a:ext cx="1444846" cy="408851"/>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4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𝟒</m:t>
                          </m:r>
                        </m:oMath>
                      </m:oMathPara>
                    </a14:m>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0" name="TextBox 61">
                    <a:extLst>
                      <a:ext uri="{FF2B5EF4-FFF2-40B4-BE49-F238E27FC236}">
                        <a16:creationId xmlns:a16="http://schemas.microsoft.com/office/drawing/2014/main" id="{4DFD408E-6A9A-A4DD-BCD5-C821B53A4850}"/>
                      </a:ext>
                    </a:extLst>
                  </p:cNvPr>
                  <p:cNvSpPr txBox="1">
                    <a:spLocks noRot="1" noChangeAspect="1" noMove="1" noResize="1" noEditPoints="1" noAdjustHandles="1" noChangeArrowheads="1" noChangeShapeType="1" noTextEdit="1"/>
                  </p:cNvSpPr>
                  <p:nvPr/>
                </p:nvSpPr>
                <p:spPr>
                  <a:xfrm>
                    <a:off x="5975686" y="1885631"/>
                    <a:ext cx="1444846" cy="408851"/>
                  </a:xfrm>
                  <a:prstGeom prst="rect">
                    <a:avLst/>
                  </a:prstGeom>
                  <a:blipFill>
                    <a:blip r:embed="rId3"/>
                    <a:stretch>
                      <a:fillRect/>
                    </a:stretch>
                  </a:blipFill>
                </p:spPr>
                <p:txBody>
                  <a:bodyPr/>
                  <a:lstStyle/>
                  <a:p>
                    <a:r>
                      <a:rPr lang="en-US">
                        <a:noFill/>
                      </a:rPr>
                      <a:t> </a:t>
                    </a:r>
                  </a:p>
                </p:txBody>
              </p:sp>
            </mc:Fallback>
          </mc:AlternateContent>
        </p:grpSp>
      </p:grpSp>
      <p:grpSp>
        <p:nvGrpSpPr>
          <p:cNvPr id="290" name="Google Shape;290;p4"/>
          <p:cNvGrpSpPr/>
          <p:nvPr/>
        </p:nvGrpSpPr>
        <p:grpSpPr>
          <a:xfrm>
            <a:off x="1022177" y="1869506"/>
            <a:ext cx="2901621" cy="940513"/>
            <a:chOff x="2067302" y="5922690"/>
            <a:chExt cx="2901621" cy="940513"/>
          </a:xfrm>
        </p:grpSpPr>
        <p:sp>
          <p:nvSpPr>
            <p:cNvPr id="291" name="Google Shape;291;p4"/>
            <p:cNvSpPr/>
            <p:nvPr/>
          </p:nvSpPr>
          <p:spPr>
            <a:xfrm rot="5400000">
              <a:off x="3394521" y="5470495"/>
              <a:ext cx="793396" cy="1926396"/>
            </a:xfrm>
            <a:prstGeom prst="round2SameRect">
              <a:avLst>
                <a:gd name="adj1" fmla="val 16667"/>
                <a:gd name="adj2" fmla="val 0"/>
              </a:avLst>
            </a:prstGeom>
            <a:solidFill>
              <a:srgbClr val="F2F2F2"/>
            </a:solidFill>
            <a:ln w="38100" cap="flat" cmpd="sng">
              <a:solidFill>
                <a:srgbClr val="7E953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92" name="Google Shape;292;p4"/>
            <p:cNvSpPr txBox="1"/>
            <p:nvPr/>
          </p:nvSpPr>
          <p:spPr>
            <a:xfrm>
              <a:off x="2855922" y="6002305"/>
              <a:ext cx="2113001"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7E9532"/>
                  </a:solidFill>
                  <a:latin typeface="Times New Roman"/>
                  <a:ea typeface="Times New Roman"/>
                  <a:cs typeface="Times New Roman"/>
                  <a:sym typeface="Times New Roman"/>
                </a:rPr>
                <a:t>Bài tập</a:t>
              </a:r>
              <a:endParaRPr sz="4400" b="1">
                <a:solidFill>
                  <a:srgbClr val="7E9532"/>
                </a:solidFill>
                <a:latin typeface="Times New Roman"/>
                <a:ea typeface="Times New Roman"/>
                <a:cs typeface="Times New Roman"/>
                <a:sym typeface="Times New Roman"/>
              </a:endParaRPr>
            </a:p>
          </p:txBody>
        </p:sp>
        <p:grpSp>
          <p:nvGrpSpPr>
            <p:cNvPr id="293" name="Google Shape;293;p4"/>
            <p:cNvGrpSpPr/>
            <p:nvPr/>
          </p:nvGrpSpPr>
          <p:grpSpPr>
            <a:xfrm>
              <a:off x="2067302" y="5922690"/>
              <a:ext cx="950173" cy="940513"/>
              <a:chOff x="1311958" y="3405486"/>
              <a:chExt cx="950173" cy="940513"/>
            </a:xfrm>
          </p:grpSpPr>
          <p:sp>
            <p:nvSpPr>
              <p:cNvPr id="294" name="Google Shape;294;p4"/>
              <p:cNvSpPr/>
              <p:nvPr/>
            </p:nvSpPr>
            <p:spPr>
              <a:xfrm>
                <a:off x="1406975" y="3672018"/>
                <a:ext cx="596676" cy="54031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400">
                  <a:solidFill>
                    <a:schemeClr val="lt1"/>
                  </a:solidFill>
                  <a:latin typeface="Times New Roman"/>
                  <a:ea typeface="Times New Roman"/>
                  <a:cs typeface="Times New Roman"/>
                  <a:sym typeface="Times New Roman"/>
                </a:endParaRPr>
              </a:p>
            </p:txBody>
          </p:sp>
          <p:sp>
            <p:nvSpPr>
              <p:cNvPr id="295" name="Google Shape;295;p4"/>
              <p:cNvSpPr/>
              <p:nvPr/>
            </p:nvSpPr>
            <p:spPr>
              <a:xfrm>
                <a:off x="1311958" y="3581027"/>
                <a:ext cx="190035" cy="268948"/>
              </a:xfrm>
              <a:custGeom>
                <a:avLst/>
                <a:gdLst/>
                <a:ahLst/>
                <a:cxnLst/>
                <a:rect l="l" t="t" r="r" b="b"/>
                <a:pathLst>
                  <a:path w="50" h="71" extrusionOk="0">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96" name="Google Shape;296;p4"/>
              <p:cNvSpPr/>
              <p:nvPr/>
            </p:nvSpPr>
            <p:spPr>
              <a:xfrm>
                <a:off x="1311958" y="3581027"/>
                <a:ext cx="277000" cy="181983"/>
              </a:xfrm>
              <a:custGeom>
                <a:avLst/>
                <a:gdLst/>
                <a:ahLst/>
                <a:cxnLst/>
                <a:rect l="l" t="t" r="r" b="b"/>
                <a:pathLst>
                  <a:path w="73" h="48" extrusionOk="0">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97" name="Google Shape;297;p4"/>
              <p:cNvSpPr/>
              <p:nvPr/>
            </p:nvSpPr>
            <p:spPr>
              <a:xfrm>
                <a:off x="1563190" y="3581027"/>
                <a:ext cx="285052" cy="181983"/>
              </a:xfrm>
              <a:custGeom>
                <a:avLst/>
                <a:gdLst/>
                <a:ahLst/>
                <a:cxnLst/>
                <a:rect l="l" t="t" r="r" b="b"/>
                <a:pathLst>
                  <a:path w="75" h="48" extrusionOk="0">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98" name="Google Shape;298;p4"/>
              <p:cNvSpPr/>
              <p:nvPr/>
            </p:nvSpPr>
            <p:spPr>
              <a:xfrm>
                <a:off x="1563190" y="4151132"/>
                <a:ext cx="280221" cy="194867"/>
              </a:xfrm>
              <a:custGeom>
                <a:avLst/>
                <a:gdLst/>
                <a:ahLst/>
                <a:cxnLst/>
                <a:rect l="l" t="t" r="r" b="b"/>
                <a:pathLst>
                  <a:path w="74" h="51" extrusionOk="0">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99" name="Google Shape;299;p4"/>
              <p:cNvSpPr/>
              <p:nvPr/>
            </p:nvSpPr>
            <p:spPr>
              <a:xfrm>
                <a:off x="1311958" y="4064167"/>
                <a:ext cx="190035" cy="281832"/>
              </a:xfrm>
              <a:custGeom>
                <a:avLst/>
                <a:gdLst/>
                <a:ahLst/>
                <a:cxnLst/>
                <a:rect l="l" t="t" r="r" b="b"/>
                <a:pathLst>
                  <a:path w="50" h="74" extrusionOk="0">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0" name="Google Shape;300;p4"/>
              <p:cNvSpPr/>
              <p:nvPr/>
            </p:nvSpPr>
            <p:spPr>
              <a:xfrm>
                <a:off x="1311958" y="4151132"/>
                <a:ext cx="277000" cy="194867"/>
              </a:xfrm>
              <a:custGeom>
                <a:avLst/>
                <a:gdLst/>
                <a:ahLst/>
                <a:cxnLst/>
                <a:rect l="l" t="t" r="r" b="b"/>
                <a:pathLst>
                  <a:path w="73" h="51" extrusionOk="0">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1" name="Google Shape;301;p4"/>
              <p:cNvSpPr/>
              <p:nvPr/>
            </p:nvSpPr>
            <p:spPr>
              <a:xfrm>
                <a:off x="1311958" y="3820986"/>
                <a:ext cx="190035" cy="273779"/>
              </a:xfrm>
              <a:custGeom>
                <a:avLst/>
                <a:gdLst/>
                <a:ahLst/>
                <a:cxnLst/>
                <a:rect l="l" t="t" r="r" b="b"/>
                <a:pathLst>
                  <a:path w="50" h="72" extrusionOk="0">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2" name="Google Shape;302;p4"/>
              <p:cNvSpPr/>
              <p:nvPr/>
            </p:nvSpPr>
            <p:spPr>
              <a:xfrm>
                <a:off x="1907830" y="4064167"/>
                <a:ext cx="191645" cy="281832"/>
              </a:xfrm>
              <a:custGeom>
                <a:avLst/>
                <a:gdLst/>
                <a:ahLst/>
                <a:cxnLst/>
                <a:rect l="l" t="t" r="r" b="b"/>
                <a:pathLst>
                  <a:path w="50" h="74" extrusionOk="0">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3" name="Google Shape;303;p4"/>
              <p:cNvSpPr/>
              <p:nvPr/>
            </p:nvSpPr>
            <p:spPr>
              <a:xfrm>
                <a:off x="1820865" y="4151132"/>
                <a:ext cx="278610" cy="194867"/>
              </a:xfrm>
              <a:custGeom>
                <a:avLst/>
                <a:gdLst/>
                <a:ahLst/>
                <a:cxnLst/>
                <a:rect l="l" t="t" r="r" b="b"/>
                <a:pathLst>
                  <a:path w="73" h="51" extrusionOk="0">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4" name="Google Shape;304;p4"/>
              <p:cNvSpPr/>
              <p:nvPr/>
            </p:nvSpPr>
            <p:spPr>
              <a:xfrm>
                <a:off x="1907830" y="3820986"/>
                <a:ext cx="191645" cy="273779"/>
              </a:xfrm>
              <a:custGeom>
                <a:avLst/>
                <a:gdLst/>
                <a:ahLst/>
                <a:cxnLst/>
                <a:rect l="l" t="t" r="r" b="b"/>
                <a:pathLst>
                  <a:path w="50" h="72" extrusionOk="0">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5" name="Google Shape;305;p4"/>
              <p:cNvSpPr/>
              <p:nvPr/>
            </p:nvSpPr>
            <p:spPr>
              <a:xfrm>
                <a:off x="1661428" y="3405486"/>
                <a:ext cx="600703" cy="594262"/>
              </a:xfrm>
              <a:custGeom>
                <a:avLst/>
                <a:gdLst/>
                <a:ahLst/>
                <a:cxnLst/>
                <a:rect l="l" t="t" r="r" b="b"/>
                <a:pathLst>
                  <a:path w="158" h="156" extrusionOk="0">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6" name="Google Shape;306;p4"/>
              <p:cNvSpPr/>
              <p:nvPr/>
            </p:nvSpPr>
            <p:spPr>
              <a:xfrm>
                <a:off x="1555138" y="3790388"/>
                <a:ext cx="318872" cy="293105"/>
              </a:xfrm>
              <a:custGeom>
                <a:avLst/>
                <a:gdLst/>
                <a:ahLst/>
                <a:cxnLst/>
                <a:rect l="l" t="t" r="r" b="b"/>
                <a:pathLst>
                  <a:path w="84" h="77" extrusionOk="0">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7" name="Google Shape;307;p4"/>
              <p:cNvSpPr/>
              <p:nvPr/>
            </p:nvSpPr>
            <p:spPr>
              <a:xfrm>
                <a:off x="1371545" y="3642225"/>
                <a:ext cx="69249" cy="148163"/>
              </a:xfrm>
              <a:custGeom>
                <a:avLst/>
                <a:gdLst/>
                <a:ahLst/>
                <a:cxnLst/>
                <a:rect l="l" t="t" r="r" b="b"/>
                <a:pathLst>
                  <a:path w="43" h="92" extrusionOk="0">
                    <a:moveTo>
                      <a:pt x="0" y="0"/>
                    </a:moveTo>
                    <a:lnTo>
                      <a:pt x="43" y="0"/>
                    </a:lnTo>
                    <a:lnTo>
                      <a:pt x="43" y="92"/>
                    </a:lnTo>
                    <a:lnTo>
                      <a:pt x="0" y="92"/>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8" name="Google Shape;308;p4"/>
              <p:cNvSpPr/>
              <p:nvPr/>
            </p:nvSpPr>
            <p:spPr>
              <a:xfrm>
                <a:off x="1371545" y="3642225"/>
                <a:ext cx="156215" cy="59588"/>
              </a:xfrm>
              <a:custGeom>
                <a:avLst/>
                <a:gdLst/>
                <a:ahLst/>
                <a:cxnLst/>
                <a:rect l="l" t="t" r="r" b="b"/>
                <a:pathLst>
                  <a:path w="97" h="37" extrusionOk="0">
                    <a:moveTo>
                      <a:pt x="0" y="0"/>
                    </a:moveTo>
                    <a:lnTo>
                      <a:pt x="97" y="0"/>
                    </a:lnTo>
                    <a:lnTo>
                      <a:pt x="97" y="37"/>
                    </a:lnTo>
                    <a:lnTo>
                      <a:pt x="0" y="37"/>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9" name="Google Shape;309;p4"/>
              <p:cNvSpPr/>
              <p:nvPr/>
            </p:nvSpPr>
            <p:spPr>
              <a:xfrm>
                <a:off x="1622777" y="3642225"/>
                <a:ext cx="161046" cy="59588"/>
              </a:xfrm>
              <a:custGeom>
                <a:avLst/>
                <a:gdLst/>
                <a:ahLst/>
                <a:cxnLst/>
                <a:rect l="l" t="t" r="r" b="b"/>
                <a:pathLst>
                  <a:path w="100" h="37" extrusionOk="0">
                    <a:moveTo>
                      <a:pt x="0" y="37"/>
                    </a:moveTo>
                    <a:lnTo>
                      <a:pt x="0" y="0"/>
                    </a:lnTo>
                    <a:lnTo>
                      <a:pt x="100" y="0"/>
                    </a:lnTo>
                    <a:lnTo>
                      <a:pt x="64" y="37"/>
                    </a:lnTo>
                    <a:lnTo>
                      <a:pt x="0" y="37"/>
                    </a:lnTo>
                    <a:lnTo>
                      <a:pt x="0" y="37"/>
                    </a:lnTo>
                    <a:lnTo>
                      <a:pt x="0" y="37"/>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0" name="Google Shape;310;p4"/>
              <p:cNvSpPr/>
              <p:nvPr/>
            </p:nvSpPr>
            <p:spPr>
              <a:xfrm>
                <a:off x="1622777" y="4212330"/>
                <a:ext cx="161046" cy="72471"/>
              </a:xfrm>
              <a:custGeom>
                <a:avLst/>
                <a:gdLst/>
                <a:ahLst/>
                <a:cxnLst/>
                <a:rect l="l" t="t" r="r" b="b"/>
                <a:pathLst>
                  <a:path w="100" h="45" extrusionOk="0">
                    <a:moveTo>
                      <a:pt x="0" y="0"/>
                    </a:moveTo>
                    <a:lnTo>
                      <a:pt x="100" y="0"/>
                    </a:lnTo>
                    <a:lnTo>
                      <a:pt x="100"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1" name="Google Shape;311;p4"/>
              <p:cNvSpPr/>
              <p:nvPr/>
            </p:nvSpPr>
            <p:spPr>
              <a:xfrm>
                <a:off x="1371545" y="4125365"/>
                <a:ext cx="69249" cy="159437"/>
              </a:xfrm>
              <a:custGeom>
                <a:avLst/>
                <a:gdLst/>
                <a:ahLst/>
                <a:cxnLst/>
                <a:rect l="l" t="t" r="r" b="b"/>
                <a:pathLst>
                  <a:path w="43" h="99" extrusionOk="0">
                    <a:moveTo>
                      <a:pt x="0" y="0"/>
                    </a:moveTo>
                    <a:lnTo>
                      <a:pt x="43" y="0"/>
                    </a:lnTo>
                    <a:lnTo>
                      <a:pt x="43" y="99"/>
                    </a:lnTo>
                    <a:lnTo>
                      <a:pt x="0" y="99"/>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2" name="Google Shape;312;p4"/>
              <p:cNvSpPr/>
              <p:nvPr/>
            </p:nvSpPr>
            <p:spPr>
              <a:xfrm>
                <a:off x="1371545" y="4212330"/>
                <a:ext cx="156215" cy="72471"/>
              </a:xfrm>
              <a:custGeom>
                <a:avLst/>
                <a:gdLst/>
                <a:ahLst/>
                <a:cxnLst/>
                <a:rect l="l" t="t" r="r" b="b"/>
                <a:pathLst>
                  <a:path w="97" h="45" extrusionOk="0">
                    <a:moveTo>
                      <a:pt x="0" y="0"/>
                    </a:moveTo>
                    <a:lnTo>
                      <a:pt x="97" y="0"/>
                    </a:lnTo>
                    <a:lnTo>
                      <a:pt x="97"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3" name="Google Shape;313;p4"/>
              <p:cNvSpPr/>
              <p:nvPr/>
            </p:nvSpPr>
            <p:spPr>
              <a:xfrm>
                <a:off x="1371545" y="3880574"/>
                <a:ext cx="69249" cy="152995"/>
              </a:xfrm>
              <a:custGeom>
                <a:avLst/>
                <a:gdLst/>
                <a:ahLst/>
                <a:cxnLst/>
                <a:rect l="l" t="t" r="r" b="b"/>
                <a:pathLst>
                  <a:path w="43" h="95" extrusionOk="0">
                    <a:moveTo>
                      <a:pt x="0" y="0"/>
                    </a:moveTo>
                    <a:lnTo>
                      <a:pt x="43" y="0"/>
                    </a:lnTo>
                    <a:lnTo>
                      <a:pt x="43" y="95"/>
                    </a:lnTo>
                    <a:lnTo>
                      <a:pt x="0" y="9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4" name="Google Shape;314;p4"/>
              <p:cNvSpPr/>
              <p:nvPr/>
            </p:nvSpPr>
            <p:spPr>
              <a:xfrm>
                <a:off x="1969027" y="4125365"/>
                <a:ext cx="69249" cy="159437"/>
              </a:xfrm>
              <a:custGeom>
                <a:avLst/>
                <a:gdLst/>
                <a:ahLst/>
                <a:cxnLst/>
                <a:rect l="l" t="t" r="r" b="b"/>
                <a:pathLst>
                  <a:path w="43" h="99" extrusionOk="0">
                    <a:moveTo>
                      <a:pt x="0" y="0"/>
                    </a:moveTo>
                    <a:lnTo>
                      <a:pt x="43" y="0"/>
                    </a:lnTo>
                    <a:lnTo>
                      <a:pt x="43" y="99"/>
                    </a:lnTo>
                    <a:lnTo>
                      <a:pt x="0" y="99"/>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5" name="Google Shape;315;p4"/>
              <p:cNvSpPr/>
              <p:nvPr/>
            </p:nvSpPr>
            <p:spPr>
              <a:xfrm>
                <a:off x="1882062" y="4212330"/>
                <a:ext cx="156215" cy="72471"/>
              </a:xfrm>
              <a:custGeom>
                <a:avLst/>
                <a:gdLst/>
                <a:ahLst/>
                <a:cxnLst/>
                <a:rect l="l" t="t" r="r" b="b"/>
                <a:pathLst>
                  <a:path w="97" h="45" extrusionOk="0">
                    <a:moveTo>
                      <a:pt x="0" y="0"/>
                    </a:moveTo>
                    <a:lnTo>
                      <a:pt x="97" y="0"/>
                    </a:lnTo>
                    <a:lnTo>
                      <a:pt x="97"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6" name="Google Shape;316;p4"/>
              <p:cNvSpPr/>
              <p:nvPr/>
            </p:nvSpPr>
            <p:spPr>
              <a:xfrm>
                <a:off x="1969027" y="3880574"/>
                <a:ext cx="69249" cy="152995"/>
              </a:xfrm>
              <a:custGeom>
                <a:avLst/>
                <a:gdLst/>
                <a:ahLst/>
                <a:cxnLst/>
                <a:rect l="l" t="t" r="r" b="b"/>
                <a:pathLst>
                  <a:path w="43" h="95" extrusionOk="0">
                    <a:moveTo>
                      <a:pt x="0" y="0"/>
                    </a:moveTo>
                    <a:lnTo>
                      <a:pt x="43" y="0"/>
                    </a:lnTo>
                    <a:lnTo>
                      <a:pt x="43" y="95"/>
                    </a:lnTo>
                    <a:lnTo>
                      <a:pt x="0" y="9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7" name="Google Shape;317;p4"/>
              <p:cNvSpPr/>
              <p:nvPr/>
            </p:nvSpPr>
            <p:spPr>
              <a:xfrm>
                <a:off x="1725847" y="3466684"/>
                <a:ext cx="468645" cy="471867"/>
              </a:xfrm>
              <a:custGeom>
                <a:avLst/>
                <a:gdLst/>
                <a:ahLst/>
                <a:cxnLst/>
                <a:rect l="l" t="t" r="r" b="b"/>
                <a:pathLst>
                  <a:path w="291" h="293" extrusionOk="0">
                    <a:moveTo>
                      <a:pt x="208" y="0"/>
                    </a:moveTo>
                    <a:lnTo>
                      <a:pt x="0" y="196"/>
                    </a:lnTo>
                    <a:lnTo>
                      <a:pt x="92" y="293"/>
                    </a:lnTo>
                    <a:lnTo>
                      <a:pt x="291" y="94"/>
                    </a:lnTo>
                    <a:lnTo>
                      <a:pt x="208" y="0"/>
                    </a:lnTo>
                    <a:lnTo>
                      <a:pt x="208" y="0"/>
                    </a:lnTo>
                    <a:lnTo>
                      <a:pt x="208"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8" name="Google Shape;318;p4"/>
              <p:cNvSpPr/>
              <p:nvPr/>
            </p:nvSpPr>
            <p:spPr>
              <a:xfrm>
                <a:off x="1619556" y="3849975"/>
                <a:ext cx="190035" cy="172320"/>
              </a:xfrm>
              <a:custGeom>
                <a:avLst/>
                <a:gdLst/>
                <a:ahLst/>
                <a:cxnLst/>
                <a:rect l="l" t="t" r="r" b="b"/>
                <a:pathLst>
                  <a:path w="118" h="107" extrusionOk="0">
                    <a:moveTo>
                      <a:pt x="35" y="0"/>
                    </a:moveTo>
                    <a:lnTo>
                      <a:pt x="0" y="107"/>
                    </a:lnTo>
                    <a:lnTo>
                      <a:pt x="118" y="81"/>
                    </a:lnTo>
                    <a:lnTo>
                      <a:pt x="35" y="0"/>
                    </a:lnTo>
                    <a:lnTo>
                      <a:pt x="35" y="0"/>
                    </a:lnTo>
                    <a:lnTo>
                      <a:pt x="35"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grpSp>
      </p:grpSp>
      <p:grpSp>
        <p:nvGrpSpPr>
          <p:cNvPr id="46" name="Group 88">
            <a:extLst>
              <a:ext uri="{FF2B5EF4-FFF2-40B4-BE49-F238E27FC236}">
                <a16:creationId xmlns:a16="http://schemas.microsoft.com/office/drawing/2014/main" id="{89949DF0-2360-0822-0451-B3D43DBDEE77}"/>
              </a:ext>
            </a:extLst>
          </p:cNvPr>
          <p:cNvGrpSpPr/>
          <p:nvPr/>
        </p:nvGrpSpPr>
        <p:grpSpPr>
          <a:xfrm>
            <a:off x="244208" y="7516913"/>
            <a:ext cx="23735225" cy="5611244"/>
            <a:chOff x="227862" y="2681244"/>
            <a:chExt cx="11866840" cy="2719490"/>
          </a:xfrm>
        </p:grpSpPr>
        <p:sp>
          <p:nvSpPr>
            <p:cNvPr id="47" name="Rounded Rectangle 4">
              <a:extLst>
                <a:ext uri="{FF2B5EF4-FFF2-40B4-BE49-F238E27FC236}">
                  <a16:creationId xmlns:a16="http://schemas.microsoft.com/office/drawing/2014/main" id="{533A3AF6-CB17-E64A-7561-8A4709C06959}"/>
                </a:ext>
              </a:extLst>
            </p:cNvPr>
            <p:cNvSpPr/>
            <p:nvPr/>
          </p:nvSpPr>
          <p:spPr>
            <a:xfrm>
              <a:off x="259802" y="2915078"/>
              <a:ext cx="11834900" cy="2485656"/>
            </a:xfrm>
            <a:prstGeom prst="roundRect">
              <a:avLst>
                <a:gd name="adj" fmla="val 2239"/>
              </a:avLst>
            </a:prstGeom>
            <a:solidFill>
              <a:srgbClr val="F79646">
                <a:lumMod val="20000"/>
                <a:lumOff val="80000"/>
              </a:srgbClr>
            </a:solidFill>
            <a:ln w="19050" cap="flat" cmpd="sng" algn="ctr">
              <a:solidFill>
                <a:srgbClr val="F79646">
                  <a:lumMod val="50000"/>
                </a:srgbClr>
              </a:solidFill>
              <a:prstDash val="solid"/>
            </a:ln>
            <a:effectLst>
              <a:innerShdw blurRad="114300">
                <a:prstClr val="black"/>
              </a:innerShdw>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48" name="Group 5">
              <a:extLst>
                <a:ext uri="{FF2B5EF4-FFF2-40B4-BE49-F238E27FC236}">
                  <a16:creationId xmlns:a16="http://schemas.microsoft.com/office/drawing/2014/main" id="{B51634C0-3A58-16D0-A779-09F3E36371C5}"/>
                </a:ext>
              </a:extLst>
            </p:cNvPr>
            <p:cNvGrpSpPr/>
            <p:nvPr/>
          </p:nvGrpSpPr>
          <p:grpSpPr>
            <a:xfrm>
              <a:off x="227862" y="2681244"/>
              <a:ext cx="1740439" cy="456057"/>
              <a:chOff x="1323953" y="4504209"/>
              <a:chExt cx="3411893" cy="828634"/>
            </a:xfrm>
          </p:grpSpPr>
          <p:sp>
            <p:nvSpPr>
              <p:cNvPr id="49" name="Freeform 20">
                <a:extLst>
                  <a:ext uri="{FF2B5EF4-FFF2-40B4-BE49-F238E27FC236}">
                    <a16:creationId xmlns:a16="http://schemas.microsoft.com/office/drawing/2014/main" id="{CB2C6447-F10A-85B5-351E-1368979AA8E1}"/>
                  </a:ext>
                </a:extLst>
              </p:cNvPr>
              <p:cNvSpPr>
                <a:spLocks/>
              </p:cNvSpPr>
              <p:nvPr/>
            </p:nvSpPr>
            <p:spPr bwMode="auto">
              <a:xfrm rot="16200000" flipV="1">
                <a:off x="2875907" y="3472901"/>
                <a:ext cx="828631" cy="2891247"/>
              </a:xfrm>
              <a:prstGeom prst="round1Rect">
                <a:avLst/>
              </a:prstGeom>
              <a:solidFill>
                <a:sysClr val="window" lastClr="FFFFFF"/>
              </a:solidFill>
              <a:ln w="57150">
                <a:solidFill>
                  <a:srgbClr val="F79646">
                    <a:lumMod val="50000"/>
                  </a:srgbClr>
                </a:solidFill>
              </a:ln>
              <a:effectLst>
                <a:innerShdw blurRad="63500" dist="50800" dir="18900000">
                  <a:prstClr val="black">
                    <a:alpha val="50000"/>
                  </a:prstClr>
                </a:innerShdw>
              </a:effectLst>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50" name="TextBox 7">
                <a:extLst>
                  <a:ext uri="{FF2B5EF4-FFF2-40B4-BE49-F238E27FC236}">
                    <a16:creationId xmlns:a16="http://schemas.microsoft.com/office/drawing/2014/main" id="{7DBB913B-8810-03CA-0284-DFEEA75DF4A7}"/>
                  </a:ext>
                </a:extLst>
              </p:cNvPr>
              <p:cNvSpPr txBox="1"/>
              <p:nvPr/>
            </p:nvSpPr>
            <p:spPr>
              <a:xfrm>
                <a:off x="2170219" y="4574870"/>
                <a:ext cx="2440280" cy="731764"/>
              </a:xfrm>
              <a:prstGeom prst="rect">
                <a:avLst/>
              </a:prstGeom>
              <a:noFill/>
            </p:spPr>
            <p:txBody>
              <a:bodyPr wrap="none" rtlCol="0">
                <a:spAutoFit/>
              </a:bodyPr>
              <a:lstStyle/>
              <a:p>
                <a:pPr marL="0" marR="0" lvl="0" indent="0" defTabSz="217706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8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51" name="Round Diagonal Corner Rectangle 8">
                <a:extLst>
                  <a:ext uri="{FF2B5EF4-FFF2-40B4-BE49-F238E27FC236}">
                    <a16:creationId xmlns:a16="http://schemas.microsoft.com/office/drawing/2014/main" id="{C8F2E8D7-6263-EA9F-860C-FFD8DF7C34FF}"/>
                  </a:ext>
                </a:extLst>
              </p:cNvPr>
              <p:cNvSpPr/>
              <p:nvPr/>
            </p:nvSpPr>
            <p:spPr>
              <a:xfrm flipV="1">
                <a:off x="1323953" y="4512362"/>
                <a:ext cx="852450" cy="820481"/>
              </a:xfrm>
              <a:prstGeom prst="round2DiagRect">
                <a:avLst/>
              </a:prstGeom>
              <a:solidFill>
                <a:srgbClr val="F79646">
                  <a:lumMod val="75000"/>
                </a:srgbClr>
              </a:solidFill>
              <a:ln w="57150" cap="flat" cmpd="sng" algn="ctr">
                <a:solidFill>
                  <a:srgbClr val="F79646">
                    <a:lumMod val="50000"/>
                  </a:srgbClr>
                </a:solidFill>
                <a:prstDash val="solid"/>
              </a:ln>
              <a:effectLst>
                <a:innerShdw blurRad="114300">
                  <a:prstClr val="black"/>
                </a:innerShdw>
              </a:effectLst>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sp>
            <p:nvSpPr>
              <p:cNvPr id="52" name="Freeform 9">
                <a:extLst>
                  <a:ext uri="{FF2B5EF4-FFF2-40B4-BE49-F238E27FC236}">
                    <a16:creationId xmlns:a16="http://schemas.microsoft.com/office/drawing/2014/main" id="{0C11A332-74F2-211E-5420-721D195E6240}"/>
                  </a:ext>
                </a:extLst>
              </p:cNvPr>
              <p:cNvSpPr>
                <a:spLocks noEditPoints="1"/>
              </p:cNvSpPr>
              <p:nvPr/>
            </p:nvSpPr>
            <p:spPr bwMode="auto">
              <a:xfrm>
                <a:off x="1386567" y="4559517"/>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264" name="Group 20">
            <a:extLst>
              <a:ext uri="{FF2B5EF4-FFF2-40B4-BE49-F238E27FC236}">
                <a16:creationId xmlns:a16="http://schemas.microsoft.com/office/drawing/2014/main" id="{3610751E-E89B-16A3-0727-666AB97FA645}"/>
              </a:ext>
            </a:extLst>
          </p:cNvPr>
          <p:cNvGrpSpPr/>
          <p:nvPr/>
        </p:nvGrpSpPr>
        <p:grpSpPr>
          <a:xfrm>
            <a:off x="157468" y="3070918"/>
            <a:ext cx="23825349" cy="4673676"/>
            <a:chOff x="534988" y="1647866"/>
            <a:chExt cx="23017948" cy="3001373"/>
          </a:xfrm>
        </p:grpSpPr>
        <p:sp>
          <p:nvSpPr>
            <p:cNvPr id="266" name="Rounded Rectangle 24">
              <a:extLst>
                <a:ext uri="{FF2B5EF4-FFF2-40B4-BE49-F238E27FC236}">
                  <a16:creationId xmlns:a16="http://schemas.microsoft.com/office/drawing/2014/main" id="{EE17A035-4F3F-415E-BEA7-3331C045288F}"/>
                </a:ext>
              </a:extLst>
            </p:cNvPr>
            <p:cNvSpPr/>
            <p:nvPr/>
          </p:nvSpPr>
          <p:spPr bwMode="auto">
            <a:xfrm>
              <a:off x="755650" y="1720892"/>
              <a:ext cx="22797286" cy="2928347"/>
            </a:xfrm>
            <a:prstGeom prst="roundRect">
              <a:avLst>
                <a:gd name="adj" fmla="val 5492"/>
              </a:avLst>
            </a:prstGeom>
            <a:solidFill>
              <a:srgbClr val="9BBB59">
                <a:lumMod val="40000"/>
                <a:lumOff val="60000"/>
              </a:srgbClr>
            </a:solidFill>
            <a:ln w="19050" cap="flat" cmpd="sng" algn="ctr">
              <a:solidFill>
                <a:sysClr val="window" lastClr="FFFFFF"/>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67" name="Group 25">
              <a:extLst>
                <a:ext uri="{FF2B5EF4-FFF2-40B4-BE49-F238E27FC236}">
                  <a16:creationId xmlns:a16="http://schemas.microsoft.com/office/drawing/2014/main" id="{91078BEE-5D86-7C94-D7B1-A854C53596BF}"/>
                </a:ext>
              </a:extLst>
            </p:cNvPr>
            <p:cNvGrpSpPr/>
            <p:nvPr/>
          </p:nvGrpSpPr>
          <p:grpSpPr>
            <a:xfrm>
              <a:off x="534988" y="1647866"/>
              <a:ext cx="5812314" cy="1176337"/>
              <a:chOff x="534988" y="1647866"/>
              <a:chExt cx="5812314" cy="1176337"/>
            </a:xfrm>
          </p:grpSpPr>
          <p:sp>
            <p:nvSpPr>
              <p:cNvPr id="268" name="Isosceles Triangle 44">
                <a:extLst>
                  <a:ext uri="{FF2B5EF4-FFF2-40B4-BE49-F238E27FC236}">
                    <a16:creationId xmlns:a16="http://schemas.microsoft.com/office/drawing/2014/main" id="{19F57FF8-D2E7-0ACD-2C45-DC0E8E17FC36}"/>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sp>
            <p:nvSpPr>
              <p:cNvPr id="269" name="Pentagon 27">
                <a:extLst>
                  <a:ext uri="{FF2B5EF4-FFF2-40B4-BE49-F238E27FC236}">
                    <a16:creationId xmlns:a16="http://schemas.microsoft.com/office/drawing/2014/main" id="{18156D04-FC30-5A8A-4EEC-4C279C15DA41}"/>
                  </a:ext>
                </a:extLst>
              </p:cNvPr>
              <p:cNvSpPr/>
              <p:nvPr/>
            </p:nvSpPr>
            <p:spPr bwMode="auto">
              <a:xfrm>
                <a:off x="534988" y="1647866"/>
                <a:ext cx="5547305" cy="1004533"/>
              </a:xfrm>
              <a:prstGeom prst="homePlate">
                <a:avLst>
                  <a:gd name="adj" fmla="val 12444"/>
                </a:avLst>
              </a:pr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70" name="Group 11">
                <a:extLst>
                  <a:ext uri="{FF2B5EF4-FFF2-40B4-BE49-F238E27FC236}">
                    <a16:creationId xmlns:a16="http://schemas.microsoft.com/office/drawing/2014/main" id="{FF13F8ED-B111-0189-176E-56334A9DDA29}"/>
                  </a:ext>
                </a:extLst>
              </p:cNvPr>
              <p:cNvGrpSpPr/>
              <p:nvPr/>
            </p:nvGrpSpPr>
            <p:grpSpPr bwMode="auto">
              <a:xfrm>
                <a:off x="683775" y="1836907"/>
                <a:ext cx="582199" cy="537956"/>
                <a:chOff x="7440266" y="3398551"/>
                <a:chExt cx="757238" cy="765175"/>
              </a:xfrm>
              <a:solidFill>
                <a:sysClr val="window" lastClr="FFFFFF">
                  <a:lumMod val="95000"/>
                </a:sysClr>
              </a:solidFill>
            </p:grpSpPr>
            <p:sp>
              <p:nvSpPr>
                <p:cNvPr id="273" name="Freeform 31">
                  <a:extLst>
                    <a:ext uri="{FF2B5EF4-FFF2-40B4-BE49-F238E27FC236}">
                      <a16:creationId xmlns:a16="http://schemas.microsoft.com/office/drawing/2014/main" id="{FEA5653D-9395-EF29-8F1F-8ECFC4E2BE86}"/>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4" name="Freeform 32">
                  <a:extLst>
                    <a:ext uri="{FF2B5EF4-FFF2-40B4-BE49-F238E27FC236}">
                      <a16:creationId xmlns:a16="http://schemas.microsoft.com/office/drawing/2014/main" id="{3C3B4F3B-F7F8-D07D-AFD8-D18F6F579C83}"/>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5" name="Freeform 33">
                  <a:extLst>
                    <a:ext uri="{FF2B5EF4-FFF2-40B4-BE49-F238E27FC236}">
                      <a16:creationId xmlns:a16="http://schemas.microsoft.com/office/drawing/2014/main" id="{608A5C0D-D04F-8AE7-F1A5-EF5BE5091A72}"/>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6" name="Rectangle 34">
                  <a:extLst>
                    <a:ext uri="{FF2B5EF4-FFF2-40B4-BE49-F238E27FC236}">
                      <a16:creationId xmlns:a16="http://schemas.microsoft.com/office/drawing/2014/main" id="{AB99B296-903A-B4A3-69C8-B14EE10AB3F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7" name="Rectangle 35">
                  <a:extLst>
                    <a:ext uri="{FF2B5EF4-FFF2-40B4-BE49-F238E27FC236}">
                      <a16:creationId xmlns:a16="http://schemas.microsoft.com/office/drawing/2014/main" id="{168C8086-724B-F73D-48E5-F6D6F34F0D1F}"/>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8" name="Rectangle 36">
                  <a:extLst>
                    <a:ext uri="{FF2B5EF4-FFF2-40B4-BE49-F238E27FC236}">
                      <a16:creationId xmlns:a16="http://schemas.microsoft.com/office/drawing/2014/main" id="{B78208CE-99D7-9EF5-48CF-9CE7E365169B}"/>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9" name="Rectangle 37">
                  <a:extLst>
                    <a:ext uri="{FF2B5EF4-FFF2-40B4-BE49-F238E27FC236}">
                      <a16:creationId xmlns:a16="http://schemas.microsoft.com/office/drawing/2014/main" id="{CFDCF975-D1FF-4D92-1E1A-407B1FF627D0}"/>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grpSp>
          <p:sp>
            <p:nvSpPr>
              <p:cNvPr id="271" name="Chevron 29">
                <a:extLst>
                  <a:ext uri="{FF2B5EF4-FFF2-40B4-BE49-F238E27FC236}">
                    <a16:creationId xmlns:a16="http://schemas.microsoft.com/office/drawing/2014/main" id="{813F4A4A-FA56-F0DC-FA83-C861FE80ED5B}"/>
                  </a:ext>
                </a:extLst>
              </p:cNvPr>
              <p:cNvSpPr/>
              <p:nvPr/>
            </p:nvSpPr>
            <p:spPr bwMode="auto">
              <a:xfrm>
                <a:off x="1330000" y="1771634"/>
                <a:ext cx="142625" cy="707897"/>
              </a:xfrm>
              <a:prstGeom prst="chevron">
                <a:avLst>
                  <a:gd name="adj" fmla="val 68110"/>
                </a:avLst>
              </a:prstGeom>
              <a:solidFill>
                <a:sysClr val="window" lastClr="FFFFFF"/>
              </a:solidFill>
              <a:ln w="25400" cap="flat" cmpd="sng" algn="ctr">
                <a:noFill/>
                <a:prstDash val="solid"/>
              </a:ln>
              <a:effectLst>
                <a:innerShdw blurRad="63500" dist="50800" dir="5400000">
                  <a:prstClr val="black">
                    <a:alpha val="50000"/>
                  </a:prstClr>
                </a:innerShdw>
              </a:effectLst>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2" name="TextBox 13">
                <a:extLst>
                  <a:ext uri="{FF2B5EF4-FFF2-40B4-BE49-F238E27FC236}">
                    <a16:creationId xmlns:a16="http://schemas.microsoft.com/office/drawing/2014/main" id="{3DA598D7-E157-2F81-C735-F58B72B66EB6}"/>
                  </a:ext>
                </a:extLst>
              </p:cNvPr>
              <p:cNvSpPr txBox="1">
                <a:spLocks noChangeArrowheads="1"/>
              </p:cNvSpPr>
              <p:nvPr/>
            </p:nvSpPr>
            <p:spPr bwMode="auto">
              <a:xfrm>
                <a:off x="1128663" y="1765502"/>
                <a:ext cx="5218639" cy="699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err="1">
                    <a:ln>
                      <a:noFill/>
                    </a:ln>
                    <a:solidFill>
                      <a:prstClr val="white"/>
                    </a:solidFill>
                    <a:effectLst/>
                    <a:uLnTx/>
                    <a:uFillTx/>
                    <a:latin typeface="Tahoma" pitchFamily="34" charset="0"/>
                    <a:ea typeface="+mn-ea"/>
                    <a:cs typeface="Tahoma" pitchFamily="34" charset="0"/>
                  </a:rPr>
                  <a:t>Câu</a:t>
                </a:r>
                <a:r>
                  <a:rPr kumimoji="0" lang="en-US" sz="4800" b="1" i="0" u="none" strike="noStrike" kern="1200" cap="none" spc="0" normalizeH="0" baseline="0" noProof="0">
                    <a:ln>
                      <a:noFill/>
                    </a:ln>
                    <a:solidFill>
                      <a:prstClr val="white"/>
                    </a:solidFill>
                    <a:effectLst/>
                    <a:uLnTx/>
                    <a:uFillTx/>
                    <a:latin typeface="Tahoma" pitchFamily="34" charset="0"/>
                    <a:ea typeface="+mn-ea"/>
                    <a:cs typeface="Tahoma" pitchFamily="34" charset="0"/>
                  </a:rPr>
                  <a:t> 9/sgk/13</a:t>
                </a:r>
                <a:endParaRPr kumimoji="0" lang="en-US"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endParaRPr>
              </a:p>
            </p:txBody>
          </p:sp>
        </p:grpSp>
      </p:grpSp>
      <p:pic>
        <p:nvPicPr>
          <p:cNvPr id="3" name="Picture 2">
            <a:extLst>
              <a:ext uri="{FF2B5EF4-FFF2-40B4-BE49-F238E27FC236}">
                <a16:creationId xmlns:a16="http://schemas.microsoft.com/office/drawing/2014/main" id="{DD8236EF-A95D-5F2B-9B04-B5225769B2CB}"/>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5300"/>
                    </a14:imgEffect>
                  </a14:imgLayer>
                </a14:imgProps>
              </a:ext>
            </a:extLst>
          </a:blip>
          <a:stretch>
            <a:fillRect/>
          </a:stretch>
        </p:blipFill>
        <p:spPr>
          <a:xfrm>
            <a:off x="6285453" y="3375432"/>
            <a:ext cx="16345657" cy="4236794"/>
          </a:xfrm>
          <a:prstGeom prst="rect">
            <a:avLst/>
          </a:prstGeom>
        </p:spPr>
      </p:pic>
      <p:sp>
        <p:nvSpPr>
          <p:cNvPr id="5" name="TextBox 4">
            <a:extLst>
              <a:ext uri="{FF2B5EF4-FFF2-40B4-BE49-F238E27FC236}">
                <a16:creationId xmlns:a16="http://schemas.microsoft.com/office/drawing/2014/main" id="{ABC02EBC-DED9-C073-4ECA-DD9ECFB5670C}"/>
              </a:ext>
            </a:extLst>
          </p:cNvPr>
          <p:cNvSpPr txBox="1"/>
          <p:nvPr/>
        </p:nvSpPr>
        <p:spPr>
          <a:xfrm>
            <a:off x="3876153" y="9018717"/>
            <a:ext cx="17798143" cy="1824923"/>
          </a:xfrm>
          <a:prstGeom prst="rect">
            <a:avLst/>
          </a:prstGeom>
          <a:noFill/>
        </p:spPr>
        <p:txBody>
          <a:bodyPr wrap="square" rtlCol="0">
            <a:spAutoFit/>
          </a:bodyPr>
          <a:lstStyle/>
          <a:p>
            <a:pPr>
              <a:lnSpc>
                <a:spcPct val="150000"/>
              </a:lnSpc>
            </a:pPr>
            <a:r>
              <a:rPr lang="en-US" sz="4000"/>
              <a:t>a. Tăng nồng độ C2H5OH cân bằng chuyển dịch theo chiều thuận.</a:t>
            </a:r>
          </a:p>
          <a:p>
            <a:pPr>
              <a:lnSpc>
                <a:spcPct val="150000"/>
              </a:lnSpc>
            </a:pPr>
            <a:r>
              <a:rPr lang="en-US" sz="4000"/>
              <a:t>b. Giảm nồng độ CH3COOC2H5 cân bằng chuyển dịch theo chiều thuận.</a:t>
            </a:r>
          </a:p>
        </p:txBody>
      </p:sp>
    </p:spTree>
    <p:extLst>
      <p:ext uri="{BB962C8B-B14F-4D97-AF65-F5344CB8AC3E}">
        <p14:creationId xmlns:p14="http://schemas.microsoft.com/office/powerpoint/2010/main" val="4172407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circle(in)">
                                      <p:cBhvr>
                                        <p:cTn id="10" dur="2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grpSp>
        <p:nvGrpSpPr>
          <p:cNvPr id="243" name="Google Shape;243;p3"/>
          <p:cNvGrpSpPr/>
          <p:nvPr/>
        </p:nvGrpSpPr>
        <p:grpSpPr>
          <a:xfrm>
            <a:off x="46453" y="2476473"/>
            <a:ext cx="19644035" cy="880255"/>
            <a:chOff x="-274639" y="1892299"/>
            <a:chExt cx="19645313" cy="880151"/>
          </a:xfrm>
        </p:grpSpPr>
        <p:sp>
          <p:nvSpPr>
            <p:cNvPr id="244" name="Google Shape;244;p3"/>
            <p:cNvSpPr/>
            <p:nvPr/>
          </p:nvSpPr>
          <p:spPr>
            <a:xfrm>
              <a:off x="-274639" y="1967778"/>
              <a:ext cx="2362200"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245" name="Google Shape;245;p3"/>
            <p:cNvSpPr txBox="1"/>
            <p:nvPr/>
          </p:nvSpPr>
          <p:spPr>
            <a:xfrm>
              <a:off x="892176" y="1948198"/>
              <a:ext cx="1111794" cy="7539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300" b="1">
                  <a:solidFill>
                    <a:schemeClr val="lt1"/>
                  </a:solidFill>
                  <a:latin typeface="Tahoma"/>
                  <a:ea typeface="Tahoma"/>
                  <a:cs typeface="Tahoma"/>
                  <a:sym typeface="Tahoma"/>
                </a:rPr>
                <a:t>III</a:t>
              </a:r>
              <a:endParaRPr sz="4300" b="1">
                <a:solidFill>
                  <a:schemeClr val="lt1"/>
                </a:solidFill>
                <a:latin typeface="Tahoma"/>
                <a:ea typeface="Tahoma"/>
                <a:cs typeface="Tahoma"/>
                <a:sym typeface="Tahoma"/>
              </a:endParaRPr>
            </a:p>
          </p:txBody>
        </p:sp>
        <p:sp>
          <p:nvSpPr>
            <p:cNvPr id="246" name="Google Shape;246;p3"/>
            <p:cNvSpPr txBox="1"/>
            <p:nvPr/>
          </p:nvSpPr>
          <p:spPr>
            <a:xfrm>
              <a:off x="2087561" y="1892299"/>
              <a:ext cx="17283113" cy="8308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vi-VN" sz="4800" b="1">
                  <a:solidFill>
                    <a:srgbClr val="135F82"/>
                  </a:solidFill>
                  <a:latin typeface="Tahoma"/>
                  <a:ea typeface="Tahoma"/>
                  <a:cs typeface="Tahoma"/>
                  <a:sym typeface="Tahoma"/>
                </a:rPr>
                <a:t>Yếu tố ảnh hưởng đến cân bằng hóa học</a:t>
              </a:r>
            </a:p>
          </p:txBody>
        </p:sp>
      </p:grpSp>
      <p:sp>
        <p:nvSpPr>
          <p:cNvPr id="7" name="Rounded Rectangle 67">
            <a:extLst>
              <a:ext uri="{FF2B5EF4-FFF2-40B4-BE49-F238E27FC236}">
                <a16:creationId xmlns:a16="http://schemas.microsoft.com/office/drawing/2014/main" id="{F9C92ECB-EE71-DCD9-8B68-92F02E9C75C6}"/>
              </a:ext>
            </a:extLst>
          </p:cNvPr>
          <p:cNvSpPr/>
          <p:nvPr/>
        </p:nvSpPr>
        <p:spPr>
          <a:xfrm>
            <a:off x="417318" y="3761673"/>
            <a:ext cx="23549364" cy="9955915"/>
          </a:xfrm>
          <a:prstGeom prst="roundRect">
            <a:avLst>
              <a:gd name="adj" fmla="val 1703"/>
            </a:avLst>
          </a:prstGeom>
          <a:solidFill>
            <a:srgbClr val="EEECE1">
              <a:lumMod val="90000"/>
            </a:srgbClr>
          </a:solidFill>
          <a:ln w="19050" cap="flat" cmpd="sng" algn="ctr">
            <a:solidFill>
              <a:sysClr val="window" lastClr="FFFFFF">
                <a:lumMod val="75000"/>
              </a:sysClr>
            </a:solidFill>
            <a:prstDash val="solid"/>
          </a:ln>
          <a:effectLst/>
          <a:scene3d>
            <a:camera prst="orthographicFront"/>
            <a:lightRig rig="threePt" dir="t"/>
          </a:scene3d>
          <a:sp3d>
            <a:bevelT/>
          </a:sp3d>
        </p:spPr>
        <p:txBody>
          <a:bodyPr lIns="36000" tIns="18000" rIns="36000" bIns="18000"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600"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graphicFrame>
        <p:nvGraphicFramePr>
          <p:cNvPr id="11" name="Object 10">
            <a:extLst>
              <a:ext uri="{FF2B5EF4-FFF2-40B4-BE49-F238E27FC236}">
                <a16:creationId xmlns:a16="http://schemas.microsoft.com/office/drawing/2014/main" id="{4F351FE1-F4ED-308F-8252-587F6363E450}"/>
              </a:ext>
            </a:extLst>
          </p:cNvPr>
          <p:cNvGraphicFramePr>
            <a:graphicFrameLocks noChangeAspect="1"/>
          </p:cNvGraphicFramePr>
          <p:nvPr/>
        </p:nvGraphicFramePr>
        <p:xfrm>
          <a:off x="0" y="457200"/>
          <a:ext cx="390525" cy="257175"/>
        </p:xfrm>
        <a:graphic>
          <a:graphicData uri="http://schemas.openxmlformats.org/presentationml/2006/ole">
            <mc:AlternateContent xmlns:mc="http://schemas.openxmlformats.org/markup-compatibility/2006">
              <mc:Choice xmlns:v="urn:schemas-microsoft-com:vml" Requires="v">
                <p:oleObj spid="_x0000_s14339" name="Equation" r:id="rId4" imgW="393529" imgH="253890" progId="Equation.DSMT4">
                  <p:embed/>
                </p:oleObj>
              </mc:Choice>
              <mc:Fallback>
                <p:oleObj name="Equation" r:id="rId4" imgW="393529" imgH="253890" progId="Equation.DSMT4">
                  <p:embed/>
                  <p:pic>
                    <p:nvPicPr>
                      <p:cNvPr id="11" name="Object 10">
                        <a:extLst>
                          <a:ext uri="{FF2B5EF4-FFF2-40B4-BE49-F238E27FC236}">
                            <a16:creationId xmlns:a16="http://schemas.microsoft.com/office/drawing/2014/main" id="{4F351FE1-F4ED-308F-8252-587F6363E4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57200"/>
                        <a:ext cx="390525" cy="257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Rectangle 12">
            <a:extLst>
              <a:ext uri="{FF2B5EF4-FFF2-40B4-BE49-F238E27FC236}">
                <a16:creationId xmlns:a16="http://schemas.microsoft.com/office/drawing/2014/main" id="{DD6475E4-6A83-5EEF-B3A3-FC78C1F37EC8}"/>
              </a:ext>
            </a:extLst>
          </p:cNvPr>
          <p:cNvSpPr>
            <a:spLocks noChangeArrowheads="1"/>
          </p:cNvSpPr>
          <p:nvPr/>
        </p:nvSpPr>
        <p:spPr bwMode="auto">
          <a:xfrm>
            <a:off x="0" y="0"/>
            <a:ext cx="2438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214313"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TextBox 9">
            <a:extLst>
              <a:ext uri="{FF2B5EF4-FFF2-40B4-BE49-F238E27FC236}">
                <a16:creationId xmlns:a16="http://schemas.microsoft.com/office/drawing/2014/main" id="{1741D2B2-5B1F-1C0F-6910-7B50308279FF}"/>
              </a:ext>
            </a:extLst>
          </p:cNvPr>
          <p:cNvSpPr txBox="1"/>
          <p:nvPr/>
        </p:nvSpPr>
        <p:spPr>
          <a:xfrm>
            <a:off x="3766937" y="7117622"/>
            <a:ext cx="17671577" cy="3785652"/>
          </a:xfrm>
          <a:prstGeom prst="rect">
            <a:avLst/>
          </a:prstGeom>
          <a:solidFill>
            <a:schemeClr val="accent6">
              <a:lumMod val="40000"/>
              <a:lumOff val="60000"/>
            </a:schemeClr>
          </a:solidFill>
        </p:spPr>
        <p:txBody>
          <a:bodyPr wrap="square">
            <a:spAutoFit/>
          </a:bodyPr>
          <a:lstStyle/>
          <a:p>
            <a:pPr marL="0" marR="30480" algn="just">
              <a:spcBef>
                <a:spcPts val="0"/>
              </a:spcBef>
              <a:spcAft>
                <a:spcPts val="1000"/>
              </a:spcAft>
            </a:pPr>
            <a:r>
              <a:rPr lang="en-GB" sz="60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Nội dung nguyên lí: </a:t>
            </a:r>
            <a:r>
              <a:rPr lang="en-GB" sz="6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Một phản ứng thuận nghịch đang ở trạng thái cân bằng, khi chịu một tác động bên ngoài làm thay đổi nồng độ, nhiệt độ, áp suất thì cân bằng sẽ chuyển dịch theo chiều làm giảm tác động đó. </a:t>
            </a:r>
            <a:endParaRPr lang="en-US" sz="6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247" name="Google Shape;247;p3"/>
          <p:cNvGrpSpPr/>
          <p:nvPr/>
        </p:nvGrpSpPr>
        <p:grpSpPr>
          <a:xfrm>
            <a:off x="725440" y="4303306"/>
            <a:ext cx="18444303" cy="2602706"/>
            <a:chOff x="166396" y="8755992"/>
            <a:chExt cx="4204131" cy="2095292"/>
          </a:xfrm>
        </p:grpSpPr>
        <p:sp>
          <p:nvSpPr>
            <p:cNvPr id="248" name="Google Shape;248;p3"/>
            <p:cNvSpPr/>
            <p:nvPr/>
          </p:nvSpPr>
          <p:spPr>
            <a:xfrm>
              <a:off x="421014" y="8755992"/>
              <a:ext cx="3949513" cy="781943"/>
            </a:xfrm>
            <a:prstGeom prst="roundRect">
              <a:avLst>
                <a:gd name="adj" fmla="val 16667"/>
              </a:avLst>
            </a:prstGeom>
            <a:solidFill>
              <a:srgbClr val="0072BC"/>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ahoma"/>
                <a:ea typeface="Tahoma"/>
                <a:cs typeface="Tahoma"/>
                <a:sym typeface="Tahoma"/>
              </a:endParaRPr>
            </a:p>
          </p:txBody>
        </p:sp>
        <p:grpSp>
          <p:nvGrpSpPr>
            <p:cNvPr id="249" name="Google Shape;249;p3"/>
            <p:cNvGrpSpPr/>
            <p:nvPr/>
          </p:nvGrpSpPr>
          <p:grpSpPr>
            <a:xfrm>
              <a:off x="166396" y="8780570"/>
              <a:ext cx="702538" cy="572224"/>
              <a:chOff x="-145995" y="8633545"/>
              <a:chExt cx="787401" cy="641347"/>
            </a:xfrm>
          </p:grpSpPr>
          <p:sp>
            <p:nvSpPr>
              <p:cNvPr id="250" name="Google Shape;250;p3"/>
              <p:cNvSpPr/>
              <p:nvPr/>
            </p:nvSpPr>
            <p:spPr>
              <a:xfrm>
                <a:off x="255643" y="9062171"/>
                <a:ext cx="363538" cy="88900"/>
              </a:xfrm>
              <a:custGeom>
                <a:avLst/>
                <a:gdLst/>
                <a:ahLst/>
                <a:cxnLst/>
                <a:rect l="l" t="t" r="r" b="b"/>
                <a:pathLst>
                  <a:path w="97" h="24" extrusionOk="0">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ahoma"/>
                  <a:ea typeface="Tahoma"/>
                  <a:cs typeface="Tahoma"/>
                  <a:sym typeface="Tahoma"/>
                </a:endParaRPr>
              </a:p>
            </p:txBody>
          </p:sp>
          <p:sp>
            <p:nvSpPr>
              <p:cNvPr id="251" name="Google Shape;251;p3"/>
              <p:cNvSpPr/>
              <p:nvPr/>
            </p:nvSpPr>
            <p:spPr>
              <a:xfrm>
                <a:off x="233418" y="9039946"/>
                <a:ext cx="407988" cy="134938"/>
              </a:xfrm>
              <a:custGeom>
                <a:avLst/>
                <a:gdLst/>
                <a:ahLst/>
                <a:cxnLst/>
                <a:rect l="l" t="t" r="r" b="b"/>
                <a:pathLst>
                  <a:path w="109" h="36" extrusionOk="0">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ahoma"/>
                  <a:ea typeface="Tahoma"/>
                  <a:cs typeface="Tahoma"/>
                  <a:sym typeface="Tahoma"/>
                </a:endParaRPr>
              </a:p>
            </p:txBody>
          </p:sp>
          <p:sp>
            <p:nvSpPr>
              <p:cNvPr id="252" name="Google Shape;252;p3"/>
              <p:cNvSpPr/>
              <p:nvPr/>
            </p:nvSpPr>
            <p:spPr>
              <a:xfrm>
                <a:off x="255643" y="9136784"/>
                <a:ext cx="363538" cy="90488"/>
              </a:xfrm>
              <a:custGeom>
                <a:avLst/>
                <a:gdLst/>
                <a:ahLst/>
                <a:cxnLst/>
                <a:rect l="l" t="t" r="r" b="b"/>
                <a:pathLst>
                  <a:path w="97" h="24" extrusionOk="0">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ahoma"/>
                  <a:ea typeface="Tahoma"/>
                  <a:cs typeface="Tahoma"/>
                  <a:sym typeface="Tahoma"/>
                </a:endParaRPr>
              </a:p>
            </p:txBody>
          </p:sp>
          <p:sp>
            <p:nvSpPr>
              <p:cNvPr id="253" name="Google Shape;253;p3"/>
              <p:cNvSpPr/>
              <p:nvPr/>
            </p:nvSpPr>
            <p:spPr>
              <a:xfrm>
                <a:off x="233418" y="9114559"/>
                <a:ext cx="407988" cy="134938"/>
              </a:xfrm>
              <a:custGeom>
                <a:avLst/>
                <a:gdLst/>
                <a:ahLst/>
                <a:cxnLst/>
                <a:rect l="l" t="t" r="r" b="b"/>
                <a:pathLst>
                  <a:path w="109" h="36" extrusionOk="0">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ahoma"/>
                  <a:ea typeface="Tahoma"/>
                  <a:cs typeface="Tahoma"/>
                  <a:sym typeface="Tahoma"/>
                </a:endParaRPr>
              </a:p>
            </p:txBody>
          </p:sp>
          <p:sp>
            <p:nvSpPr>
              <p:cNvPr id="254" name="Google Shape;254;p3"/>
              <p:cNvSpPr/>
              <p:nvPr/>
            </p:nvSpPr>
            <p:spPr>
              <a:xfrm>
                <a:off x="217543" y="8657358"/>
                <a:ext cx="263525" cy="254000"/>
              </a:xfrm>
              <a:custGeom>
                <a:avLst/>
                <a:gdLst/>
                <a:ahLst/>
                <a:cxnLst/>
                <a:rect l="l" t="t" r="r" b="b"/>
                <a:pathLst>
                  <a:path w="70" h="68" extrusionOk="0">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ahoma"/>
                  <a:ea typeface="Tahoma"/>
                  <a:cs typeface="Tahoma"/>
                  <a:sym typeface="Tahoma"/>
                </a:endParaRPr>
              </a:p>
            </p:txBody>
          </p:sp>
          <p:sp>
            <p:nvSpPr>
              <p:cNvPr id="255" name="Google Shape;255;p3"/>
              <p:cNvSpPr/>
              <p:nvPr/>
            </p:nvSpPr>
            <p:spPr>
              <a:xfrm>
                <a:off x="192143" y="8633545"/>
                <a:ext cx="314325" cy="300038"/>
              </a:xfrm>
              <a:custGeom>
                <a:avLst/>
                <a:gdLst/>
                <a:ahLst/>
                <a:cxnLst/>
                <a:rect l="l" t="t" r="r" b="b"/>
                <a:pathLst>
                  <a:path w="84" h="80" extrusionOk="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ahoma"/>
                  <a:ea typeface="Tahoma"/>
                  <a:cs typeface="Tahoma"/>
                  <a:sym typeface="Tahoma"/>
                </a:endParaRPr>
              </a:p>
            </p:txBody>
          </p:sp>
          <p:sp>
            <p:nvSpPr>
              <p:cNvPr id="256" name="Google Shape;256;p3"/>
              <p:cNvSpPr/>
              <p:nvPr/>
            </p:nvSpPr>
            <p:spPr>
              <a:xfrm>
                <a:off x="-123770" y="8724033"/>
                <a:ext cx="742950" cy="528639"/>
              </a:xfrm>
              <a:custGeom>
                <a:avLst/>
                <a:gdLst/>
                <a:ahLst/>
                <a:cxnLst/>
                <a:rect l="l" t="t" r="r" b="b"/>
                <a:pathLst>
                  <a:path w="198" h="141" extrusionOk="0">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ahoma"/>
                  <a:ea typeface="Tahoma"/>
                  <a:cs typeface="Tahoma"/>
                  <a:sym typeface="Tahoma"/>
                </a:endParaRPr>
              </a:p>
            </p:txBody>
          </p:sp>
          <p:sp>
            <p:nvSpPr>
              <p:cNvPr id="257" name="Google Shape;257;p3"/>
              <p:cNvSpPr/>
              <p:nvPr/>
            </p:nvSpPr>
            <p:spPr>
              <a:xfrm>
                <a:off x="-145995" y="8701803"/>
                <a:ext cx="787400" cy="573089"/>
              </a:xfrm>
              <a:custGeom>
                <a:avLst/>
                <a:gdLst/>
                <a:ahLst/>
                <a:cxnLst/>
                <a:rect l="l" t="t" r="r" b="b"/>
                <a:pathLst>
                  <a:path w="210" h="153" extrusionOk="0">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ahoma"/>
                  <a:ea typeface="Tahoma"/>
                  <a:cs typeface="Tahoma"/>
                  <a:sym typeface="Tahoma"/>
                </a:endParaRPr>
              </a:p>
            </p:txBody>
          </p:sp>
          <p:sp>
            <p:nvSpPr>
              <p:cNvPr id="258" name="Google Shape;258;p3"/>
              <p:cNvSpPr/>
              <p:nvPr/>
            </p:nvSpPr>
            <p:spPr>
              <a:xfrm>
                <a:off x="277868" y="9084396"/>
                <a:ext cx="319088" cy="4445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ahoma"/>
                  <a:ea typeface="Tahoma"/>
                  <a:cs typeface="Tahoma"/>
                  <a:sym typeface="Tahoma"/>
                </a:endParaRPr>
              </a:p>
            </p:txBody>
          </p:sp>
          <p:sp>
            <p:nvSpPr>
              <p:cNvPr id="259" name="Google Shape;259;p3"/>
              <p:cNvSpPr/>
              <p:nvPr/>
            </p:nvSpPr>
            <p:spPr>
              <a:xfrm>
                <a:off x="277868" y="9159009"/>
                <a:ext cx="319088" cy="4445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ahoma"/>
                  <a:ea typeface="Tahoma"/>
                  <a:cs typeface="Tahoma"/>
                  <a:sym typeface="Tahoma"/>
                </a:endParaRPr>
              </a:p>
            </p:txBody>
          </p:sp>
          <p:sp>
            <p:nvSpPr>
              <p:cNvPr id="260" name="Google Shape;260;p3"/>
              <p:cNvSpPr/>
              <p:nvPr/>
            </p:nvSpPr>
            <p:spPr>
              <a:xfrm>
                <a:off x="239768" y="8674820"/>
                <a:ext cx="217488" cy="214313"/>
              </a:xfrm>
              <a:custGeom>
                <a:avLst/>
                <a:gdLst/>
                <a:ahLst/>
                <a:cxnLst/>
                <a:rect l="l" t="t" r="r" b="b"/>
                <a:pathLst>
                  <a:path w="58" h="57" extrusionOk="0">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ahoma"/>
                  <a:ea typeface="Tahoma"/>
                  <a:cs typeface="Tahoma"/>
                  <a:sym typeface="Tahoma"/>
                </a:endParaRPr>
              </a:p>
            </p:txBody>
          </p:sp>
          <p:sp>
            <p:nvSpPr>
              <p:cNvPr id="261" name="Google Shape;261;p3"/>
              <p:cNvSpPr/>
              <p:nvPr/>
            </p:nvSpPr>
            <p:spPr>
              <a:xfrm>
                <a:off x="-96782" y="8746258"/>
                <a:ext cx="693738" cy="484189"/>
              </a:xfrm>
              <a:custGeom>
                <a:avLst/>
                <a:gdLst/>
                <a:ahLst/>
                <a:cxnLst/>
                <a:rect l="l" t="t" r="r" b="b"/>
                <a:pathLst>
                  <a:path w="437" h="305" extrusionOk="0">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ahoma"/>
                  <a:ea typeface="Tahoma"/>
                  <a:cs typeface="Tahoma"/>
                  <a:sym typeface="Tahoma"/>
                </a:endParaRPr>
              </a:p>
            </p:txBody>
          </p:sp>
        </p:grpSp>
        <p:sp>
          <p:nvSpPr>
            <p:cNvPr id="262" name="Google Shape;262;p3"/>
            <p:cNvSpPr txBox="1"/>
            <p:nvPr/>
          </p:nvSpPr>
          <p:spPr>
            <a:xfrm>
              <a:off x="932118" y="8770019"/>
              <a:ext cx="3338734" cy="2081265"/>
            </a:xfrm>
            <a:prstGeom prst="rect">
              <a:avLst/>
            </a:prstGeom>
            <a:noFill/>
            <a:ln>
              <a:noFill/>
            </a:ln>
          </p:spPr>
          <p:txBody>
            <a:bodyPr spcFirstLastPara="1" wrap="square" lIns="91425" tIns="45700" rIns="91425" bIns="45700" anchor="t" anchorCtr="0">
              <a:spAutoFit/>
            </a:bodyPr>
            <a:lstStyle/>
            <a:p>
              <a:r>
                <a:rPr lang="en-US" sz="5400" b="1">
                  <a:solidFill>
                    <a:schemeClr val="bg1"/>
                  </a:solidFill>
                  <a:latin typeface="Tahoma"/>
                  <a:ea typeface="Tahoma"/>
                  <a:cs typeface="Tahoma"/>
                  <a:sym typeface="Tahoma"/>
                </a:rPr>
                <a:t>3.</a:t>
              </a:r>
              <a:r>
                <a:rPr lang="en-GB" sz="54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Nguyên lí chuyển ịch cân bằng </a:t>
              </a:r>
              <a:r>
                <a:rPr lang="nl-NL" sz="54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Le Chatelier</a:t>
              </a:r>
              <a:endParaRPr lang="en-US" sz="5400" b="1">
                <a:solidFill>
                  <a:schemeClr val="bg1"/>
                </a:solidFill>
                <a:effectLst/>
                <a:latin typeface="VNI Times" pitchFamily="2" charset="0"/>
                <a:ea typeface="Calibri" panose="020F0502020204030204" pitchFamily="34" charset="0"/>
                <a:cs typeface="Times New Roman" panose="02020603050405020304" pitchFamily="18" charset="0"/>
              </a:endParaRPr>
            </a:p>
            <a:p>
              <a:pPr marL="0" marR="0" lvl="0" indent="0" algn="l" rtl="0">
                <a:spcBef>
                  <a:spcPts val="0"/>
                </a:spcBef>
                <a:spcAft>
                  <a:spcPts val="0"/>
                </a:spcAft>
                <a:buNone/>
              </a:pPr>
              <a:endParaRPr sz="5400" b="1">
                <a:solidFill>
                  <a:schemeClr val="bg1"/>
                </a:solidFill>
                <a:latin typeface="Tahoma"/>
                <a:ea typeface="Tahoma"/>
                <a:cs typeface="Tahoma"/>
                <a:sym typeface="Tahoma"/>
              </a:endParaRPr>
            </a:p>
          </p:txBody>
        </p:sp>
      </p:grpSp>
    </p:spTree>
    <p:extLst>
      <p:ext uri="{BB962C8B-B14F-4D97-AF65-F5344CB8AC3E}">
        <p14:creationId xmlns:p14="http://schemas.microsoft.com/office/powerpoint/2010/main" val="4227084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grpSp>
        <p:nvGrpSpPr>
          <p:cNvPr id="243" name="Google Shape;243;p3"/>
          <p:cNvGrpSpPr/>
          <p:nvPr/>
        </p:nvGrpSpPr>
        <p:grpSpPr>
          <a:xfrm>
            <a:off x="-455583" y="1563301"/>
            <a:ext cx="19658319" cy="830997"/>
            <a:chOff x="-288924" y="1892299"/>
            <a:chExt cx="19659598" cy="830899"/>
          </a:xfrm>
        </p:grpSpPr>
        <p:sp>
          <p:nvSpPr>
            <p:cNvPr id="244" name="Google Shape;244;p3"/>
            <p:cNvSpPr/>
            <p:nvPr/>
          </p:nvSpPr>
          <p:spPr>
            <a:xfrm>
              <a:off x="-288924" y="1905000"/>
              <a:ext cx="2362200"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245" name="Google Shape;245;p3"/>
            <p:cNvSpPr txBox="1"/>
            <p:nvPr/>
          </p:nvSpPr>
          <p:spPr>
            <a:xfrm>
              <a:off x="892176" y="1948198"/>
              <a:ext cx="1111794" cy="7539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300" b="1">
                  <a:solidFill>
                    <a:schemeClr val="lt1"/>
                  </a:solidFill>
                  <a:latin typeface="Tahoma"/>
                  <a:ea typeface="Tahoma"/>
                  <a:cs typeface="Tahoma"/>
                  <a:sym typeface="Tahoma"/>
                </a:rPr>
                <a:t>III</a:t>
              </a:r>
              <a:endParaRPr sz="4300" b="1">
                <a:solidFill>
                  <a:schemeClr val="lt1"/>
                </a:solidFill>
                <a:latin typeface="Tahoma"/>
                <a:ea typeface="Tahoma"/>
                <a:cs typeface="Tahoma"/>
                <a:sym typeface="Tahoma"/>
              </a:endParaRPr>
            </a:p>
          </p:txBody>
        </p:sp>
        <p:sp>
          <p:nvSpPr>
            <p:cNvPr id="246" name="Google Shape;246;p3"/>
            <p:cNvSpPr txBox="1"/>
            <p:nvPr/>
          </p:nvSpPr>
          <p:spPr>
            <a:xfrm>
              <a:off x="2087561" y="1892299"/>
              <a:ext cx="17283113" cy="8308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vi-VN" sz="4800" b="1">
                  <a:solidFill>
                    <a:srgbClr val="135F82"/>
                  </a:solidFill>
                  <a:latin typeface="Tahoma"/>
                  <a:ea typeface="Tahoma"/>
                  <a:cs typeface="Tahoma"/>
                  <a:sym typeface="Tahoma"/>
                </a:rPr>
                <a:t>Yếu tố ảnh hưởng đến cân bằng hóa học</a:t>
              </a:r>
            </a:p>
          </p:txBody>
        </p:sp>
      </p:grpSp>
      <p:grpSp>
        <p:nvGrpSpPr>
          <p:cNvPr id="247" name="Google Shape;247;p3"/>
          <p:cNvGrpSpPr/>
          <p:nvPr/>
        </p:nvGrpSpPr>
        <p:grpSpPr>
          <a:xfrm>
            <a:off x="1012868" y="2480394"/>
            <a:ext cx="14205362" cy="1465064"/>
            <a:chOff x="166396" y="8755081"/>
            <a:chExt cx="4167639" cy="1179440"/>
          </a:xfrm>
        </p:grpSpPr>
        <p:sp>
          <p:nvSpPr>
            <p:cNvPr id="248" name="Google Shape;248;p3"/>
            <p:cNvSpPr/>
            <p:nvPr/>
          </p:nvSpPr>
          <p:spPr>
            <a:xfrm>
              <a:off x="384522" y="8755081"/>
              <a:ext cx="3949513" cy="781943"/>
            </a:xfrm>
            <a:prstGeom prst="roundRect">
              <a:avLst>
                <a:gd name="adj" fmla="val 16667"/>
              </a:avLst>
            </a:prstGeom>
            <a:solidFill>
              <a:srgbClr val="0072BC"/>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ahoma"/>
                <a:ea typeface="Tahoma"/>
                <a:cs typeface="Tahoma"/>
                <a:sym typeface="Tahoma"/>
              </a:endParaRPr>
            </a:p>
          </p:txBody>
        </p:sp>
        <p:grpSp>
          <p:nvGrpSpPr>
            <p:cNvPr id="249" name="Google Shape;249;p3"/>
            <p:cNvGrpSpPr/>
            <p:nvPr/>
          </p:nvGrpSpPr>
          <p:grpSpPr>
            <a:xfrm>
              <a:off x="166396" y="8780570"/>
              <a:ext cx="702538" cy="572224"/>
              <a:chOff x="-145995" y="8633545"/>
              <a:chExt cx="787401" cy="641347"/>
            </a:xfrm>
          </p:grpSpPr>
          <p:sp>
            <p:nvSpPr>
              <p:cNvPr id="250" name="Google Shape;250;p3"/>
              <p:cNvSpPr/>
              <p:nvPr/>
            </p:nvSpPr>
            <p:spPr>
              <a:xfrm>
                <a:off x="255643" y="9062171"/>
                <a:ext cx="363538" cy="88900"/>
              </a:xfrm>
              <a:custGeom>
                <a:avLst/>
                <a:gdLst/>
                <a:ahLst/>
                <a:cxnLst/>
                <a:rect l="l" t="t" r="r" b="b"/>
                <a:pathLst>
                  <a:path w="97" h="24" extrusionOk="0">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ahoma"/>
                  <a:ea typeface="Tahoma"/>
                  <a:cs typeface="Tahoma"/>
                  <a:sym typeface="Tahoma"/>
                </a:endParaRPr>
              </a:p>
            </p:txBody>
          </p:sp>
          <p:sp>
            <p:nvSpPr>
              <p:cNvPr id="251" name="Google Shape;251;p3"/>
              <p:cNvSpPr/>
              <p:nvPr/>
            </p:nvSpPr>
            <p:spPr>
              <a:xfrm>
                <a:off x="233418" y="9039946"/>
                <a:ext cx="407988" cy="134938"/>
              </a:xfrm>
              <a:custGeom>
                <a:avLst/>
                <a:gdLst/>
                <a:ahLst/>
                <a:cxnLst/>
                <a:rect l="l" t="t" r="r" b="b"/>
                <a:pathLst>
                  <a:path w="109" h="36" extrusionOk="0">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ahoma"/>
                  <a:ea typeface="Tahoma"/>
                  <a:cs typeface="Tahoma"/>
                  <a:sym typeface="Tahoma"/>
                </a:endParaRPr>
              </a:p>
            </p:txBody>
          </p:sp>
          <p:sp>
            <p:nvSpPr>
              <p:cNvPr id="252" name="Google Shape;252;p3"/>
              <p:cNvSpPr/>
              <p:nvPr/>
            </p:nvSpPr>
            <p:spPr>
              <a:xfrm>
                <a:off x="255643" y="9136784"/>
                <a:ext cx="363538" cy="90488"/>
              </a:xfrm>
              <a:custGeom>
                <a:avLst/>
                <a:gdLst/>
                <a:ahLst/>
                <a:cxnLst/>
                <a:rect l="l" t="t" r="r" b="b"/>
                <a:pathLst>
                  <a:path w="97" h="24" extrusionOk="0">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ahoma"/>
                  <a:ea typeface="Tahoma"/>
                  <a:cs typeface="Tahoma"/>
                  <a:sym typeface="Tahoma"/>
                </a:endParaRPr>
              </a:p>
            </p:txBody>
          </p:sp>
          <p:sp>
            <p:nvSpPr>
              <p:cNvPr id="253" name="Google Shape;253;p3"/>
              <p:cNvSpPr/>
              <p:nvPr/>
            </p:nvSpPr>
            <p:spPr>
              <a:xfrm>
                <a:off x="233418" y="9114559"/>
                <a:ext cx="407988" cy="134938"/>
              </a:xfrm>
              <a:custGeom>
                <a:avLst/>
                <a:gdLst/>
                <a:ahLst/>
                <a:cxnLst/>
                <a:rect l="l" t="t" r="r" b="b"/>
                <a:pathLst>
                  <a:path w="109" h="36" extrusionOk="0">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ahoma"/>
                  <a:ea typeface="Tahoma"/>
                  <a:cs typeface="Tahoma"/>
                  <a:sym typeface="Tahoma"/>
                </a:endParaRPr>
              </a:p>
            </p:txBody>
          </p:sp>
          <p:sp>
            <p:nvSpPr>
              <p:cNvPr id="254" name="Google Shape;254;p3"/>
              <p:cNvSpPr/>
              <p:nvPr/>
            </p:nvSpPr>
            <p:spPr>
              <a:xfrm>
                <a:off x="217543" y="8657358"/>
                <a:ext cx="263525" cy="254000"/>
              </a:xfrm>
              <a:custGeom>
                <a:avLst/>
                <a:gdLst/>
                <a:ahLst/>
                <a:cxnLst/>
                <a:rect l="l" t="t" r="r" b="b"/>
                <a:pathLst>
                  <a:path w="70" h="68" extrusionOk="0">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ahoma"/>
                  <a:ea typeface="Tahoma"/>
                  <a:cs typeface="Tahoma"/>
                  <a:sym typeface="Tahoma"/>
                </a:endParaRPr>
              </a:p>
            </p:txBody>
          </p:sp>
          <p:sp>
            <p:nvSpPr>
              <p:cNvPr id="255" name="Google Shape;255;p3"/>
              <p:cNvSpPr/>
              <p:nvPr/>
            </p:nvSpPr>
            <p:spPr>
              <a:xfrm>
                <a:off x="192143" y="8633545"/>
                <a:ext cx="314325" cy="300038"/>
              </a:xfrm>
              <a:custGeom>
                <a:avLst/>
                <a:gdLst/>
                <a:ahLst/>
                <a:cxnLst/>
                <a:rect l="l" t="t" r="r" b="b"/>
                <a:pathLst>
                  <a:path w="84" h="80" extrusionOk="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ahoma"/>
                  <a:ea typeface="Tahoma"/>
                  <a:cs typeface="Tahoma"/>
                  <a:sym typeface="Tahoma"/>
                </a:endParaRPr>
              </a:p>
            </p:txBody>
          </p:sp>
          <p:sp>
            <p:nvSpPr>
              <p:cNvPr id="256" name="Google Shape;256;p3"/>
              <p:cNvSpPr/>
              <p:nvPr/>
            </p:nvSpPr>
            <p:spPr>
              <a:xfrm>
                <a:off x="-123770" y="8724033"/>
                <a:ext cx="742950" cy="528639"/>
              </a:xfrm>
              <a:custGeom>
                <a:avLst/>
                <a:gdLst/>
                <a:ahLst/>
                <a:cxnLst/>
                <a:rect l="l" t="t" r="r" b="b"/>
                <a:pathLst>
                  <a:path w="198" h="141" extrusionOk="0">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ahoma"/>
                  <a:ea typeface="Tahoma"/>
                  <a:cs typeface="Tahoma"/>
                  <a:sym typeface="Tahoma"/>
                </a:endParaRPr>
              </a:p>
            </p:txBody>
          </p:sp>
          <p:sp>
            <p:nvSpPr>
              <p:cNvPr id="257" name="Google Shape;257;p3"/>
              <p:cNvSpPr/>
              <p:nvPr/>
            </p:nvSpPr>
            <p:spPr>
              <a:xfrm>
                <a:off x="-145995" y="8701803"/>
                <a:ext cx="787400" cy="573089"/>
              </a:xfrm>
              <a:custGeom>
                <a:avLst/>
                <a:gdLst/>
                <a:ahLst/>
                <a:cxnLst/>
                <a:rect l="l" t="t" r="r" b="b"/>
                <a:pathLst>
                  <a:path w="210" h="153" extrusionOk="0">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ahoma"/>
                  <a:ea typeface="Tahoma"/>
                  <a:cs typeface="Tahoma"/>
                  <a:sym typeface="Tahoma"/>
                </a:endParaRPr>
              </a:p>
            </p:txBody>
          </p:sp>
          <p:sp>
            <p:nvSpPr>
              <p:cNvPr id="258" name="Google Shape;258;p3"/>
              <p:cNvSpPr/>
              <p:nvPr/>
            </p:nvSpPr>
            <p:spPr>
              <a:xfrm>
                <a:off x="277868" y="9084396"/>
                <a:ext cx="319088" cy="4445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ahoma"/>
                  <a:ea typeface="Tahoma"/>
                  <a:cs typeface="Tahoma"/>
                  <a:sym typeface="Tahoma"/>
                </a:endParaRPr>
              </a:p>
            </p:txBody>
          </p:sp>
          <p:sp>
            <p:nvSpPr>
              <p:cNvPr id="259" name="Google Shape;259;p3"/>
              <p:cNvSpPr/>
              <p:nvPr/>
            </p:nvSpPr>
            <p:spPr>
              <a:xfrm>
                <a:off x="277868" y="9159009"/>
                <a:ext cx="319088" cy="4445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ahoma"/>
                  <a:ea typeface="Tahoma"/>
                  <a:cs typeface="Tahoma"/>
                  <a:sym typeface="Tahoma"/>
                </a:endParaRPr>
              </a:p>
            </p:txBody>
          </p:sp>
          <p:sp>
            <p:nvSpPr>
              <p:cNvPr id="260" name="Google Shape;260;p3"/>
              <p:cNvSpPr/>
              <p:nvPr/>
            </p:nvSpPr>
            <p:spPr>
              <a:xfrm>
                <a:off x="239768" y="8674820"/>
                <a:ext cx="217488" cy="214313"/>
              </a:xfrm>
              <a:custGeom>
                <a:avLst/>
                <a:gdLst/>
                <a:ahLst/>
                <a:cxnLst/>
                <a:rect l="l" t="t" r="r" b="b"/>
                <a:pathLst>
                  <a:path w="58" h="57" extrusionOk="0">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ahoma"/>
                  <a:ea typeface="Tahoma"/>
                  <a:cs typeface="Tahoma"/>
                  <a:sym typeface="Tahoma"/>
                </a:endParaRPr>
              </a:p>
            </p:txBody>
          </p:sp>
          <p:sp>
            <p:nvSpPr>
              <p:cNvPr id="261" name="Google Shape;261;p3"/>
              <p:cNvSpPr/>
              <p:nvPr/>
            </p:nvSpPr>
            <p:spPr>
              <a:xfrm>
                <a:off x="-96782" y="8746258"/>
                <a:ext cx="693738" cy="484189"/>
              </a:xfrm>
              <a:custGeom>
                <a:avLst/>
                <a:gdLst/>
                <a:ahLst/>
                <a:cxnLst/>
                <a:rect l="l" t="t" r="r" b="b"/>
                <a:pathLst>
                  <a:path w="437" h="305" extrusionOk="0">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ahoma"/>
                  <a:ea typeface="Tahoma"/>
                  <a:cs typeface="Tahoma"/>
                  <a:sym typeface="Tahoma"/>
                </a:endParaRPr>
              </a:p>
            </p:txBody>
          </p:sp>
        </p:grpSp>
        <p:sp>
          <p:nvSpPr>
            <p:cNvPr id="262" name="Google Shape;262;p3"/>
            <p:cNvSpPr txBox="1"/>
            <p:nvPr/>
          </p:nvSpPr>
          <p:spPr>
            <a:xfrm>
              <a:off x="932118" y="8770019"/>
              <a:ext cx="3338734" cy="1164502"/>
            </a:xfrm>
            <a:prstGeom prst="rect">
              <a:avLst/>
            </a:prstGeom>
            <a:noFill/>
            <a:ln>
              <a:noFill/>
            </a:ln>
          </p:spPr>
          <p:txBody>
            <a:bodyPr spcFirstLastPara="1" wrap="square" lIns="91425" tIns="45700" rIns="91425" bIns="45700" anchor="t" anchorCtr="0">
              <a:spAutoFit/>
            </a:bodyPr>
            <a:lstStyle/>
            <a:p>
              <a:r>
                <a:rPr lang="en-US" sz="4400" b="1">
                  <a:solidFill>
                    <a:schemeClr val="bg1"/>
                  </a:solidFill>
                  <a:latin typeface="Tahoma"/>
                  <a:ea typeface="Tahoma"/>
                  <a:cs typeface="Tahoma"/>
                  <a:sym typeface="Tahoma"/>
                </a:rPr>
                <a:t>3.</a:t>
              </a:r>
              <a:r>
                <a:rPr lang="en-GB" sz="44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Nguyên lí chuyển ịch cân bằng </a:t>
              </a:r>
              <a:r>
                <a:rPr lang="nl-NL" sz="44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Le Chatelier</a:t>
              </a:r>
              <a:endParaRPr lang="en-US" sz="4400" b="1">
                <a:solidFill>
                  <a:schemeClr val="bg1"/>
                </a:solidFill>
                <a:effectLst/>
                <a:latin typeface="VNI Times" pitchFamily="2" charset="0"/>
                <a:ea typeface="Calibri" panose="020F0502020204030204" pitchFamily="34" charset="0"/>
                <a:cs typeface="Times New Roman" panose="02020603050405020304" pitchFamily="18" charset="0"/>
              </a:endParaRPr>
            </a:p>
            <a:p>
              <a:pPr marL="0" marR="0" lvl="0" indent="0" algn="l" rtl="0">
                <a:spcBef>
                  <a:spcPts val="0"/>
                </a:spcBef>
                <a:spcAft>
                  <a:spcPts val="0"/>
                </a:spcAft>
                <a:buNone/>
              </a:pPr>
              <a:endParaRPr sz="4400" b="1">
                <a:solidFill>
                  <a:schemeClr val="bg1"/>
                </a:solidFill>
                <a:latin typeface="Tahoma"/>
                <a:ea typeface="Tahoma"/>
                <a:cs typeface="Tahoma"/>
                <a:sym typeface="Tahoma"/>
              </a:endParaRPr>
            </a:p>
          </p:txBody>
        </p:sp>
      </p:grpSp>
      <p:grpSp>
        <p:nvGrpSpPr>
          <p:cNvPr id="6" name="Group 66">
            <a:extLst>
              <a:ext uri="{FF2B5EF4-FFF2-40B4-BE49-F238E27FC236}">
                <a16:creationId xmlns:a16="http://schemas.microsoft.com/office/drawing/2014/main" id="{C4679AE0-23EB-EA4C-0A06-A09EF09E177F}"/>
              </a:ext>
            </a:extLst>
          </p:cNvPr>
          <p:cNvGrpSpPr/>
          <p:nvPr/>
        </p:nvGrpSpPr>
        <p:grpSpPr>
          <a:xfrm>
            <a:off x="417318" y="3752962"/>
            <a:ext cx="23549364" cy="9964626"/>
            <a:chOff x="4221718" y="3423084"/>
            <a:chExt cx="15942152" cy="11089678"/>
          </a:xfrm>
        </p:grpSpPr>
        <p:sp>
          <p:nvSpPr>
            <p:cNvPr id="7" name="Rounded Rectangle 67">
              <a:extLst>
                <a:ext uri="{FF2B5EF4-FFF2-40B4-BE49-F238E27FC236}">
                  <a16:creationId xmlns:a16="http://schemas.microsoft.com/office/drawing/2014/main" id="{F9C92ECB-EE71-DCD9-8B68-92F02E9C75C6}"/>
                </a:ext>
              </a:extLst>
            </p:cNvPr>
            <p:cNvSpPr/>
            <p:nvPr/>
          </p:nvSpPr>
          <p:spPr>
            <a:xfrm>
              <a:off x="4221718" y="3432779"/>
              <a:ext cx="15942152" cy="11079983"/>
            </a:xfrm>
            <a:prstGeom prst="roundRect">
              <a:avLst>
                <a:gd name="adj" fmla="val 1703"/>
              </a:avLst>
            </a:prstGeom>
            <a:solidFill>
              <a:srgbClr val="EEECE1">
                <a:lumMod val="90000"/>
              </a:srgbClr>
            </a:solidFill>
            <a:ln w="19050" cap="flat" cmpd="sng" algn="ctr">
              <a:solidFill>
                <a:sysClr val="window" lastClr="FFFFFF">
                  <a:lumMod val="75000"/>
                </a:sysClr>
              </a:solidFill>
              <a:prstDash val="solid"/>
            </a:ln>
            <a:effectLst/>
            <a:scene3d>
              <a:camera prst="orthographicFront"/>
              <a:lightRig rig="threePt" dir="t"/>
            </a:scene3d>
            <a:sp3d>
              <a:bevelT/>
            </a:sp3d>
          </p:spPr>
          <p:txBody>
            <a:bodyPr lIns="36000" tIns="18000" rIns="36000" bIns="18000"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600"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8" name="Round Same Side Corner Rectangle 68">
              <a:extLst>
                <a:ext uri="{FF2B5EF4-FFF2-40B4-BE49-F238E27FC236}">
                  <a16:creationId xmlns:a16="http://schemas.microsoft.com/office/drawing/2014/main" id="{DDCBD178-4112-FB05-E2E3-FE4129E24692}"/>
                </a:ext>
              </a:extLst>
            </p:cNvPr>
            <p:cNvSpPr/>
            <p:nvPr/>
          </p:nvSpPr>
          <p:spPr>
            <a:xfrm>
              <a:off x="4221718" y="3423084"/>
              <a:ext cx="15942152" cy="2566500"/>
            </a:xfrm>
            <a:prstGeom prst="round2SameRect">
              <a:avLst/>
            </a:prstGeom>
            <a:solidFill>
              <a:srgbClr val="EEECE1">
                <a:lumMod val="50000"/>
              </a:srgbClr>
            </a:solidFill>
            <a:ln w="25400" cap="flat" cmpd="sng" algn="ctr">
              <a:no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grpSp>
      <p:graphicFrame>
        <p:nvGraphicFramePr>
          <p:cNvPr id="11" name="Object 10">
            <a:extLst>
              <a:ext uri="{FF2B5EF4-FFF2-40B4-BE49-F238E27FC236}">
                <a16:creationId xmlns:a16="http://schemas.microsoft.com/office/drawing/2014/main" id="{4F351FE1-F4ED-308F-8252-587F6363E450}"/>
              </a:ext>
            </a:extLst>
          </p:cNvPr>
          <p:cNvGraphicFramePr>
            <a:graphicFrameLocks noChangeAspect="1"/>
          </p:cNvGraphicFramePr>
          <p:nvPr/>
        </p:nvGraphicFramePr>
        <p:xfrm>
          <a:off x="0" y="457200"/>
          <a:ext cx="390525" cy="257175"/>
        </p:xfrm>
        <a:graphic>
          <a:graphicData uri="http://schemas.openxmlformats.org/presentationml/2006/ole">
            <mc:AlternateContent xmlns:mc="http://schemas.openxmlformats.org/markup-compatibility/2006">
              <mc:Choice xmlns:v="urn:schemas-microsoft-com:vml" Requires="v">
                <p:oleObj spid="_x0000_s15363" name="Equation" r:id="rId4" imgW="393529" imgH="253890" progId="Equation.DSMT4">
                  <p:embed/>
                </p:oleObj>
              </mc:Choice>
              <mc:Fallback>
                <p:oleObj name="Equation" r:id="rId4" imgW="393529" imgH="253890" progId="Equation.DSMT4">
                  <p:embed/>
                  <p:pic>
                    <p:nvPicPr>
                      <p:cNvPr id="11" name="Object 10">
                        <a:extLst>
                          <a:ext uri="{FF2B5EF4-FFF2-40B4-BE49-F238E27FC236}">
                            <a16:creationId xmlns:a16="http://schemas.microsoft.com/office/drawing/2014/main" id="{4F351FE1-F4ED-308F-8252-587F6363E4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57200"/>
                        <a:ext cx="390525" cy="257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Rectangle 12">
            <a:extLst>
              <a:ext uri="{FF2B5EF4-FFF2-40B4-BE49-F238E27FC236}">
                <a16:creationId xmlns:a16="http://schemas.microsoft.com/office/drawing/2014/main" id="{DD6475E4-6A83-5EEF-B3A3-FC78C1F37EC8}"/>
              </a:ext>
            </a:extLst>
          </p:cNvPr>
          <p:cNvSpPr>
            <a:spLocks noChangeArrowheads="1"/>
          </p:cNvSpPr>
          <p:nvPr/>
        </p:nvSpPr>
        <p:spPr bwMode="auto">
          <a:xfrm>
            <a:off x="0" y="0"/>
            <a:ext cx="2438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214313"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TextBox 9">
            <a:extLst>
              <a:ext uri="{FF2B5EF4-FFF2-40B4-BE49-F238E27FC236}">
                <a16:creationId xmlns:a16="http://schemas.microsoft.com/office/drawing/2014/main" id="{1741D2B2-5B1F-1C0F-6910-7B50308279FF}"/>
              </a:ext>
            </a:extLst>
          </p:cNvPr>
          <p:cNvSpPr txBox="1"/>
          <p:nvPr/>
        </p:nvSpPr>
        <p:spPr>
          <a:xfrm>
            <a:off x="3804557" y="3746713"/>
            <a:ext cx="17489845" cy="1938992"/>
          </a:xfrm>
          <a:prstGeom prst="rect">
            <a:avLst/>
          </a:prstGeom>
          <a:noFill/>
        </p:spPr>
        <p:txBody>
          <a:bodyPr wrap="square">
            <a:spAutoFit/>
          </a:bodyPr>
          <a:lstStyle/>
          <a:p>
            <a:r>
              <a:rPr lang="en-US" sz="4000" b="1">
                <a:solidFill>
                  <a:schemeClr val="bg1"/>
                </a:solidFill>
                <a:effectLst/>
                <a:latin typeface="Times New Roman" panose="02020603050405020304" pitchFamily="18" charset="0"/>
                <a:ea typeface="Arial" panose="020B0604020202020204" pitchFamily="34" charset="0"/>
              </a:rPr>
              <a:t>Dựa vào các thông tin trong sgk và các kiến thức đã học </a:t>
            </a:r>
            <a:r>
              <a:rPr lang="nl-NL" sz="4000" b="1">
                <a:solidFill>
                  <a:schemeClr val="bg1"/>
                </a:solidFill>
                <a:effectLst/>
                <a:latin typeface="Times New Roman" panose="02020603050405020304" pitchFamily="18" charset="0"/>
                <a:ea typeface="Calibri" panose="020F0502020204030204" pitchFamily="34" charset="0"/>
              </a:rPr>
              <a:t>giải thích các cách tăng hiệu suất phản ứng tổng hợp amoniac. </a:t>
            </a:r>
          </a:p>
          <a:p>
            <a:endParaRPr lang="en-US" sz="4000" b="1">
              <a:solidFill>
                <a:schemeClr val="bg1"/>
              </a:solidFill>
            </a:endParaRPr>
          </a:p>
        </p:txBody>
      </p:sp>
      <p:pic>
        <p:nvPicPr>
          <p:cNvPr id="12" name="Picture 11">
            <a:extLst>
              <a:ext uri="{FF2B5EF4-FFF2-40B4-BE49-F238E27FC236}">
                <a16:creationId xmlns:a16="http://schemas.microsoft.com/office/drawing/2014/main" id="{F401BC47-4C0F-6FA9-3587-473F581BD5E7}"/>
              </a:ext>
            </a:extLst>
          </p:cNvPr>
          <p:cNvPicPr>
            <a:picLocks noChangeAspect="1"/>
          </p:cNvPicPr>
          <p:nvPr/>
        </p:nvPicPr>
        <p:blipFill>
          <a:blip r:embed="rId6"/>
          <a:stretch>
            <a:fillRect/>
          </a:stretch>
        </p:blipFill>
        <p:spPr>
          <a:xfrm>
            <a:off x="9312848" y="5234985"/>
            <a:ext cx="6329923" cy="595453"/>
          </a:xfrm>
          <a:prstGeom prst="rect">
            <a:avLst/>
          </a:prstGeom>
        </p:spPr>
      </p:pic>
      <p:pic>
        <p:nvPicPr>
          <p:cNvPr id="16" name="Picture 15">
            <a:extLst>
              <a:ext uri="{FF2B5EF4-FFF2-40B4-BE49-F238E27FC236}">
                <a16:creationId xmlns:a16="http://schemas.microsoft.com/office/drawing/2014/main" id="{19020C12-CFD2-5BDF-DFA6-6F9A1956EC57}"/>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5300"/>
                    </a14:imgEffect>
                  </a14:imgLayer>
                </a14:imgProps>
              </a:ext>
            </a:extLst>
          </a:blip>
          <a:stretch>
            <a:fillRect/>
          </a:stretch>
        </p:blipFill>
        <p:spPr>
          <a:xfrm>
            <a:off x="3339870" y="6215812"/>
            <a:ext cx="18253208" cy="7501776"/>
          </a:xfrm>
          <a:prstGeom prst="rect">
            <a:avLst/>
          </a:prstGeom>
        </p:spPr>
      </p:pic>
    </p:spTree>
    <p:extLst>
      <p:ext uri="{BB962C8B-B14F-4D97-AF65-F5344CB8AC3E}">
        <p14:creationId xmlns:p14="http://schemas.microsoft.com/office/powerpoint/2010/main" val="55947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ircle(in)">
                                      <p:cBhvr>
                                        <p:cTn id="10" dur="2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circle(in)">
                                      <p:cBhvr>
                                        <p:cTn id="15"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grpSp>
        <p:nvGrpSpPr>
          <p:cNvPr id="53" name="Group 1">
            <a:extLst>
              <a:ext uri="{FF2B5EF4-FFF2-40B4-BE49-F238E27FC236}">
                <a16:creationId xmlns:a16="http://schemas.microsoft.com/office/drawing/2014/main" id="{2C69E716-EF34-8C4B-BB20-977BAF7C5DC0}"/>
              </a:ext>
            </a:extLst>
          </p:cNvPr>
          <p:cNvGrpSpPr/>
          <p:nvPr/>
        </p:nvGrpSpPr>
        <p:grpSpPr>
          <a:xfrm>
            <a:off x="1754478" y="6324898"/>
            <a:ext cx="20382767" cy="1515188"/>
            <a:chOff x="247182" y="2237392"/>
            <a:chExt cx="10785933" cy="801895"/>
          </a:xfrm>
        </p:grpSpPr>
        <p:grpSp>
          <p:nvGrpSpPr>
            <p:cNvPr id="54" name="Group 50">
              <a:extLst>
                <a:ext uri="{FF2B5EF4-FFF2-40B4-BE49-F238E27FC236}">
                  <a16:creationId xmlns:a16="http://schemas.microsoft.com/office/drawing/2014/main" id="{EFEB930C-77FB-5562-B961-FAFAF5944BC4}"/>
                </a:ext>
              </a:extLst>
            </p:cNvPr>
            <p:cNvGrpSpPr/>
            <p:nvPr/>
          </p:nvGrpSpPr>
          <p:grpSpPr>
            <a:xfrm>
              <a:off x="247182" y="2237392"/>
              <a:ext cx="2038172" cy="801887"/>
              <a:chOff x="5537206" y="1704231"/>
              <a:chExt cx="2031262" cy="745468"/>
            </a:xfrm>
          </p:grpSpPr>
          <p:sp>
            <p:nvSpPr>
              <p:cNvPr id="259" name="Rectangle 51">
                <a:extLst>
                  <a:ext uri="{FF2B5EF4-FFF2-40B4-BE49-F238E27FC236}">
                    <a16:creationId xmlns:a16="http://schemas.microsoft.com/office/drawing/2014/main" id="{0142A39C-F31B-4525-DBEE-473992CB42DF}"/>
                  </a:ext>
                </a:extLst>
              </p:cNvPr>
              <p:cNvSpPr/>
              <p:nvPr/>
            </p:nvSpPr>
            <p:spPr>
              <a:xfrm>
                <a:off x="5827750" y="1704231"/>
                <a:ext cx="1740718" cy="745468"/>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60" name="Oval 52">
                <a:extLst>
                  <a:ext uri="{FF2B5EF4-FFF2-40B4-BE49-F238E27FC236}">
                    <a16:creationId xmlns:a16="http://schemas.microsoft.com/office/drawing/2014/main" id="{FB00F445-1078-747F-E912-2C5CCA903063}"/>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sp>
            <p:nvSpPr>
              <p:cNvPr id="261" name="TextBox 53">
                <a:extLst>
                  <a:ext uri="{FF2B5EF4-FFF2-40B4-BE49-F238E27FC236}">
                    <a16:creationId xmlns:a16="http://schemas.microsoft.com/office/drawing/2014/main" id="{B4E74AE4-8346-065B-9265-27E9693B98ED}"/>
                  </a:ext>
                </a:extLst>
              </p:cNvPr>
              <p:cNvSpPr txBox="1"/>
              <p:nvPr/>
            </p:nvSpPr>
            <p:spPr>
              <a:xfrm>
                <a:off x="6075400" y="1903250"/>
                <a:ext cx="1492639" cy="408852"/>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fr-FR"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1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55" name="Group 54">
              <a:extLst>
                <a:ext uri="{FF2B5EF4-FFF2-40B4-BE49-F238E27FC236}">
                  <a16:creationId xmlns:a16="http://schemas.microsoft.com/office/drawing/2014/main" id="{5EF6D73A-9E3C-AFDB-0239-F9E7ED65BE8A}"/>
                </a:ext>
              </a:extLst>
            </p:cNvPr>
            <p:cNvGrpSpPr/>
            <p:nvPr/>
          </p:nvGrpSpPr>
          <p:grpSpPr>
            <a:xfrm>
              <a:off x="3163102" y="2237397"/>
              <a:ext cx="2038174" cy="801888"/>
              <a:chOff x="5537206" y="1704231"/>
              <a:chExt cx="2031264" cy="745468"/>
            </a:xfrm>
          </p:grpSpPr>
          <p:sp>
            <p:nvSpPr>
              <p:cNvPr id="256" name="Rectangle 55">
                <a:extLst>
                  <a:ext uri="{FF2B5EF4-FFF2-40B4-BE49-F238E27FC236}">
                    <a16:creationId xmlns:a16="http://schemas.microsoft.com/office/drawing/2014/main" id="{FF959755-E133-FE71-E1C7-4B3BA1BC6AED}"/>
                  </a:ext>
                </a:extLst>
              </p:cNvPr>
              <p:cNvSpPr/>
              <p:nvPr/>
            </p:nvSpPr>
            <p:spPr>
              <a:xfrm>
                <a:off x="5827751" y="1704231"/>
                <a:ext cx="1740719" cy="745468"/>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57" name="Oval 56">
                <a:extLst>
                  <a:ext uri="{FF2B5EF4-FFF2-40B4-BE49-F238E27FC236}">
                    <a16:creationId xmlns:a16="http://schemas.microsoft.com/office/drawing/2014/main" id="{C0363CC1-7F6C-7E56-E134-1D234DC70FD9}"/>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sp>
            <p:nvSpPr>
              <p:cNvPr id="258" name="TextBox 57">
                <a:extLst>
                  <a:ext uri="{FF2B5EF4-FFF2-40B4-BE49-F238E27FC236}">
                    <a16:creationId xmlns:a16="http://schemas.microsoft.com/office/drawing/2014/main" id="{0E04AD19-1B8B-EBF9-EE45-9867FCC8B7F7}"/>
                  </a:ext>
                </a:extLst>
              </p:cNvPr>
              <p:cNvSpPr txBox="1"/>
              <p:nvPr/>
            </p:nvSpPr>
            <p:spPr>
              <a:xfrm>
                <a:off x="5827319" y="1903244"/>
                <a:ext cx="1741151" cy="408852"/>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2</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56" name="Group 3">
              <a:extLst>
                <a:ext uri="{FF2B5EF4-FFF2-40B4-BE49-F238E27FC236}">
                  <a16:creationId xmlns:a16="http://schemas.microsoft.com/office/drawing/2014/main" id="{CF23B054-DF48-39BF-9EDE-56B2CF1B7F5C}"/>
                </a:ext>
              </a:extLst>
            </p:cNvPr>
            <p:cNvGrpSpPr/>
            <p:nvPr/>
          </p:nvGrpSpPr>
          <p:grpSpPr>
            <a:xfrm>
              <a:off x="6079022" y="2237397"/>
              <a:ext cx="2038174" cy="801889"/>
              <a:chOff x="5537206" y="1704231"/>
              <a:chExt cx="2031264" cy="745468"/>
            </a:xfrm>
          </p:grpSpPr>
          <p:sp>
            <p:nvSpPr>
              <p:cNvPr id="61" name="Rectangle 45">
                <a:extLst>
                  <a:ext uri="{FF2B5EF4-FFF2-40B4-BE49-F238E27FC236}">
                    <a16:creationId xmlns:a16="http://schemas.microsoft.com/office/drawing/2014/main" id="{0C377D84-C468-2881-D511-7FFA9904A78A}"/>
                  </a:ext>
                </a:extLst>
              </p:cNvPr>
              <p:cNvSpPr/>
              <p:nvPr/>
            </p:nvSpPr>
            <p:spPr>
              <a:xfrm>
                <a:off x="5827751" y="1704231"/>
                <a:ext cx="1740719" cy="745468"/>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62" name="Oval 46">
                <a:extLst>
                  <a:ext uri="{FF2B5EF4-FFF2-40B4-BE49-F238E27FC236}">
                    <a16:creationId xmlns:a16="http://schemas.microsoft.com/office/drawing/2014/main" id="{84C7C448-F332-F28D-0098-E96FCA975070}"/>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sp>
            <p:nvSpPr>
              <p:cNvPr id="63" name="TextBox 47">
                <a:extLst>
                  <a:ext uri="{FF2B5EF4-FFF2-40B4-BE49-F238E27FC236}">
                    <a16:creationId xmlns:a16="http://schemas.microsoft.com/office/drawing/2014/main" id="{CA2F99A4-4C00-DC7E-83DB-480F313F0378}"/>
                  </a:ext>
                </a:extLst>
              </p:cNvPr>
              <p:cNvSpPr txBox="1"/>
              <p:nvPr/>
            </p:nvSpPr>
            <p:spPr>
              <a:xfrm>
                <a:off x="6016038" y="1903245"/>
                <a:ext cx="1490412" cy="408851"/>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3</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57" name="Group 58">
              <a:extLst>
                <a:ext uri="{FF2B5EF4-FFF2-40B4-BE49-F238E27FC236}">
                  <a16:creationId xmlns:a16="http://schemas.microsoft.com/office/drawing/2014/main" id="{C75660C5-1795-45E7-2459-CDF6F0A3AC00}"/>
                </a:ext>
              </a:extLst>
            </p:cNvPr>
            <p:cNvGrpSpPr/>
            <p:nvPr/>
          </p:nvGrpSpPr>
          <p:grpSpPr>
            <a:xfrm>
              <a:off x="8994942" y="2237398"/>
              <a:ext cx="2038173" cy="801889"/>
              <a:chOff x="5537206" y="1704231"/>
              <a:chExt cx="2031263" cy="745468"/>
            </a:xfrm>
          </p:grpSpPr>
          <p:sp>
            <p:nvSpPr>
              <p:cNvPr id="58" name="Rectangle 59">
                <a:extLst>
                  <a:ext uri="{FF2B5EF4-FFF2-40B4-BE49-F238E27FC236}">
                    <a16:creationId xmlns:a16="http://schemas.microsoft.com/office/drawing/2014/main" id="{858BB183-9700-382C-438C-460288C678C2}"/>
                  </a:ext>
                </a:extLst>
              </p:cNvPr>
              <p:cNvSpPr/>
              <p:nvPr/>
            </p:nvSpPr>
            <p:spPr>
              <a:xfrm>
                <a:off x="5827750" y="1704231"/>
                <a:ext cx="1740719" cy="745468"/>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59" name="Oval 60">
                <a:extLst>
                  <a:ext uri="{FF2B5EF4-FFF2-40B4-BE49-F238E27FC236}">
                    <a16:creationId xmlns:a16="http://schemas.microsoft.com/office/drawing/2014/main" id="{2BD16B99-D6A9-0455-38D3-7C63D9743A38}"/>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60" name="TextBox 61">
                    <a:extLst>
                      <a:ext uri="{FF2B5EF4-FFF2-40B4-BE49-F238E27FC236}">
                        <a16:creationId xmlns:a16="http://schemas.microsoft.com/office/drawing/2014/main" id="{4DFD408E-6A9A-A4DD-BCD5-C821B53A4850}"/>
                      </a:ext>
                    </a:extLst>
                  </p:cNvPr>
                  <p:cNvSpPr txBox="1"/>
                  <p:nvPr/>
                </p:nvSpPr>
                <p:spPr>
                  <a:xfrm>
                    <a:off x="5975686" y="1885631"/>
                    <a:ext cx="1444846" cy="408851"/>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4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𝟒</m:t>
                          </m:r>
                        </m:oMath>
                      </m:oMathPara>
                    </a14:m>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0" name="TextBox 61">
                    <a:extLst>
                      <a:ext uri="{FF2B5EF4-FFF2-40B4-BE49-F238E27FC236}">
                        <a16:creationId xmlns:a16="http://schemas.microsoft.com/office/drawing/2014/main" id="{4DFD408E-6A9A-A4DD-BCD5-C821B53A4850}"/>
                      </a:ext>
                    </a:extLst>
                  </p:cNvPr>
                  <p:cNvSpPr txBox="1">
                    <a:spLocks noRot="1" noChangeAspect="1" noMove="1" noResize="1" noEditPoints="1" noAdjustHandles="1" noChangeArrowheads="1" noChangeShapeType="1" noTextEdit="1"/>
                  </p:cNvSpPr>
                  <p:nvPr/>
                </p:nvSpPr>
                <p:spPr>
                  <a:xfrm>
                    <a:off x="5975686" y="1885631"/>
                    <a:ext cx="1444846" cy="408851"/>
                  </a:xfrm>
                  <a:prstGeom prst="rect">
                    <a:avLst/>
                  </a:prstGeom>
                  <a:blipFill>
                    <a:blip r:embed="rId3"/>
                    <a:stretch>
                      <a:fillRect/>
                    </a:stretch>
                  </a:blipFill>
                </p:spPr>
                <p:txBody>
                  <a:bodyPr/>
                  <a:lstStyle/>
                  <a:p>
                    <a:r>
                      <a:rPr lang="en-US">
                        <a:noFill/>
                      </a:rPr>
                      <a:t> </a:t>
                    </a:r>
                  </a:p>
                </p:txBody>
              </p:sp>
            </mc:Fallback>
          </mc:AlternateContent>
        </p:grpSp>
      </p:grpSp>
      <p:grpSp>
        <p:nvGrpSpPr>
          <p:cNvPr id="264" name="Group 20">
            <a:extLst>
              <a:ext uri="{FF2B5EF4-FFF2-40B4-BE49-F238E27FC236}">
                <a16:creationId xmlns:a16="http://schemas.microsoft.com/office/drawing/2014/main" id="{3610751E-E89B-16A3-0727-666AB97FA645}"/>
              </a:ext>
            </a:extLst>
          </p:cNvPr>
          <p:cNvGrpSpPr/>
          <p:nvPr/>
        </p:nvGrpSpPr>
        <p:grpSpPr>
          <a:xfrm>
            <a:off x="357917" y="3171722"/>
            <a:ext cx="23671341" cy="9916515"/>
            <a:chOff x="534988" y="1647867"/>
            <a:chExt cx="23017948" cy="3001372"/>
          </a:xfrm>
        </p:grpSpPr>
        <p:sp>
          <p:nvSpPr>
            <p:cNvPr id="266" name="Rounded Rectangle 24">
              <a:extLst>
                <a:ext uri="{FF2B5EF4-FFF2-40B4-BE49-F238E27FC236}">
                  <a16:creationId xmlns:a16="http://schemas.microsoft.com/office/drawing/2014/main" id="{EE17A035-4F3F-415E-BEA7-3331C045288F}"/>
                </a:ext>
              </a:extLst>
            </p:cNvPr>
            <p:cNvSpPr/>
            <p:nvPr/>
          </p:nvSpPr>
          <p:spPr bwMode="auto">
            <a:xfrm>
              <a:off x="755650" y="1720892"/>
              <a:ext cx="22797286" cy="2928347"/>
            </a:xfrm>
            <a:prstGeom prst="roundRect">
              <a:avLst>
                <a:gd name="adj" fmla="val 5492"/>
              </a:avLst>
            </a:prstGeom>
            <a:solidFill>
              <a:srgbClr val="9BBB59">
                <a:lumMod val="40000"/>
                <a:lumOff val="60000"/>
              </a:srgbClr>
            </a:solidFill>
            <a:ln w="19050" cap="flat" cmpd="sng" algn="ctr">
              <a:solidFill>
                <a:sysClr val="window" lastClr="FFFFFF"/>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67" name="Group 25">
              <a:extLst>
                <a:ext uri="{FF2B5EF4-FFF2-40B4-BE49-F238E27FC236}">
                  <a16:creationId xmlns:a16="http://schemas.microsoft.com/office/drawing/2014/main" id="{91078BEE-5D86-7C94-D7B1-A854C53596BF}"/>
                </a:ext>
              </a:extLst>
            </p:cNvPr>
            <p:cNvGrpSpPr/>
            <p:nvPr/>
          </p:nvGrpSpPr>
          <p:grpSpPr>
            <a:xfrm>
              <a:off x="534988" y="1647867"/>
              <a:ext cx="4146407" cy="1176336"/>
              <a:chOff x="534988" y="1647867"/>
              <a:chExt cx="4146407" cy="1176336"/>
            </a:xfrm>
          </p:grpSpPr>
          <p:sp>
            <p:nvSpPr>
              <p:cNvPr id="268" name="Isosceles Triangle 44">
                <a:extLst>
                  <a:ext uri="{FF2B5EF4-FFF2-40B4-BE49-F238E27FC236}">
                    <a16:creationId xmlns:a16="http://schemas.microsoft.com/office/drawing/2014/main" id="{19F57FF8-D2E7-0ACD-2C45-DC0E8E17FC36}"/>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sp>
            <p:nvSpPr>
              <p:cNvPr id="269" name="Pentagon 27">
                <a:extLst>
                  <a:ext uri="{FF2B5EF4-FFF2-40B4-BE49-F238E27FC236}">
                    <a16:creationId xmlns:a16="http://schemas.microsoft.com/office/drawing/2014/main" id="{18156D04-FC30-5A8A-4EEC-4C279C15DA41}"/>
                  </a:ext>
                </a:extLst>
              </p:cNvPr>
              <p:cNvSpPr/>
              <p:nvPr/>
            </p:nvSpPr>
            <p:spPr bwMode="auto">
              <a:xfrm>
                <a:off x="534988" y="1647867"/>
                <a:ext cx="4146407" cy="463646"/>
              </a:xfrm>
              <a:prstGeom prst="homePlate">
                <a:avLst>
                  <a:gd name="adj" fmla="val 12444"/>
                </a:avLst>
              </a:pr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70" name="Group 11">
                <a:extLst>
                  <a:ext uri="{FF2B5EF4-FFF2-40B4-BE49-F238E27FC236}">
                    <a16:creationId xmlns:a16="http://schemas.microsoft.com/office/drawing/2014/main" id="{FF13F8ED-B111-0189-176E-56334A9DDA29}"/>
                  </a:ext>
                </a:extLst>
              </p:cNvPr>
              <p:cNvGrpSpPr/>
              <p:nvPr/>
            </p:nvGrpSpPr>
            <p:grpSpPr bwMode="auto">
              <a:xfrm>
                <a:off x="683775" y="1836907"/>
                <a:ext cx="582199" cy="537956"/>
                <a:chOff x="7440266" y="3398551"/>
                <a:chExt cx="757238" cy="765175"/>
              </a:xfrm>
              <a:solidFill>
                <a:sysClr val="window" lastClr="FFFFFF">
                  <a:lumMod val="95000"/>
                </a:sysClr>
              </a:solidFill>
            </p:grpSpPr>
            <p:sp>
              <p:nvSpPr>
                <p:cNvPr id="273" name="Freeform 31">
                  <a:extLst>
                    <a:ext uri="{FF2B5EF4-FFF2-40B4-BE49-F238E27FC236}">
                      <a16:creationId xmlns:a16="http://schemas.microsoft.com/office/drawing/2014/main" id="{FEA5653D-9395-EF29-8F1F-8ECFC4E2BE86}"/>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4" name="Freeform 32">
                  <a:extLst>
                    <a:ext uri="{FF2B5EF4-FFF2-40B4-BE49-F238E27FC236}">
                      <a16:creationId xmlns:a16="http://schemas.microsoft.com/office/drawing/2014/main" id="{3C3B4F3B-F7F8-D07D-AFD8-D18F6F579C83}"/>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5" name="Freeform 33">
                  <a:extLst>
                    <a:ext uri="{FF2B5EF4-FFF2-40B4-BE49-F238E27FC236}">
                      <a16:creationId xmlns:a16="http://schemas.microsoft.com/office/drawing/2014/main" id="{608A5C0D-D04F-8AE7-F1A5-EF5BE5091A72}"/>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6" name="Rectangle 34">
                  <a:extLst>
                    <a:ext uri="{FF2B5EF4-FFF2-40B4-BE49-F238E27FC236}">
                      <a16:creationId xmlns:a16="http://schemas.microsoft.com/office/drawing/2014/main" id="{AB99B296-903A-B4A3-69C8-B14EE10AB3F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7" name="Rectangle 35">
                  <a:extLst>
                    <a:ext uri="{FF2B5EF4-FFF2-40B4-BE49-F238E27FC236}">
                      <a16:creationId xmlns:a16="http://schemas.microsoft.com/office/drawing/2014/main" id="{168C8086-724B-F73D-48E5-F6D6F34F0D1F}"/>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8" name="Rectangle 36">
                  <a:extLst>
                    <a:ext uri="{FF2B5EF4-FFF2-40B4-BE49-F238E27FC236}">
                      <a16:creationId xmlns:a16="http://schemas.microsoft.com/office/drawing/2014/main" id="{B78208CE-99D7-9EF5-48CF-9CE7E365169B}"/>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9" name="Rectangle 37">
                  <a:extLst>
                    <a:ext uri="{FF2B5EF4-FFF2-40B4-BE49-F238E27FC236}">
                      <a16:creationId xmlns:a16="http://schemas.microsoft.com/office/drawing/2014/main" id="{CFDCF975-D1FF-4D92-1E1A-407B1FF627D0}"/>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grpSp>
          <p:sp>
            <p:nvSpPr>
              <p:cNvPr id="271" name="Chevron 29">
                <a:extLst>
                  <a:ext uri="{FF2B5EF4-FFF2-40B4-BE49-F238E27FC236}">
                    <a16:creationId xmlns:a16="http://schemas.microsoft.com/office/drawing/2014/main" id="{813F4A4A-FA56-F0DC-FA83-C861FE80ED5B}"/>
                  </a:ext>
                </a:extLst>
              </p:cNvPr>
              <p:cNvSpPr/>
              <p:nvPr/>
            </p:nvSpPr>
            <p:spPr bwMode="auto">
              <a:xfrm>
                <a:off x="1330000" y="1771634"/>
                <a:ext cx="142625" cy="707897"/>
              </a:xfrm>
              <a:prstGeom prst="chevron">
                <a:avLst>
                  <a:gd name="adj" fmla="val 68110"/>
                </a:avLst>
              </a:prstGeom>
              <a:solidFill>
                <a:sysClr val="window" lastClr="FFFFFF"/>
              </a:solidFill>
              <a:ln w="25400" cap="flat" cmpd="sng" algn="ctr">
                <a:noFill/>
                <a:prstDash val="solid"/>
              </a:ln>
              <a:effectLst>
                <a:innerShdw blurRad="63500" dist="50800" dir="5400000">
                  <a:prstClr val="black">
                    <a:alpha val="50000"/>
                  </a:prstClr>
                </a:innerShdw>
              </a:effectLst>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2" name="TextBox 13">
                <a:extLst>
                  <a:ext uri="{FF2B5EF4-FFF2-40B4-BE49-F238E27FC236}">
                    <a16:creationId xmlns:a16="http://schemas.microsoft.com/office/drawing/2014/main" id="{3DA598D7-E157-2F81-C735-F58B72B66EB6}"/>
                  </a:ext>
                </a:extLst>
              </p:cNvPr>
              <p:cNvSpPr txBox="1">
                <a:spLocks noChangeArrowheads="1"/>
              </p:cNvSpPr>
              <p:nvPr/>
            </p:nvSpPr>
            <p:spPr bwMode="auto">
              <a:xfrm>
                <a:off x="1128663" y="1765502"/>
                <a:ext cx="3463261" cy="53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Tahoma" pitchFamily="34" charset="0"/>
                    <a:ea typeface="+mn-ea"/>
                    <a:cs typeface="Tahoma" pitchFamily="34" charset="0"/>
                  </a:rPr>
                  <a:t>Vận dụng</a:t>
                </a:r>
                <a:endParaRPr kumimoji="0" lang="en-US"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endParaRPr>
              </a:p>
            </p:txBody>
          </p:sp>
        </p:grpSp>
      </p:grpSp>
      <p:grpSp>
        <p:nvGrpSpPr>
          <p:cNvPr id="2" name="Google Shape;243;p3">
            <a:extLst>
              <a:ext uri="{FF2B5EF4-FFF2-40B4-BE49-F238E27FC236}">
                <a16:creationId xmlns:a16="http://schemas.microsoft.com/office/drawing/2014/main" id="{A9E34782-28DB-4E34-AAF6-5059CDD370C0}"/>
              </a:ext>
            </a:extLst>
          </p:cNvPr>
          <p:cNvGrpSpPr/>
          <p:nvPr/>
        </p:nvGrpSpPr>
        <p:grpSpPr>
          <a:xfrm>
            <a:off x="277928" y="1781932"/>
            <a:ext cx="19658319" cy="830997"/>
            <a:chOff x="299829" y="2699376"/>
            <a:chExt cx="19659598" cy="830899"/>
          </a:xfrm>
        </p:grpSpPr>
        <p:sp>
          <p:nvSpPr>
            <p:cNvPr id="4" name="Google Shape;244;p3">
              <a:extLst>
                <a:ext uri="{FF2B5EF4-FFF2-40B4-BE49-F238E27FC236}">
                  <a16:creationId xmlns:a16="http://schemas.microsoft.com/office/drawing/2014/main" id="{FA4219BB-0489-5323-BF70-E401FD2D3C95}"/>
                </a:ext>
              </a:extLst>
            </p:cNvPr>
            <p:cNvSpPr/>
            <p:nvPr/>
          </p:nvSpPr>
          <p:spPr>
            <a:xfrm>
              <a:off x="299829" y="2712076"/>
              <a:ext cx="2362200"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6" name="Google Shape;245;p3">
              <a:extLst>
                <a:ext uri="{FF2B5EF4-FFF2-40B4-BE49-F238E27FC236}">
                  <a16:creationId xmlns:a16="http://schemas.microsoft.com/office/drawing/2014/main" id="{3CBFF293-E80C-AA0A-9AD0-7505BD083A6A}"/>
                </a:ext>
              </a:extLst>
            </p:cNvPr>
            <p:cNvSpPr txBox="1"/>
            <p:nvPr/>
          </p:nvSpPr>
          <p:spPr>
            <a:xfrm>
              <a:off x="1480929" y="2755275"/>
              <a:ext cx="1111794" cy="7539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300" b="1">
                  <a:solidFill>
                    <a:schemeClr val="lt1"/>
                  </a:solidFill>
                  <a:latin typeface="Tahoma"/>
                  <a:ea typeface="Tahoma"/>
                  <a:cs typeface="Tahoma"/>
                  <a:sym typeface="Tahoma"/>
                </a:rPr>
                <a:t>III</a:t>
              </a:r>
              <a:endParaRPr sz="4300" b="1">
                <a:solidFill>
                  <a:schemeClr val="lt1"/>
                </a:solidFill>
                <a:latin typeface="Tahoma"/>
                <a:ea typeface="Tahoma"/>
                <a:cs typeface="Tahoma"/>
                <a:sym typeface="Tahoma"/>
              </a:endParaRPr>
            </a:p>
          </p:txBody>
        </p:sp>
        <p:sp>
          <p:nvSpPr>
            <p:cNvPr id="7" name="Google Shape;246;p3">
              <a:extLst>
                <a:ext uri="{FF2B5EF4-FFF2-40B4-BE49-F238E27FC236}">
                  <a16:creationId xmlns:a16="http://schemas.microsoft.com/office/drawing/2014/main" id="{DE77E8B8-2BB4-F2D8-CED7-77EA95CC83F5}"/>
                </a:ext>
              </a:extLst>
            </p:cNvPr>
            <p:cNvSpPr txBox="1"/>
            <p:nvPr/>
          </p:nvSpPr>
          <p:spPr>
            <a:xfrm>
              <a:off x="2676314" y="2699376"/>
              <a:ext cx="17283113" cy="8308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vi-VN" sz="4800" b="1">
                  <a:solidFill>
                    <a:srgbClr val="135F82"/>
                  </a:solidFill>
                  <a:latin typeface="Tahoma"/>
                  <a:ea typeface="Tahoma"/>
                  <a:cs typeface="Tahoma"/>
                  <a:sym typeface="Tahoma"/>
                </a:rPr>
                <a:t>Yếu tố ảnh hưởng đến cân bằng hóa học</a:t>
              </a:r>
            </a:p>
          </p:txBody>
        </p:sp>
      </p:grpSp>
      <p:sp>
        <p:nvSpPr>
          <p:cNvPr id="26" name="Rectangle 24">
            <a:extLst>
              <a:ext uri="{FF2B5EF4-FFF2-40B4-BE49-F238E27FC236}">
                <a16:creationId xmlns:a16="http://schemas.microsoft.com/office/drawing/2014/main" id="{061E370C-DE10-D1C4-0D33-407C925431CC}"/>
              </a:ext>
            </a:extLst>
          </p:cNvPr>
          <p:cNvSpPr>
            <a:spLocks noChangeArrowheads="1"/>
          </p:cNvSpPr>
          <p:nvPr/>
        </p:nvSpPr>
        <p:spPr bwMode="auto">
          <a:xfrm>
            <a:off x="4594269" y="4243017"/>
            <a:ext cx="18088754"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14313" eaLnBrk="0" fontAlgn="base" hangingPunct="0">
              <a:spcBef>
                <a:spcPct val="0"/>
              </a:spcBef>
              <a:spcAft>
                <a:spcPct val="0"/>
              </a:spcAft>
              <a:tabLst>
                <a:tab pos="539750"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539750"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539750"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539750"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539750"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539750"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539750"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539750"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539750" algn="l"/>
              </a:tabLst>
              <a:defRPr>
                <a:solidFill>
                  <a:schemeClr val="tx1"/>
                </a:solidFill>
                <a:latin typeface="Arial" panose="020B0604020202020204" pitchFamily="34" charset="0"/>
              </a:defRPr>
            </a:lvl9pPr>
          </a:lstStyle>
          <a:p>
            <a:pPr marL="0" marR="0" lvl="0" indent="214313" algn="l" defTabSz="914400" rtl="0" eaLnBrk="0" fontAlgn="base" latinLnBrk="0" hangingPunct="0">
              <a:lnSpc>
                <a:spcPct val="100000"/>
              </a:lnSpc>
              <a:spcBef>
                <a:spcPct val="0"/>
              </a:spcBef>
              <a:spcAft>
                <a:spcPct val="0"/>
              </a:spcAft>
              <a:buClrTx/>
              <a:buSzTx/>
              <a:buFontTx/>
              <a:buNone/>
              <a:tabLst>
                <a:tab pos="539750" algn="l"/>
              </a:tabLst>
            </a:pPr>
            <a:r>
              <a:rPr kumimoji="0" lang="en-US" altLang="en-US" sz="3600" b="0" i="0" u="none" strike="noStrike" cap="none" normalizeH="0" baseline="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C</a:t>
            </a:r>
            <a:r>
              <a:rPr kumimoji="0" lang="vi-VN" altLang="en-US" sz="3600" b="0" i="0" u="none" strike="noStrike" cap="none" normalizeH="0" baseline="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hia lớp thành </a:t>
            </a:r>
            <a:r>
              <a:rPr kumimoji="0" lang="en-US" altLang="en-US" sz="3600" b="0" i="0" u="none" strike="noStrike" cap="none" normalizeH="0" baseline="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4</a:t>
            </a:r>
            <a:r>
              <a:rPr kumimoji="0" lang="vi-VN" altLang="en-US" sz="3600" b="0" i="0" u="none" strike="noStrike" cap="none" normalizeH="0" baseline="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 nhóm, mỗi nhóm </a:t>
            </a:r>
            <a:r>
              <a:rPr kumimoji="0" lang="en-US" altLang="en-US" sz="3600" b="0" i="0" u="none" strike="noStrike" cap="none" normalizeH="0" baseline="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8-10</a:t>
            </a:r>
            <a:r>
              <a:rPr kumimoji="0" lang="vi-VN" altLang="en-US" sz="3600" b="0" i="0" u="none" strike="noStrike" cap="none" normalizeH="0" baseline="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 học sinh. </a:t>
            </a:r>
            <a:r>
              <a:rPr kumimoji="0" lang="en-US" altLang="en-US" sz="3600" b="0" i="0" u="none" strike="noStrike" cap="none" normalizeH="0" baseline="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Ứng với 2 trạm. </a:t>
            </a:r>
            <a:endParaRPr kumimoji="0" lang="en-US" altLang="en-US" sz="3600" b="0" i="0" u="none" strike="noStrike" cap="none" normalizeH="0" baseline="0">
              <a:ln>
                <a:noFill/>
              </a:ln>
              <a:solidFill>
                <a:schemeClr val="tx1"/>
              </a:solidFill>
              <a:effectLst/>
              <a:latin typeface="Arial" panose="020B0604020202020204" pitchFamily="34" charset="0"/>
            </a:endParaRPr>
          </a:p>
          <a:p>
            <a:pPr marL="0" marR="0" lvl="0" indent="214313" algn="l" defTabSz="914400" rtl="0" eaLnBrk="0" fontAlgn="base" latinLnBrk="0" hangingPunct="0">
              <a:lnSpc>
                <a:spcPct val="100000"/>
              </a:lnSpc>
              <a:spcBef>
                <a:spcPct val="0"/>
              </a:spcBef>
              <a:spcAft>
                <a:spcPct val="0"/>
              </a:spcAft>
              <a:buClrTx/>
              <a:buSzTx/>
              <a:buFontTx/>
              <a:buNone/>
              <a:tabLst>
                <a:tab pos="539750" algn="l"/>
              </a:tabLst>
            </a:pPr>
            <a:r>
              <a:rPr kumimoji="0" lang="vi-VN" altLang="en-US" sz="3600" b="0" i="0" u="none" strike="noStrike" cap="none" normalizeH="0" baseline="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Nội dung bài học chia làm </a:t>
            </a:r>
            <a:r>
              <a:rPr kumimoji="0" lang="en-US" altLang="en-US" sz="3600" b="0" i="0" u="none" strike="noStrike" cap="none" normalizeH="0" baseline="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2</a:t>
            </a:r>
            <a:r>
              <a:rPr kumimoji="0" lang="vi-VN" altLang="en-US" sz="3600" b="0" i="0" u="none" strike="noStrike" cap="none" normalizeH="0" baseline="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 trạm: </a:t>
            </a:r>
            <a:endParaRPr kumimoji="0" lang="en-US" altLang="en-US" sz="3600" b="0" i="0" u="none" strike="noStrike" cap="none" normalizeH="0" baseline="0">
              <a:ln>
                <a:noFill/>
              </a:ln>
              <a:solidFill>
                <a:schemeClr val="tx1"/>
              </a:solidFill>
              <a:effectLst/>
              <a:latin typeface="Arial" panose="020B0604020202020204" pitchFamily="34" charset="0"/>
            </a:endParaRPr>
          </a:p>
          <a:p>
            <a:pPr marL="0" marR="0" lvl="0" indent="214313" algn="l" defTabSz="914400" rtl="0" eaLnBrk="0" fontAlgn="base" latinLnBrk="0" hangingPunct="0">
              <a:lnSpc>
                <a:spcPct val="100000"/>
              </a:lnSpc>
              <a:spcBef>
                <a:spcPct val="0"/>
              </a:spcBef>
              <a:spcAft>
                <a:spcPct val="0"/>
              </a:spcAft>
              <a:buClrTx/>
              <a:buSzTx/>
              <a:buFontTx/>
              <a:buNone/>
              <a:tabLst>
                <a:tab pos="539750" algn="l"/>
              </a:tabLst>
            </a:pPr>
            <a:r>
              <a:rPr kumimoji="0" lang="vi-VN" altLang="en-US" sz="3600" b="1" i="0" u="none" strike="noStrike" cap="none" normalizeH="0" baseline="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 Trạm 1: </a:t>
            </a:r>
            <a:r>
              <a:rPr kumimoji="0" lang="en-US" altLang="en-US" sz="3600" b="1" i="0" u="none" strike="noStrike" cap="none" normalizeH="0" baseline="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Thực hiện câu hỏi 11</a:t>
            </a:r>
            <a:endParaRPr kumimoji="0" lang="en-US" altLang="en-US" sz="3600" b="0" i="0" u="none" strike="noStrike" cap="none" normalizeH="0" baseline="0">
              <a:ln>
                <a:noFill/>
              </a:ln>
              <a:solidFill>
                <a:schemeClr val="tx1"/>
              </a:solidFill>
              <a:effectLst/>
              <a:latin typeface="Arial" panose="020B0604020202020204" pitchFamily="34" charset="0"/>
            </a:endParaRPr>
          </a:p>
          <a:p>
            <a:pPr marL="0" marR="0" lvl="0" indent="214313" algn="just" defTabSz="914400" rtl="0" eaLnBrk="0" fontAlgn="base" latinLnBrk="0" hangingPunct="0">
              <a:lnSpc>
                <a:spcPct val="100000"/>
              </a:lnSpc>
              <a:spcBef>
                <a:spcPct val="0"/>
              </a:spcBef>
              <a:spcAft>
                <a:spcPct val="0"/>
              </a:spcAft>
              <a:buClrTx/>
              <a:buSzTx/>
              <a:buFontTx/>
              <a:buNone/>
              <a:tabLst>
                <a:tab pos="539750" algn="l"/>
              </a:tabLst>
            </a:pPr>
            <a:r>
              <a:rPr kumimoji="0" lang="vi-VN" altLang="en-US" sz="3600" b="1" i="0" u="none" strike="noStrike" cap="none" normalizeH="0" baseline="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 Trạm 2: </a:t>
            </a:r>
            <a:r>
              <a:rPr kumimoji="0" lang="en-US" altLang="en-US" sz="3600" b="1" i="0" u="none" strike="noStrike" cap="none" normalizeH="0" baseline="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Thực hiện câu hỏi 12</a:t>
            </a:r>
          </a:p>
          <a:p>
            <a:pPr marL="0" marR="0" lvl="0" indent="214313" algn="just" defTabSz="914400" rtl="0" eaLnBrk="0" fontAlgn="base" latinLnBrk="0" hangingPunct="0">
              <a:lnSpc>
                <a:spcPct val="100000"/>
              </a:lnSpc>
              <a:spcBef>
                <a:spcPct val="0"/>
              </a:spcBef>
              <a:spcAft>
                <a:spcPct val="0"/>
              </a:spcAft>
              <a:buClrTx/>
              <a:buSzTx/>
              <a:buFontTx/>
              <a:buNone/>
              <a:tabLst>
                <a:tab pos="539750" algn="l"/>
              </a:tabLst>
            </a:pPr>
            <a:r>
              <a:rPr kumimoji="0" lang="vi-VN" altLang="en-US" sz="3600" b="0" i="0" u="none" strike="noStrike" cap="none" normalizeH="0" baseline="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Phiếu trạm sẽ lần lượt di chuyển qua các nhóm (thời gian thực hiện nhiệm vụ ở từng trạm là 5phút). Kết thúc thời gian hoạt động, GV hô “Chuyển trạm”, các nhóm thực hiện chuyển nội dung cho nhóm bên cạnh</a:t>
            </a:r>
            <a:r>
              <a:rPr kumimoji="0" lang="en-US" altLang="en-US" sz="3600" b="0" i="0" u="none" strike="noStrike" cap="none" normalizeH="0" baseline="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a:t>
            </a:r>
          </a:p>
          <a:p>
            <a:pPr marL="0" marR="0" lvl="0" indent="214313" algn="l" defTabSz="914400" rtl="0" eaLnBrk="0" fontAlgn="base" latinLnBrk="0" hangingPunct="0">
              <a:lnSpc>
                <a:spcPct val="100000"/>
              </a:lnSpc>
              <a:spcBef>
                <a:spcPct val="0"/>
              </a:spcBef>
              <a:spcAft>
                <a:spcPct val="0"/>
              </a:spcAft>
              <a:buClrTx/>
              <a:buSzTx/>
              <a:buFontTx/>
              <a:buNone/>
              <a:tabLst>
                <a:tab pos="539750" algn="l"/>
              </a:tabLst>
            </a:pPr>
            <a:r>
              <a:rPr lang="en-US" altLang="en-US" sz="3600">
                <a:cs typeface="Times New Roman" panose="02020603050405020304" pitchFamily="18" charset="0"/>
              </a:rPr>
              <a:t>Hết giờ đại diện các nhóm lên trình bày câu trả lời.</a:t>
            </a:r>
            <a:endParaRPr kumimoji="0" lang="en-US" altLang="en-US" sz="3600" b="0" i="0" u="none" strike="noStrike" cap="none" normalizeH="0" baseline="0">
              <a:ln>
                <a:noFill/>
              </a:ln>
              <a:solidFill>
                <a:schemeClr val="tx1"/>
              </a:solidFill>
              <a:effectLst/>
              <a:latin typeface="Arial" panose="020B0604020202020204" pitchFamily="34" charset="0"/>
            </a:endParaRPr>
          </a:p>
          <a:p>
            <a:pPr marL="0" marR="0" lvl="0" indent="214313" algn="l" defTabSz="914400" rtl="0" eaLnBrk="0" fontAlgn="base" latinLnBrk="0" hangingPunct="0">
              <a:lnSpc>
                <a:spcPct val="100000"/>
              </a:lnSpc>
              <a:spcBef>
                <a:spcPct val="0"/>
              </a:spcBef>
              <a:spcAft>
                <a:spcPct val="0"/>
              </a:spcAft>
              <a:buClrTx/>
              <a:buSzTx/>
              <a:buFontTx/>
              <a:buNone/>
              <a:tabLst>
                <a:tab pos="539750" algn="l"/>
              </a:tabLst>
            </a:pPr>
            <a:endParaRPr kumimoji="0" lang="en-US" altLang="en-US" sz="3600" b="0" i="0" u="none" strike="noStrike" cap="none" normalizeH="0" baseline="0">
              <a:ln>
                <a:noFill/>
              </a:ln>
              <a:solidFill>
                <a:schemeClr val="tx1"/>
              </a:solidFill>
              <a:effectLst/>
              <a:latin typeface="Arial" panose="020B0604020202020204" pitchFamily="34" charset="0"/>
            </a:endParaRPr>
          </a:p>
        </p:txBody>
      </p:sp>
      <p:grpSp>
        <p:nvGrpSpPr>
          <p:cNvPr id="27" name="Group 26">
            <a:extLst>
              <a:ext uri="{FF2B5EF4-FFF2-40B4-BE49-F238E27FC236}">
                <a16:creationId xmlns:a16="http://schemas.microsoft.com/office/drawing/2014/main" id="{38EA6F0C-DEE9-0CF3-9A24-5CA0182E3642}"/>
              </a:ext>
            </a:extLst>
          </p:cNvPr>
          <p:cNvGrpSpPr/>
          <p:nvPr/>
        </p:nvGrpSpPr>
        <p:grpSpPr>
          <a:xfrm>
            <a:off x="6558747" y="9164386"/>
            <a:ext cx="7905467" cy="1515172"/>
            <a:chOff x="0" y="0"/>
            <a:chExt cx="2305050" cy="323850"/>
          </a:xfrm>
        </p:grpSpPr>
        <p:sp>
          <p:nvSpPr>
            <p:cNvPr id="28" name="Rectangle 27">
              <a:extLst>
                <a:ext uri="{FF2B5EF4-FFF2-40B4-BE49-F238E27FC236}">
                  <a16:creationId xmlns:a16="http://schemas.microsoft.com/office/drawing/2014/main" id="{FCCA141A-7EB6-A2BA-D98D-CC0A020B8C76}"/>
                </a:ext>
              </a:extLst>
            </p:cNvPr>
            <p:cNvSpPr/>
            <p:nvPr/>
          </p:nvSpPr>
          <p:spPr>
            <a:xfrm>
              <a:off x="0" y="0"/>
              <a:ext cx="771525"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vi-VN" sz="3600">
                  <a:effectLst/>
                  <a:latin typeface="Times New Roman" panose="02020603050405020304" pitchFamily="18" charset="0"/>
                  <a:ea typeface="Calibri" panose="020F0502020204030204" pitchFamily="34" charset="0"/>
                  <a:cs typeface="Times New Roman" panose="02020603050405020304" pitchFamily="18" charset="0"/>
                </a:rPr>
                <a:t>Trạm 1</a:t>
              </a:r>
              <a:endParaRPr lang="en-US" sz="36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9" name="Rectangle 28">
              <a:extLst>
                <a:ext uri="{FF2B5EF4-FFF2-40B4-BE49-F238E27FC236}">
                  <a16:creationId xmlns:a16="http://schemas.microsoft.com/office/drawing/2014/main" id="{CE113E48-D9F5-7E8B-C41E-419C1D5274AE}"/>
                </a:ext>
              </a:extLst>
            </p:cNvPr>
            <p:cNvSpPr/>
            <p:nvPr/>
          </p:nvSpPr>
          <p:spPr>
            <a:xfrm>
              <a:off x="1524000" y="9525"/>
              <a:ext cx="781050" cy="285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vi-VN" sz="3600">
                  <a:effectLst/>
                  <a:latin typeface="Times New Roman" panose="02020603050405020304" pitchFamily="18" charset="0"/>
                  <a:ea typeface="Calibri" panose="020F0502020204030204" pitchFamily="34" charset="0"/>
                  <a:cs typeface="Times New Roman" panose="02020603050405020304" pitchFamily="18" charset="0"/>
                </a:rPr>
                <a:t>Trạm 2</a:t>
              </a:r>
              <a:endParaRPr lang="en-US" sz="3600">
                <a:effectLst/>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30" name="Straight Arrow Connector 29">
              <a:extLst>
                <a:ext uri="{FF2B5EF4-FFF2-40B4-BE49-F238E27FC236}">
                  <a16:creationId xmlns:a16="http://schemas.microsoft.com/office/drawing/2014/main" id="{B725B22E-051C-57FD-F5D8-7DBE006EBAE7}"/>
                </a:ext>
              </a:extLst>
            </p:cNvPr>
            <p:cNvCxnSpPr/>
            <p:nvPr/>
          </p:nvCxnSpPr>
          <p:spPr>
            <a:xfrm>
              <a:off x="904875" y="142875"/>
              <a:ext cx="5486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75941C45-47CB-1F10-0F3D-0B416D82BA2B}"/>
                </a:ext>
              </a:extLst>
            </p:cNvPr>
            <p:cNvCxnSpPr/>
            <p:nvPr/>
          </p:nvCxnSpPr>
          <p:spPr>
            <a:xfrm flipH="1">
              <a:off x="933450" y="323850"/>
              <a:ext cx="4667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866981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grpSp>
        <p:nvGrpSpPr>
          <p:cNvPr id="46" name="Group 88">
            <a:extLst>
              <a:ext uri="{FF2B5EF4-FFF2-40B4-BE49-F238E27FC236}">
                <a16:creationId xmlns:a16="http://schemas.microsoft.com/office/drawing/2014/main" id="{89949DF0-2360-0822-0451-B3D43DBDEE77}"/>
              </a:ext>
            </a:extLst>
          </p:cNvPr>
          <p:cNvGrpSpPr/>
          <p:nvPr/>
        </p:nvGrpSpPr>
        <p:grpSpPr>
          <a:xfrm>
            <a:off x="398214" y="6710911"/>
            <a:ext cx="23671341" cy="6941472"/>
            <a:chOff x="227862" y="2616633"/>
            <a:chExt cx="11834900" cy="2485656"/>
          </a:xfrm>
        </p:grpSpPr>
        <p:sp>
          <p:nvSpPr>
            <p:cNvPr id="47" name="Rounded Rectangle 4">
              <a:extLst>
                <a:ext uri="{FF2B5EF4-FFF2-40B4-BE49-F238E27FC236}">
                  <a16:creationId xmlns:a16="http://schemas.microsoft.com/office/drawing/2014/main" id="{533A3AF6-CB17-E64A-7561-8A4709C06959}"/>
                </a:ext>
              </a:extLst>
            </p:cNvPr>
            <p:cNvSpPr/>
            <p:nvPr/>
          </p:nvSpPr>
          <p:spPr>
            <a:xfrm>
              <a:off x="227862" y="2616633"/>
              <a:ext cx="11834900" cy="2485656"/>
            </a:xfrm>
            <a:prstGeom prst="roundRect">
              <a:avLst>
                <a:gd name="adj" fmla="val 2239"/>
              </a:avLst>
            </a:prstGeom>
            <a:solidFill>
              <a:srgbClr val="F79646">
                <a:lumMod val="20000"/>
                <a:lumOff val="80000"/>
              </a:srgbClr>
            </a:solidFill>
            <a:ln w="19050" cap="flat" cmpd="sng" algn="ctr">
              <a:solidFill>
                <a:srgbClr val="F79646">
                  <a:lumMod val="50000"/>
                </a:srgbClr>
              </a:solidFill>
              <a:prstDash val="solid"/>
            </a:ln>
            <a:effectLst>
              <a:innerShdw blurRad="114300">
                <a:prstClr val="black"/>
              </a:innerShdw>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48" name="Group 5">
              <a:extLst>
                <a:ext uri="{FF2B5EF4-FFF2-40B4-BE49-F238E27FC236}">
                  <a16:creationId xmlns:a16="http://schemas.microsoft.com/office/drawing/2014/main" id="{B51634C0-3A58-16D0-A779-09F3E36371C5}"/>
                </a:ext>
              </a:extLst>
            </p:cNvPr>
            <p:cNvGrpSpPr/>
            <p:nvPr/>
          </p:nvGrpSpPr>
          <p:grpSpPr>
            <a:xfrm>
              <a:off x="227862" y="2681244"/>
              <a:ext cx="1740439" cy="456057"/>
              <a:chOff x="1323953" y="4504209"/>
              <a:chExt cx="3411893" cy="828634"/>
            </a:xfrm>
          </p:grpSpPr>
          <p:sp>
            <p:nvSpPr>
              <p:cNvPr id="49" name="Freeform 20">
                <a:extLst>
                  <a:ext uri="{FF2B5EF4-FFF2-40B4-BE49-F238E27FC236}">
                    <a16:creationId xmlns:a16="http://schemas.microsoft.com/office/drawing/2014/main" id="{CB2C6447-F10A-85B5-351E-1368979AA8E1}"/>
                  </a:ext>
                </a:extLst>
              </p:cNvPr>
              <p:cNvSpPr>
                <a:spLocks/>
              </p:cNvSpPr>
              <p:nvPr/>
            </p:nvSpPr>
            <p:spPr bwMode="auto">
              <a:xfrm rot="16200000" flipV="1">
                <a:off x="2875907" y="3472901"/>
                <a:ext cx="828631" cy="2891247"/>
              </a:xfrm>
              <a:prstGeom prst="round1Rect">
                <a:avLst/>
              </a:prstGeom>
              <a:solidFill>
                <a:sysClr val="window" lastClr="FFFFFF"/>
              </a:solidFill>
              <a:ln w="57150">
                <a:solidFill>
                  <a:srgbClr val="F79646">
                    <a:lumMod val="50000"/>
                  </a:srgbClr>
                </a:solidFill>
              </a:ln>
              <a:effectLst>
                <a:innerShdw blurRad="63500" dist="50800" dir="18900000">
                  <a:prstClr val="black">
                    <a:alpha val="50000"/>
                  </a:prstClr>
                </a:innerShdw>
              </a:effectLst>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50" name="TextBox 7">
                <a:extLst>
                  <a:ext uri="{FF2B5EF4-FFF2-40B4-BE49-F238E27FC236}">
                    <a16:creationId xmlns:a16="http://schemas.microsoft.com/office/drawing/2014/main" id="{7DBB913B-8810-03CA-0284-DFEEA75DF4A7}"/>
                  </a:ext>
                </a:extLst>
              </p:cNvPr>
              <p:cNvSpPr txBox="1"/>
              <p:nvPr/>
            </p:nvSpPr>
            <p:spPr>
              <a:xfrm>
                <a:off x="2170219" y="4574870"/>
                <a:ext cx="2440280" cy="731764"/>
              </a:xfrm>
              <a:prstGeom prst="rect">
                <a:avLst/>
              </a:prstGeom>
              <a:noFill/>
            </p:spPr>
            <p:txBody>
              <a:bodyPr wrap="none" rtlCol="0">
                <a:spAutoFit/>
              </a:bodyPr>
              <a:lstStyle/>
              <a:p>
                <a:pPr marL="0" marR="0" lvl="0" indent="0" defTabSz="217706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8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51" name="Round Diagonal Corner Rectangle 8">
                <a:extLst>
                  <a:ext uri="{FF2B5EF4-FFF2-40B4-BE49-F238E27FC236}">
                    <a16:creationId xmlns:a16="http://schemas.microsoft.com/office/drawing/2014/main" id="{C8F2E8D7-6263-EA9F-860C-FFD8DF7C34FF}"/>
                  </a:ext>
                </a:extLst>
              </p:cNvPr>
              <p:cNvSpPr/>
              <p:nvPr/>
            </p:nvSpPr>
            <p:spPr>
              <a:xfrm flipV="1">
                <a:off x="1323953" y="4512362"/>
                <a:ext cx="852450" cy="820481"/>
              </a:xfrm>
              <a:prstGeom prst="round2DiagRect">
                <a:avLst/>
              </a:prstGeom>
              <a:solidFill>
                <a:srgbClr val="F79646">
                  <a:lumMod val="75000"/>
                </a:srgbClr>
              </a:solidFill>
              <a:ln w="57150" cap="flat" cmpd="sng" algn="ctr">
                <a:solidFill>
                  <a:srgbClr val="F79646">
                    <a:lumMod val="50000"/>
                  </a:srgbClr>
                </a:solidFill>
                <a:prstDash val="solid"/>
              </a:ln>
              <a:effectLst>
                <a:innerShdw blurRad="114300">
                  <a:prstClr val="black"/>
                </a:innerShdw>
              </a:effectLst>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sp>
            <p:nvSpPr>
              <p:cNvPr id="52" name="Freeform 9">
                <a:extLst>
                  <a:ext uri="{FF2B5EF4-FFF2-40B4-BE49-F238E27FC236}">
                    <a16:creationId xmlns:a16="http://schemas.microsoft.com/office/drawing/2014/main" id="{0C11A332-74F2-211E-5420-721D195E6240}"/>
                  </a:ext>
                </a:extLst>
              </p:cNvPr>
              <p:cNvSpPr>
                <a:spLocks noEditPoints="1"/>
              </p:cNvSpPr>
              <p:nvPr/>
            </p:nvSpPr>
            <p:spPr bwMode="auto">
              <a:xfrm>
                <a:off x="1386567" y="4559517"/>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264" name="Group 20">
            <a:extLst>
              <a:ext uri="{FF2B5EF4-FFF2-40B4-BE49-F238E27FC236}">
                <a16:creationId xmlns:a16="http://schemas.microsoft.com/office/drawing/2014/main" id="{3610751E-E89B-16A3-0727-666AB97FA645}"/>
              </a:ext>
            </a:extLst>
          </p:cNvPr>
          <p:cNvGrpSpPr/>
          <p:nvPr/>
        </p:nvGrpSpPr>
        <p:grpSpPr>
          <a:xfrm>
            <a:off x="234469" y="1798913"/>
            <a:ext cx="23825349" cy="4924622"/>
            <a:chOff x="534988" y="1647866"/>
            <a:chExt cx="23017948" cy="1556899"/>
          </a:xfrm>
        </p:grpSpPr>
        <p:sp>
          <p:nvSpPr>
            <p:cNvPr id="266" name="Rounded Rectangle 24">
              <a:extLst>
                <a:ext uri="{FF2B5EF4-FFF2-40B4-BE49-F238E27FC236}">
                  <a16:creationId xmlns:a16="http://schemas.microsoft.com/office/drawing/2014/main" id="{EE17A035-4F3F-415E-BEA7-3331C045288F}"/>
                </a:ext>
              </a:extLst>
            </p:cNvPr>
            <p:cNvSpPr/>
            <p:nvPr/>
          </p:nvSpPr>
          <p:spPr bwMode="auto">
            <a:xfrm>
              <a:off x="755650" y="1720892"/>
              <a:ext cx="22797286" cy="1483873"/>
            </a:xfrm>
            <a:prstGeom prst="roundRect">
              <a:avLst>
                <a:gd name="adj" fmla="val 5492"/>
              </a:avLst>
            </a:prstGeom>
            <a:solidFill>
              <a:srgbClr val="9BBB59">
                <a:lumMod val="40000"/>
                <a:lumOff val="60000"/>
              </a:srgbClr>
            </a:solidFill>
            <a:ln w="19050" cap="flat" cmpd="sng" algn="ctr">
              <a:solidFill>
                <a:sysClr val="window" lastClr="FFFFFF"/>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67" name="Group 25">
              <a:extLst>
                <a:ext uri="{FF2B5EF4-FFF2-40B4-BE49-F238E27FC236}">
                  <a16:creationId xmlns:a16="http://schemas.microsoft.com/office/drawing/2014/main" id="{91078BEE-5D86-7C94-D7B1-A854C53596BF}"/>
                </a:ext>
              </a:extLst>
            </p:cNvPr>
            <p:cNvGrpSpPr/>
            <p:nvPr/>
          </p:nvGrpSpPr>
          <p:grpSpPr>
            <a:xfrm>
              <a:off x="534988" y="1647866"/>
              <a:ext cx="5812314" cy="1176337"/>
              <a:chOff x="534988" y="1647866"/>
              <a:chExt cx="5812314" cy="1176337"/>
            </a:xfrm>
          </p:grpSpPr>
          <p:sp>
            <p:nvSpPr>
              <p:cNvPr id="268" name="Isosceles Triangle 44">
                <a:extLst>
                  <a:ext uri="{FF2B5EF4-FFF2-40B4-BE49-F238E27FC236}">
                    <a16:creationId xmlns:a16="http://schemas.microsoft.com/office/drawing/2014/main" id="{19F57FF8-D2E7-0ACD-2C45-DC0E8E17FC36}"/>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sp>
            <p:nvSpPr>
              <p:cNvPr id="269" name="Pentagon 27">
                <a:extLst>
                  <a:ext uri="{FF2B5EF4-FFF2-40B4-BE49-F238E27FC236}">
                    <a16:creationId xmlns:a16="http://schemas.microsoft.com/office/drawing/2014/main" id="{18156D04-FC30-5A8A-4EEC-4C279C15DA41}"/>
                  </a:ext>
                </a:extLst>
              </p:cNvPr>
              <p:cNvSpPr/>
              <p:nvPr/>
            </p:nvSpPr>
            <p:spPr bwMode="auto">
              <a:xfrm>
                <a:off x="534988" y="1647866"/>
                <a:ext cx="5547305" cy="564145"/>
              </a:xfrm>
              <a:prstGeom prst="homePlate">
                <a:avLst>
                  <a:gd name="adj" fmla="val 12444"/>
                </a:avLst>
              </a:pr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70" name="Group 11">
                <a:extLst>
                  <a:ext uri="{FF2B5EF4-FFF2-40B4-BE49-F238E27FC236}">
                    <a16:creationId xmlns:a16="http://schemas.microsoft.com/office/drawing/2014/main" id="{FF13F8ED-B111-0189-176E-56334A9DDA29}"/>
                  </a:ext>
                </a:extLst>
              </p:cNvPr>
              <p:cNvGrpSpPr/>
              <p:nvPr/>
            </p:nvGrpSpPr>
            <p:grpSpPr bwMode="auto">
              <a:xfrm>
                <a:off x="683775" y="1836907"/>
                <a:ext cx="582199" cy="537956"/>
                <a:chOff x="7440266" y="3398551"/>
                <a:chExt cx="757238" cy="765175"/>
              </a:xfrm>
              <a:solidFill>
                <a:sysClr val="window" lastClr="FFFFFF">
                  <a:lumMod val="95000"/>
                </a:sysClr>
              </a:solidFill>
            </p:grpSpPr>
            <p:sp>
              <p:nvSpPr>
                <p:cNvPr id="273" name="Freeform 31">
                  <a:extLst>
                    <a:ext uri="{FF2B5EF4-FFF2-40B4-BE49-F238E27FC236}">
                      <a16:creationId xmlns:a16="http://schemas.microsoft.com/office/drawing/2014/main" id="{FEA5653D-9395-EF29-8F1F-8ECFC4E2BE86}"/>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4" name="Freeform 32">
                  <a:extLst>
                    <a:ext uri="{FF2B5EF4-FFF2-40B4-BE49-F238E27FC236}">
                      <a16:creationId xmlns:a16="http://schemas.microsoft.com/office/drawing/2014/main" id="{3C3B4F3B-F7F8-D07D-AFD8-D18F6F579C83}"/>
                    </a:ext>
                  </a:extLst>
                </p:cNvPr>
                <p:cNvSpPr>
                  <a:spLocks noEditPoints="1"/>
                </p:cNvSpPr>
                <p:nvPr/>
              </p:nvSpPr>
              <p:spPr bwMode="auto">
                <a:xfrm>
                  <a:off x="7440266" y="3814473"/>
                  <a:ext cx="344489" cy="196139"/>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5" name="Freeform 33">
                  <a:extLst>
                    <a:ext uri="{FF2B5EF4-FFF2-40B4-BE49-F238E27FC236}">
                      <a16:creationId xmlns:a16="http://schemas.microsoft.com/office/drawing/2014/main" id="{608A5C0D-D04F-8AE7-F1A5-EF5BE5091A72}"/>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6" name="Rectangle 34">
                  <a:extLst>
                    <a:ext uri="{FF2B5EF4-FFF2-40B4-BE49-F238E27FC236}">
                      <a16:creationId xmlns:a16="http://schemas.microsoft.com/office/drawing/2014/main" id="{AB99B296-903A-B4A3-69C8-B14EE10AB3F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7" name="Rectangle 35">
                  <a:extLst>
                    <a:ext uri="{FF2B5EF4-FFF2-40B4-BE49-F238E27FC236}">
                      <a16:creationId xmlns:a16="http://schemas.microsoft.com/office/drawing/2014/main" id="{168C8086-724B-F73D-48E5-F6D6F34F0D1F}"/>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8" name="Rectangle 36">
                  <a:extLst>
                    <a:ext uri="{FF2B5EF4-FFF2-40B4-BE49-F238E27FC236}">
                      <a16:creationId xmlns:a16="http://schemas.microsoft.com/office/drawing/2014/main" id="{B78208CE-99D7-9EF5-48CF-9CE7E365169B}"/>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9" name="Rectangle 37">
                  <a:extLst>
                    <a:ext uri="{FF2B5EF4-FFF2-40B4-BE49-F238E27FC236}">
                      <a16:creationId xmlns:a16="http://schemas.microsoft.com/office/drawing/2014/main" id="{CFDCF975-D1FF-4D92-1E1A-407B1FF627D0}"/>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grpSp>
          <p:sp>
            <p:nvSpPr>
              <p:cNvPr id="271" name="Chevron 29">
                <a:extLst>
                  <a:ext uri="{FF2B5EF4-FFF2-40B4-BE49-F238E27FC236}">
                    <a16:creationId xmlns:a16="http://schemas.microsoft.com/office/drawing/2014/main" id="{813F4A4A-FA56-F0DC-FA83-C861FE80ED5B}"/>
                  </a:ext>
                </a:extLst>
              </p:cNvPr>
              <p:cNvSpPr/>
              <p:nvPr/>
            </p:nvSpPr>
            <p:spPr bwMode="auto">
              <a:xfrm>
                <a:off x="1330000" y="1771634"/>
                <a:ext cx="142625" cy="707897"/>
              </a:xfrm>
              <a:prstGeom prst="chevron">
                <a:avLst>
                  <a:gd name="adj" fmla="val 68110"/>
                </a:avLst>
              </a:prstGeom>
              <a:solidFill>
                <a:sysClr val="window" lastClr="FFFFFF"/>
              </a:solidFill>
              <a:ln w="25400" cap="flat" cmpd="sng" algn="ctr">
                <a:noFill/>
                <a:prstDash val="solid"/>
              </a:ln>
              <a:effectLst>
                <a:innerShdw blurRad="63500" dist="50800" dir="5400000">
                  <a:prstClr val="black">
                    <a:alpha val="50000"/>
                  </a:prstClr>
                </a:innerShdw>
              </a:effectLst>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2" name="TextBox 13">
                <a:extLst>
                  <a:ext uri="{FF2B5EF4-FFF2-40B4-BE49-F238E27FC236}">
                    <a16:creationId xmlns:a16="http://schemas.microsoft.com/office/drawing/2014/main" id="{3DA598D7-E157-2F81-C735-F58B72B66EB6}"/>
                  </a:ext>
                </a:extLst>
              </p:cNvPr>
              <p:cNvSpPr txBox="1">
                <a:spLocks noChangeArrowheads="1"/>
              </p:cNvSpPr>
              <p:nvPr/>
            </p:nvSpPr>
            <p:spPr bwMode="auto">
              <a:xfrm>
                <a:off x="1128663" y="1765502"/>
                <a:ext cx="5218639" cy="26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err="1">
                    <a:ln>
                      <a:noFill/>
                    </a:ln>
                    <a:solidFill>
                      <a:prstClr val="white"/>
                    </a:solidFill>
                    <a:effectLst/>
                    <a:uLnTx/>
                    <a:uFillTx/>
                    <a:latin typeface="Tahoma" pitchFamily="34" charset="0"/>
                    <a:ea typeface="+mn-ea"/>
                    <a:cs typeface="Tahoma" pitchFamily="34" charset="0"/>
                  </a:rPr>
                  <a:t>Câu</a:t>
                </a:r>
                <a:r>
                  <a:rPr kumimoji="0" lang="en-US" sz="4800" b="1" i="0" u="none" strike="noStrike" kern="1200" cap="none" spc="0" normalizeH="0" baseline="0" noProof="0">
                    <a:ln>
                      <a:noFill/>
                    </a:ln>
                    <a:solidFill>
                      <a:prstClr val="white"/>
                    </a:solidFill>
                    <a:effectLst/>
                    <a:uLnTx/>
                    <a:uFillTx/>
                    <a:latin typeface="Tahoma" pitchFamily="34" charset="0"/>
                    <a:ea typeface="+mn-ea"/>
                    <a:cs typeface="Tahoma" pitchFamily="34" charset="0"/>
                  </a:rPr>
                  <a:t> 11/sgk/14</a:t>
                </a:r>
                <a:endParaRPr kumimoji="0" lang="en-US"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endParaRPr>
              </a:p>
            </p:txBody>
          </p:sp>
        </p:grpSp>
      </p:grpSp>
      <p:pic>
        <p:nvPicPr>
          <p:cNvPr id="3" name="Picture 2">
            <a:extLst>
              <a:ext uri="{FF2B5EF4-FFF2-40B4-BE49-F238E27FC236}">
                <a16:creationId xmlns:a16="http://schemas.microsoft.com/office/drawing/2014/main" id="{EB95F27E-2945-1671-FB89-D8C4CF20F4B5}"/>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5300"/>
                    </a14:imgEffect>
                    <a14:imgEffect>
                      <a14:saturation sat="66000"/>
                    </a14:imgEffect>
                  </a14:imgLayer>
                </a14:imgProps>
              </a:ext>
            </a:extLst>
          </a:blip>
          <a:stretch>
            <a:fillRect/>
          </a:stretch>
        </p:blipFill>
        <p:spPr>
          <a:xfrm>
            <a:off x="6325058" y="2024525"/>
            <a:ext cx="16062994" cy="4659090"/>
          </a:xfrm>
          <a:prstGeom prst="rect">
            <a:avLst/>
          </a:prstGeom>
        </p:spPr>
      </p:pic>
      <p:graphicFrame>
        <p:nvGraphicFramePr>
          <p:cNvPr id="7" name="Table 6">
            <a:extLst>
              <a:ext uri="{FF2B5EF4-FFF2-40B4-BE49-F238E27FC236}">
                <a16:creationId xmlns:a16="http://schemas.microsoft.com/office/drawing/2014/main" id="{6DDD0144-93EF-4021-0318-3344C28436E2}"/>
              </a:ext>
            </a:extLst>
          </p:cNvPr>
          <p:cNvGraphicFramePr>
            <a:graphicFrameLocks noGrp="1"/>
          </p:cNvGraphicFramePr>
          <p:nvPr>
            <p:extLst>
              <p:ext uri="{D42A27DB-BD31-4B8C-83A1-F6EECF244321}">
                <p14:modId xmlns:p14="http://schemas.microsoft.com/office/powerpoint/2010/main" val="409807803"/>
              </p:ext>
            </p:extLst>
          </p:nvPr>
        </p:nvGraphicFramePr>
        <p:xfrm>
          <a:off x="3994722" y="7131372"/>
          <a:ext cx="19928768" cy="6323648"/>
        </p:xfrm>
        <a:graphic>
          <a:graphicData uri="http://schemas.openxmlformats.org/drawingml/2006/table">
            <a:tbl>
              <a:tblPr firstRow="1" firstCol="1" bandRow="1">
                <a:tableStyleId>{5C22544A-7EE6-4342-B048-85BDC9FD1C3A}</a:tableStyleId>
              </a:tblPr>
              <a:tblGrid>
                <a:gridCol w="19928768">
                  <a:extLst>
                    <a:ext uri="{9D8B030D-6E8A-4147-A177-3AD203B41FA5}">
                      <a16:colId xmlns:a16="http://schemas.microsoft.com/office/drawing/2014/main" val="2389046977"/>
                    </a:ext>
                  </a:extLst>
                </a:gridCol>
              </a:tblGrid>
              <a:tr h="6284863">
                <a:tc>
                  <a:txBody>
                    <a:bodyPr/>
                    <a:lstStyle/>
                    <a:p>
                      <a:pPr marL="0" marR="0" algn="just">
                        <a:lnSpc>
                          <a:spcPct val="150000"/>
                        </a:lnSpc>
                        <a:spcBef>
                          <a:spcPts val="0"/>
                        </a:spcBef>
                        <a:spcAft>
                          <a:spcPts val="0"/>
                        </a:spcAft>
                      </a:pPr>
                      <a:r>
                        <a:rPr lang="nl-NL" sz="2800">
                          <a:solidFill>
                            <a:schemeClr val="tx1"/>
                          </a:solidFill>
                          <a:effectLst/>
                        </a:rPr>
                        <a:t>Trạm 1:</a:t>
                      </a:r>
                      <a:endParaRPr lang="en-US" sz="2800">
                        <a:solidFill>
                          <a:schemeClr val="tx1"/>
                        </a:solidFill>
                        <a:effectLst/>
                      </a:endParaRPr>
                    </a:p>
                    <a:p>
                      <a:pPr marL="0" marR="0" algn="just">
                        <a:lnSpc>
                          <a:spcPct val="150000"/>
                        </a:lnSpc>
                        <a:spcBef>
                          <a:spcPts val="0"/>
                        </a:spcBef>
                        <a:spcAft>
                          <a:spcPts val="0"/>
                        </a:spcAft>
                      </a:pPr>
                      <a:r>
                        <a:rPr lang="nl-NL" sz="2800">
                          <a:solidFill>
                            <a:schemeClr val="tx1"/>
                          </a:solidFill>
                          <a:effectLst/>
                        </a:rPr>
                        <a:t>a. Phản ứng (1): Chiều thuận: Thu nhiệt; Chiều nghịch: Tỏa nhiệt. </a:t>
                      </a:r>
                      <a:endParaRPr lang="en-US" sz="2800">
                        <a:solidFill>
                          <a:schemeClr val="tx1"/>
                        </a:solidFill>
                        <a:effectLst/>
                      </a:endParaRPr>
                    </a:p>
                    <a:p>
                      <a:pPr marL="0" marR="0" algn="just">
                        <a:lnSpc>
                          <a:spcPct val="150000"/>
                        </a:lnSpc>
                        <a:spcBef>
                          <a:spcPts val="0"/>
                        </a:spcBef>
                        <a:spcAft>
                          <a:spcPts val="0"/>
                        </a:spcAft>
                      </a:pPr>
                      <a:r>
                        <a:rPr lang="nl-NL" sz="2800">
                          <a:solidFill>
                            <a:schemeClr val="tx1"/>
                          </a:solidFill>
                          <a:effectLst/>
                        </a:rPr>
                        <a:t>Để CBHH chuyển dịch chiều thuận thì cần tăng nhiệt độ. </a:t>
                      </a:r>
                      <a:endParaRPr lang="en-US" sz="2800">
                        <a:solidFill>
                          <a:schemeClr val="tx1"/>
                        </a:solidFill>
                        <a:effectLst/>
                      </a:endParaRPr>
                    </a:p>
                    <a:p>
                      <a:pPr marL="0" marR="0" algn="just">
                        <a:lnSpc>
                          <a:spcPct val="150000"/>
                        </a:lnSpc>
                        <a:spcBef>
                          <a:spcPts val="0"/>
                        </a:spcBef>
                        <a:spcAft>
                          <a:spcPts val="0"/>
                        </a:spcAft>
                      </a:pPr>
                      <a:r>
                        <a:rPr lang="nl-NL" sz="2800">
                          <a:solidFill>
                            <a:schemeClr val="tx1"/>
                          </a:solidFill>
                          <a:effectLst/>
                        </a:rPr>
                        <a:t>Phản ứng (2): Chiều thuận: Tỏa nhiệt; Chiều nghịch: Thu nhiệt. </a:t>
                      </a:r>
                      <a:endParaRPr lang="en-US" sz="2800">
                        <a:solidFill>
                          <a:schemeClr val="tx1"/>
                        </a:solidFill>
                        <a:effectLst/>
                      </a:endParaRPr>
                    </a:p>
                    <a:p>
                      <a:pPr marL="0" marR="0" algn="just">
                        <a:lnSpc>
                          <a:spcPct val="150000"/>
                        </a:lnSpc>
                        <a:spcBef>
                          <a:spcPts val="0"/>
                        </a:spcBef>
                        <a:spcAft>
                          <a:spcPts val="0"/>
                        </a:spcAft>
                      </a:pPr>
                      <a:r>
                        <a:rPr lang="nl-NL" sz="2800">
                          <a:solidFill>
                            <a:schemeClr val="tx1"/>
                          </a:solidFill>
                          <a:effectLst/>
                        </a:rPr>
                        <a:t>Để CBHH chuyển dịch chiều thuận thì cần giảm nhiệt độ.</a:t>
                      </a:r>
                      <a:endParaRPr lang="en-US" sz="2800">
                        <a:solidFill>
                          <a:schemeClr val="tx1"/>
                        </a:solidFill>
                        <a:effectLst/>
                      </a:endParaRPr>
                    </a:p>
                    <a:p>
                      <a:pPr marL="0" marR="0" algn="just">
                        <a:lnSpc>
                          <a:spcPct val="150000"/>
                        </a:lnSpc>
                        <a:spcBef>
                          <a:spcPts val="0"/>
                        </a:spcBef>
                        <a:spcAft>
                          <a:spcPts val="0"/>
                        </a:spcAft>
                      </a:pPr>
                      <a:r>
                        <a:rPr lang="nl-NL" sz="2800">
                          <a:solidFill>
                            <a:schemeClr val="tx1"/>
                          </a:solidFill>
                          <a:effectLst/>
                        </a:rPr>
                        <a:t>b. Lượng nước được lấy dư để đảm bảo CBHH chuyển dịch theo chiều giảm nồng độ của nước hay chuyển dịch theo chiều thuận. </a:t>
                      </a:r>
                      <a:endParaRPr lang="en-US" sz="2800">
                        <a:solidFill>
                          <a:schemeClr val="tx1"/>
                        </a:solidFill>
                        <a:effectLst/>
                      </a:endParaRPr>
                    </a:p>
                    <a:p>
                      <a:pPr marL="0" marR="0" algn="just">
                        <a:lnSpc>
                          <a:spcPct val="150000"/>
                        </a:lnSpc>
                        <a:spcBef>
                          <a:spcPts val="0"/>
                        </a:spcBef>
                        <a:spcAft>
                          <a:spcPts val="0"/>
                        </a:spcAft>
                      </a:pPr>
                      <a:r>
                        <a:rPr lang="nl-NL" sz="2800">
                          <a:solidFill>
                            <a:schemeClr val="tx1"/>
                          </a:solidFill>
                          <a:effectLst/>
                        </a:rPr>
                        <a:t>c. CBHH (1): Chiều thuận có nhiều phân tử khí (g) hơn chiều nghịch. </a:t>
                      </a:r>
                      <a:endParaRPr lang="en-US" sz="2800">
                        <a:solidFill>
                          <a:schemeClr val="tx1"/>
                        </a:solidFill>
                        <a:effectLst/>
                      </a:endParaRPr>
                    </a:p>
                    <a:p>
                      <a:pPr marL="0" marR="0" algn="just">
                        <a:lnSpc>
                          <a:spcPct val="150000"/>
                        </a:lnSpc>
                        <a:spcBef>
                          <a:spcPts val="0"/>
                        </a:spcBef>
                        <a:spcAft>
                          <a:spcPts val="0"/>
                        </a:spcAft>
                      </a:pPr>
                      <a:r>
                        <a:rPr lang="nl-NL" sz="2800">
                          <a:solidFill>
                            <a:schemeClr val="tx1"/>
                          </a:solidFill>
                          <a:effectLst/>
                        </a:rPr>
                        <a:t>Tăng áp suất, CB chuyển dịch theo chiều nghịch. </a:t>
                      </a:r>
                      <a:endParaRPr lang="en-US" sz="2800">
                        <a:solidFill>
                          <a:schemeClr val="tx1"/>
                        </a:solidFill>
                        <a:effectLst/>
                      </a:endParaRPr>
                    </a:p>
                    <a:p>
                      <a:pPr marL="0" marR="0" algn="just">
                        <a:lnSpc>
                          <a:spcPct val="150000"/>
                        </a:lnSpc>
                        <a:spcBef>
                          <a:spcPts val="0"/>
                        </a:spcBef>
                        <a:spcAft>
                          <a:spcPts val="0"/>
                        </a:spcAft>
                      </a:pPr>
                      <a:r>
                        <a:rPr lang="nl-NL" sz="2800">
                          <a:solidFill>
                            <a:schemeClr val="tx1"/>
                          </a:solidFill>
                          <a:effectLst/>
                        </a:rPr>
                        <a:t>CBHH (2): Lượng khí chiều thuận và nghịch như nhau, áp suất không ảnh hưởng đến chuyển dịch cân bằng. </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E4F2C9"/>
                    </a:solidFill>
                  </a:tcPr>
                </a:tc>
                <a:extLst>
                  <a:ext uri="{0D108BD9-81ED-4DB2-BD59-A6C34878D82A}">
                    <a16:rowId xmlns:a16="http://schemas.microsoft.com/office/drawing/2014/main" val="2970448015"/>
                  </a:ext>
                </a:extLst>
              </a:tr>
            </a:tbl>
          </a:graphicData>
        </a:graphic>
      </p:graphicFrame>
    </p:spTree>
    <p:extLst>
      <p:ext uri="{BB962C8B-B14F-4D97-AF65-F5344CB8AC3E}">
        <p14:creationId xmlns:p14="http://schemas.microsoft.com/office/powerpoint/2010/main" val="1410350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circle(in)">
                                      <p:cBhvr>
                                        <p:cTn id="7" dur="2000"/>
                                        <p:tgtEl>
                                          <p:spTgt spid="46"/>
                                        </p:tgtEl>
                                      </p:cBhvr>
                                    </p:animEffect>
                                  </p:childTnLst>
                                </p:cTn>
                              </p:par>
                              <p:par>
                                <p:cTn id="8" presetID="6"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grpSp>
        <p:nvGrpSpPr>
          <p:cNvPr id="46" name="Group 88">
            <a:extLst>
              <a:ext uri="{FF2B5EF4-FFF2-40B4-BE49-F238E27FC236}">
                <a16:creationId xmlns:a16="http://schemas.microsoft.com/office/drawing/2014/main" id="{89949DF0-2360-0822-0451-B3D43DBDEE77}"/>
              </a:ext>
            </a:extLst>
          </p:cNvPr>
          <p:cNvGrpSpPr/>
          <p:nvPr/>
        </p:nvGrpSpPr>
        <p:grpSpPr>
          <a:xfrm>
            <a:off x="398214" y="6710911"/>
            <a:ext cx="23671341" cy="6941472"/>
            <a:chOff x="227862" y="2616633"/>
            <a:chExt cx="11834900" cy="2485656"/>
          </a:xfrm>
        </p:grpSpPr>
        <p:sp>
          <p:nvSpPr>
            <p:cNvPr id="47" name="Rounded Rectangle 4">
              <a:extLst>
                <a:ext uri="{FF2B5EF4-FFF2-40B4-BE49-F238E27FC236}">
                  <a16:creationId xmlns:a16="http://schemas.microsoft.com/office/drawing/2014/main" id="{533A3AF6-CB17-E64A-7561-8A4709C06959}"/>
                </a:ext>
              </a:extLst>
            </p:cNvPr>
            <p:cNvSpPr/>
            <p:nvPr/>
          </p:nvSpPr>
          <p:spPr>
            <a:xfrm>
              <a:off x="227862" y="2616633"/>
              <a:ext cx="11834900" cy="2485656"/>
            </a:xfrm>
            <a:prstGeom prst="roundRect">
              <a:avLst>
                <a:gd name="adj" fmla="val 2239"/>
              </a:avLst>
            </a:prstGeom>
            <a:solidFill>
              <a:srgbClr val="F79646">
                <a:lumMod val="20000"/>
                <a:lumOff val="80000"/>
              </a:srgbClr>
            </a:solidFill>
            <a:ln w="19050" cap="flat" cmpd="sng" algn="ctr">
              <a:solidFill>
                <a:srgbClr val="F79646">
                  <a:lumMod val="50000"/>
                </a:srgbClr>
              </a:solidFill>
              <a:prstDash val="solid"/>
            </a:ln>
            <a:effectLst>
              <a:innerShdw blurRad="114300">
                <a:prstClr val="black"/>
              </a:innerShdw>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48" name="Group 5">
              <a:extLst>
                <a:ext uri="{FF2B5EF4-FFF2-40B4-BE49-F238E27FC236}">
                  <a16:creationId xmlns:a16="http://schemas.microsoft.com/office/drawing/2014/main" id="{B51634C0-3A58-16D0-A779-09F3E36371C5}"/>
                </a:ext>
              </a:extLst>
            </p:cNvPr>
            <p:cNvGrpSpPr/>
            <p:nvPr/>
          </p:nvGrpSpPr>
          <p:grpSpPr>
            <a:xfrm>
              <a:off x="227862" y="2681244"/>
              <a:ext cx="1740439" cy="456057"/>
              <a:chOff x="1323953" y="4504209"/>
              <a:chExt cx="3411893" cy="828634"/>
            </a:xfrm>
          </p:grpSpPr>
          <p:sp>
            <p:nvSpPr>
              <p:cNvPr id="49" name="Freeform 20">
                <a:extLst>
                  <a:ext uri="{FF2B5EF4-FFF2-40B4-BE49-F238E27FC236}">
                    <a16:creationId xmlns:a16="http://schemas.microsoft.com/office/drawing/2014/main" id="{CB2C6447-F10A-85B5-351E-1368979AA8E1}"/>
                  </a:ext>
                </a:extLst>
              </p:cNvPr>
              <p:cNvSpPr>
                <a:spLocks/>
              </p:cNvSpPr>
              <p:nvPr/>
            </p:nvSpPr>
            <p:spPr bwMode="auto">
              <a:xfrm rot="16200000" flipV="1">
                <a:off x="2875907" y="3472901"/>
                <a:ext cx="828631" cy="2891247"/>
              </a:xfrm>
              <a:prstGeom prst="round1Rect">
                <a:avLst/>
              </a:prstGeom>
              <a:solidFill>
                <a:sysClr val="window" lastClr="FFFFFF"/>
              </a:solidFill>
              <a:ln w="57150">
                <a:solidFill>
                  <a:srgbClr val="F79646">
                    <a:lumMod val="50000"/>
                  </a:srgbClr>
                </a:solidFill>
              </a:ln>
              <a:effectLst>
                <a:innerShdw blurRad="63500" dist="50800" dir="18900000">
                  <a:prstClr val="black">
                    <a:alpha val="50000"/>
                  </a:prstClr>
                </a:innerShdw>
              </a:effectLst>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50" name="TextBox 7">
                <a:extLst>
                  <a:ext uri="{FF2B5EF4-FFF2-40B4-BE49-F238E27FC236}">
                    <a16:creationId xmlns:a16="http://schemas.microsoft.com/office/drawing/2014/main" id="{7DBB913B-8810-03CA-0284-DFEEA75DF4A7}"/>
                  </a:ext>
                </a:extLst>
              </p:cNvPr>
              <p:cNvSpPr txBox="1"/>
              <p:nvPr/>
            </p:nvSpPr>
            <p:spPr>
              <a:xfrm>
                <a:off x="2170219" y="4574870"/>
                <a:ext cx="2440280" cy="731764"/>
              </a:xfrm>
              <a:prstGeom prst="rect">
                <a:avLst/>
              </a:prstGeom>
              <a:noFill/>
            </p:spPr>
            <p:txBody>
              <a:bodyPr wrap="none" rtlCol="0">
                <a:spAutoFit/>
              </a:bodyPr>
              <a:lstStyle/>
              <a:p>
                <a:pPr marL="0" marR="0" lvl="0" indent="0" defTabSz="217706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8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51" name="Round Diagonal Corner Rectangle 8">
                <a:extLst>
                  <a:ext uri="{FF2B5EF4-FFF2-40B4-BE49-F238E27FC236}">
                    <a16:creationId xmlns:a16="http://schemas.microsoft.com/office/drawing/2014/main" id="{C8F2E8D7-6263-EA9F-860C-FFD8DF7C34FF}"/>
                  </a:ext>
                </a:extLst>
              </p:cNvPr>
              <p:cNvSpPr/>
              <p:nvPr/>
            </p:nvSpPr>
            <p:spPr>
              <a:xfrm flipV="1">
                <a:off x="1323953" y="4512362"/>
                <a:ext cx="852450" cy="820481"/>
              </a:xfrm>
              <a:prstGeom prst="round2DiagRect">
                <a:avLst/>
              </a:prstGeom>
              <a:solidFill>
                <a:srgbClr val="F79646">
                  <a:lumMod val="75000"/>
                </a:srgbClr>
              </a:solidFill>
              <a:ln w="57150" cap="flat" cmpd="sng" algn="ctr">
                <a:solidFill>
                  <a:srgbClr val="F79646">
                    <a:lumMod val="50000"/>
                  </a:srgbClr>
                </a:solidFill>
                <a:prstDash val="solid"/>
              </a:ln>
              <a:effectLst>
                <a:innerShdw blurRad="114300">
                  <a:prstClr val="black"/>
                </a:innerShdw>
              </a:effectLst>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sp>
            <p:nvSpPr>
              <p:cNvPr id="52" name="Freeform 9">
                <a:extLst>
                  <a:ext uri="{FF2B5EF4-FFF2-40B4-BE49-F238E27FC236}">
                    <a16:creationId xmlns:a16="http://schemas.microsoft.com/office/drawing/2014/main" id="{0C11A332-74F2-211E-5420-721D195E6240}"/>
                  </a:ext>
                </a:extLst>
              </p:cNvPr>
              <p:cNvSpPr>
                <a:spLocks noEditPoints="1"/>
              </p:cNvSpPr>
              <p:nvPr/>
            </p:nvSpPr>
            <p:spPr bwMode="auto">
              <a:xfrm>
                <a:off x="1386567" y="4559517"/>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264" name="Group 20">
            <a:extLst>
              <a:ext uri="{FF2B5EF4-FFF2-40B4-BE49-F238E27FC236}">
                <a16:creationId xmlns:a16="http://schemas.microsoft.com/office/drawing/2014/main" id="{3610751E-E89B-16A3-0727-666AB97FA645}"/>
              </a:ext>
            </a:extLst>
          </p:cNvPr>
          <p:cNvGrpSpPr/>
          <p:nvPr/>
        </p:nvGrpSpPr>
        <p:grpSpPr>
          <a:xfrm>
            <a:off x="234469" y="1798913"/>
            <a:ext cx="23825349" cy="4924622"/>
            <a:chOff x="534988" y="1647866"/>
            <a:chExt cx="23017948" cy="1556899"/>
          </a:xfrm>
        </p:grpSpPr>
        <p:sp>
          <p:nvSpPr>
            <p:cNvPr id="266" name="Rounded Rectangle 24">
              <a:extLst>
                <a:ext uri="{FF2B5EF4-FFF2-40B4-BE49-F238E27FC236}">
                  <a16:creationId xmlns:a16="http://schemas.microsoft.com/office/drawing/2014/main" id="{EE17A035-4F3F-415E-BEA7-3331C045288F}"/>
                </a:ext>
              </a:extLst>
            </p:cNvPr>
            <p:cNvSpPr/>
            <p:nvPr/>
          </p:nvSpPr>
          <p:spPr bwMode="auto">
            <a:xfrm>
              <a:off x="755650" y="1720892"/>
              <a:ext cx="22797286" cy="1483873"/>
            </a:xfrm>
            <a:prstGeom prst="roundRect">
              <a:avLst>
                <a:gd name="adj" fmla="val 5492"/>
              </a:avLst>
            </a:prstGeom>
            <a:solidFill>
              <a:srgbClr val="9BBB59">
                <a:lumMod val="40000"/>
                <a:lumOff val="60000"/>
              </a:srgbClr>
            </a:solidFill>
            <a:ln w="19050" cap="flat" cmpd="sng" algn="ctr">
              <a:solidFill>
                <a:sysClr val="window" lastClr="FFFFFF"/>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67" name="Group 25">
              <a:extLst>
                <a:ext uri="{FF2B5EF4-FFF2-40B4-BE49-F238E27FC236}">
                  <a16:creationId xmlns:a16="http://schemas.microsoft.com/office/drawing/2014/main" id="{91078BEE-5D86-7C94-D7B1-A854C53596BF}"/>
                </a:ext>
              </a:extLst>
            </p:cNvPr>
            <p:cNvGrpSpPr/>
            <p:nvPr/>
          </p:nvGrpSpPr>
          <p:grpSpPr>
            <a:xfrm>
              <a:off x="534988" y="1647866"/>
              <a:ext cx="5812314" cy="1176337"/>
              <a:chOff x="534988" y="1647866"/>
              <a:chExt cx="5812314" cy="1176337"/>
            </a:xfrm>
          </p:grpSpPr>
          <p:sp>
            <p:nvSpPr>
              <p:cNvPr id="268" name="Isosceles Triangle 44">
                <a:extLst>
                  <a:ext uri="{FF2B5EF4-FFF2-40B4-BE49-F238E27FC236}">
                    <a16:creationId xmlns:a16="http://schemas.microsoft.com/office/drawing/2014/main" id="{19F57FF8-D2E7-0ACD-2C45-DC0E8E17FC36}"/>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sp>
            <p:nvSpPr>
              <p:cNvPr id="269" name="Pentagon 27">
                <a:extLst>
                  <a:ext uri="{FF2B5EF4-FFF2-40B4-BE49-F238E27FC236}">
                    <a16:creationId xmlns:a16="http://schemas.microsoft.com/office/drawing/2014/main" id="{18156D04-FC30-5A8A-4EEC-4C279C15DA41}"/>
                  </a:ext>
                </a:extLst>
              </p:cNvPr>
              <p:cNvSpPr/>
              <p:nvPr/>
            </p:nvSpPr>
            <p:spPr bwMode="auto">
              <a:xfrm>
                <a:off x="534988" y="1647866"/>
                <a:ext cx="5547305" cy="564145"/>
              </a:xfrm>
              <a:prstGeom prst="homePlate">
                <a:avLst>
                  <a:gd name="adj" fmla="val 12444"/>
                </a:avLst>
              </a:pr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70" name="Group 11">
                <a:extLst>
                  <a:ext uri="{FF2B5EF4-FFF2-40B4-BE49-F238E27FC236}">
                    <a16:creationId xmlns:a16="http://schemas.microsoft.com/office/drawing/2014/main" id="{FF13F8ED-B111-0189-176E-56334A9DDA29}"/>
                  </a:ext>
                </a:extLst>
              </p:cNvPr>
              <p:cNvGrpSpPr/>
              <p:nvPr/>
            </p:nvGrpSpPr>
            <p:grpSpPr bwMode="auto">
              <a:xfrm>
                <a:off x="683775" y="1836907"/>
                <a:ext cx="582199" cy="537956"/>
                <a:chOff x="7440266" y="3398551"/>
                <a:chExt cx="757238" cy="765175"/>
              </a:xfrm>
              <a:solidFill>
                <a:sysClr val="window" lastClr="FFFFFF">
                  <a:lumMod val="95000"/>
                </a:sysClr>
              </a:solidFill>
            </p:grpSpPr>
            <p:sp>
              <p:nvSpPr>
                <p:cNvPr id="273" name="Freeform 31">
                  <a:extLst>
                    <a:ext uri="{FF2B5EF4-FFF2-40B4-BE49-F238E27FC236}">
                      <a16:creationId xmlns:a16="http://schemas.microsoft.com/office/drawing/2014/main" id="{FEA5653D-9395-EF29-8F1F-8ECFC4E2BE86}"/>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4" name="Freeform 32">
                  <a:extLst>
                    <a:ext uri="{FF2B5EF4-FFF2-40B4-BE49-F238E27FC236}">
                      <a16:creationId xmlns:a16="http://schemas.microsoft.com/office/drawing/2014/main" id="{3C3B4F3B-F7F8-D07D-AFD8-D18F6F579C83}"/>
                    </a:ext>
                  </a:extLst>
                </p:cNvPr>
                <p:cNvSpPr>
                  <a:spLocks noEditPoints="1"/>
                </p:cNvSpPr>
                <p:nvPr/>
              </p:nvSpPr>
              <p:spPr bwMode="auto">
                <a:xfrm>
                  <a:off x="7440266" y="3814473"/>
                  <a:ext cx="344489" cy="196139"/>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5" name="Freeform 33">
                  <a:extLst>
                    <a:ext uri="{FF2B5EF4-FFF2-40B4-BE49-F238E27FC236}">
                      <a16:creationId xmlns:a16="http://schemas.microsoft.com/office/drawing/2014/main" id="{608A5C0D-D04F-8AE7-F1A5-EF5BE5091A72}"/>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6" name="Rectangle 34">
                  <a:extLst>
                    <a:ext uri="{FF2B5EF4-FFF2-40B4-BE49-F238E27FC236}">
                      <a16:creationId xmlns:a16="http://schemas.microsoft.com/office/drawing/2014/main" id="{AB99B296-903A-B4A3-69C8-B14EE10AB3F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7" name="Rectangle 35">
                  <a:extLst>
                    <a:ext uri="{FF2B5EF4-FFF2-40B4-BE49-F238E27FC236}">
                      <a16:creationId xmlns:a16="http://schemas.microsoft.com/office/drawing/2014/main" id="{168C8086-724B-F73D-48E5-F6D6F34F0D1F}"/>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8" name="Rectangle 36">
                  <a:extLst>
                    <a:ext uri="{FF2B5EF4-FFF2-40B4-BE49-F238E27FC236}">
                      <a16:creationId xmlns:a16="http://schemas.microsoft.com/office/drawing/2014/main" id="{B78208CE-99D7-9EF5-48CF-9CE7E365169B}"/>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9" name="Rectangle 37">
                  <a:extLst>
                    <a:ext uri="{FF2B5EF4-FFF2-40B4-BE49-F238E27FC236}">
                      <a16:creationId xmlns:a16="http://schemas.microsoft.com/office/drawing/2014/main" id="{CFDCF975-D1FF-4D92-1E1A-407B1FF627D0}"/>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grpSp>
          <p:sp>
            <p:nvSpPr>
              <p:cNvPr id="271" name="Chevron 29">
                <a:extLst>
                  <a:ext uri="{FF2B5EF4-FFF2-40B4-BE49-F238E27FC236}">
                    <a16:creationId xmlns:a16="http://schemas.microsoft.com/office/drawing/2014/main" id="{813F4A4A-FA56-F0DC-FA83-C861FE80ED5B}"/>
                  </a:ext>
                </a:extLst>
              </p:cNvPr>
              <p:cNvSpPr/>
              <p:nvPr/>
            </p:nvSpPr>
            <p:spPr bwMode="auto">
              <a:xfrm>
                <a:off x="1330000" y="1771634"/>
                <a:ext cx="142625" cy="707897"/>
              </a:xfrm>
              <a:prstGeom prst="chevron">
                <a:avLst>
                  <a:gd name="adj" fmla="val 68110"/>
                </a:avLst>
              </a:prstGeom>
              <a:solidFill>
                <a:sysClr val="window" lastClr="FFFFFF"/>
              </a:solidFill>
              <a:ln w="25400" cap="flat" cmpd="sng" algn="ctr">
                <a:noFill/>
                <a:prstDash val="solid"/>
              </a:ln>
              <a:effectLst>
                <a:innerShdw blurRad="63500" dist="50800" dir="5400000">
                  <a:prstClr val="black">
                    <a:alpha val="50000"/>
                  </a:prstClr>
                </a:innerShdw>
              </a:effectLst>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2" name="TextBox 13">
                <a:extLst>
                  <a:ext uri="{FF2B5EF4-FFF2-40B4-BE49-F238E27FC236}">
                    <a16:creationId xmlns:a16="http://schemas.microsoft.com/office/drawing/2014/main" id="{3DA598D7-E157-2F81-C735-F58B72B66EB6}"/>
                  </a:ext>
                </a:extLst>
              </p:cNvPr>
              <p:cNvSpPr txBox="1">
                <a:spLocks noChangeArrowheads="1"/>
              </p:cNvSpPr>
              <p:nvPr/>
            </p:nvSpPr>
            <p:spPr bwMode="auto">
              <a:xfrm>
                <a:off x="1128663" y="1765502"/>
                <a:ext cx="5218639" cy="26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err="1">
                    <a:ln>
                      <a:noFill/>
                    </a:ln>
                    <a:solidFill>
                      <a:prstClr val="white"/>
                    </a:solidFill>
                    <a:effectLst/>
                    <a:uLnTx/>
                    <a:uFillTx/>
                    <a:latin typeface="Tahoma" pitchFamily="34" charset="0"/>
                    <a:ea typeface="+mn-ea"/>
                    <a:cs typeface="Tahoma" pitchFamily="34" charset="0"/>
                  </a:rPr>
                  <a:t>Câu</a:t>
                </a:r>
                <a:r>
                  <a:rPr kumimoji="0" lang="en-US" sz="4800" b="1" i="0" u="none" strike="noStrike" kern="1200" cap="none" spc="0" normalizeH="0" baseline="0" noProof="0">
                    <a:ln>
                      <a:noFill/>
                    </a:ln>
                    <a:solidFill>
                      <a:prstClr val="white"/>
                    </a:solidFill>
                    <a:effectLst/>
                    <a:uLnTx/>
                    <a:uFillTx/>
                    <a:latin typeface="Tahoma" pitchFamily="34" charset="0"/>
                    <a:ea typeface="+mn-ea"/>
                    <a:cs typeface="Tahoma" pitchFamily="34" charset="0"/>
                  </a:rPr>
                  <a:t> 12/sgk/15</a:t>
                </a:r>
                <a:endParaRPr kumimoji="0" lang="en-US"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endParaRPr>
              </a:p>
            </p:txBody>
          </p:sp>
        </p:grpSp>
      </p:grpSp>
      <p:graphicFrame>
        <p:nvGraphicFramePr>
          <p:cNvPr id="7" name="Table 6">
            <a:extLst>
              <a:ext uri="{FF2B5EF4-FFF2-40B4-BE49-F238E27FC236}">
                <a16:creationId xmlns:a16="http://schemas.microsoft.com/office/drawing/2014/main" id="{6DDD0144-93EF-4021-0318-3344C28436E2}"/>
              </a:ext>
            </a:extLst>
          </p:cNvPr>
          <p:cNvGraphicFramePr>
            <a:graphicFrameLocks noGrp="1"/>
          </p:cNvGraphicFramePr>
          <p:nvPr>
            <p:extLst>
              <p:ext uri="{D42A27DB-BD31-4B8C-83A1-F6EECF244321}">
                <p14:modId xmlns:p14="http://schemas.microsoft.com/office/powerpoint/2010/main" val="1597832008"/>
              </p:ext>
            </p:extLst>
          </p:nvPr>
        </p:nvGraphicFramePr>
        <p:xfrm>
          <a:off x="3751429" y="8502935"/>
          <a:ext cx="19928768" cy="3301071"/>
        </p:xfrm>
        <a:graphic>
          <a:graphicData uri="http://schemas.openxmlformats.org/drawingml/2006/table">
            <a:tbl>
              <a:tblPr firstRow="1" firstCol="1" bandRow="1">
                <a:tableStyleId>{5C22544A-7EE6-4342-B048-85BDC9FD1C3A}</a:tableStyleId>
              </a:tblPr>
              <a:tblGrid>
                <a:gridCol w="19928768">
                  <a:extLst>
                    <a:ext uri="{9D8B030D-6E8A-4147-A177-3AD203B41FA5}">
                      <a16:colId xmlns:a16="http://schemas.microsoft.com/office/drawing/2014/main" val="2389046977"/>
                    </a:ext>
                  </a:extLst>
                </a:gridCol>
              </a:tblGrid>
              <a:tr h="3301071">
                <a:tc>
                  <a:txBody>
                    <a:bodyPr/>
                    <a:lstStyle/>
                    <a:p>
                      <a:pPr marL="0" marR="0" algn="just">
                        <a:lnSpc>
                          <a:spcPct val="150000"/>
                        </a:lnSpc>
                        <a:spcBef>
                          <a:spcPts val="0"/>
                        </a:spcBef>
                        <a:spcAft>
                          <a:spcPts val="0"/>
                        </a:spcAft>
                      </a:pPr>
                      <a:r>
                        <a:rPr lang="nl-NL" sz="2800">
                          <a:solidFill>
                            <a:schemeClr val="tx1"/>
                          </a:solidFill>
                          <a:effectLst/>
                        </a:rPr>
                        <a:t>Trạm 2:</a:t>
                      </a:r>
                      <a:endParaRPr lang="en-US" sz="2800">
                        <a:solidFill>
                          <a:schemeClr val="tx1"/>
                        </a:solidFill>
                        <a:effectLst/>
                      </a:endParaRPr>
                    </a:p>
                    <a:p>
                      <a:pPr marL="0" marR="0" algn="just">
                        <a:lnSpc>
                          <a:spcPct val="150000"/>
                        </a:lnSpc>
                        <a:spcBef>
                          <a:spcPts val="0"/>
                        </a:spcBef>
                        <a:spcAft>
                          <a:spcPts val="0"/>
                        </a:spcAft>
                      </a:pPr>
                      <a:r>
                        <a:rPr lang="nl-NL" sz="2800">
                          <a:solidFill>
                            <a:schemeClr val="tx1"/>
                          </a:solidFill>
                          <a:effectLst/>
                        </a:rPr>
                        <a:t>a. </a:t>
                      </a:r>
                      <a:r>
                        <a:rPr lang="en-US" sz="2800">
                          <a:solidFill>
                            <a:schemeClr val="tx1"/>
                          </a:solidFill>
                          <a:effectLst/>
                        </a:rPr>
                        <a:t>Bổ sung nồng độ HbO2 vào cơ thể để cân bằng chuyển dịch sang trái tạo ra nhiều oxygen hơn.</a:t>
                      </a:r>
                    </a:p>
                    <a:p>
                      <a:pPr marL="0" marR="0" algn="just">
                        <a:lnSpc>
                          <a:spcPct val="150000"/>
                        </a:lnSpc>
                        <a:spcBef>
                          <a:spcPts val="0"/>
                        </a:spcBef>
                        <a:spcAft>
                          <a:spcPts val="0"/>
                        </a:spcAft>
                      </a:pPr>
                      <a:r>
                        <a:rPr lang="nl-NL" sz="2800">
                          <a:solidFill>
                            <a:schemeClr val="tx1"/>
                          </a:solidFill>
                          <a:effectLst/>
                        </a:rPr>
                        <a:t>b. </a:t>
                      </a:r>
                      <a:r>
                        <a:rPr lang="en-US" sz="2800">
                          <a:solidFill>
                            <a:schemeClr val="tx1"/>
                          </a:solidFill>
                          <a:effectLst/>
                        </a:rPr>
                        <a:t>Khi lên núi cao, không khí loãng, hàm lượng oxygen thấp nên lượng oxygen cung cấp cho não ít. Vì thế con người có thể bị đau đầu, chóng mặt.</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E4F2C9"/>
                    </a:solidFill>
                  </a:tcPr>
                </a:tc>
                <a:extLst>
                  <a:ext uri="{0D108BD9-81ED-4DB2-BD59-A6C34878D82A}">
                    <a16:rowId xmlns:a16="http://schemas.microsoft.com/office/drawing/2014/main" val="2970448015"/>
                  </a:ext>
                </a:extLst>
              </a:tr>
            </a:tbl>
          </a:graphicData>
        </a:graphic>
      </p:graphicFrame>
      <p:pic>
        <p:nvPicPr>
          <p:cNvPr id="4" name="Picture 3">
            <a:extLst>
              <a:ext uri="{FF2B5EF4-FFF2-40B4-BE49-F238E27FC236}">
                <a16:creationId xmlns:a16="http://schemas.microsoft.com/office/drawing/2014/main" id="{EA95F68E-EB10-9D86-F90C-298FFBD9AADD}"/>
              </a:ext>
            </a:extLst>
          </p:cNvPr>
          <p:cNvPicPr>
            <a:picLocks noChangeAspect="1"/>
          </p:cNvPicPr>
          <p:nvPr/>
        </p:nvPicPr>
        <p:blipFill>
          <a:blip r:embed="rId3"/>
          <a:stretch>
            <a:fillRect/>
          </a:stretch>
        </p:blipFill>
        <p:spPr>
          <a:xfrm>
            <a:off x="6050752" y="2081193"/>
            <a:ext cx="16130821" cy="4499631"/>
          </a:xfrm>
          <a:prstGeom prst="rect">
            <a:avLst/>
          </a:prstGeom>
        </p:spPr>
      </p:pic>
    </p:spTree>
    <p:extLst>
      <p:ext uri="{BB962C8B-B14F-4D97-AF65-F5344CB8AC3E}">
        <p14:creationId xmlns:p14="http://schemas.microsoft.com/office/powerpoint/2010/main" val="342747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4">
            <a:extLst>
              <a:ext uri="{FF2B5EF4-FFF2-40B4-BE49-F238E27FC236}">
                <a16:creationId xmlns:a16="http://schemas.microsoft.com/office/drawing/2014/main" id="{A36AF45F-657B-520C-AC9F-3CD00FA49572}"/>
              </a:ext>
            </a:extLst>
          </p:cNvPr>
          <p:cNvGrpSpPr/>
          <p:nvPr/>
        </p:nvGrpSpPr>
        <p:grpSpPr>
          <a:xfrm>
            <a:off x="760680" y="1771561"/>
            <a:ext cx="6962321" cy="960549"/>
            <a:chOff x="13477876" y="4114800"/>
            <a:chExt cx="6962774" cy="960438"/>
          </a:xfrm>
        </p:grpSpPr>
        <p:sp>
          <p:nvSpPr>
            <p:cNvPr id="3" name="Freeform 71">
              <a:extLst>
                <a:ext uri="{FF2B5EF4-FFF2-40B4-BE49-F238E27FC236}">
                  <a16:creationId xmlns:a16="http://schemas.microsoft.com/office/drawing/2014/main" id="{4F48B44A-F72F-C723-F5CD-489A93AB5CBF}"/>
                </a:ext>
              </a:extLst>
            </p:cNvPr>
            <p:cNvSpPr>
              <a:spLocks/>
            </p:cNvSpPr>
            <p:nvPr/>
          </p:nvSpPr>
          <p:spPr bwMode="auto">
            <a:xfrm>
              <a:off x="13477876" y="4657725"/>
              <a:ext cx="6962774" cy="417513"/>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solidFill>
              <a:srgbClr val="B9E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4" name="Oval 72">
              <a:extLst>
                <a:ext uri="{FF2B5EF4-FFF2-40B4-BE49-F238E27FC236}">
                  <a16:creationId xmlns:a16="http://schemas.microsoft.com/office/drawing/2014/main" id="{C8D962B4-847E-C9E8-B800-DC679A254D01}"/>
                </a:ext>
              </a:extLst>
            </p:cNvPr>
            <p:cNvSpPr>
              <a:spLocks noChangeArrowheads="1"/>
            </p:cNvSpPr>
            <p:nvPr/>
          </p:nvSpPr>
          <p:spPr bwMode="auto">
            <a:xfrm>
              <a:off x="14111288" y="4114800"/>
              <a:ext cx="285750" cy="280988"/>
            </a:xfrm>
            <a:prstGeom prst="ellipse">
              <a:avLst/>
            </a:pr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5" name="Freeform 73">
              <a:extLst>
                <a:ext uri="{FF2B5EF4-FFF2-40B4-BE49-F238E27FC236}">
                  <a16:creationId xmlns:a16="http://schemas.microsoft.com/office/drawing/2014/main" id="{9E86D8CD-41EB-41EB-B2D2-2B52994A2F05}"/>
                </a:ext>
              </a:extLst>
            </p:cNvPr>
            <p:cNvSpPr>
              <a:spLocks/>
            </p:cNvSpPr>
            <p:nvPr/>
          </p:nvSpPr>
          <p:spPr bwMode="auto">
            <a:xfrm>
              <a:off x="14039850" y="4373563"/>
              <a:ext cx="209550" cy="190500"/>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6" name="Freeform 74">
              <a:extLst>
                <a:ext uri="{FF2B5EF4-FFF2-40B4-BE49-F238E27FC236}">
                  <a16:creationId xmlns:a16="http://schemas.microsoft.com/office/drawing/2014/main" id="{3B852398-B731-6997-A341-BF62977BAACF}"/>
                </a:ext>
              </a:extLst>
            </p:cNvPr>
            <p:cNvSpPr>
              <a:spLocks/>
            </p:cNvSpPr>
            <p:nvPr/>
          </p:nvSpPr>
          <p:spPr bwMode="auto">
            <a:xfrm>
              <a:off x="14039850" y="4373563"/>
              <a:ext cx="209550" cy="190500"/>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7" name="Freeform 75">
              <a:extLst>
                <a:ext uri="{FF2B5EF4-FFF2-40B4-BE49-F238E27FC236}">
                  <a16:creationId xmlns:a16="http://schemas.microsoft.com/office/drawing/2014/main" id="{608F6234-1C85-0F35-95A2-5D51E004F429}"/>
                </a:ext>
              </a:extLst>
            </p:cNvPr>
            <p:cNvSpPr>
              <a:spLocks/>
            </p:cNvSpPr>
            <p:nvPr/>
          </p:nvSpPr>
          <p:spPr bwMode="auto">
            <a:xfrm>
              <a:off x="14039850" y="4373563"/>
              <a:ext cx="209550" cy="190500"/>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8" name="Freeform 76">
              <a:extLst>
                <a:ext uri="{FF2B5EF4-FFF2-40B4-BE49-F238E27FC236}">
                  <a16:creationId xmlns:a16="http://schemas.microsoft.com/office/drawing/2014/main" id="{3DFA2D1F-500F-2BFD-5F96-C207C32ECF12}"/>
                </a:ext>
              </a:extLst>
            </p:cNvPr>
            <p:cNvSpPr>
              <a:spLocks/>
            </p:cNvSpPr>
            <p:nvPr/>
          </p:nvSpPr>
          <p:spPr bwMode="auto">
            <a:xfrm>
              <a:off x="14039850" y="4373563"/>
              <a:ext cx="415925" cy="190500"/>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9" name="Freeform 77">
              <a:extLst>
                <a:ext uri="{FF2B5EF4-FFF2-40B4-BE49-F238E27FC236}">
                  <a16:creationId xmlns:a16="http://schemas.microsoft.com/office/drawing/2014/main" id="{759496E5-C025-3D65-B138-924B3CDF5FFB}"/>
                </a:ext>
              </a:extLst>
            </p:cNvPr>
            <p:cNvSpPr>
              <a:spLocks/>
            </p:cNvSpPr>
            <p:nvPr/>
          </p:nvSpPr>
          <p:spPr bwMode="auto">
            <a:xfrm>
              <a:off x="13965238" y="4452938"/>
              <a:ext cx="566737" cy="17621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10" name="Freeform 78">
              <a:extLst>
                <a:ext uri="{FF2B5EF4-FFF2-40B4-BE49-F238E27FC236}">
                  <a16:creationId xmlns:a16="http://schemas.microsoft.com/office/drawing/2014/main" id="{876924D3-27A0-5248-3743-D97B6AEF8B42}"/>
                </a:ext>
              </a:extLst>
            </p:cNvPr>
            <p:cNvSpPr>
              <a:spLocks/>
            </p:cNvSpPr>
            <p:nvPr/>
          </p:nvSpPr>
          <p:spPr bwMode="auto">
            <a:xfrm>
              <a:off x="14254163" y="4508500"/>
              <a:ext cx="306387" cy="473075"/>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11" name="Freeform 79">
              <a:extLst>
                <a:ext uri="{FF2B5EF4-FFF2-40B4-BE49-F238E27FC236}">
                  <a16:creationId xmlns:a16="http://schemas.microsoft.com/office/drawing/2014/main" id="{EFC5AF66-EAFF-D6BB-04C6-239BB51AFED1}"/>
                </a:ext>
              </a:extLst>
            </p:cNvPr>
            <p:cNvSpPr>
              <a:spLocks/>
            </p:cNvSpPr>
            <p:nvPr/>
          </p:nvSpPr>
          <p:spPr bwMode="auto">
            <a:xfrm>
              <a:off x="13943013" y="4508500"/>
              <a:ext cx="617537" cy="473075"/>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12" name="Freeform 80">
              <a:extLst>
                <a:ext uri="{FF2B5EF4-FFF2-40B4-BE49-F238E27FC236}">
                  <a16:creationId xmlns:a16="http://schemas.microsoft.com/office/drawing/2014/main" id="{52297E73-1A0F-C19D-5C6D-E0711A88C8FB}"/>
                </a:ext>
              </a:extLst>
            </p:cNvPr>
            <p:cNvSpPr>
              <a:spLocks/>
            </p:cNvSpPr>
            <p:nvPr/>
          </p:nvSpPr>
          <p:spPr bwMode="auto">
            <a:xfrm>
              <a:off x="14254163" y="4657725"/>
              <a:ext cx="30162" cy="323850"/>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13" name="Freeform 81">
              <a:extLst>
                <a:ext uri="{FF2B5EF4-FFF2-40B4-BE49-F238E27FC236}">
                  <a16:creationId xmlns:a16="http://schemas.microsoft.com/office/drawing/2014/main" id="{92D5AD2E-089F-FC09-11CA-3E1F23CCD66C}"/>
                </a:ext>
              </a:extLst>
            </p:cNvPr>
            <p:cNvSpPr>
              <a:spLocks/>
            </p:cNvSpPr>
            <p:nvPr/>
          </p:nvSpPr>
          <p:spPr bwMode="auto">
            <a:xfrm>
              <a:off x="14254163" y="4657725"/>
              <a:ext cx="30162" cy="323850"/>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14" name="Freeform 82">
              <a:extLst>
                <a:ext uri="{FF2B5EF4-FFF2-40B4-BE49-F238E27FC236}">
                  <a16:creationId xmlns:a16="http://schemas.microsoft.com/office/drawing/2014/main" id="{2B7A8A5F-57CD-634D-AF77-5A2673474CAB}"/>
                </a:ext>
              </a:extLst>
            </p:cNvPr>
            <p:cNvSpPr>
              <a:spLocks/>
            </p:cNvSpPr>
            <p:nvPr/>
          </p:nvSpPr>
          <p:spPr bwMode="auto">
            <a:xfrm>
              <a:off x="14254163" y="4657725"/>
              <a:ext cx="30162" cy="323850"/>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15" name="Freeform 83">
              <a:extLst>
                <a:ext uri="{FF2B5EF4-FFF2-40B4-BE49-F238E27FC236}">
                  <a16:creationId xmlns:a16="http://schemas.microsoft.com/office/drawing/2014/main" id="{0F246B4C-00D2-B622-03F6-0D626A7F3C2E}"/>
                </a:ext>
              </a:extLst>
            </p:cNvPr>
            <p:cNvSpPr>
              <a:spLocks/>
            </p:cNvSpPr>
            <p:nvPr/>
          </p:nvSpPr>
          <p:spPr bwMode="auto">
            <a:xfrm>
              <a:off x="16762413" y="4433888"/>
              <a:ext cx="161925" cy="63500"/>
            </a:xfrm>
            <a:custGeom>
              <a:avLst/>
              <a:gdLst>
                <a:gd name="T0" fmla="*/ 0 w 43"/>
                <a:gd name="T1" fmla="*/ 0 h 17"/>
                <a:gd name="T2" fmla="*/ 13 w 43"/>
                <a:gd name="T3" fmla="*/ 0 h 17"/>
                <a:gd name="T4" fmla="*/ 16 w 43"/>
                <a:gd name="T5" fmla="*/ 4 h 17"/>
                <a:gd name="T6" fmla="*/ 21 w 43"/>
                <a:gd name="T7" fmla="*/ 5 h 17"/>
                <a:gd name="T8" fmla="*/ 26 w 43"/>
                <a:gd name="T9" fmla="*/ 4 h 17"/>
                <a:gd name="T10" fmla="*/ 30 w 43"/>
                <a:gd name="T11" fmla="*/ 0 h 17"/>
                <a:gd name="T12" fmla="*/ 43 w 43"/>
                <a:gd name="T13" fmla="*/ 0 h 17"/>
                <a:gd name="T14" fmla="*/ 36 w 43"/>
                <a:gd name="T15" fmla="*/ 13 h 17"/>
                <a:gd name="T16" fmla="*/ 21 w 43"/>
                <a:gd name="T17" fmla="*/ 17 h 17"/>
                <a:gd name="T18" fmla="*/ 7 w 43"/>
                <a:gd name="T19" fmla="*/ 13 h 17"/>
                <a:gd name="T20" fmla="*/ 0 w 43"/>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17">
                  <a:moveTo>
                    <a:pt x="0" y="0"/>
                  </a:moveTo>
                  <a:cubicBezTo>
                    <a:pt x="13" y="0"/>
                    <a:pt x="13" y="0"/>
                    <a:pt x="13" y="0"/>
                  </a:cubicBezTo>
                  <a:cubicBezTo>
                    <a:pt x="13" y="1"/>
                    <a:pt x="15" y="3"/>
                    <a:pt x="16" y="4"/>
                  </a:cubicBezTo>
                  <a:cubicBezTo>
                    <a:pt x="18" y="4"/>
                    <a:pt x="19" y="5"/>
                    <a:pt x="21" y="5"/>
                  </a:cubicBezTo>
                  <a:cubicBezTo>
                    <a:pt x="23" y="5"/>
                    <a:pt x="25" y="4"/>
                    <a:pt x="26" y="4"/>
                  </a:cubicBezTo>
                  <a:cubicBezTo>
                    <a:pt x="28" y="3"/>
                    <a:pt x="29" y="1"/>
                    <a:pt x="30" y="0"/>
                  </a:cubicBezTo>
                  <a:cubicBezTo>
                    <a:pt x="43" y="0"/>
                    <a:pt x="43" y="0"/>
                    <a:pt x="43" y="0"/>
                  </a:cubicBezTo>
                  <a:cubicBezTo>
                    <a:pt x="42" y="6"/>
                    <a:pt x="40" y="10"/>
                    <a:pt x="36" y="13"/>
                  </a:cubicBezTo>
                  <a:cubicBezTo>
                    <a:pt x="32" y="16"/>
                    <a:pt x="27" y="17"/>
                    <a:pt x="21" y="17"/>
                  </a:cubicBezTo>
                  <a:cubicBezTo>
                    <a:pt x="15" y="17"/>
                    <a:pt x="11" y="16"/>
                    <a:pt x="7" y="13"/>
                  </a:cubicBezTo>
                  <a:cubicBezTo>
                    <a:pt x="3" y="10"/>
                    <a:pt x="1" y="6"/>
                    <a:pt x="0" y="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16" name="Oval 84">
              <a:extLst>
                <a:ext uri="{FF2B5EF4-FFF2-40B4-BE49-F238E27FC236}">
                  <a16:creationId xmlns:a16="http://schemas.microsoft.com/office/drawing/2014/main" id="{93EFCFE7-3B75-DBE3-1971-AB0E539AAB34}"/>
                </a:ext>
              </a:extLst>
            </p:cNvPr>
            <p:cNvSpPr>
              <a:spLocks noChangeArrowheads="1"/>
            </p:cNvSpPr>
            <p:nvPr/>
          </p:nvSpPr>
          <p:spPr bwMode="auto">
            <a:xfrm>
              <a:off x="19281775" y="4957763"/>
              <a:ext cx="90487" cy="90488"/>
            </a:xfrm>
            <a:prstGeom prst="ellipse">
              <a:avLst/>
            </a:pr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17" name="Freeform 85">
              <a:extLst>
                <a:ext uri="{FF2B5EF4-FFF2-40B4-BE49-F238E27FC236}">
                  <a16:creationId xmlns:a16="http://schemas.microsoft.com/office/drawing/2014/main" id="{B8EB2E36-135F-6714-959C-EAEB36D00089}"/>
                </a:ext>
              </a:extLst>
            </p:cNvPr>
            <p:cNvSpPr>
              <a:spLocks/>
            </p:cNvSpPr>
            <p:nvPr/>
          </p:nvSpPr>
          <p:spPr bwMode="auto">
            <a:xfrm>
              <a:off x="14846300" y="4511675"/>
              <a:ext cx="280987" cy="417513"/>
            </a:xfrm>
            <a:custGeom>
              <a:avLst/>
              <a:gdLst>
                <a:gd name="T0" fmla="*/ 0 w 177"/>
                <a:gd name="T1" fmla="*/ 0 h 263"/>
                <a:gd name="T2" fmla="*/ 177 w 177"/>
                <a:gd name="T3" fmla="*/ 0 h 263"/>
                <a:gd name="T4" fmla="*/ 177 w 177"/>
                <a:gd name="T5" fmla="*/ 57 h 263"/>
                <a:gd name="T6" fmla="*/ 116 w 177"/>
                <a:gd name="T7" fmla="*/ 57 h 263"/>
                <a:gd name="T8" fmla="*/ 116 w 177"/>
                <a:gd name="T9" fmla="*/ 263 h 263"/>
                <a:gd name="T10" fmla="*/ 61 w 177"/>
                <a:gd name="T11" fmla="*/ 263 h 263"/>
                <a:gd name="T12" fmla="*/ 61 w 177"/>
                <a:gd name="T13" fmla="*/ 57 h 263"/>
                <a:gd name="T14" fmla="*/ 0 w 177"/>
                <a:gd name="T15" fmla="*/ 57 h 263"/>
                <a:gd name="T16" fmla="*/ 0 w 177"/>
                <a:gd name="T1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263">
                  <a:moveTo>
                    <a:pt x="0" y="0"/>
                  </a:moveTo>
                  <a:lnTo>
                    <a:pt x="177" y="0"/>
                  </a:lnTo>
                  <a:lnTo>
                    <a:pt x="177" y="57"/>
                  </a:lnTo>
                  <a:lnTo>
                    <a:pt x="116" y="57"/>
                  </a:lnTo>
                  <a:lnTo>
                    <a:pt x="116" y="263"/>
                  </a:lnTo>
                  <a:lnTo>
                    <a:pt x="61" y="263"/>
                  </a:lnTo>
                  <a:lnTo>
                    <a:pt x="61" y="57"/>
                  </a:lnTo>
                  <a:lnTo>
                    <a:pt x="0" y="57"/>
                  </a:lnTo>
                  <a:lnTo>
                    <a:pt x="0"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18" name="Freeform 86">
              <a:extLst>
                <a:ext uri="{FF2B5EF4-FFF2-40B4-BE49-F238E27FC236}">
                  <a16:creationId xmlns:a16="http://schemas.microsoft.com/office/drawing/2014/main" id="{6DA05E09-7951-5D28-8BCB-BD8CBC9AC937}"/>
                </a:ext>
              </a:extLst>
            </p:cNvPr>
            <p:cNvSpPr>
              <a:spLocks noEditPoints="1"/>
            </p:cNvSpPr>
            <p:nvPr/>
          </p:nvSpPr>
          <p:spPr bwMode="auto">
            <a:xfrm>
              <a:off x="15171738" y="4392613"/>
              <a:ext cx="420687" cy="542925"/>
            </a:xfrm>
            <a:custGeom>
              <a:avLst/>
              <a:gdLst>
                <a:gd name="T0" fmla="*/ 0 w 112"/>
                <a:gd name="T1" fmla="*/ 88 h 145"/>
                <a:gd name="T2" fmla="*/ 16 w 112"/>
                <a:gd name="T3" fmla="*/ 47 h 145"/>
                <a:gd name="T4" fmla="*/ 55 w 112"/>
                <a:gd name="T5" fmla="*/ 31 h 145"/>
                <a:gd name="T6" fmla="*/ 96 w 112"/>
                <a:gd name="T7" fmla="*/ 47 h 145"/>
                <a:gd name="T8" fmla="*/ 112 w 112"/>
                <a:gd name="T9" fmla="*/ 88 h 145"/>
                <a:gd name="T10" fmla="*/ 96 w 112"/>
                <a:gd name="T11" fmla="*/ 128 h 145"/>
                <a:gd name="T12" fmla="*/ 56 w 112"/>
                <a:gd name="T13" fmla="*/ 145 h 145"/>
                <a:gd name="T14" fmla="*/ 16 w 112"/>
                <a:gd name="T15" fmla="*/ 129 h 145"/>
                <a:gd name="T16" fmla="*/ 0 w 112"/>
                <a:gd name="T17" fmla="*/ 88 h 145"/>
                <a:gd name="T18" fmla="*/ 56 w 112"/>
                <a:gd name="T19" fmla="*/ 53 h 145"/>
                <a:gd name="T20" fmla="*/ 33 w 112"/>
                <a:gd name="T21" fmla="*/ 63 h 145"/>
                <a:gd name="T22" fmla="*/ 25 w 112"/>
                <a:gd name="T23" fmla="*/ 88 h 145"/>
                <a:gd name="T24" fmla="*/ 34 w 112"/>
                <a:gd name="T25" fmla="*/ 113 h 145"/>
                <a:gd name="T26" fmla="*/ 56 w 112"/>
                <a:gd name="T27" fmla="*/ 123 h 145"/>
                <a:gd name="T28" fmla="*/ 78 w 112"/>
                <a:gd name="T29" fmla="*/ 113 h 145"/>
                <a:gd name="T30" fmla="*/ 87 w 112"/>
                <a:gd name="T31" fmla="*/ 88 h 145"/>
                <a:gd name="T32" fmla="*/ 78 w 112"/>
                <a:gd name="T33" fmla="*/ 63 h 145"/>
                <a:gd name="T34" fmla="*/ 56 w 112"/>
                <a:gd name="T35" fmla="*/ 53 h 145"/>
                <a:gd name="T36" fmla="*/ 43 w 112"/>
                <a:gd name="T37" fmla="*/ 25 h 145"/>
                <a:gd name="T38" fmla="*/ 55 w 112"/>
                <a:gd name="T39" fmla="*/ 0 h 145"/>
                <a:gd name="T40" fmla="*/ 82 w 112"/>
                <a:gd name="T41" fmla="*/ 0 h 145"/>
                <a:gd name="T42" fmla="*/ 58 w 112"/>
                <a:gd name="T43" fmla="*/ 25 h 145"/>
                <a:gd name="T44" fmla="*/ 43 w 112"/>
                <a:gd name="T45" fmla="*/ 2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145">
                  <a:moveTo>
                    <a:pt x="0" y="88"/>
                  </a:moveTo>
                  <a:cubicBezTo>
                    <a:pt x="0" y="71"/>
                    <a:pt x="5" y="58"/>
                    <a:pt x="16" y="47"/>
                  </a:cubicBezTo>
                  <a:cubicBezTo>
                    <a:pt x="27" y="37"/>
                    <a:pt x="40" y="31"/>
                    <a:pt x="55" y="31"/>
                  </a:cubicBezTo>
                  <a:cubicBezTo>
                    <a:pt x="71" y="31"/>
                    <a:pt x="85" y="37"/>
                    <a:pt x="96" y="47"/>
                  </a:cubicBezTo>
                  <a:cubicBezTo>
                    <a:pt x="106" y="58"/>
                    <a:pt x="112" y="72"/>
                    <a:pt x="112" y="88"/>
                  </a:cubicBezTo>
                  <a:cubicBezTo>
                    <a:pt x="112" y="104"/>
                    <a:pt x="106" y="118"/>
                    <a:pt x="96" y="128"/>
                  </a:cubicBezTo>
                  <a:cubicBezTo>
                    <a:pt x="85" y="139"/>
                    <a:pt x="72" y="145"/>
                    <a:pt x="56" y="145"/>
                  </a:cubicBezTo>
                  <a:cubicBezTo>
                    <a:pt x="39" y="145"/>
                    <a:pt x="26" y="139"/>
                    <a:pt x="16" y="129"/>
                  </a:cubicBezTo>
                  <a:cubicBezTo>
                    <a:pt x="5" y="118"/>
                    <a:pt x="0" y="104"/>
                    <a:pt x="0" y="88"/>
                  </a:cubicBezTo>
                  <a:close/>
                  <a:moveTo>
                    <a:pt x="56" y="53"/>
                  </a:moveTo>
                  <a:cubicBezTo>
                    <a:pt x="47" y="53"/>
                    <a:pt x="39" y="56"/>
                    <a:pt x="33" y="63"/>
                  </a:cubicBezTo>
                  <a:cubicBezTo>
                    <a:pt x="28" y="70"/>
                    <a:pt x="25" y="78"/>
                    <a:pt x="25" y="88"/>
                  </a:cubicBezTo>
                  <a:cubicBezTo>
                    <a:pt x="25" y="98"/>
                    <a:pt x="28" y="106"/>
                    <a:pt x="34" y="113"/>
                  </a:cubicBezTo>
                  <a:cubicBezTo>
                    <a:pt x="39" y="119"/>
                    <a:pt x="47" y="123"/>
                    <a:pt x="56" y="123"/>
                  </a:cubicBezTo>
                  <a:cubicBezTo>
                    <a:pt x="65" y="123"/>
                    <a:pt x="72" y="119"/>
                    <a:pt x="78" y="113"/>
                  </a:cubicBezTo>
                  <a:cubicBezTo>
                    <a:pt x="84" y="107"/>
                    <a:pt x="87" y="98"/>
                    <a:pt x="87" y="88"/>
                  </a:cubicBezTo>
                  <a:cubicBezTo>
                    <a:pt x="87" y="78"/>
                    <a:pt x="84" y="69"/>
                    <a:pt x="78" y="63"/>
                  </a:cubicBezTo>
                  <a:cubicBezTo>
                    <a:pt x="73" y="57"/>
                    <a:pt x="65" y="54"/>
                    <a:pt x="56" y="53"/>
                  </a:cubicBezTo>
                  <a:close/>
                  <a:moveTo>
                    <a:pt x="43" y="25"/>
                  </a:moveTo>
                  <a:cubicBezTo>
                    <a:pt x="55" y="0"/>
                    <a:pt x="55" y="0"/>
                    <a:pt x="55" y="0"/>
                  </a:cubicBezTo>
                  <a:cubicBezTo>
                    <a:pt x="82" y="0"/>
                    <a:pt x="82" y="0"/>
                    <a:pt x="82" y="0"/>
                  </a:cubicBezTo>
                  <a:cubicBezTo>
                    <a:pt x="58" y="25"/>
                    <a:pt x="58" y="25"/>
                    <a:pt x="58" y="25"/>
                  </a:cubicBezTo>
                  <a:lnTo>
                    <a:pt x="43" y="25"/>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19" name="Freeform 87">
              <a:extLst>
                <a:ext uri="{FF2B5EF4-FFF2-40B4-BE49-F238E27FC236}">
                  <a16:creationId xmlns:a16="http://schemas.microsoft.com/office/drawing/2014/main" id="{5D03FE13-8C24-4FDC-3C8F-DE52549A4BD5}"/>
                </a:ext>
              </a:extLst>
            </p:cNvPr>
            <p:cNvSpPr>
              <a:spLocks/>
            </p:cNvSpPr>
            <p:nvPr/>
          </p:nvSpPr>
          <p:spPr bwMode="auto">
            <a:xfrm>
              <a:off x="16825913" y="4324350"/>
              <a:ext cx="142875" cy="93663"/>
            </a:xfrm>
            <a:custGeom>
              <a:avLst/>
              <a:gdLst>
                <a:gd name="T0" fmla="*/ 0 w 90"/>
                <a:gd name="T1" fmla="*/ 59 h 59"/>
                <a:gd name="T2" fmla="*/ 26 w 90"/>
                <a:gd name="T3" fmla="*/ 0 h 59"/>
                <a:gd name="T4" fmla="*/ 90 w 90"/>
                <a:gd name="T5" fmla="*/ 0 h 59"/>
                <a:gd name="T6" fmla="*/ 36 w 90"/>
                <a:gd name="T7" fmla="*/ 59 h 59"/>
                <a:gd name="T8" fmla="*/ 0 w 90"/>
                <a:gd name="T9" fmla="*/ 59 h 59"/>
              </a:gdLst>
              <a:ahLst/>
              <a:cxnLst>
                <a:cxn ang="0">
                  <a:pos x="T0" y="T1"/>
                </a:cxn>
                <a:cxn ang="0">
                  <a:pos x="T2" y="T3"/>
                </a:cxn>
                <a:cxn ang="0">
                  <a:pos x="T4" y="T5"/>
                </a:cxn>
                <a:cxn ang="0">
                  <a:pos x="T6" y="T7"/>
                </a:cxn>
                <a:cxn ang="0">
                  <a:pos x="T8" y="T9"/>
                </a:cxn>
              </a:cxnLst>
              <a:rect l="0" t="0" r="r" b="b"/>
              <a:pathLst>
                <a:path w="90" h="59">
                  <a:moveTo>
                    <a:pt x="0" y="59"/>
                  </a:moveTo>
                  <a:lnTo>
                    <a:pt x="26" y="0"/>
                  </a:lnTo>
                  <a:lnTo>
                    <a:pt x="90" y="0"/>
                  </a:lnTo>
                  <a:lnTo>
                    <a:pt x="36" y="59"/>
                  </a:lnTo>
                  <a:lnTo>
                    <a:pt x="0" y="59"/>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20" name="Freeform 88">
              <a:extLst>
                <a:ext uri="{FF2B5EF4-FFF2-40B4-BE49-F238E27FC236}">
                  <a16:creationId xmlns:a16="http://schemas.microsoft.com/office/drawing/2014/main" id="{5D439D97-E95D-BF6C-9261-FCA201AE7790}"/>
                </a:ext>
              </a:extLst>
            </p:cNvPr>
            <p:cNvSpPr>
              <a:spLocks/>
            </p:cNvSpPr>
            <p:nvPr/>
          </p:nvSpPr>
          <p:spPr bwMode="auto">
            <a:xfrm>
              <a:off x="17984788" y="4373563"/>
              <a:ext cx="142875" cy="96838"/>
            </a:xfrm>
            <a:custGeom>
              <a:avLst/>
              <a:gdLst>
                <a:gd name="T0" fmla="*/ 54 w 90"/>
                <a:gd name="T1" fmla="*/ 61 h 61"/>
                <a:gd name="T2" fmla="*/ 0 w 90"/>
                <a:gd name="T3" fmla="*/ 0 h 61"/>
                <a:gd name="T4" fmla="*/ 61 w 90"/>
                <a:gd name="T5" fmla="*/ 0 h 61"/>
                <a:gd name="T6" fmla="*/ 90 w 90"/>
                <a:gd name="T7" fmla="*/ 61 h 61"/>
                <a:gd name="T8" fmla="*/ 54 w 90"/>
                <a:gd name="T9" fmla="*/ 61 h 61"/>
              </a:gdLst>
              <a:ahLst/>
              <a:cxnLst>
                <a:cxn ang="0">
                  <a:pos x="T0" y="T1"/>
                </a:cxn>
                <a:cxn ang="0">
                  <a:pos x="T2" y="T3"/>
                </a:cxn>
                <a:cxn ang="0">
                  <a:pos x="T4" y="T5"/>
                </a:cxn>
                <a:cxn ang="0">
                  <a:pos x="T6" y="T7"/>
                </a:cxn>
                <a:cxn ang="0">
                  <a:pos x="T8" y="T9"/>
                </a:cxn>
              </a:cxnLst>
              <a:rect l="0" t="0" r="r" b="b"/>
              <a:pathLst>
                <a:path w="90" h="61">
                  <a:moveTo>
                    <a:pt x="54" y="61"/>
                  </a:moveTo>
                  <a:lnTo>
                    <a:pt x="0" y="0"/>
                  </a:lnTo>
                  <a:lnTo>
                    <a:pt x="61" y="0"/>
                  </a:lnTo>
                  <a:lnTo>
                    <a:pt x="90" y="61"/>
                  </a:lnTo>
                  <a:lnTo>
                    <a:pt x="54" y="61"/>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21" name="Freeform 89">
              <a:extLst>
                <a:ext uri="{FF2B5EF4-FFF2-40B4-BE49-F238E27FC236}">
                  <a16:creationId xmlns:a16="http://schemas.microsoft.com/office/drawing/2014/main" id="{6E1D7098-7B13-B7B2-8EC6-483920356E6A}"/>
                </a:ext>
              </a:extLst>
            </p:cNvPr>
            <p:cNvSpPr>
              <a:spLocks/>
            </p:cNvSpPr>
            <p:nvPr/>
          </p:nvSpPr>
          <p:spPr bwMode="auto">
            <a:xfrm>
              <a:off x="15644813" y="4511675"/>
              <a:ext cx="468312" cy="417513"/>
            </a:xfrm>
            <a:custGeom>
              <a:avLst/>
              <a:gdLst>
                <a:gd name="T0" fmla="*/ 33 w 295"/>
                <a:gd name="T1" fmla="*/ 0 h 263"/>
                <a:gd name="T2" fmla="*/ 99 w 295"/>
                <a:gd name="T3" fmla="*/ 0 h 263"/>
                <a:gd name="T4" fmla="*/ 149 w 295"/>
                <a:gd name="T5" fmla="*/ 159 h 263"/>
                <a:gd name="T6" fmla="*/ 196 w 295"/>
                <a:gd name="T7" fmla="*/ 0 h 263"/>
                <a:gd name="T8" fmla="*/ 262 w 295"/>
                <a:gd name="T9" fmla="*/ 0 h 263"/>
                <a:gd name="T10" fmla="*/ 295 w 295"/>
                <a:gd name="T11" fmla="*/ 263 h 263"/>
                <a:gd name="T12" fmla="*/ 241 w 295"/>
                <a:gd name="T13" fmla="*/ 263 h 263"/>
                <a:gd name="T14" fmla="*/ 217 w 295"/>
                <a:gd name="T15" fmla="*/ 78 h 263"/>
                <a:gd name="T16" fmla="*/ 161 w 295"/>
                <a:gd name="T17" fmla="*/ 263 h 263"/>
                <a:gd name="T18" fmla="*/ 135 w 295"/>
                <a:gd name="T19" fmla="*/ 263 h 263"/>
                <a:gd name="T20" fmla="*/ 76 w 295"/>
                <a:gd name="T21" fmla="*/ 78 h 263"/>
                <a:gd name="T22" fmla="*/ 54 w 295"/>
                <a:gd name="T23" fmla="*/ 263 h 263"/>
                <a:gd name="T24" fmla="*/ 0 w 295"/>
                <a:gd name="T25" fmla="*/ 263 h 263"/>
                <a:gd name="T26" fmla="*/ 33 w 295"/>
                <a:gd name="T2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5" h="263">
                  <a:moveTo>
                    <a:pt x="33" y="0"/>
                  </a:moveTo>
                  <a:lnTo>
                    <a:pt x="99" y="0"/>
                  </a:lnTo>
                  <a:lnTo>
                    <a:pt x="149" y="159"/>
                  </a:lnTo>
                  <a:lnTo>
                    <a:pt x="196" y="0"/>
                  </a:lnTo>
                  <a:lnTo>
                    <a:pt x="262" y="0"/>
                  </a:lnTo>
                  <a:lnTo>
                    <a:pt x="295" y="263"/>
                  </a:lnTo>
                  <a:lnTo>
                    <a:pt x="241" y="263"/>
                  </a:lnTo>
                  <a:lnTo>
                    <a:pt x="217" y="78"/>
                  </a:lnTo>
                  <a:lnTo>
                    <a:pt x="161" y="263"/>
                  </a:lnTo>
                  <a:lnTo>
                    <a:pt x="135" y="263"/>
                  </a:lnTo>
                  <a:lnTo>
                    <a:pt x="76" y="78"/>
                  </a:lnTo>
                  <a:lnTo>
                    <a:pt x="54" y="263"/>
                  </a:lnTo>
                  <a:lnTo>
                    <a:pt x="0" y="263"/>
                  </a:lnTo>
                  <a:lnTo>
                    <a:pt x="33"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22" name="Freeform 90">
              <a:extLst>
                <a:ext uri="{FF2B5EF4-FFF2-40B4-BE49-F238E27FC236}">
                  <a16:creationId xmlns:a16="http://schemas.microsoft.com/office/drawing/2014/main" id="{581505AB-958E-04A8-71E1-A4C43457AA60}"/>
                </a:ext>
              </a:extLst>
            </p:cNvPr>
            <p:cNvSpPr>
              <a:spLocks/>
            </p:cNvSpPr>
            <p:nvPr/>
          </p:nvSpPr>
          <p:spPr bwMode="auto">
            <a:xfrm>
              <a:off x="16324263" y="4511675"/>
              <a:ext cx="276225" cy="417513"/>
            </a:xfrm>
            <a:custGeom>
              <a:avLst/>
              <a:gdLst>
                <a:gd name="T0" fmla="*/ 0 w 174"/>
                <a:gd name="T1" fmla="*/ 0 h 263"/>
                <a:gd name="T2" fmla="*/ 174 w 174"/>
                <a:gd name="T3" fmla="*/ 0 h 263"/>
                <a:gd name="T4" fmla="*/ 174 w 174"/>
                <a:gd name="T5" fmla="*/ 57 h 263"/>
                <a:gd name="T6" fmla="*/ 115 w 174"/>
                <a:gd name="T7" fmla="*/ 57 h 263"/>
                <a:gd name="T8" fmla="*/ 115 w 174"/>
                <a:gd name="T9" fmla="*/ 263 h 263"/>
                <a:gd name="T10" fmla="*/ 59 w 174"/>
                <a:gd name="T11" fmla="*/ 263 h 263"/>
                <a:gd name="T12" fmla="*/ 59 w 174"/>
                <a:gd name="T13" fmla="*/ 57 h 263"/>
                <a:gd name="T14" fmla="*/ 0 w 174"/>
                <a:gd name="T15" fmla="*/ 57 h 263"/>
                <a:gd name="T16" fmla="*/ 0 w 174"/>
                <a:gd name="T1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 h="263">
                  <a:moveTo>
                    <a:pt x="0" y="0"/>
                  </a:moveTo>
                  <a:lnTo>
                    <a:pt x="174" y="0"/>
                  </a:lnTo>
                  <a:lnTo>
                    <a:pt x="174" y="57"/>
                  </a:lnTo>
                  <a:lnTo>
                    <a:pt x="115" y="57"/>
                  </a:lnTo>
                  <a:lnTo>
                    <a:pt x="115" y="263"/>
                  </a:lnTo>
                  <a:lnTo>
                    <a:pt x="59" y="263"/>
                  </a:lnTo>
                  <a:lnTo>
                    <a:pt x="59" y="57"/>
                  </a:lnTo>
                  <a:lnTo>
                    <a:pt x="0" y="57"/>
                  </a:lnTo>
                  <a:lnTo>
                    <a:pt x="0"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23" name="Freeform 91">
              <a:extLst>
                <a:ext uri="{FF2B5EF4-FFF2-40B4-BE49-F238E27FC236}">
                  <a16:creationId xmlns:a16="http://schemas.microsoft.com/office/drawing/2014/main" id="{8388345B-6CCC-2535-7E0C-173503267322}"/>
                </a:ext>
              </a:extLst>
            </p:cNvPr>
            <p:cNvSpPr>
              <a:spLocks noEditPoints="1"/>
            </p:cNvSpPr>
            <p:nvPr/>
          </p:nvSpPr>
          <p:spPr bwMode="auto">
            <a:xfrm>
              <a:off x="16638588" y="4511675"/>
              <a:ext cx="404812" cy="417513"/>
            </a:xfrm>
            <a:custGeom>
              <a:avLst/>
              <a:gdLst>
                <a:gd name="T0" fmla="*/ 106 w 255"/>
                <a:gd name="T1" fmla="*/ 0 h 263"/>
                <a:gd name="T2" fmla="*/ 149 w 255"/>
                <a:gd name="T3" fmla="*/ 0 h 263"/>
                <a:gd name="T4" fmla="*/ 255 w 255"/>
                <a:gd name="T5" fmla="*/ 263 h 263"/>
                <a:gd name="T6" fmla="*/ 198 w 255"/>
                <a:gd name="T7" fmla="*/ 263 h 263"/>
                <a:gd name="T8" fmla="*/ 177 w 255"/>
                <a:gd name="T9" fmla="*/ 211 h 263"/>
                <a:gd name="T10" fmla="*/ 78 w 255"/>
                <a:gd name="T11" fmla="*/ 211 h 263"/>
                <a:gd name="T12" fmla="*/ 57 w 255"/>
                <a:gd name="T13" fmla="*/ 263 h 263"/>
                <a:gd name="T14" fmla="*/ 0 w 255"/>
                <a:gd name="T15" fmla="*/ 263 h 263"/>
                <a:gd name="T16" fmla="*/ 106 w 255"/>
                <a:gd name="T17" fmla="*/ 0 h 263"/>
                <a:gd name="T18" fmla="*/ 128 w 255"/>
                <a:gd name="T19" fmla="*/ 88 h 263"/>
                <a:gd name="T20" fmla="*/ 97 w 255"/>
                <a:gd name="T21" fmla="*/ 163 h 263"/>
                <a:gd name="T22" fmla="*/ 158 w 255"/>
                <a:gd name="T23" fmla="*/ 163 h 263"/>
                <a:gd name="T24" fmla="*/ 128 w 255"/>
                <a:gd name="T25" fmla="*/ 8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263">
                  <a:moveTo>
                    <a:pt x="106" y="0"/>
                  </a:moveTo>
                  <a:lnTo>
                    <a:pt x="149" y="0"/>
                  </a:lnTo>
                  <a:lnTo>
                    <a:pt x="255" y="263"/>
                  </a:lnTo>
                  <a:lnTo>
                    <a:pt x="198" y="263"/>
                  </a:lnTo>
                  <a:lnTo>
                    <a:pt x="177" y="211"/>
                  </a:lnTo>
                  <a:lnTo>
                    <a:pt x="78" y="211"/>
                  </a:lnTo>
                  <a:lnTo>
                    <a:pt x="57" y="263"/>
                  </a:lnTo>
                  <a:lnTo>
                    <a:pt x="0" y="263"/>
                  </a:lnTo>
                  <a:lnTo>
                    <a:pt x="106" y="0"/>
                  </a:lnTo>
                  <a:close/>
                  <a:moveTo>
                    <a:pt x="128" y="88"/>
                  </a:moveTo>
                  <a:lnTo>
                    <a:pt x="97" y="163"/>
                  </a:lnTo>
                  <a:lnTo>
                    <a:pt x="158" y="163"/>
                  </a:lnTo>
                  <a:lnTo>
                    <a:pt x="128" y="88"/>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24" name="Freeform 92">
              <a:extLst>
                <a:ext uri="{FF2B5EF4-FFF2-40B4-BE49-F238E27FC236}">
                  <a16:creationId xmlns:a16="http://schemas.microsoft.com/office/drawing/2014/main" id="{1CDC418A-C873-F50E-244F-0BB16455F60B}"/>
                </a:ext>
              </a:extLst>
            </p:cNvPr>
            <p:cNvSpPr>
              <a:spLocks/>
            </p:cNvSpPr>
            <p:nvPr/>
          </p:nvSpPr>
          <p:spPr bwMode="auto">
            <a:xfrm>
              <a:off x="17076738" y="4511675"/>
              <a:ext cx="282575" cy="417513"/>
            </a:xfrm>
            <a:custGeom>
              <a:avLst/>
              <a:gdLst>
                <a:gd name="T0" fmla="*/ 0 w 178"/>
                <a:gd name="T1" fmla="*/ 0 h 263"/>
                <a:gd name="T2" fmla="*/ 178 w 178"/>
                <a:gd name="T3" fmla="*/ 0 h 263"/>
                <a:gd name="T4" fmla="*/ 178 w 178"/>
                <a:gd name="T5" fmla="*/ 57 h 263"/>
                <a:gd name="T6" fmla="*/ 118 w 178"/>
                <a:gd name="T7" fmla="*/ 57 h 263"/>
                <a:gd name="T8" fmla="*/ 118 w 178"/>
                <a:gd name="T9" fmla="*/ 263 h 263"/>
                <a:gd name="T10" fmla="*/ 62 w 178"/>
                <a:gd name="T11" fmla="*/ 263 h 263"/>
                <a:gd name="T12" fmla="*/ 62 w 178"/>
                <a:gd name="T13" fmla="*/ 57 h 263"/>
                <a:gd name="T14" fmla="*/ 0 w 178"/>
                <a:gd name="T15" fmla="*/ 57 h 263"/>
                <a:gd name="T16" fmla="*/ 0 w 178"/>
                <a:gd name="T1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 h="263">
                  <a:moveTo>
                    <a:pt x="0" y="0"/>
                  </a:moveTo>
                  <a:lnTo>
                    <a:pt x="178" y="0"/>
                  </a:lnTo>
                  <a:lnTo>
                    <a:pt x="178" y="57"/>
                  </a:lnTo>
                  <a:lnTo>
                    <a:pt x="118" y="57"/>
                  </a:lnTo>
                  <a:lnTo>
                    <a:pt x="118" y="263"/>
                  </a:lnTo>
                  <a:lnTo>
                    <a:pt x="62" y="263"/>
                  </a:lnTo>
                  <a:lnTo>
                    <a:pt x="62" y="57"/>
                  </a:lnTo>
                  <a:lnTo>
                    <a:pt x="0" y="57"/>
                  </a:lnTo>
                  <a:lnTo>
                    <a:pt x="0"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25" name="Freeform 93">
              <a:extLst>
                <a:ext uri="{FF2B5EF4-FFF2-40B4-BE49-F238E27FC236}">
                  <a16:creationId xmlns:a16="http://schemas.microsoft.com/office/drawing/2014/main" id="{8D39EB34-923C-2EC6-15D0-2A618F90CCBC}"/>
                </a:ext>
              </a:extLst>
            </p:cNvPr>
            <p:cNvSpPr>
              <a:spLocks noEditPoints="1"/>
            </p:cNvSpPr>
            <p:nvPr/>
          </p:nvSpPr>
          <p:spPr bwMode="auto">
            <a:xfrm>
              <a:off x="17591088" y="4511675"/>
              <a:ext cx="288925" cy="417513"/>
            </a:xfrm>
            <a:custGeom>
              <a:avLst/>
              <a:gdLst>
                <a:gd name="T0" fmla="*/ 0 w 77"/>
                <a:gd name="T1" fmla="*/ 0 h 111"/>
                <a:gd name="T2" fmla="*/ 32 w 77"/>
                <a:gd name="T3" fmla="*/ 0 h 111"/>
                <a:gd name="T4" fmla="*/ 59 w 77"/>
                <a:gd name="T5" fmla="*/ 9 h 111"/>
                <a:gd name="T6" fmla="*/ 67 w 77"/>
                <a:gd name="T7" fmla="*/ 29 h 111"/>
                <a:gd name="T8" fmla="*/ 64 w 77"/>
                <a:gd name="T9" fmla="*/ 41 h 111"/>
                <a:gd name="T10" fmla="*/ 55 w 77"/>
                <a:gd name="T11" fmla="*/ 51 h 111"/>
                <a:gd name="T12" fmla="*/ 72 w 77"/>
                <a:gd name="T13" fmla="*/ 62 h 111"/>
                <a:gd name="T14" fmla="*/ 77 w 77"/>
                <a:gd name="T15" fmla="*/ 79 h 111"/>
                <a:gd name="T16" fmla="*/ 66 w 77"/>
                <a:gd name="T17" fmla="*/ 103 h 111"/>
                <a:gd name="T18" fmla="*/ 37 w 77"/>
                <a:gd name="T19" fmla="*/ 111 h 111"/>
                <a:gd name="T20" fmla="*/ 0 w 77"/>
                <a:gd name="T21" fmla="*/ 111 h 111"/>
                <a:gd name="T22" fmla="*/ 0 w 77"/>
                <a:gd name="T23" fmla="*/ 0 h 111"/>
                <a:gd name="T24" fmla="*/ 23 w 77"/>
                <a:gd name="T25" fmla="*/ 19 h 111"/>
                <a:gd name="T26" fmla="*/ 23 w 77"/>
                <a:gd name="T27" fmla="*/ 43 h 111"/>
                <a:gd name="T28" fmla="*/ 29 w 77"/>
                <a:gd name="T29" fmla="*/ 43 h 111"/>
                <a:gd name="T30" fmla="*/ 39 w 77"/>
                <a:gd name="T31" fmla="*/ 39 h 111"/>
                <a:gd name="T32" fmla="*/ 43 w 77"/>
                <a:gd name="T33" fmla="*/ 30 h 111"/>
                <a:gd name="T34" fmla="*/ 39 w 77"/>
                <a:gd name="T35" fmla="*/ 22 h 111"/>
                <a:gd name="T36" fmla="*/ 29 w 77"/>
                <a:gd name="T37" fmla="*/ 19 h 111"/>
                <a:gd name="T38" fmla="*/ 23 w 77"/>
                <a:gd name="T39" fmla="*/ 19 h 111"/>
                <a:gd name="T40" fmla="*/ 23 w 77"/>
                <a:gd name="T41" fmla="*/ 62 h 111"/>
                <a:gd name="T42" fmla="*/ 23 w 77"/>
                <a:gd name="T43" fmla="*/ 93 h 111"/>
                <a:gd name="T44" fmla="*/ 32 w 77"/>
                <a:gd name="T45" fmla="*/ 93 h 111"/>
                <a:gd name="T46" fmla="*/ 52 w 77"/>
                <a:gd name="T47" fmla="*/ 78 h 111"/>
                <a:gd name="T48" fmla="*/ 47 w 77"/>
                <a:gd name="T49" fmla="*/ 66 h 111"/>
                <a:gd name="T50" fmla="*/ 33 w 77"/>
                <a:gd name="T51" fmla="*/ 62 h 111"/>
                <a:gd name="T52" fmla="*/ 23 w 77"/>
                <a:gd name="T53" fmla="*/ 6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7" h="111">
                  <a:moveTo>
                    <a:pt x="0" y="0"/>
                  </a:moveTo>
                  <a:cubicBezTo>
                    <a:pt x="32" y="0"/>
                    <a:pt x="32" y="0"/>
                    <a:pt x="32" y="0"/>
                  </a:cubicBezTo>
                  <a:cubicBezTo>
                    <a:pt x="45" y="0"/>
                    <a:pt x="55" y="3"/>
                    <a:pt x="59" y="9"/>
                  </a:cubicBezTo>
                  <a:cubicBezTo>
                    <a:pt x="64" y="15"/>
                    <a:pt x="67" y="21"/>
                    <a:pt x="67" y="29"/>
                  </a:cubicBezTo>
                  <a:cubicBezTo>
                    <a:pt x="67" y="33"/>
                    <a:pt x="66" y="37"/>
                    <a:pt x="64" y="41"/>
                  </a:cubicBezTo>
                  <a:cubicBezTo>
                    <a:pt x="62" y="44"/>
                    <a:pt x="59" y="47"/>
                    <a:pt x="55" y="51"/>
                  </a:cubicBezTo>
                  <a:cubicBezTo>
                    <a:pt x="63" y="53"/>
                    <a:pt x="69" y="57"/>
                    <a:pt x="72" y="62"/>
                  </a:cubicBezTo>
                  <a:cubicBezTo>
                    <a:pt x="75" y="68"/>
                    <a:pt x="77" y="73"/>
                    <a:pt x="77" y="79"/>
                  </a:cubicBezTo>
                  <a:cubicBezTo>
                    <a:pt x="77" y="89"/>
                    <a:pt x="73" y="97"/>
                    <a:pt x="66" y="103"/>
                  </a:cubicBezTo>
                  <a:cubicBezTo>
                    <a:pt x="59" y="108"/>
                    <a:pt x="49" y="111"/>
                    <a:pt x="37" y="111"/>
                  </a:cubicBezTo>
                  <a:cubicBezTo>
                    <a:pt x="0" y="111"/>
                    <a:pt x="0" y="111"/>
                    <a:pt x="0" y="111"/>
                  </a:cubicBezTo>
                  <a:lnTo>
                    <a:pt x="0" y="0"/>
                  </a:lnTo>
                  <a:close/>
                  <a:moveTo>
                    <a:pt x="23" y="19"/>
                  </a:moveTo>
                  <a:cubicBezTo>
                    <a:pt x="23" y="43"/>
                    <a:pt x="23" y="43"/>
                    <a:pt x="23" y="43"/>
                  </a:cubicBezTo>
                  <a:cubicBezTo>
                    <a:pt x="29" y="43"/>
                    <a:pt x="29" y="43"/>
                    <a:pt x="29" y="43"/>
                  </a:cubicBezTo>
                  <a:cubicBezTo>
                    <a:pt x="33" y="43"/>
                    <a:pt x="36" y="42"/>
                    <a:pt x="39" y="39"/>
                  </a:cubicBezTo>
                  <a:cubicBezTo>
                    <a:pt x="42" y="37"/>
                    <a:pt x="43" y="34"/>
                    <a:pt x="43" y="30"/>
                  </a:cubicBezTo>
                  <a:cubicBezTo>
                    <a:pt x="43" y="27"/>
                    <a:pt x="42" y="24"/>
                    <a:pt x="39" y="22"/>
                  </a:cubicBezTo>
                  <a:cubicBezTo>
                    <a:pt x="36" y="20"/>
                    <a:pt x="33" y="19"/>
                    <a:pt x="29" y="19"/>
                  </a:cubicBezTo>
                  <a:lnTo>
                    <a:pt x="23" y="19"/>
                  </a:lnTo>
                  <a:close/>
                  <a:moveTo>
                    <a:pt x="23" y="62"/>
                  </a:moveTo>
                  <a:cubicBezTo>
                    <a:pt x="23" y="93"/>
                    <a:pt x="23" y="93"/>
                    <a:pt x="23" y="93"/>
                  </a:cubicBezTo>
                  <a:cubicBezTo>
                    <a:pt x="32" y="93"/>
                    <a:pt x="32" y="93"/>
                    <a:pt x="32" y="93"/>
                  </a:cubicBezTo>
                  <a:cubicBezTo>
                    <a:pt x="45" y="93"/>
                    <a:pt x="52" y="88"/>
                    <a:pt x="52" y="78"/>
                  </a:cubicBezTo>
                  <a:cubicBezTo>
                    <a:pt x="52" y="73"/>
                    <a:pt x="50" y="69"/>
                    <a:pt x="47" y="66"/>
                  </a:cubicBezTo>
                  <a:cubicBezTo>
                    <a:pt x="44" y="64"/>
                    <a:pt x="39" y="62"/>
                    <a:pt x="33" y="62"/>
                  </a:cubicBezTo>
                  <a:lnTo>
                    <a:pt x="23" y="62"/>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26" name="Freeform 94">
              <a:extLst>
                <a:ext uri="{FF2B5EF4-FFF2-40B4-BE49-F238E27FC236}">
                  <a16:creationId xmlns:a16="http://schemas.microsoft.com/office/drawing/2014/main" id="{A72E8760-6F23-6145-C646-EDD1E59218D5}"/>
                </a:ext>
              </a:extLst>
            </p:cNvPr>
            <p:cNvSpPr>
              <a:spLocks noEditPoints="1"/>
            </p:cNvSpPr>
            <p:nvPr/>
          </p:nvSpPr>
          <p:spPr bwMode="auto">
            <a:xfrm>
              <a:off x="17910175" y="4511675"/>
              <a:ext cx="404812" cy="417513"/>
            </a:xfrm>
            <a:custGeom>
              <a:avLst/>
              <a:gdLst>
                <a:gd name="T0" fmla="*/ 106 w 255"/>
                <a:gd name="T1" fmla="*/ 0 h 263"/>
                <a:gd name="T2" fmla="*/ 149 w 255"/>
                <a:gd name="T3" fmla="*/ 0 h 263"/>
                <a:gd name="T4" fmla="*/ 255 w 255"/>
                <a:gd name="T5" fmla="*/ 263 h 263"/>
                <a:gd name="T6" fmla="*/ 198 w 255"/>
                <a:gd name="T7" fmla="*/ 263 h 263"/>
                <a:gd name="T8" fmla="*/ 179 w 255"/>
                <a:gd name="T9" fmla="*/ 211 h 263"/>
                <a:gd name="T10" fmla="*/ 78 w 255"/>
                <a:gd name="T11" fmla="*/ 211 h 263"/>
                <a:gd name="T12" fmla="*/ 56 w 255"/>
                <a:gd name="T13" fmla="*/ 263 h 263"/>
                <a:gd name="T14" fmla="*/ 0 w 255"/>
                <a:gd name="T15" fmla="*/ 263 h 263"/>
                <a:gd name="T16" fmla="*/ 106 w 255"/>
                <a:gd name="T17" fmla="*/ 0 h 263"/>
                <a:gd name="T18" fmla="*/ 127 w 255"/>
                <a:gd name="T19" fmla="*/ 88 h 263"/>
                <a:gd name="T20" fmla="*/ 97 w 255"/>
                <a:gd name="T21" fmla="*/ 163 h 263"/>
                <a:gd name="T22" fmla="*/ 158 w 255"/>
                <a:gd name="T23" fmla="*/ 163 h 263"/>
                <a:gd name="T24" fmla="*/ 127 w 255"/>
                <a:gd name="T25" fmla="*/ 8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263">
                  <a:moveTo>
                    <a:pt x="106" y="0"/>
                  </a:moveTo>
                  <a:lnTo>
                    <a:pt x="149" y="0"/>
                  </a:lnTo>
                  <a:lnTo>
                    <a:pt x="255" y="263"/>
                  </a:lnTo>
                  <a:lnTo>
                    <a:pt x="198" y="263"/>
                  </a:lnTo>
                  <a:lnTo>
                    <a:pt x="179" y="211"/>
                  </a:lnTo>
                  <a:lnTo>
                    <a:pt x="78" y="211"/>
                  </a:lnTo>
                  <a:lnTo>
                    <a:pt x="56" y="263"/>
                  </a:lnTo>
                  <a:lnTo>
                    <a:pt x="0" y="263"/>
                  </a:lnTo>
                  <a:lnTo>
                    <a:pt x="106" y="0"/>
                  </a:lnTo>
                  <a:close/>
                  <a:moveTo>
                    <a:pt x="127" y="88"/>
                  </a:moveTo>
                  <a:lnTo>
                    <a:pt x="97" y="163"/>
                  </a:lnTo>
                  <a:lnTo>
                    <a:pt x="158" y="163"/>
                  </a:lnTo>
                  <a:lnTo>
                    <a:pt x="127" y="88"/>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27" name="Rectangle 95">
              <a:extLst>
                <a:ext uri="{FF2B5EF4-FFF2-40B4-BE49-F238E27FC236}">
                  <a16:creationId xmlns:a16="http://schemas.microsoft.com/office/drawing/2014/main" id="{E71CC138-F24A-052F-3BCF-BB77B9C95D8D}"/>
                </a:ext>
              </a:extLst>
            </p:cNvPr>
            <p:cNvSpPr>
              <a:spLocks noChangeArrowheads="1"/>
            </p:cNvSpPr>
            <p:nvPr/>
          </p:nvSpPr>
          <p:spPr bwMode="auto">
            <a:xfrm>
              <a:off x="18375313" y="4511675"/>
              <a:ext cx="88900" cy="417513"/>
            </a:xfrm>
            <a:prstGeom prst="rect">
              <a:avLst/>
            </a:prstGeom>
            <a:solidFill>
              <a:srgbClr val="25771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28" name="Freeform 96">
              <a:extLst>
                <a:ext uri="{FF2B5EF4-FFF2-40B4-BE49-F238E27FC236}">
                  <a16:creationId xmlns:a16="http://schemas.microsoft.com/office/drawing/2014/main" id="{BBE38FBA-098C-600B-EFEF-61287000A3B9}"/>
                </a:ext>
              </a:extLst>
            </p:cNvPr>
            <p:cNvSpPr>
              <a:spLocks/>
            </p:cNvSpPr>
            <p:nvPr/>
          </p:nvSpPr>
          <p:spPr bwMode="auto">
            <a:xfrm>
              <a:off x="18719800" y="4511675"/>
              <a:ext cx="325437" cy="417513"/>
            </a:xfrm>
            <a:custGeom>
              <a:avLst/>
              <a:gdLst>
                <a:gd name="T0" fmla="*/ 0 w 205"/>
                <a:gd name="T1" fmla="*/ 0 h 263"/>
                <a:gd name="T2" fmla="*/ 57 w 205"/>
                <a:gd name="T3" fmla="*/ 0 h 263"/>
                <a:gd name="T4" fmla="*/ 57 w 205"/>
                <a:gd name="T5" fmla="*/ 102 h 263"/>
                <a:gd name="T6" fmla="*/ 149 w 205"/>
                <a:gd name="T7" fmla="*/ 102 h 263"/>
                <a:gd name="T8" fmla="*/ 149 w 205"/>
                <a:gd name="T9" fmla="*/ 0 h 263"/>
                <a:gd name="T10" fmla="*/ 205 w 205"/>
                <a:gd name="T11" fmla="*/ 0 h 263"/>
                <a:gd name="T12" fmla="*/ 205 w 205"/>
                <a:gd name="T13" fmla="*/ 263 h 263"/>
                <a:gd name="T14" fmla="*/ 149 w 205"/>
                <a:gd name="T15" fmla="*/ 263 h 263"/>
                <a:gd name="T16" fmla="*/ 149 w 205"/>
                <a:gd name="T17" fmla="*/ 159 h 263"/>
                <a:gd name="T18" fmla="*/ 57 w 205"/>
                <a:gd name="T19" fmla="*/ 159 h 263"/>
                <a:gd name="T20" fmla="*/ 57 w 205"/>
                <a:gd name="T21" fmla="*/ 263 h 263"/>
                <a:gd name="T22" fmla="*/ 0 w 205"/>
                <a:gd name="T23" fmla="*/ 263 h 263"/>
                <a:gd name="T24" fmla="*/ 0 w 205"/>
                <a:gd name="T25"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5" h="263">
                  <a:moveTo>
                    <a:pt x="0" y="0"/>
                  </a:moveTo>
                  <a:lnTo>
                    <a:pt x="57" y="0"/>
                  </a:lnTo>
                  <a:lnTo>
                    <a:pt x="57" y="102"/>
                  </a:lnTo>
                  <a:lnTo>
                    <a:pt x="149" y="102"/>
                  </a:lnTo>
                  <a:lnTo>
                    <a:pt x="149" y="0"/>
                  </a:lnTo>
                  <a:lnTo>
                    <a:pt x="205" y="0"/>
                  </a:lnTo>
                  <a:lnTo>
                    <a:pt x="205" y="263"/>
                  </a:lnTo>
                  <a:lnTo>
                    <a:pt x="149" y="263"/>
                  </a:lnTo>
                  <a:lnTo>
                    <a:pt x="149" y="159"/>
                  </a:lnTo>
                  <a:lnTo>
                    <a:pt x="57" y="159"/>
                  </a:lnTo>
                  <a:lnTo>
                    <a:pt x="57" y="263"/>
                  </a:lnTo>
                  <a:lnTo>
                    <a:pt x="0" y="263"/>
                  </a:lnTo>
                  <a:lnTo>
                    <a:pt x="0"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29" name="Freeform 97">
              <a:extLst>
                <a:ext uri="{FF2B5EF4-FFF2-40B4-BE49-F238E27FC236}">
                  <a16:creationId xmlns:a16="http://schemas.microsoft.com/office/drawing/2014/main" id="{E8E75633-58C1-A929-5BEE-C4E3B3A4057A}"/>
                </a:ext>
              </a:extLst>
            </p:cNvPr>
            <p:cNvSpPr>
              <a:spLocks noEditPoints="1"/>
            </p:cNvSpPr>
            <p:nvPr/>
          </p:nvSpPr>
          <p:spPr bwMode="auto">
            <a:xfrm>
              <a:off x="19116675" y="4508500"/>
              <a:ext cx="420687" cy="427038"/>
            </a:xfrm>
            <a:custGeom>
              <a:avLst/>
              <a:gdLst>
                <a:gd name="T0" fmla="*/ 0 w 112"/>
                <a:gd name="T1" fmla="*/ 57 h 114"/>
                <a:gd name="T2" fmla="*/ 16 w 112"/>
                <a:gd name="T3" fmla="*/ 16 h 114"/>
                <a:gd name="T4" fmla="*/ 55 w 112"/>
                <a:gd name="T5" fmla="*/ 0 h 114"/>
                <a:gd name="T6" fmla="*/ 96 w 112"/>
                <a:gd name="T7" fmla="*/ 16 h 114"/>
                <a:gd name="T8" fmla="*/ 112 w 112"/>
                <a:gd name="T9" fmla="*/ 57 h 114"/>
                <a:gd name="T10" fmla="*/ 96 w 112"/>
                <a:gd name="T11" fmla="*/ 97 h 114"/>
                <a:gd name="T12" fmla="*/ 56 w 112"/>
                <a:gd name="T13" fmla="*/ 114 h 114"/>
                <a:gd name="T14" fmla="*/ 16 w 112"/>
                <a:gd name="T15" fmla="*/ 98 h 114"/>
                <a:gd name="T16" fmla="*/ 0 w 112"/>
                <a:gd name="T17" fmla="*/ 57 h 114"/>
                <a:gd name="T18" fmla="*/ 56 w 112"/>
                <a:gd name="T19" fmla="*/ 22 h 114"/>
                <a:gd name="T20" fmla="*/ 34 w 112"/>
                <a:gd name="T21" fmla="*/ 32 h 114"/>
                <a:gd name="T22" fmla="*/ 25 w 112"/>
                <a:gd name="T23" fmla="*/ 57 h 114"/>
                <a:gd name="T24" fmla="*/ 34 w 112"/>
                <a:gd name="T25" fmla="*/ 82 h 114"/>
                <a:gd name="T26" fmla="*/ 56 w 112"/>
                <a:gd name="T27" fmla="*/ 92 h 114"/>
                <a:gd name="T28" fmla="*/ 78 w 112"/>
                <a:gd name="T29" fmla="*/ 82 h 114"/>
                <a:gd name="T30" fmla="*/ 87 w 112"/>
                <a:gd name="T31" fmla="*/ 57 h 114"/>
                <a:gd name="T32" fmla="*/ 78 w 112"/>
                <a:gd name="T33" fmla="*/ 32 h 114"/>
                <a:gd name="T34" fmla="*/ 56 w 112"/>
                <a:gd name="T35" fmla="*/ 2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 h="114">
                  <a:moveTo>
                    <a:pt x="0" y="57"/>
                  </a:moveTo>
                  <a:cubicBezTo>
                    <a:pt x="0" y="40"/>
                    <a:pt x="6" y="27"/>
                    <a:pt x="16" y="16"/>
                  </a:cubicBezTo>
                  <a:cubicBezTo>
                    <a:pt x="27" y="6"/>
                    <a:pt x="40" y="0"/>
                    <a:pt x="55" y="0"/>
                  </a:cubicBezTo>
                  <a:cubicBezTo>
                    <a:pt x="71" y="0"/>
                    <a:pt x="85" y="6"/>
                    <a:pt x="96" y="16"/>
                  </a:cubicBezTo>
                  <a:cubicBezTo>
                    <a:pt x="106" y="27"/>
                    <a:pt x="112" y="41"/>
                    <a:pt x="112" y="57"/>
                  </a:cubicBezTo>
                  <a:cubicBezTo>
                    <a:pt x="112" y="73"/>
                    <a:pt x="106" y="87"/>
                    <a:pt x="96" y="97"/>
                  </a:cubicBezTo>
                  <a:cubicBezTo>
                    <a:pt x="85" y="108"/>
                    <a:pt x="72" y="114"/>
                    <a:pt x="56" y="114"/>
                  </a:cubicBezTo>
                  <a:cubicBezTo>
                    <a:pt x="40" y="114"/>
                    <a:pt x="26" y="108"/>
                    <a:pt x="16" y="98"/>
                  </a:cubicBezTo>
                  <a:cubicBezTo>
                    <a:pt x="5" y="87"/>
                    <a:pt x="0" y="73"/>
                    <a:pt x="0" y="57"/>
                  </a:cubicBezTo>
                  <a:close/>
                  <a:moveTo>
                    <a:pt x="56" y="22"/>
                  </a:moveTo>
                  <a:cubicBezTo>
                    <a:pt x="47" y="22"/>
                    <a:pt x="39" y="25"/>
                    <a:pt x="34" y="32"/>
                  </a:cubicBezTo>
                  <a:cubicBezTo>
                    <a:pt x="28" y="39"/>
                    <a:pt x="25" y="47"/>
                    <a:pt x="25" y="57"/>
                  </a:cubicBezTo>
                  <a:cubicBezTo>
                    <a:pt x="25" y="67"/>
                    <a:pt x="28" y="75"/>
                    <a:pt x="34" y="82"/>
                  </a:cubicBezTo>
                  <a:cubicBezTo>
                    <a:pt x="40" y="88"/>
                    <a:pt x="47" y="92"/>
                    <a:pt x="56" y="92"/>
                  </a:cubicBezTo>
                  <a:cubicBezTo>
                    <a:pt x="65" y="92"/>
                    <a:pt x="72" y="88"/>
                    <a:pt x="78" y="82"/>
                  </a:cubicBezTo>
                  <a:cubicBezTo>
                    <a:pt x="84" y="76"/>
                    <a:pt x="87" y="67"/>
                    <a:pt x="87" y="57"/>
                  </a:cubicBezTo>
                  <a:cubicBezTo>
                    <a:pt x="87" y="47"/>
                    <a:pt x="84" y="38"/>
                    <a:pt x="78" y="32"/>
                  </a:cubicBezTo>
                  <a:cubicBezTo>
                    <a:pt x="73" y="26"/>
                    <a:pt x="65" y="23"/>
                    <a:pt x="56" y="22"/>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30" name="Freeform 98">
              <a:extLst>
                <a:ext uri="{FF2B5EF4-FFF2-40B4-BE49-F238E27FC236}">
                  <a16:creationId xmlns:a16="http://schemas.microsoft.com/office/drawing/2014/main" id="{83BE001C-A8B2-C396-C536-EF7CA974AB74}"/>
                </a:ext>
              </a:extLst>
            </p:cNvPr>
            <p:cNvSpPr>
              <a:spLocks/>
            </p:cNvSpPr>
            <p:nvPr/>
          </p:nvSpPr>
          <p:spPr bwMode="auto">
            <a:xfrm>
              <a:off x="19597688" y="4508500"/>
              <a:ext cx="322262" cy="427038"/>
            </a:xfrm>
            <a:custGeom>
              <a:avLst/>
              <a:gdLst>
                <a:gd name="T0" fmla="*/ 86 w 86"/>
                <a:gd name="T1" fmla="*/ 7 h 114"/>
                <a:gd name="T2" fmla="*/ 86 w 86"/>
                <a:gd name="T3" fmla="*/ 34 h 114"/>
                <a:gd name="T4" fmla="*/ 55 w 86"/>
                <a:gd name="T5" fmla="*/ 24 h 114"/>
                <a:gd name="T6" fmla="*/ 33 w 86"/>
                <a:gd name="T7" fmla="*/ 33 h 114"/>
                <a:gd name="T8" fmla="*/ 25 w 86"/>
                <a:gd name="T9" fmla="*/ 58 h 114"/>
                <a:gd name="T10" fmla="*/ 34 w 86"/>
                <a:gd name="T11" fmla="*/ 82 h 114"/>
                <a:gd name="T12" fmla="*/ 57 w 86"/>
                <a:gd name="T13" fmla="*/ 90 h 114"/>
                <a:gd name="T14" fmla="*/ 86 w 86"/>
                <a:gd name="T15" fmla="*/ 80 h 114"/>
                <a:gd name="T16" fmla="*/ 86 w 86"/>
                <a:gd name="T17" fmla="*/ 107 h 114"/>
                <a:gd name="T18" fmla="*/ 54 w 86"/>
                <a:gd name="T19" fmla="*/ 114 h 114"/>
                <a:gd name="T20" fmla="*/ 16 w 86"/>
                <a:gd name="T21" fmla="*/ 97 h 114"/>
                <a:gd name="T22" fmla="*/ 0 w 86"/>
                <a:gd name="T23" fmla="*/ 57 h 114"/>
                <a:gd name="T24" fmla="*/ 16 w 86"/>
                <a:gd name="T25" fmla="*/ 17 h 114"/>
                <a:gd name="T26" fmla="*/ 55 w 86"/>
                <a:gd name="T27" fmla="*/ 0 h 114"/>
                <a:gd name="T28" fmla="*/ 86 w 86"/>
                <a:gd name="T29" fmla="*/ 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114">
                  <a:moveTo>
                    <a:pt x="86" y="7"/>
                  </a:moveTo>
                  <a:cubicBezTo>
                    <a:pt x="86" y="34"/>
                    <a:pt x="86" y="34"/>
                    <a:pt x="86" y="34"/>
                  </a:cubicBezTo>
                  <a:cubicBezTo>
                    <a:pt x="74" y="27"/>
                    <a:pt x="64" y="24"/>
                    <a:pt x="55" y="24"/>
                  </a:cubicBezTo>
                  <a:cubicBezTo>
                    <a:pt x="46" y="24"/>
                    <a:pt x="39" y="27"/>
                    <a:pt x="33" y="33"/>
                  </a:cubicBezTo>
                  <a:cubicBezTo>
                    <a:pt x="28" y="39"/>
                    <a:pt x="25" y="47"/>
                    <a:pt x="25" y="58"/>
                  </a:cubicBezTo>
                  <a:cubicBezTo>
                    <a:pt x="25" y="68"/>
                    <a:pt x="28" y="76"/>
                    <a:pt x="34" y="82"/>
                  </a:cubicBezTo>
                  <a:cubicBezTo>
                    <a:pt x="40" y="88"/>
                    <a:pt x="47" y="90"/>
                    <a:pt x="57" y="90"/>
                  </a:cubicBezTo>
                  <a:cubicBezTo>
                    <a:pt x="65" y="90"/>
                    <a:pt x="75" y="87"/>
                    <a:pt x="86" y="80"/>
                  </a:cubicBezTo>
                  <a:cubicBezTo>
                    <a:pt x="86" y="107"/>
                    <a:pt x="86" y="107"/>
                    <a:pt x="86" y="107"/>
                  </a:cubicBezTo>
                  <a:cubicBezTo>
                    <a:pt x="73" y="112"/>
                    <a:pt x="63" y="114"/>
                    <a:pt x="54" y="114"/>
                  </a:cubicBezTo>
                  <a:cubicBezTo>
                    <a:pt x="39" y="114"/>
                    <a:pt x="26" y="108"/>
                    <a:pt x="16" y="97"/>
                  </a:cubicBezTo>
                  <a:cubicBezTo>
                    <a:pt x="6" y="86"/>
                    <a:pt x="0" y="73"/>
                    <a:pt x="0" y="57"/>
                  </a:cubicBezTo>
                  <a:cubicBezTo>
                    <a:pt x="0" y="41"/>
                    <a:pt x="6" y="28"/>
                    <a:pt x="16" y="17"/>
                  </a:cubicBezTo>
                  <a:cubicBezTo>
                    <a:pt x="27" y="6"/>
                    <a:pt x="40" y="0"/>
                    <a:pt x="55" y="0"/>
                  </a:cubicBezTo>
                  <a:cubicBezTo>
                    <a:pt x="65" y="0"/>
                    <a:pt x="75" y="2"/>
                    <a:pt x="86" y="7"/>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grpSp>
      <p:grpSp>
        <p:nvGrpSpPr>
          <p:cNvPr id="31" name="Nhóm 30">
            <a:extLst>
              <a:ext uri="{FF2B5EF4-FFF2-40B4-BE49-F238E27FC236}">
                <a16:creationId xmlns:a16="http://schemas.microsoft.com/office/drawing/2014/main" id="{587E9248-7D2C-27B0-BF24-F96BE11E050C}"/>
              </a:ext>
            </a:extLst>
          </p:cNvPr>
          <p:cNvGrpSpPr/>
          <p:nvPr/>
        </p:nvGrpSpPr>
        <p:grpSpPr>
          <a:xfrm>
            <a:off x="1798128" y="4354859"/>
            <a:ext cx="988551" cy="960472"/>
            <a:chOff x="3067627" y="696041"/>
            <a:chExt cx="988551" cy="960472"/>
          </a:xfrm>
        </p:grpSpPr>
        <p:sp>
          <p:nvSpPr>
            <p:cNvPr id="32" name="Bong bóng Lời nói: Hình bầu dục 31">
              <a:extLst>
                <a:ext uri="{FF2B5EF4-FFF2-40B4-BE49-F238E27FC236}">
                  <a16:creationId xmlns:a16="http://schemas.microsoft.com/office/drawing/2014/main" id="{E01C93D2-156C-0B90-4C48-44498CCDFE5D}"/>
                </a:ext>
              </a:extLst>
            </p:cNvPr>
            <p:cNvSpPr/>
            <p:nvPr/>
          </p:nvSpPr>
          <p:spPr>
            <a:xfrm>
              <a:off x="3067627" y="696041"/>
              <a:ext cx="988551" cy="960472"/>
            </a:xfrm>
            <a:prstGeom prst="wedgeEllipseCallout">
              <a:avLst>
                <a:gd name="adj1" fmla="val -564"/>
                <a:gd name="adj2" fmla="val 64317"/>
              </a:avLst>
            </a:prstGeom>
            <a:noFill/>
            <a:ln w="101600" cap="flat" cmpd="sng" algn="ctr">
              <a:solidFill>
                <a:srgbClr val="ED7D3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3" name="Đồ họa 32" descr="Repeat with solid fill">
              <a:extLst>
                <a:ext uri="{FF2B5EF4-FFF2-40B4-BE49-F238E27FC236}">
                  <a16:creationId xmlns:a16="http://schemas.microsoft.com/office/drawing/2014/main" id="{21E1B1FF-C6A5-47B3-A3D5-E8DEBD448A0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12247719" flipV="1">
              <a:off x="3104703" y="719077"/>
              <a:ext cx="914400" cy="914400"/>
            </a:xfrm>
            <a:prstGeom prst="rect">
              <a:avLst/>
            </a:prstGeom>
          </p:spPr>
        </p:pic>
      </p:grpSp>
      <p:grpSp>
        <p:nvGrpSpPr>
          <p:cNvPr id="34" name="Nhóm 33">
            <a:extLst>
              <a:ext uri="{FF2B5EF4-FFF2-40B4-BE49-F238E27FC236}">
                <a16:creationId xmlns:a16="http://schemas.microsoft.com/office/drawing/2014/main" id="{9498C69B-DF2B-45A9-CA0C-3EF39CA4D6E6}"/>
              </a:ext>
            </a:extLst>
          </p:cNvPr>
          <p:cNvGrpSpPr/>
          <p:nvPr/>
        </p:nvGrpSpPr>
        <p:grpSpPr>
          <a:xfrm>
            <a:off x="3090881" y="4354859"/>
            <a:ext cx="1150960" cy="1150960"/>
            <a:chOff x="1671627" y="360375"/>
            <a:chExt cx="1208304" cy="1208304"/>
          </a:xfrm>
        </p:grpSpPr>
        <p:sp>
          <p:nvSpPr>
            <p:cNvPr id="35" name="Hình Bầu dục 34">
              <a:extLst>
                <a:ext uri="{FF2B5EF4-FFF2-40B4-BE49-F238E27FC236}">
                  <a16:creationId xmlns:a16="http://schemas.microsoft.com/office/drawing/2014/main" id="{81FBE964-3CEF-CDD3-ACFE-995279AEE4CD}"/>
                </a:ext>
              </a:extLst>
            </p:cNvPr>
            <p:cNvSpPr/>
            <p:nvPr/>
          </p:nvSpPr>
          <p:spPr>
            <a:xfrm>
              <a:off x="1671627" y="360375"/>
              <a:ext cx="1208304" cy="1208304"/>
            </a:xfrm>
            <a:prstGeom prst="ellipse">
              <a:avLst/>
            </a:prstGeom>
            <a:noFill/>
            <a:ln w="101600" cap="flat" cmpd="sng" algn="ctr">
              <a:solidFill>
                <a:srgbClr val="ED7D3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6" name="Hình ảnh 35">
              <a:extLst>
                <a:ext uri="{FF2B5EF4-FFF2-40B4-BE49-F238E27FC236}">
                  <a16:creationId xmlns:a16="http://schemas.microsoft.com/office/drawing/2014/main" id="{E75B95E6-1BDE-B7B5-651E-83CD8624CEDC}"/>
                </a:ext>
              </a:extLst>
            </p:cNvPr>
            <p:cNvPicPr>
              <a:picLocks noChangeAspect="1"/>
            </p:cNvPicPr>
            <p:nvPr/>
          </p:nvPicPr>
          <p:blipFill>
            <a:blip r:embed="rId4">
              <a:duotone>
                <a:srgbClr val="ED7D31">
                  <a:shade val="45000"/>
                  <a:satMod val="135000"/>
                </a:srgbClr>
                <a:prstClr val="white"/>
              </a:duotone>
              <a:extLst>
                <a:ext uri="{28A0092B-C50C-407E-A947-70E740481C1C}">
                  <a14:useLocalDpi xmlns:a14="http://schemas.microsoft.com/office/drawing/2010/main" val="0"/>
                </a:ext>
              </a:extLst>
            </a:blip>
            <a:stretch>
              <a:fillRect/>
            </a:stretch>
          </p:blipFill>
          <p:spPr>
            <a:xfrm>
              <a:off x="1843989" y="457268"/>
              <a:ext cx="899211" cy="899211"/>
            </a:xfrm>
            <a:prstGeom prst="rect">
              <a:avLst/>
            </a:prstGeom>
          </p:spPr>
        </p:pic>
      </p:grpSp>
      <p:grpSp>
        <p:nvGrpSpPr>
          <p:cNvPr id="37" name="Nhóm 36">
            <a:extLst>
              <a:ext uri="{FF2B5EF4-FFF2-40B4-BE49-F238E27FC236}">
                <a16:creationId xmlns:a16="http://schemas.microsoft.com/office/drawing/2014/main" id="{7F20A8E0-F4E1-8B93-0121-39454FCCECB1}"/>
              </a:ext>
            </a:extLst>
          </p:cNvPr>
          <p:cNvGrpSpPr/>
          <p:nvPr/>
        </p:nvGrpSpPr>
        <p:grpSpPr>
          <a:xfrm>
            <a:off x="4546043" y="4307402"/>
            <a:ext cx="988551" cy="960472"/>
            <a:chOff x="3173728" y="396007"/>
            <a:chExt cx="988551" cy="960472"/>
          </a:xfrm>
        </p:grpSpPr>
        <p:grpSp>
          <p:nvGrpSpPr>
            <p:cNvPr id="38" name="Nhóm 37">
              <a:extLst>
                <a:ext uri="{FF2B5EF4-FFF2-40B4-BE49-F238E27FC236}">
                  <a16:creationId xmlns:a16="http://schemas.microsoft.com/office/drawing/2014/main" id="{6611E957-AB46-98B4-65B9-23C3878D34F7}"/>
                </a:ext>
              </a:extLst>
            </p:cNvPr>
            <p:cNvGrpSpPr/>
            <p:nvPr/>
          </p:nvGrpSpPr>
          <p:grpSpPr>
            <a:xfrm>
              <a:off x="3318388" y="678425"/>
              <a:ext cx="693174" cy="452719"/>
              <a:chOff x="5753100" y="3407568"/>
              <a:chExt cx="691715" cy="373856"/>
            </a:xfrm>
            <a:solidFill>
              <a:srgbClr val="006600"/>
            </a:solidFill>
          </p:grpSpPr>
          <p:sp>
            <p:nvSpPr>
              <p:cNvPr id="40" name="Hình tự do: Hình 39">
                <a:extLst>
                  <a:ext uri="{FF2B5EF4-FFF2-40B4-BE49-F238E27FC236}">
                    <a16:creationId xmlns:a16="http://schemas.microsoft.com/office/drawing/2014/main" id="{D684C5F9-D066-236B-3EDA-AB535CAD963E}"/>
                  </a:ext>
                </a:extLst>
              </p:cNvPr>
              <p:cNvSpPr/>
              <p:nvPr/>
            </p:nvSpPr>
            <p:spPr>
              <a:xfrm>
                <a:off x="6222492" y="3407568"/>
                <a:ext cx="148209" cy="148209"/>
              </a:xfrm>
              <a:custGeom>
                <a:avLst/>
                <a:gdLst>
                  <a:gd name="connsiteX0" fmla="*/ 148209 w 148209"/>
                  <a:gd name="connsiteY0" fmla="*/ 74104 h 148209"/>
                  <a:gd name="connsiteX1" fmla="*/ 74104 w 148209"/>
                  <a:gd name="connsiteY1" fmla="*/ 148209 h 148209"/>
                  <a:gd name="connsiteX2" fmla="*/ 0 w 148209"/>
                  <a:gd name="connsiteY2" fmla="*/ 74104 h 148209"/>
                  <a:gd name="connsiteX3" fmla="*/ 74104 w 148209"/>
                  <a:gd name="connsiteY3" fmla="*/ 0 h 148209"/>
                  <a:gd name="connsiteX4" fmla="*/ 148209 w 148209"/>
                  <a:gd name="connsiteY4" fmla="*/ 74104 h 148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09" h="148209">
                    <a:moveTo>
                      <a:pt x="148209" y="74104"/>
                    </a:moveTo>
                    <a:cubicBezTo>
                      <a:pt x="148209" y="115031"/>
                      <a:pt x="115031" y="148209"/>
                      <a:pt x="74104" y="148209"/>
                    </a:cubicBezTo>
                    <a:cubicBezTo>
                      <a:pt x="33178" y="148209"/>
                      <a:pt x="0" y="115031"/>
                      <a:pt x="0" y="74104"/>
                    </a:cubicBezTo>
                    <a:cubicBezTo>
                      <a:pt x="0" y="33178"/>
                      <a:pt x="33178" y="0"/>
                      <a:pt x="74104" y="0"/>
                    </a:cubicBezTo>
                    <a:cubicBezTo>
                      <a:pt x="115031" y="0"/>
                      <a:pt x="148209" y="33178"/>
                      <a:pt x="148209" y="74104"/>
                    </a:cubicBezTo>
                    <a:close/>
                  </a:path>
                </a:pathLst>
              </a:custGeom>
              <a:grpFill/>
              <a:ln w="9525" cap="flat">
                <a:solidFill>
                  <a:srgbClr val="006600"/>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Hình tự do: Hình 40">
                <a:extLst>
                  <a:ext uri="{FF2B5EF4-FFF2-40B4-BE49-F238E27FC236}">
                    <a16:creationId xmlns:a16="http://schemas.microsoft.com/office/drawing/2014/main" id="{FDB011CE-3225-B578-D640-3E9AE3CC9F47}"/>
                  </a:ext>
                </a:extLst>
              </p:cNvPr>
              <p:cNvSpPr/>
              <p:nvPr/>
            </p:nvSpPr>
            <p:spPr>
              <a:xfrm>
                <a:off x="5827204" y="3407568"/>
                <a:ext cx="148209" cy="148209"/>
              </a:xfrm>
              <a:custGeom>
                <a:avLst/>
                <a:gdLst>
                  <a:gd name="connsiteX0" fmla="*/ 148209 w 148209"/>
                  <a:gd name="connsiteY0" fmla="*/ 74104 h 148209"/>
                  <a:gd name="connsiteX1" fmla="*/ 74104 w 148209"/>
                  <a:gd name="connsiteY1" fmla="*/ 148209 h 148209"/>
                  <a:gd name="connsiteX2" fmla="*/ 0 w 148209"/>
                  <a:gd name="connsiteY2" fmla="*/ 74104 h 148209"/>
                  <a:gd name="connsiteX3" fmla="*/ 74104 w 148209"/>
                  <a:gd name="connsiteY3" fmla="*/ 0 h 148209"/>
                  <a:gd name="connsiteX4" fmla="*/ 148209 w 148209"/>
                  <a:gd name="connsiteY4" fmla="*/ 74104 h 148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09" h="148209">
                    <a:moveTo>
                      <a:pt x="148209" y="74104"/>
                    </a:moveTo>
                    <a:cubicBezTo>
                      <a:pt x="148209" y="115031"/>
                      <a:pt x="115031" y="148209"/>
                      <a:pt x="74104" y="148209"/>
                    </a:cubicBezTo>
                    <a:cubicBezTo>
                      <a:pt x="33178" y="148209"/>
                      <a:pt x="0" y="115031"/>
                      <a:pt x="0" y="74104"/>
                    </a:cubicBezTo>
                    <a:cubicBezTo>
                      <a:pt x="0" y="33178"/>
                      <a:pt x="33178" y="0"/>
                      <a:pt x="74104" y="0"/>
                    </a:cubicBezTo>
                    <a:cubicBezTo>
                      <a:pt x="115031" y="0"/>
                      <a:pt x="148209" y="33178"/>
                      <a:pt x="148209" y="74104"/>
                    </a:cubicBezTo>
                    <a:close/>
                  </a:path>
                </a:pathLst>
              </a:custGeom>
              <a:grpFill/>
              <a:ln w="9525" cap="flat">
                <a:solidFill>
                  <a:srgbClr val="006600"/>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Hình tự do: Hình 41">
                <a:extLst>
                  <a:ext uri="{FF2B5EF4-FFF2-40B4-BE49-F238E27FC236}">
                    <a16:creationId xmlns:a16="http://schemas.microsoft.com/office/drawing/2014/main" id="{EBBC90BA-5334-BA33-4D64-5BC07214E3DD}"/>
                  </a:ext>
                </a:extLst>
              </p:cNvPr>
              <p:cNvSpPr/>
              <p:nvPr/>
            </p:nvSpPr>
            <p:spPr>
              <a:xfrm>
                <a:off x="6176200" y="3575875"/>
                <a:ext cx="268615" cy="148399"/>
              </a:xfrm>
              <a:custGeom>
                <a:avLst/>
                <a:gdLst>
                  <a:gd name="connsiteX0" fmla="*/ 253746 w 268615"/>
                  <a:gd name="connsiteY0" fmla="*/ 44101 h 148399"/>
                  <a:gd name="connsiteX1" fmla="*/ 181356 w 268615"/>
                  <a:gd name="connsiteY1" fmla="*/ 9525 h 148399"/>
                  <a:gd name="connsiteX2" fmla="*/ 120396 w 268615"/>
                  <a:gd name="connsiteY2" fmla="*/ 0 h 148399"/>
                  <a:gd name="connsiteX3" fmla="*/ 59436 w 268615"/>
                  <a:gd name="connsiteY3" fmla="*/ 9525 h 148399"/>
                  <a:gd name="connsiteX4" fmla="*/ 3429 w 268615"/>
                  <a:gd name="connsiteY4" fmla="*/ 33529 h 148399"/>
                  <a:gd name="connsiteX5" fmla="*/ 0 w 268615"/>
                  <a:gd name="connsiteY5" fmla="*/ 37434 h 148399"/>
                  <a:gd name="connsiteX6" fmla="*/ 76200 w 268615"/>
                  <a:gd name="connsiteY6" fmla="*/ 75534 h 148399"/>
                  <a:gd name="connsiteX7" fmla="*/ 104108 w 268615"/>
                  <a:gd name="connsiteY7" fmla="*/ 131446 h 148399"/>
                  <a:gd name="connsiteX8" fmla="*/ 104108 w 268615"/>
                  <a:gd name="connsiteY8" fmla="*/ 148400 h 148399"/>
                  <a:gd name="connsiteX9" fmla="*/ 268605 w 268615"/>
                  <a:gd name="connsiteY9" fmla="*/ 148400 h 148399"/>
                  <a:gd name="connsiteX10" fmla="*/ 268605 w 268615"/>
                  <a:gd name="connsiteY10" fmla="*/ 73819 h 148399"/>
                  <a:gd name="connsiteX11" fmla="*/ 253746 w 268615"/>
                  <a:gd name="connsiteY11" fmla="*/ 44101 h 148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8615" h="148399">
                    <a:moveTo>
                      <a:pt x="253746" y="44101"/>
                    </a:moveTo>
                    <a:cubicBezTo>
                      <a:pt x="232401" y="27476"/>
                      <a:pt x="207702" y="15681"/>
                      <a:pt x="181356" y="9525"/>
                    </a:cubicBezTo>
                    <a:cubicBezTo>
                      <a:pt x="161530" y="3742"/>
                      <a:pt x="141041" y="541"/>
                      <a:pt x="120396" y="0"/>
                    </a:cubicBezTo>
                    <a:cubicBezTo>
                      <a:pt x="99702" y="-45"/>
                      <a:pt x="79130" y="3169"/>
                      <a:pt x="59436" y="9525"/>
                    </a:cubicBezTo>
                    <a:cubicBezTo>
                      <a:pt x="39707" y="14783"/>
                      <a:pt x="20843" y="22868"/>
                      <a:pt x="3429" y="33529"/>
                    </a:cubicBezTo>
                    <a:cubicBezTo>
                      <a:pt x="2286" y="34862"/>
                      <a:pt x="1238" y="36196"/>
                      <a:pt x="0" y="37434"/>
                    </a:cubicBezTo>
                    <a:cubicBezTo>
                      <a:pt x="27701" y="44889"/>
                      <a:pt x="53615" y="57847"/>
                      <a:pt x="76200" y="75534"/>
                    </a:cubicBezTo>
                    <a:cubicBezTo>
                      <a:pt x="94021" y="88541"/>
                      <a:pt x="104425" y="109385"/>
                      <a:pt x="104108" y="131446"/>
                    </a:cubicBezTo>
                    <a:lnTo>
                      <a:pt x="104108" y="148400"/>
                    </a:lnTo>
                    <a:lnTo>
                      <a:pt x="268605" y="148400"/>
                    </a:lnTo>
                    <a:lnTo>
                      <a:pt x="268605" y="73819"/>
                    </a:lnTo>
                    <a:cubicBezTo>
                      <a:pt x="268892" y="62061"/>
                      <a:pt x="263324" y="50927"/>
                      <a:pt x="253746" y="44101"/>
                    </a:cubicBezTo>
                    <a:close/>
                  </a:path>
                </a:pathLst>
              </a:custGeom>
              <a:grpFill/>
              <a:ln w="9525" cap="flat">
                <a:solidFill>
                  <a:srgbClr val="006600"/>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Hình tự do: Hình 42">
                <a:extLst>
                  <a:ext uri="{FF2B5EF4-FFF2-40B4-BE49-F238E27FC236}">
                    <a16:creationId xmlns:a16="http://schemas.microsoft.com/office/drawing/2014/main" id="{BA9EE8B4-C03E-97CE-ED71-480D4B81583A}"/>
                  </a:ext>
                </a:extLst>
              </p:cNvPr>
              <p:cNvSpPr/>
              <p:nvPr/>
            </p:nvSpPr>
            <p:spPr>
              <a:xfrm>
                <a:off x="5753100" y="3575875"/>
                <a:ext cx="268605" cy="148399"/>
              </a:xfrm>
              <a:custGeom>
                <a:avLst/>
                <a:gdLst>
                  <a:gd name="connsiteX0" fmla="*/ 164687 w 268605"/>
                  <a:gd name="connsiteY0" fmla="*/ 131445 h 148399"/>
                  <a:gd name="connsiteX1" fmla="*/ 191357 w 268605"/>
                  <a:gd name="connsiteY1" fmla="*/ 76486 h 148399"/>
                  <a:gd name="connsiteX2" fmla="*/ 192500 w 268605"/>
                  <a:gd name="connsiteY2" fmla="*/ 75534 h 148399"/>
                  <a:gd name="connsiteX3" fmla="*/ 193739 w 268605"/>
                  <a:gd name="connsiteY3" fmla="*/ 74676 h 148399"/>
                  <a:gd name="connsiteX4" fmla="*/ 268605 w 268605"/>
                  <a:gd name="connsiteY4" fmla="*/ 37529 h 148399"/>
                  <a:gd name="connsiteX5" fmla="*/ 263176 w 268605"/>
                  <a:gd name="connsiteY5" fmla="*/ 31338 h 148399"/>
                  <a:gd name="connsiteX6" fmla="*/ 209550 w 268605"/>
                  <a:gd name="connsiteY6" fmla="*/ 9525 h 148399"/>
                  <a:gd name="connsiteX7" fmla="*/ 148590 w 268605"/>
                  <a:gd name="connsiteY7" fmla="*/ 0 h 148399"/>
                  <a:gd name="connsiteX8" fmla="*/ 87630 w 268605"/>
                  <a:gd name="connsiteY8" fmla="*/ 9525 h 148399"/>
                  <a:gd name="connsiteX9" fmla="*/ 15240 w 268605"/>
                  <a:gd name="connsiteY9" fmla="*/ 44101 h 148399"/>
                  <a:gd name="connsiteX10" fmla="*/ 0 w 268605"/>
                  <a:gd name="connsiteY10" fmla="*/ 73819 h 148399"/>
                  <a:gd name="connsiteX11" fmla="*/ 0 w 268605"/>
                  <a:gd name="connsiteY11" fmla="*/ 148400 h 148399"/>
                  <a:gd name="connsiteX12" fmla="*/ 164687 w 268605"/>
                  <a:gd name="connsiteY12" fmla="*/ 148400 h 148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8605" h="148399">
                    <a:moveTo>
                      <a:pt x="164687" y="131445"/>
                    </a:moveTo>
                    <a:cubicBezTo>
                      <a:pt x="164708" y="110012"/>
                      <a:pt x="174533" y="89766"/>
                      <a:pt x="191357" y="76486"/>
                    </a:cubicBezTo>
                    <a:lnTo>
                      <a:pt x="192500" y="75534"/>
                    </a:lnTo>
                    <a:lnTo>
                      <a:pt x="193739" y="74676"/>
                    </a:lnTo>
                    <a:cubicBezTo>
                      <a:pt x="216581" y="58427"/>
                      <a:pt x="241848" y="45890"/>
                      <a:pt x="268605" y="37529"/>
                    </a:cubicBezTo>
                    <a:cubicBezTo>
                      <a:pt x="266700" y="35529"/>
                      <a:pt x="264986" y="33433"/>
                      <a:pt x="263176" y="31338"/>
                    </a:cubicBezTo>
                    <a:cubicBezTo>
                      <a:pt x="246437" y="21538"/>
                      <a:pt x="228377" y="14193"/>
                      <a:pt x="209550" y="9525"/>
                    </a:cubicBezTo>
                    <a:cubicBezTo>
                      <a:pt x="189726" y="3734"/>
                      <a:pt x="169235" y="532"/>
                      <a:pt x="148590" y="0"/>
                    </a:cubicBezTo>
                    <a:cubicBezTo>
                      <a:pt x="127896" y="-39"/>
                      <a:pt x="107326" y="3176"/>
                      <a:pt x="87630" y="9525"/>
                    </a:cubicBezTo>
                    <a:cubicBezTo>
                      <a:pt x="61651" y="16693"/>
                      <a:pt x="37144" y="28399"/>
                      <a:pt x="15240" y="44101"/>
                    </a:cubicBezTo>
                    <a:cubicBezTo>
                      <a:pt x="5858" y="51134"/>
                      <a:pt x="236" y="62096"/>
                      <a:pt x="0" y="73819"/>
                    </a:cubicBezTo>
                    <a:lnTo>
                      <a:pt x="0" y="148400"/>
                    </a:lnTo>
                    <a:lnTo>
                      <a:pt x="164687" y="148400"/>
                    </a:lnTo>
                    <a:close/>
                  </a:path>
                </a:pathLst>
              </a:custGeom>
              <a:grpFill/>
              <a:ln w="9525" cap="flat">
                <a:solidFill>
                  <a:srgbClr val="006600"/>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Hình tự do: Hình 43">
                <a:extLst>
                  <a:ext uri="{FF2B5EF4-FFF2-40B4-BE49-F238E27FC236}">
                    <a16:creationId xmlns:a16="http://schemas.microsoft.com/office/drawing/2014/main" id="{0D32C081-B044-8493-F7C2-AFFB1114F785}"/>
                  </a:ext>
                </a:extLst>
              </p:cNvPr>
              <p:cNvSpPr/>
              <p:nvPr/>
            </p:nvSpPr>
            <p:spPr>
              <a:xfrm>
                <a:off x="5950743" y="3633595"/>
                <a:ext cx="296430" cy="147829"/>
              </a:xfrm>
              <a:custGeom>
                <a:avLst/>
                <a:gdLst>
                  <a:gd name="connsiteX0" fmla="*/ 0 w 296430"/>
                  <a:gd name="connsiteY0" fmla="*/ 147830 h 147829"/>
                  <a:gd name="connsiteX1" fmla="*/ 0 w 296430"/>
                  <a:gd name="connsiteY1" fmla="*/ 73725 h 147829"/>
                  <a:gd name="connsiteX2" fmla="*/ 14859 w 296430"/>
                  <a:gd name="connsiteY2" fmla="*/ 44102 h 147829"/>
                  <a:gd name="connsiteX3" fmla="*/ 87249 w 296430"/>
                  <a:gd name="connsiteY3" fmla="*/ 9527 h 147829"/>
                  <a:gd name="connsiteX4" fmla="*/ 148209 w 296430"/>
                  <a:gd name="connsiteY4" fmla="*/ 2 h 147829"/>
                  <a:gd name="connsiteX5" fmla="*/ 209169 w 296430"/>
                  <a:gd name="connsiteY5" fmla="*/ 9527 h 147829"/>
                  <a:gd name="connsiteX6" fmla="*/ 281654 w 296430"/>
                  <a:gd name="connsiteY6" fmla="*/ 44102 h 147829"/>
                  <a:gd name="connsiteX7" fmla="*/ 296418 w 296430"/>
                  <a:gd name="connsiteY7" fmla="*/ 73725 h 147829"/>
                  <a:gd name="connsiteX8" fmla="*/ 296418 w 296430"/>
                  <a:gd name="connsiteY8" fmla="*/ 147830 h 14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430" h="147829">
                    <a:moveTo>
                      <a:pt x="0" y="147830"/>
                    </a:moveTo>
                    <a:lnTo>
                      <a:pt x="0" y="73725"/>
                    </a:lnTo>
                    <a:cubicBezTo>
                      <a:pt x="45" y="62069"/>
                      <a:pt x="5544" y="51107"/>
                      <a:pt x="14859" y="44102"/>
                    </a:cubicBezTo>
                    <a:cubicBezTo>
                      <a:pt x="36723" y="28334"/>
                      <a:pt x="61243" y="16622"/>
                      <a:pt x="87249" y="9527"/>
                    </a:cubicBezTo>
                    <a:cubicBezTo>
                      <a:pt x="106934" y="3133"/>
                      <a:pt x="127512" y="-82"/>
                      <a:pt x="148209" y="2"/>
                    </a:cubicBezTo>
                    <a:cubicBezTo>
                      <a:pt x="168859" y="486"/>
                      <a:pt x="189355" y="3690"/>
                      <a:pt x="209169" y="9527"/>
                    </a:cubicBezTo>
                    <a:cubicBezTo>
                      <a:pt x="235567" y="15619"/>
                      <a:pt x="260308" y="27421"/>
                      <a:pt x="281654" y="44102"/>
                    </a:cubicBezTo>
                    <a:cubicBezTo>
                      <a:pt x="291195" y="50908"/>
                      <a:pt x="296728" y="62010"/>
                      <a:pt x="296418" y="73725"/>
                    </a:cubicBezTo>
                    <a:lnTo>
                      <a:pt x="296418" y="147830"/>
                    </a:lnTo>
                    <a:close/>
                  </a:path>
                </a:pathLst>
              </a:custGeom>
              <a:grpFill/>
              <a:ln w="9525" cap="flat">
                <a:solidFill>
                  <a:srgbClr val="006600"/>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Hình tự do: Hình 44">
                <a:extLst>
                  <a:ext uri="{FF2B5EF4-FFF2-40B4-BE49-F238E27FC236}">
                    <a16:creationId xmlns:a16="http://schemas.microsoft.com/office/drawing/2014/main" id="{F6FEDBD2-8E22-294C-2197-6FC49AE8BC69}"/>
                  </a:ext>
                </a:extLst>
              </p:cNvPr>
              <p:cNvSpPr/>
              <p:nvPr/>
            </p:nvSpPr>
            <p:spPr>
              <a:xfrm>
                <a:off x="6024848" y="3465195"/>
                <a:ext cx="148209" cy="148209"/>
              </a:xfrm>
              <a:custGeom>
                <a:avLst/>
                <a:gdLst>
                  <a:gd name="connsiteX0" fmla="*/ 148209 w 148209"/>
                  <a:gd name="connsiteY0" fmla="*/ 74105 h 148209"/>
                  <a:gd name="connsiteX1" fmla="*/ 74105 w 148209"/>
                  <a:gd name="connsiteY1" fmla="*/ 148209 h 148209"/>
                  <a:gd name="connsiteX2" fmla="*/ 0 w 148209"/>
                  <a:gd name="connsiteY2" fmla="*/ 74105 h 148209"/>
                  <a:gd name="connsiteX3" fmla="*/ 74105 w 148209"/>
                  <a:gd name="connsiteY3" fmla="*/ 0 h 148209"/>
                  <a:gd name="connsiteX4" fmla="*/ 148209 w 148209"/>
                  <a:gd name="connsiteY4" fmla="*/ 74105 h 148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09" h="148209">
                    <a:moveTo>
                      <a:pt x="148209" y="74105"/>
                    </a:moveTo>
                    <a:cubicBezTo>
                      <a:pt x="148209" y="115031"/>
                      <a:pt x="115031" y="148209"/>
                      <a:pt x="74105" y="148209"/>
                    </a:cubicBezTo>
                    <a:cubicBezTo>
                      <a:pt x="33178" y="148209"/>
                      <a:pt x="0" y="115031"/>
                      <a:pt x="0" y="74105"/>
                    </a:cubicBezTo>
                    <a:cubicBezTo>
                      <a:pt x="0" y="33178"/>
                      <a:pt x="33178" y="0"/>
                      <a:pt x="74105" y="0"/>
                    </a:cubicBezTo>
                    <a:cubicBezTo>
                      <a:pt x="115031" y="0"/>
                      <a:pt x="148209" y="33178"/>
                      <a:pt x="148209" y="74105"/>
                    </a:cubicBezTo>
                    <a:close/>
                  </a:path>
                </a:pathLst>
              </a:custGeom>
              <a:grpFill/>
              <a:ln w="9525" cap="flat">
                <a:solidFill>
                  <a:srgbClr val="006600"/>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9" name="Bong bóng Lời nói: Hình bầu dục 38">
              <a:extLst>
                <a:ext uri="{FF2B5EF4-FFF2-40B4-BE49-F238E27FC236}">
                  <a16:creationId xmlns:a16="http://schemas.microsoft.com/office/drawing/2014/main" id="{5B0DB751-863F-13F7-51AC-E1706AF35BD2}"/>
                </a:ext>
              </a:extLst>
            </p:cNvPr>
            <p:cNvSpPr/>
            <p:nvPr/>
          </p:nvSpPr>
          <p:spPr>
            <a:xfrm>
              <a:off x="3173728" y="396007"/>
              <a:ext cx="988551" cy="960472"/>
            </a:xfrm>
            <a:prstGeom prst="wedgeEllipseCallout">
              <a:avLst>
                <a:gd name="adj1" fmla="val -564"/>
                <a:gd name="adj2" fmla="val 64317"/>
              </a:avLst>
            </a:prstGeom>
            <a:noFill/>
            <a:ln w="101600" cap="flat" cmpd="sng" algn="ctr">
              <a:solidFill>
                <a:srgbClr val="0066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6" name="Nhóm 45">
            <a:extLst>
              <a:ext uri="{FF2B5EF4-FFF2-40B4-BE49-F238E27FC236}">
                <a16:creationId xmlns:a16="http://schemas.microsoft.com/office/drawing/2014/main" id="{5ECEE200-E309-ADD7-AA70-B1E41945F225}"/>
              </a:ext>
            </a:extLst>
          </p:cNvPr>
          <p:cNvGrpSpPr/>
          <p:nvPr/>
        </p:nvGrpSpPr>
        <p:grpSpPr>
          <a:xfrm>
            <a:off x="5838796" y="4392628"/>
            <a:ext cx="988551" cy="960472"/>
            <a:chOff x="4439376" y="416105"/>
            <a:chExt cx="988551" cy="960472"/>
          </a:xfrm>
        </p:grpSpPr>
        <p:sp>
          <p:nvSpPr>
            <p:cNvPr id="47" name="Bong bóng Lời nói: Hình bầu dục 46">
              <a:extLst>
                <a:ext uri="{FF2B5EF4-FFF2-40B4-BE49-F238E27FC236}">
                  <a16:creationId xmlns:a16="http://schemas.microsoft.com/office/drawing/2014/main" id="{CB535100-F1D1-C885-FAE7-8D62687D1B92}"/>
                </a:ext>
              </a:extLst>
            </p:cNvPr>
            <p:cNvSpPr/>
            <p:nvPr/>
          </p:nvSpPr>
          <p:spPr>
            <a:xfrm>
              <a:off x="4439376" y="416105"/>
              <a:ext cx="988551" cy="960472"/>
            </a:xfrm>
            <a:prstGeom prst="wedgeEllipseCallout">
              <a:avLst>
                <a:gd name="adj1" fmla="val -564"/>
                <a:gd name="adj2" fmla="val 64317"/>
              </a:avLst>
            </a:prstGeom>
            <a:noFill/>
            <a:ln w="101600" cap="flat" cmpd="sng" algn="ctr">
              <a:solidFill>
                <a:srgbClr val="02A38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8" name="Đồ họa 47" descr="Head with gears with solid fill">
              <a:extLst>
                <a:ext uri="{FF2B5EF4-FFF2-40B4-BE49-F238E27FC236}">
                  <a16:creationId xmlns:a16="http://schemas.microsoft.com/office/drawing/2014/main" id="{CD95FC75-43C1-CCEE-366A-624CEF9B6E0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4513527" y="449673"/>
              <a:ext cx="914400" cy="914400"/>
            </a:xfrm>
            <a:prstGeom prst="rect">
              <a:avLst/>
            </a:prstGeom>
          </p:spPr>
        </p:pic>
      </p:grpSp>
      <p:grpSp>
        <p:nvGrpSpPr>
          <p:cNvPr id="49" name="Nhóm 48">
            <a:extLst>
              <a:ext uri="{FF2B5EF4-FFF2-40B4-BE49-F238E27FC236}">
                <a16:creationId xmlns:a16="http://schemas.microsoft.com/office/drawing/2014/main" id="{C878598D-6F49-9674-C9C5-21E1F97DE222}"/>
              </a:ext>
            </a:extLst>
          </p:cNvPr>
          <p:cNvGrpSpPr/>
          <p:nvPr/>
        </p:nvGrpSpPr>
        <p:grpSpPr>
          <a:xfrm>
            <a:off x="8396221" y="4269634"/>
            <a:ext cx="1150960" cy="1121234"/>
            <a:chOff x="7061416" y="323529"/>
            <a:chExt cx="1208304" cy="1208304"/>
          </a:xfrm>
        </p:grpSpPr>
        <p:sp>
          <p:nvSpPr>
            <p:cNvPr id="50" name="Hình Bầu dục 49">
              <a:extLst>
                <a:ext uri="{FF2B5EF4-FFF2-40B4-BE49-F238E27FC236}">
                  <a16:creationId xmlns:a16="http://schemas.microsoft.com/office/drawing/2014/main" id="{6ABA77B9-8182-660A-0B42-6F20318592FF}"/>
                </a:ext>
              </a:extLst>
            </p:cNvPr>
            <p:cNvSpPr/>
            <p:nvPr/>
          </p:nvSpPr>
          <p:spPr>
            <a:xfrm>
              <a:off x="7061416" y="323529"/>
              <a:ext cx="1208304" cy="1208304"/>
            </a:xfrm>
            <a:prstGeom prst="ellipse">
              <a:avLst/>
            </a:prstGeom>
            <a:noFill/>
            <a:ln w="101600" cap="flat" cmpd="sng" algn="ctr">
              <a:solidFill>
                <a:srgbClr val="ED7D3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1" name="Đồ họa 50" descr="Power with solid fill">
              <a:extLst>
                <a:ext uri="{FF2B5EF4-FFF2-40B4-BE49-F238E27FC236}">
                  <a16:creationId xmlns:a16="http://schemas.microsoft.com/office/drawing/2014/main" id="{19BC2115-DEA2-591A-A3F6-7CC87CFC88E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7130075" y="341145"/>
              <a:ext cx="1112790" cy="1112790"/>
            </a:xfrm>
            <a:prstGeom prst="rect">
              <a:avLst/>
            </a:prstGeom>
          </p:spPr>
        </p:pic>
      </p:grpSp>
      <p:grpSp>
        <p:nvGrpSpPr>
          <p:cNvPr id="52" name="Nhóm 51">
            <a:extLst>
              <a:ext uri="{FF2B5EF4-FFF2-40B4-BE49-F238E27FC236}">
                <a16:creationId xmlns:a16="http://schemas.microsoft.com/office/drawing/2014/main" id="{DF37FD45-AD45-C8CF-1591-15C123691460}"/>
              </a:ext>
            </a:extLst>
          </p:cNvPr>
          <p:cNvGrpSpPr/>
          <p:nvPr/>
        </p:nvGrpSpPr>
        <p:grpSpPr>
          <a:xfrm>
            <a:off x="7131549" y="4317091"/>
            <a:ext cx="960472" cy="988551"/>
            <a:chOff x="5735764" y="363622"/>
            <a:chExt cx="960472" cy="988551"/>
          </a:xfrm>
        </p:grpSpPr>
        <p:sp>
          <p:nvSpPr>
            <p:cNvPr id="53" name="Bong bóng Lời nói: Hình bầu dục 52">
              <a:extLst>
                <a:ext uri="{FF2B5EF4-FFF2-40B4-BE49-F238E27FC236}">
                  <a16:creationId xmlns:a16="http://schemas.microsoft.com/office/drawing/2014/main" id="{8C4C62AA-99B5-AA8E-3934-EB422C16E954}"/>
                </a:ext>
              </a:extLst>
            </p:cNvPr>
            <p:cNvSpPr/>
            <p:nvPr/>
          </p:nvSpPr>
          <p:spPr>
            <a:xfrm rot="16200000">
              <a:off x="5721724" y="377662"/>
              <a:ext cx="988551" cy="960472"/>
            </a:xfrm>
            <a:prstGeom prst="wedgeEllipseCallout">
              <a:avLst>
                <a:gd name="adj1" fmla="val -564"/>
                <a:gd name="adj2" fmla="val 64317"/>
              </a:avLst>
            </a:prstGeom>
            <a:noFill/>
            <a:ln w="101600" cap="flat" cmpd="sng" algn="ctr">
              <a:solidFill>
                <a:srgbClr val="037A9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4" name="Hình ảnh 53">
              <a:extLst>
                <a:ext uri="{FF2B5EF4-FFF2-40B4-BE49-F238E27FC236}">
                  <a16:creationId xmlns:a16="http://schemas.microsoft.com/office/drawing/2014/main" id="{2C015DF6-8A5D-867F-8C33-9FD2F0439183}"/>
                </a:ext>
              </a:extLst>
            </p:cNvPr>
            <p:cNvPicPr>
              <a:picLocks noChangeAspect="1"/>
            </p:cNvPicPr>
            <p:nvPr/>
          </p:nvPicPr>
          <p:blipFill>
            <a:blip r:embed="rId9">
              <a:duotone>
                <a:srgbClr val="5B9BD5">
                  <a:shade val="45000"/>
                  <a:satMod val="135000"/>
                </a:srgbClr>
                <a:prstClr val="white"/>
              </a:duotone>
              <a:extLst>
                <a:ext uri="{BEBA8EAE-BF5A-486C-A8C5-ECC9F3942E4B}">
                  <a14:imgProps xmlns:a14="http://schemas.microsoft.com/office/drawing/2010/main">
                    <a14:imgLayer r:embed="rId10">
                      <a14:imgEffect>
                        <a14:artisticGlowEdges/>
                      </a14:imgEffect>
                    </a14:imgLayer>
                  </a14:imgProps>
                </a:ext>
                <a:ext uri="{28A0092B-C50C-407E-A947-70E740481C1C}">
                  <a14:useLocalDpi xmlns:a14="http://schemas.microsoft.com/office/drawing/2010/main" val="0"/>
                </a:ext>
              </a:extLst>
            </a:blip>
            <a:stretch>
              <a:fillRect/>
            </a:stretch>
          </p:blipFill>
          <p:spPr>
            <a:xfrm>
              <a:off x="5856032" y="519739"/>
              <a:ext cx="724992" cy="724992"/>
            </a:xfrm>
            <a:prstGeom prst="rect">
              <a:avLst/>
            </a:prstGeom>
          </p:spPr>
        </p:pic>
      </p:grpSp>
      <p:pic>
        <p:nvPicPr>
          <p:cNvPr id="55" name="Picture 54">
            <a:extLst>
              <a:ext uri="{FF2B5EF4-FFF2-40B4-BE49-F238E27FC236}">
                <a16:creationId xmlns:a16="http://schemas.microsoft.com/office/drawing/2014/main" id="{B7D1E5A7-9B12-305C-C852-F14DAB71CAF9}"/>
              </a:ext>
            </a:extLst>
          </p:cNvPr>
          <p:cNvPicPr>
            <a:picLocks noChangeAspect="1"/>
          </p:cNvPicPr>
          <p:nvPr/>
        </p:nvPicPr>
        <p:blipFill>
          <a:blip r:embed="rId11"/>
          <a:stretch>
            <a:fillRect/>
          </a:stretch>
        </p:blipFill>
        <p:spPr>
          <a:xfrm>
            <a:off x="1843283" y="2848316"/>
            <a:ext cx="20109864" cy="10860051"/>
          </a:xfrm>
          <a:prstGeom prst="rect">
            <a:avLst/>
          </a:prstGeom>
        </p:spPr>
      </p:pic>
    </p:spTree>
    <p:extLst>
      <p:ext uri="{BB962C8B-B14F-4D97-AF65-F5344CB8AC3E}">
        <p14:creationId xmlns:p14="http://schemas.microsoft.com/office/powerpoint/2010/main" val="24921224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4">
            <a:extLst>
              <a:ext uri="{FF2B5EF4-FFF2-40B4-BE49-F238E27FC236}">
                <a16:creationId xmlns:a16="http://schemas.microsoft.com/office/drawing/2014/main" id="{A36AF45F-657B-520C-AC9F-3CD00FA49572}"/>
              </a:ext>
            </a:extLst>
          </p:cNvPr>
          <p:cNvGrpSpPr/>
          <p:nvPr/>
        </p:nvGrpSpPr>
        <p:grpSpPr>
          <a:xfrm>
            <a:off x="1358063" y="2298124"/>
            <a:ext cx="6962321" cy="960549"/>
            <a:chOff x="13477876" y="4114800"/>
            <a:chExt cx="6962774" cy="960438"/>
          </a:xfrm>
        </p:grpSpPr>
        <p:sp>
          <p:nvSpPr>
            <p:cNvPr id="3" name="Freeform 71">
              <a:extLst>
                <a:ext uri="{FF2B5EF4-FFF2-40B4-BE49-F238E27FC236}">
                  <a16:creationId xmlns:a16="http://schemas.microsoft.com/office/drawing/2014/main" id="{4F48B44A-F72F-C723-F5CD-489A93AB5CBF}"/>
                </a:ext>
              </a:extLst>
            </p:cNvPr>
            <p:cNvSpPr>
              <a:spLocks/>
            </p:cNvSpPr>
            <p:nvPr/>
          </p:nvSpPr>
          <p:spPr bwMode="auto">
            <a:xfrm>
              <a:off x="13477876" y="4657725"/>
              <a:ext cx="6962774" cy="417513"/>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solidFill>
              <a:srgbClr val="B9E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4" name="Oval 72">
              <a:extLst>
                <a:ext uri="{FF2B5EF4-FFF2-40B4-BE49-F238E27FC236}">
                  <a16:creationId xmlns:a16="http://schemas.microsoft.com/office/drawing/2014/main" id="{C8D962B4-847E-C9E8-B800-DC679A254D01}"/>
                </a:ext>
              </a:extLst>
            </p:cNvPr>
            <p:cNvSpPr>
              <a:spLocks noChangeArrowheads="1"/>
            </p:cNvSpPr>
            <p:nvPr/>
          </p:nvSpPr>
          <p:spPr bwMode="auto">
            <a:xfrm>
              <a:off x="14111288" y="4114800"/>
              <a:ext cx="285750" cy="280988"/>
            </a:xfrm>
            <a:prstGeom prst="ellipse">
              <a:avLst/>
            </a:pr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5" name="Freeform 73">
              <a:extLst>
                <a:ext uri="{FF2B5EF4-FFF2-40B4-BE49-F238E27FC236}">
                  <a16:creationId xmlns:a16="http://schemas.microsoft.com/office/drawing/2014/main" id="{9E86D8CD-41EB-41EB-B2D2-2B52994A2F05}"/>
                </a:ext>
              </a:extLst>
            </p:cNvPr>
            <p:cNvSpPr>
              <a:spLocks/>
            </p:cNvSpPr>
            <p:nvPr/>
          </p:nvSpPr>
          <p:spPr bwMode="auto">
            <a:xfrm>
              <a:off x="14039850" y="4373563"/>
              <a:ext cx="209550" cy="190500"/>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6" name="Freeform 74">
              <a:extLst>
                <a:ext uri="{FF2B5EF4-FFF2-40B4-BE49-F238E27FC236}">
                  <a16:creationId xmlns:a16="http://schemas.microsoft.com/office/drawing/2014/main" id="{3B852398-B731-6997-A341-BF62977BAACF}"/>
                </a:ext>
              </a:extLst>
            </p:cNvPr>
            <p:cNvSpPr>
              <a:spLocks/>
            </p:cNvSpPr>
            <p:nvPr/>
          </p:nvSpPr>
          <p:spPr bwMode="auto">
            <a:xfrm>
              <a:off x="14039850" y="4373563"/>
              <a:ext cx="209550" cy="190500"/>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7" name="Freeform 75">
              <a:extLst>
                <a:ext uri="{FF2B5EF4-FFF2-40B4-BE49-F238E27FC236}">
                  <a16:creationId xmlns:a16="http://schemas.microsoft.com/office/drawing/2014/main" id="{608F6234-1C85-0F35-95A2-5D51E004F429}"/>
                </a:ext>
              </a:extLst>
            </p:cNvPr>
            <p:cNvSpPr>
              <a:spLocks/>
            </p:cNvSpPr>
            <p:nvPr/>
          </p:nvSpPr>
          <p:spPr bwMode="auto">
            <a:xfrm>
              <a:off x="14039850" y="4373563"/>
              <a:ext cx="209550" cy="190500"/>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8" name="Freeform 76">
              <a:extLst>
                <a:ext uri="{FF2B5EF4-FFF2-40B4-BE49-F238E27FC236}">
                  <a16:creationId xmlns:a16="http://schemas.microsoft.com/office/drawing/2014/main" id="{3DFA2D1F-500F-2BFD-5F96-C207C32ECF12}"/>
                </a:ext>
              </a:extLst>
            </p:cNvPr>
            <p:cNvSpPr>
              <a:spLocks/>
            </p:cNvSpPr>
            <p:nvPr/>
          </p:nvSpPr>
          <p:spPr bwMode="auto">
            <a:xfrm>
              <a:off x="14039850" y="4373563"/>
              <a:ext cx="415925" cy="190500"/>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9" name="Freeform 77">
              <a:extLst>
                <a:ext uri="{FF2B5EF4-FFF2-40B4-BE49-F238E27FC236}">
                  <a16:creationId xmlns:a16="http://schemas.microsoft.com/office/drawing/2014/main" id="{759496E5-C025-3D65-B138-924B3CDF5FFB}"/>
                </a:ext>
              </a:extLst>
            </p:cNvPr>
            <p:cNvSpPr>
              <a:spLocks/>
            </p:cNvSpPr>
            <p:nvPr/>
          </p:nvSpPr>
          <p:spPr bwMode="auto">
            <a:xfrm>
              <a:off x="13965238" y="4452938"/>
              <a:ext cx="566737" cy="17621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10" name="Freeform 78">
              <a:extLst>
                <a:ext uri="{FF2B5EF4-FFF2-40B4-BE49-F238E27FC236}">
                  <a16:creationId xmlns:a16="http://schemas.microsoft.com/office/drawing/2014/main" id="{876924D3-27A0-5248-3743-D97B6AEF8B42}"/>
                </a:ext>
              </a:extLst>
            </p:cNvPr>
            <p:cNvSpPr>
              <a:spLocks/>
            </p:cNvSpPr>
            <p:nvPr/>
          </p:nvSpPr>
          <p:spPr bwMode="auto">
            <a:xfrm>
              <a:off x="14254163" y="4508500"/>
              <a:ext cx="306387" cy="473075"/>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11" name="Freeform 79">
              <a:extLst>
                <a:ext uri="{FF2B5EF4-FFF2-40B4-BE49-F238E27FC236}">
                  <a16:creationId xmlns:a16="http://schemas.microsoft.com/office/drawing/2014/main" id="{EFC5AF66-EAFF-D6BB-04C6-239BB51AFED1}"/>
                </a:ext>
              </a:extLst>
            </p:cNvPr>
            <p:cNvSpPr>
              <a:spLocks/>
            </p:cNvSpPr>
            <p:nvPr/>
          </p:nvSpPr>
          <p:spPr bwMode="auto">
            <a:xfrm>
              <a:off x="13943013" y="4508500"/>
              <a:ext cx="617537" cy="473075"/>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12" name="Freeform 80">
              <a:extLst>
                <a:ext uri="{FF2B5EF4-FFF2-40B4-BE49-F238E27FC236}">
                  <a16:creationId xmlns:a16="http://schemas.microsoft.com/office/drawing/2014/main" id="{52297E73-1A0F-C19D-5C6D-E0711A88C8FB}"/>
                </a:ext>
              </a:extLst>
            </p:cNvPr>
            <p:cNvSpPr>
              <a:spLocks/>
            </p:cNvSpPr>
            <p:nvPr/>
          </p:nvSpPr>
          <p:spPr bwMode="auto">
            <a:xfrm>
              <a:off x="14254163" y="4657725"/>
              <a:ext cx="30162" cy="323850"/>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13" name="Freeform 81">
              <a:extLst>
                <a:ext uri="{FF2B5EF4-FFF2-40B4-BE49-F238E27FC236}">
                  <a16:creationId xmlns:a16="http://schemas.microsoft.com/office/drawing/2014/main" id="{92D5AD2E-089F-FC09-11CA-3E1F23CCD66C}"/>
                </a:ext>
              </a:extLst>
            </p:cNvPr>
            <p:cNvSpPr>
              <a:spLocks/>
            </p:cNvSpPr>
            <p:nvPr/>
          </p:nvSpPr>
          <p:spPr bwMode="auto">
            <a:xfrm>
              <a:off x="14254163" y="4657725"/>
              <a:ext cx="30162" cy="323850"/>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14" name="Freeform 82">
              <a:extLst>
                <a:ext uri="{FF2B5EF4-FFF2-40B4-BE49-F238E27FC236}">
                  <a16:creationId xmlns:a16="http://schemas.microsoft.com/office/drawing/2014/main" id="{2B7A8A5F-57CD-634D-AF77-5A2673474CAB}"/>
                </a:ext>
              </a:extLst>
            </p:cNvPr>
            <p:cNvSpPr>
              <a:spLocks/>
            </p:cNvSpPr>
            <p:nvPr/>
          </p:nvSpPr>
          <p:spPr bwMode="auto">
            <a:xfrm>
              <a:off x="14254163" y="4657725"/>
              <a:ext cx="30162" cy="323850"/>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15" name="Freeform 83">
              <a:extLst>
                <a:ext uri="{FF2B5EF4-FFF2-40B4-BE49-F238E27FC236}">
                  <a16:creationId xmlns:a16="http://schemas.microsoft.com/office/drawing/2014/main" id="{0F246B4C-00D2-B622-03F6-0D626A7F3C2E}"/>
                </a:ext>
              </a:extLst>
            </p:cNvPr>
            <p:cNvSpPr>
              <a:spLocks/>
            </p:cNvSpPr>
            <p:nvPr/>
          </p:nvSpPr>
          <p:spPr bwMode="auto">
            <a:xfrm>
              <a:off x="16762413" y="4433888"/>
              <a:ext cx="161925" cy="63500"/>
            </a:xfrm>
            <a:custGeom>
              <a:avLst/>
              <a:gdLst>
                <a:gd name="T0" fmla="*/ 0 w 43"/>
                <a:gd name="T1" fmla="*/ 0 h 17"/>
                <a:gd name="T2" fmla="*/ 13 w 43"/>
                <a:gd name="T3" fmla="*/ 0 h 17"/>
                <a:gd name="T4" fmla="*/ 16 w 43"/>
                <a:gd name="T5" fmla="*/ 4 h 17"/>
                <a:gd name="T6" fmla="*/ 21 w 43"/>
                <a:gd name="T7" fmla="*/ 5 h 17"/>
                <a:gd name="T8" fmla="*/ 26 w 43"/>
                <a:gd name="T9" fmla="*/ 4 h 17"/>
                <a:gd name="T10" fmla="*/ 30 w 43"/>
                <a:gd name="T11" fmla="*/ 0 h 17"/>
                <a:gd name="T12" fmla="*/ 43 w 43"/>
                <a:gd name="T13" fmla="*/ 0 h 17"/>
                <a:gd name="T14" fmla="*/ 36 w 43"/>
                <a:gd name="T15" fmla="*/ 13 h 17"/>
                <a:gd name="T16" fmla="*/ 21 w 43"/>
                <a:gd name="T17" fmla="*/ 17 h 17"/>
                <a:gd name="T18" fmla="*/ 7 w 43"/>
                <a:gd name="T19" fmla="*/ 13 h 17"/>
                <a:gd name="T20" fmla="*/ 0 w 43"/>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17">
                  <a:moveTo>
                    <a:pt x="0" y="0"/>
                  </a:moveTo>
                  <a:cubicBezTo>
                    <a:pt x="13" y="0"/>
                    <a:pt x="13" y="0"/>
                    <a:pt x="13" y="0"/>
                  </a:cubicBezTo>
                  <a:cubicBezTo>
                    <a:pt x="13" y="1"/>
                    <a:pt x="15" y="3"/>
                    <a:pt x="16" y="4"/>
                  </a:cubicBezTo>
                  <a:cubicBezTo>
                    <a:pt x="18" y="4"/>
                    <a:pt x="19" y="5"/>
                    <a:pt x="21" y="5"/>
                  </a:cubicBezTo>
                  <a:cubicBezTo>
                    <a:pt x="23" y="5"/>
                    <a:pt x="25" y="4"/>
                    <a:pt x="26" y="4"/>
                  </a:cubicBezTo>
                  <a:cubicBezTo>
                    <a:pt x="28" y="3"/>
                    <a:pt x="29" y="1"/>
                    <a:pt x="30" y="0"/>
                  </a:cubicBezTo>
                  <a:cubicBezTo>
                    <a:pt x="43" y="0"/>
                    <a:pt x="43" y="0"/>
                    <a:pt x="43" y="0"/>
                  </a:cubicBezTo>
                  <a:cubicBezTo>
                    <a:pt x="42" y="6"/>
                    <a:pt x="40" y="10"/>
                    <a:pt x="36" y="13"/>
                  </a:cubicBezTo>
                  <a:cubicBezTo>
                    <a:pt x="32" y="16"/>
                    <a:pt x="27" y="17"/>
                    <a:pt x="21" y="17"/>
                  </a:cubicBezTo>
                  <a:cubicBezTo>
                    <a:pt x="15" y="17"/>
                    <a:pt x="11" y="16"/>
                    <a:pt x="7" y="13"/>
                  </a:cubicBezTo>
                  <a:cubicBezTo>
                    <a:pt x="3" y="10"/>
                    <a:pt x="1" y="6"/>
                    <a:pt x="0" y="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16" name="Oval 84">
              <a:extLst>
                <a:ext uri="{FF2B5EF4-FFF2-40B4-BE49-F238E27FC236}">
                  <a16:creationId xmlns:a16="http://schemas.microsoft.com/office/drawing/2014/main" id="{93EFCFE7-3B75-DBE3-1971-AB0E539AAB34}"/>
                </a:ext>
              </a:extLst>
            </p:cNvPr>
            <p:cNvSpPr>
              <a:spLocks noChangeArrowheads="1"/>
            </p:cNvSpPr>
            <p:nvPr/>
          </p:nvSpPr>
          <p:spPr bwMode="auto">
            <a:xfrm>
              <a:off x="19281775" y="4957763"/>
              <a:ext cx="90487" cy="90488"/>
            </a:xfrm>
            <a:prstGeom prst="ellipse">
              <a:avLst/>
            </a:pr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17" name="Freeform 85">
              <a:extLst>
                <a:ext uri="{FF2B5EF4-FFF2-40B4-BE49-F238E27FC236}">
                  <a16:creationId xmlns:a16="http://schemas.microsoft.com/office/drawing/2014/main" id="{B8EB2E36-135F-6714-959C-EAEB36D00089}"/>
                </a:ext>
              </a:extLst>
            </p:cNvPr>
            <p:cNvSpPr>
              <a:spLocks/>
            </p:cNvSpPr>
            <p:nvPr/>
          </p:nvSpPr>
          <p:spPr bwMode="auto">
            <a:xfrm>
              <a:off x="14846300" y="4511675"/>
              <a:ext cx="280987" cy="417513"/>
            </a:xfrm>
            <a:custGeom>
              <a:avLst/>
              <a:gdLst>
                <a:gd name="T0" fmla="*/ 0 w 177"/>
                <a:gd name="T1" fmla="*/ 0 h 263"/>
                <a:gd name="T2" fmla="*/ 177 w 177"/>
                <a:gd name="T3" fmla="*/ 0 h 263"/>
                <a:gd name="T4" fmla="*/ 177 w 177"/>
                <a:gd name="T5" fmla="*/ 57 h 263"/>
                <a:gd name="T6" fmla="*/ 116 w 177"/>
                <a:gd name="T7" fmla="*/ 57 h 263"/>
                <a:gd name="T8" fmla="*/ 116 w 177"/>
                <a:gd name="T9" fmla="*/ 263 h 263"/>
                <a:gd name="T10" fmla="*/ 61 w 177"/>
                <a:gd name="T11" fmla="*/ 263 h 263"/>
                <a:gd name="T12" fmla="*/ 61 w 177"/>
                <a:gd name="T13" fmla="*/ 57 h 263"/>
                <a:gd name="T14" fmla="*/ 0 w 177"/>
                <a:gd name="T15" fmla="*/ 57 h 263"/>
                <a:gd name="T16" fmla="*/ 0 w 177"/>
                <a:gd name="T1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263">
                  <a:moveTo>
                    <a:pt x="0" y="0"/>
                  </a:moveTo>
                  <a:lnTo>
                    <a:pt x="177" y="0"/>
                  </a:lnTo>
                  <a:lnTo>
                    <a:pt x="177" y="57"/>
                  </a:lnTo>
                  <a:lnTo>
                    <a:pt x="116" y="57"/>
                  </a:lnTo>
                  <a:lnTo>
                    <a:pt x="116" y="263"/>
                  </a:lnTo>
                  <a:lnTo>
                    <a:pt x="61" y="263"/>
                  </a:lnTo>
                  <a:lnTo>
                    <a:pt x="61" y="57"/>
                  </a:lnTo>
                  <a:lnTo>
                    <a:pt x="0" y="57"/>
                  </a:lnTo>
                  <a:lnTo>
                    <a:pt x="0"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18" name="Freeform 86">
              <a:extLst>
                <a:ext uri="{FF2B5EF4-FFF2-40B4-BE49-F238E27FC236}">
                  <a16:creationId xmlns:a16="http://schemas.microsoft.com/office/drawing/2014/main" id="{6DA05E09-7951-5D28-8BCB-BD8CBC9AC937}"/>
                </a:ext>
              </a:extLst>
            </p:cNvPr>
            <p:cNvSpPr>
              <a:spLocks noEditPoints="1"/>
            </p:cNvSpPr>
            <p:nvPr/>
          </p:nvSpPr>
          <p:spPr bwMode="auto">
            <a:xfrm>
              <a:off x="15171738" y="4392613"/>
              <a:ext cx="420687" cy="542925"/>
            </a:xfrm>
            <a:custGeom>
              <a:avLst/>
              <a:gdLst>
                <a:gd name="T0" fmla="*/ 0 w 112"/>
                <a:gd name="T1" fmla="*/ 88 h 145"/>
                <a:gd name="T2" fmla="*/ 16 w 112"/>
                <a:gd name="T3" fmla="*/ 47 h 145"/>
                <a:gd name="T4" fmla="*/ 55 w 112"/>
                <a:gd name="T5" fmla="*/ 31 h 145"/>
                <a:gd name="T6" fmla="*/ 96 w 112"/>
                <a:gd name="T7" fmla="*/ 47 h 145"/>
                <a:gd name="T8" fmla="*/ 112 w 112"/>
                <a:gd name="T9" fmla="*/ 88 h 145"/>
                <a:gd name="T10" fmla="*/ 96 w 112"/>
                <a:gd name="T11" fmla="*/ 128 h 145"/>
                <a:gd name="T12" fmla="*/ 56 w 112"/>
                <a:gd name="T13" fmla="*/ 145 h 145"/>
                <a:gd name="T14" fmla="*/ 16 w 112"/>
                <a:gd name="T15" fmla="*/ 129 h 145"/>
                <a:gd name="T16" fmla="*/ 0 w 112"/>
                <a:gd name="T17" fmla="*/ 88 h 145"/>
                <a:gd name="T18" fmla="*/ 56 w 112"/>
                <a:gd name="T19" fmla="*/ 53 h 145"/>
                <a:gd name="T20" fmla="*/ 33 w 112"/>
                <a:gd name="T21" fmla="*/ 63 h 145"/>
                <a:gd name="T22" fmla="*/ 25 w 112"/>
                <a:gd name="T23" fmla="*/ 88 h 145"/>
                <a:gd name="T24" fmla="*/ 34 w 112"/>
                <a:gd name="T25" fmla="*/ 113 h 145"/>
                <a:gd name="T26" fmla="*/ 56 w 112"/>
                <a:gd name="T27" fmla="*/ 123 h 145"/>
                <a:gd name="T28" fmla="*/ 78 w 112"/>
                <a:gd name="T29" fmla="*/ 113 h 145"/>
                <a:gd name="T30" fmla="*/ 87 w 112"/>
                <a:gd name="T31" fmla="*/ 88 h 145"/>
                <a:gd name="T32" fmla="*/ 78 w 112"/>
                <a:gd name="T33" fmla="*/ 63 h 145"/>
                <a:gd name="T34" fmla="*/ 56 w 112"/>
                <a:gd name="T35" fmla="*/ 53 h 145"/>
                <a:gd name="T36" fmla="*/ 43 w 112"/>
                <a:gd name="T37" fmla="*/ 25 h 145"/>
                <a:gd name="T38" fmla="*/ 55 w 112"/>
                <a:gd name="T39" fmla="*/ 0 h 145"/>
                <a:gd name="T40" fmla="*/ 82 w 112"/>
                <a:gd name="T41" fmla="*/ 0 h 145"/>
                <a:gd name="T42" fmla="*/ 58 w 112"/>
                <a:gd name="T43" fmla="*/ 25 h 145"/>
                <a:gd name="T44" fmla="*/ 43 w 112"/>
                <a:gd name="T45" fmla="*/ 2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145">
                  <a:moveTo>
                    <a:pt x="0" y="88"/>
                  </a:moveTo>
                  <a:cubicBezTo>
                    <a:pt x="0" y="71"/>
                    <a:pt x="5" y="58"/>
                    <a:pt x="16" y="47"/>
                  </a:cubicBezTo>
                  <a:cubicBezTo>
                    <a:pt x="27" y="37"/>
                    <a:pt x="40" y="31"/>
                    <a:pt x="55" y="31"/>
                  </a:cubicBezTo>
                  <a:cubicBezTo>
                    <a:pt x="71" y="31"/>
                    <a:pt x="85" y="37"/>
                    <a:pt x="96" y="47"/>
                  </a:cubicBezTo>
                  <a:cubicBezTo>
                    <a:pt x="106" y="58"/>
                    <a:pt x="112" y="72"/>
                    <a:pt x="112" y="88"/>
                  </a:cubicBezTo>
                  <a:cubicBezTo>
                    <a:pt x="112" y="104"/>
                    <a:pt x="106" y="118"/>
                    <a:pt x="96" y="128"/>
                  </a:cubicBezTo>
                  <a:cubicBezTo>
                    <a:pt x="85" y="139"/>
                    <a:pt x="72" y="145"/>
                    <a:pt x="56" y="145"/>
                  </a:cubicBezTo>
                  <a:cubicBezTo>
                    <a:pt x="39" y="145"/>
                    <a:pt x="26" y="139"/>
                    <a:pt x="16" y="129"/>
                  </a:cubicBezTo>
                  <a:cubicBezTo>
                    <a:pt x="5" y="118"/>
                    <a:pt x="0" y="104"/>
                    <a:pt x="0" y="88"/>
                  </a:cubicBezTo>
                  <a:close/>
                  <a:moveTo>
                    <a:pt x="56" y="53"/>
                  </a:moveTo>
                  <a:cubicBezTo>
                    <a:pt x="47" y="53"/>
                    <a:pt x="39" y="56"/>
                    <a:pt x="33" y="63"/>
                  </a:cubicBezTo>
                  <a:cubicBezTo>
                    <a:pt x="28" y="70"/>
                    <a:pt x="25" y="78"/>
                    <a:pt x="25" y="88"/>
                  </a:cubicBezTo>
                  <a:cubicBezTo>
                    <a:pt x="25" y="98"/>
                    <a:pt x="28" y="106"/>
                    <a:pt x="34" y="113"/>
                  </a:cubicBezTo>
                  <a:cubicBezTo>
                    <a:pt x="39" y="119"/>
                    <a:pt x="47" y="123"/>
                    <a:pt x="56" y="123"/>
                  </a:cubicBezTo>
                  <a:cubicBezTo>
                    <a:pt x="65" y="123"/>
                    <a:pt x="72" y="119"/>
                    <a:pt x="78" y="113"/>
                  </a:cubicBezTo>
                  <a:cubicBezTo>
                    <a:pt x="84" y="107"/>
                    <a:pt x="87" y="98"/>
                    <a:pt x="87" y="88"/>
                  </a:cubicBezTo>
                  <a:cubicBezTo>
                    <a:pt x="87" y="78"/>
                    <a:pt x="84" y="69"/>
                    <a:pt x="78" y="63"/>
                  </a:cubicBezTo>
                  <a:cubicBezTo>
                    <a:pt x="73" y="57"/>
                    <a:pt x="65" y="54"/>
                    <a:pt x="56" y="53"/>
                  </a:cubicBezTo>
                  <a:close/>
                  <a:moveTo>
                    <a:pt x="43" y="25"/>
                  </a:moveTo>
                  <a:cubicBezTo>
                    <a:pt x="55" y="0"/>
                    <a:pt x="55" y="0"/>
                    <a:pt x="55" y="0"/>
                  </a:cubicBezTo>
                  <a:cubicBezTo>
                    <a:pt x="82" y="0"/>
                    <a:pt x="82" y="0"/>
                    <a:pt x="82" y="0"/>
                  </a:cubicBezTo>
                  <a:cubicBezTo>
                    <a:pt x="58" y="25"/>
                    <a:pt x="58" y="25"/>
                    <a:pt x="58" y="25"/>
                  </a:cubicBezTo>
                  <a:lnTo>
                    <a:pt x="43" y="25"/>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19" name="Freeform 87">
              <a:extLst>
                <a:ext uri="{FF2B5EF4-FFF2-40B4-BE49-F238E27FC236}">
                  <a16:creationId xmlns:a16="http://schemas.microsoft.com/office/drawing/2014/main" id="{5D03FE13-8C24-4FDC-3C8F-DE52549A4BD5}"/>
                </a:ext>
              </a:extLst>
            </p:cNvPr>
            <p:cNvSpPr>
              <a:spLocks/>
            </p:cNvSpPr>
            <p:nvPr/>
          </p:nvSpPr>
          <p:spPr bwMode="auto">
            <a:xfrm>
              <a:off x="16825913" y="4324350"/>
              <a:ext cx="142875" cy="93663"/>
            </a:xfrm>
            <a:custGeom>
              <a:avLst/>
              <a:gdLst>
                <a:gd name="T0" fmla="*/ 0 w 90"/>
                <a:gd name="T1" fmla="*/ 59 h 59"/>
                <a:gd name="T2" fmla="*/ 26 w 90"/>
                <a:gd name="T3" fmla="*/ 0 h 59"/>
                <a:gd name="T4" fmla="*/ 90 w 90"/>
                <a:gd name="T5" fmla="*/ 0 h 59"/>
                <a:gd name="T6" fmla="*/ 36 w 90"/>
                <a:gd name="T7" fmla="*/ 59 h 59"/>
                <a:gd name="T8" fmla="*/ 0 w 90"/>
                <a:gd name="T9" fmla="*/ 59 h 59"/>
              </a:gdLst>
              <a:ahLst/>
              <a:cxnLst>
                <a:cxn ang="0">
                  <a:pos x="T0" y="T1"/>
                </a:cxn>
                <a:cxn ang="0">
                  <a:pos x="T2" y="T3"/>
                </a:cxn>
                <a:cxn ang="0">
                  <a:pos x="T4" y="T5"/>
                </a:cxn>
                <a:cxn ang="0">
                  <a:pos x="T6" y="T7"/>
                </a:cxn>
                <a:cxn ang="0">
                  <a:pos x="T8" y="T9"/>
                </a:cxn>
              </a:cxnLst>
              <a:rect l="0" t="0" r="r" b="b"/>
              <a:pathLst>
                <a:path w="90" h="59">
                  <a:moveTo>
                    <a:pt x="0" y="59"/>
                  </a:moveTo>
                  <a:lnTo>
                    <a:pt x="26" y="0"/>
                  </a:lnTo>
                  <a:lnTo>
                    <a:pt x="90" y="0"/>
                  </a:lnTo>
                  <a:lnTo>
                    <a:pt x="36" y="59"/>
                  </a:lnTo>
                  <a:lnTo>
                    <a:pt x="0" y="59"/>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20" name="Freeform 88">
              <a:extLst>
                <a:ext uri="{FF2B5EF4-FFF2-40B4-BE49-F238E27FC236}">
                  <a16:creationId xmlns:a16="http://schemas.microsoft.com/office/drawing/2014/main" id="{5D439D97-E95D-BF6C-9261-FCA201AE7790}"/>
                </a:ext>
              </a:extLst>
            </p:cNvPr>
            <p:cNvSpPr>
              <a:spLocks/>
            </p:cNvSpPr>
            <p:nvPr/>
          </p:nvSpPr>
          <p:spPr bwMode="auto">
            <a:xfrm>
              <a:off x="17984788" y="4373563"/>
              <a:ext cx="142875" cy="96838"/>
            </a:xfrm>
            <a:custGeom>
              <a:avLst/>
              <a:gdLst>
                <a:gd name="T0" fmla="*/ 54 w 90"/>
                <a:gd name="T1" fmla="*/ 61 h 61"/>
                <a:gd name="T2" fmla="*/ 0 w 90"/>
                <a:gd name="T3" fmla="*/ 0 h 61"/>
                <a:gd name="T4" fmla="*/ 61 w 90"/>
                <a:gd name="T5" fmla="*/ 0 h 61"/>
                <a:gd name="T6" fmla="*/ 90 w 90"/>
                <a:gd name="T7" fmla="*/ 61 h 61"/>
                <a:gd name="T8" fmla="*/ 54 w 90"/>
                <a:gd name="T9" fmla="*/ 61 h 61"/>
              </a:gdLst>
              <a:ahLst/>
              <a:cxnLst>
                <a:cxn ang="0">
                  <a:pos x="T0" y="T1"/>
                </a:cxn>
                <a:cxn ang="0">
                  <a:pos x="T2" y="T3"/>
                </a:cxn>
                <a:cxn ang="0">
                  <a:pos x="T4" y="T5"/>
                </a:cxn>
                <a:cxn ang="0">
                  <a:pos x="T6" y="T7"/>
                </a:cxn>
                <a:cxn ang="0">
                  <a:pos x="T8" y="T9"/>
                </a:cxn>
              </a:cxnLst>
              <a:rect l="0" t="0" r="r" b="b"/>
              <a:pathLst>
                <a:path w="90" h="61">
                  <a:moveTo>
                    <a:pt x="54" y="61"/>
                  </a:moveTo>
                  <a:lnTo>
                    <a:pt x="0" y="0"/>
                  </a:lnTo>
                  <a:lnTo>
                    <a:pt x="61" y="0"/>
                  </a:lnTo>
                  <a:lnTo>
                    <a:pt x="90" y="61"/>
                  </a:lnTo>
                  <a:lnTo>
                    <a:pt x="54" y="61"/>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21" name="Freeform 89">
              <a:extLst>
                <a:ext uri="{FF2B5EF4-FFF2-40B4-BE49-F238E27FC236}">
                  <a16:creationId xmlns:a16="http://schemas.microsoft.com/office/drawing/2014/main" id="{6E1D7098-7B13-B7B2-8EC6-483920356E6A}"/>
                </a:ext>
              </a:extLst>
            </p:cNvPr>
            <p:cNvSpPr>
              <a:spLocks/>
            </p:cNvSpPr>
            <p:nvPr/>
          </p:nvSpPr>
          <p:spPr bwMode="auto">
            <a:xfrm>
              <a:off x="15644813" y="4511675"/>
              <a:ext cx="468312" cy="417513"/>
            </a:xfrm>
            <a:custGeom>
              <a:avLst/>
              <a:gdLst>
                <a:gd name="T0" fmla="*/ 33 w 295"/>
                <a:gd name="T1" fmla="*/ 0 h 263"/>
                <a:gd name="T2" fmla="*/ 99 w 295"/>
                <a:gd name="T3" fmla="*/ 0 h 263"/>
                <a:gd name="T4" fmla="*/ 149 w 295"/>
                <a:gd name="T5" fmla="*/ 159 h 263"/>
                <a:gd name="T6" fmla="*/ 196 w 295"/>
                <a:gd name="T7" fmla="*/ 0 h 263"/>
                <a:gd name="T8" fmla="*/ 262 w 295"/>
                <a:gd name="T9" fmla="*/ 0 h 263"/>
                <a:gd name="T10" fmla="*/ 295 w 295"/>
                <a:gd name="T11" fmla="*/ 263 h 263"/>
                <a:gd name="T12" fmla="*/ 241 w 295"/>
                <a:gd name="T13" fmla="*/ 263 h 263"/>
                <a:gd name="T14" fmla="*/ 217 w 295"/>
                <a:gd name="T15" fmla="*/ 78 h 263"/>
                <a:gd name="T16" fmla="*/ 161 w 295"/>
                <a:gd name="T17" fmla="*/ 263 h 263"/>
                <a:gd name="T18" fmla="*/ 135 w 295"/>
                <a:gd name="T19" fmla="*/ 263 h 263"/>
                <a:gd name="T20" fmla="*/ 76 w 295"/>
                <a:gd name="T21" fmla="*/ 78 h 263"/>
                <a:gd name="T22" fmla="*/ 54 w 295"/>
                <a:gd name="T23" fmla="*/ 263 h 263"/>
                <a:gd name="T24" fmla="*/ 0 w 295"/>
                <a:gd name="T25" fmla="*/ 263 h 263"/>
                <a:gd name="T26" fmla="*/ 33 w 295"/>
                <a:gd name="T2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5" h="263">
                  <a:moveTo>
                    <a:pt x="33" y="0"/>
                  </a:moveTo>
                  <a:lnTo>
                    <a:pt x="99" y="0"/>
                  </a:lnTo>
                  <a:lnTo>
                    <a:pt x="149" y="159"/>
                  </a:lnTo>
                  <a:lnTo>
                    <a:pt x="196" y="0"/>
                  </a:lnTo>
                  <a:lnTo>
                    <a:pt x="262" y="0"/>
                  </a:lnTo>
                  <a:lnTo>
                    <a:pt x="295" y="263"/>
                  </a:lnTo>
                  <a:lnTo>
                    <a:pt x="241" y="263"/>
                  </a:lnTo>
                  <a:lnTo>
                    <a:pt x="217" y="78"/>
                  </a:lnTo>
                  <a:lnTo>
                    <a:pt x="161" y="263"/>
                  </a:lnTo>
                  <a:lnTo>
                    <a:pt x="135" y="263"/>
                  </a:lnTo>
                  <a:lnTo>
                    <a:pt x="76" y="78"/>
                  </a:lnTo>
                  <a:lnTo>
                    <a:pt x="54" y="263"/>
                  </a:lnTo>
                  <a:lnTo>
                    <a:pt x="0" y="263"/>
                  </a:lnTo>
                  <a:lnTo>
                    <a:pt x="33"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22" name="Freeform 90">
              <a:extLst>
                <a:ext uri="{FF2B5EF4-FFF2-40B4-BE49-F238E27FC236}">
                  <a16:creationId xmlns:a16="http://schemas.microsoft.com/office/drawing/2014/main" id="{581505AB-958E-04A8-71E1-A4C43457AA60}"/>
                </a:ext>
              </a:extLst>
            </p:cNvPr>
            <p:cNvSpPr>
              <a:spLocks/>
            </p:cNvSpPr>
            <p:nvPr/>
          </p:nvSpPr>
          <p:spPr bwMode="auto">
            <a:xfrm>
              <a:off x="16324263" y="4511675"/>
              <a:ext cx="276225" cy="417513"/>
            </a:xfrm>
            <a:custGeom>
              <a:avLst/>
              <a:gdLst>
                <a:gd name="T0" fmla="*/ 0 w 174"/>
                <a:gd name="T1" fmla="*/ 0 h 263"/>
                <a:gd name="T2" fmla="*/ 174 w 174"/>
                <a:gd name="T3" fmla="*/ 0 h 263"/>
                <a:gd name="T4" fmla="*/ 174 w 174"/>
                <a:gd name="T5" fmla="*/ 57 h 263"/>
                <a:gd name="T6" fmla="*/ 115 w 174"/>
                <a:gd name="T7" fmla="*/ 57 h 263"/>
                <a:gd name="T8" fmla="*/ 115 w 174"/>
                <a:gd name="T9" fmla="*/ 263 h 263"/>
                <a:gd name="T10" fmla="*/ 59 w 174"/>
                <a:gd name="T11" fmla="*/ 263 h 263"/>
                <a:gd name="T12" fmla="*/ 59 w 174"/>
                <a:gd name="T13" fmla="*/ 57 h 263"/>
                <a:gd name="T14" fmla="*/ 0 w 174"/>
                <a:gd name="T15" fmla="*/ 57 h 263"/>
                <a:gd name="T16" fmla="*/ 0 w 174"/>
                <a:gd name="T1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 h="263">
                  <a:moveTo>
                    <a:pt x="0" y="0"/>
                  </a:moveTo>
                  <a:lnTo>
                    <a:pt x="174" y="0"/>
                  </a:lnTo>
                  <a:lnTo>
                    <a:pt x="174" y="57"/>
                  </a:lnTo>
                  <a:lnTo>
                    <a:pt x="115" y="57"/>
                  </a:lnTo>
                  <a:lnTo>
                    <a:pt x="115" y="263"/>
                  </a:lnTo>
                  <a:lnTo>
                    <a:pt x="59" y="263"/>
                  </a:lnTo>
                  <a:lnTo>
                    <a:pt x="59" y="57"/>
                  </a:lnTo>
                  <a:lnTo>
                    <a:pt x="0" y="57"/>
                  </a:lnTo>
                  <a:lnTo>
                    <a:pt x="0"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23" name="Freeform 91">
              <a:extLst>
                <a:ext uri="{FF2B5EF4-FFF2-40B4-BE49-F238E27FC236}">
                  <a16:creationId xmlns:a16="http://schemas.microsoft.com/office/drawing/2014/main" id="{8388345B-6CCC-2535-7E0C-173503267322}"/>
                </a:ext>
              </a:extLst>
            </p:cNvPr>
            <p:cNvSpPr>
              <a:spLocks noEditPoints="1"/>
            </p:cNvSpPr>
            <p:nvPr/>
          </p:nvSpPr>
          <p:spPr bwMode="auto">
            <a:xfrm>
              <a:off x="16638588" y="4511675"/>
              <a:ext cx="404812" cy="417513"/>
            </a:xfrm>
            <a:custGeom>
              <a:avLst/>
              <a:gdLst>
                <a:gd name="T0" fmla="*/ 106 w 255"/>
                <a:gd name="T1" fmla="*/ 0 h 263"/>
                <a:gd name="T2" fmla="*/ 149 w 255"/>
                <a:gd name="T3" fmla="*/ 0 h 263"/>
                <a:gd name="T4" fmla="*/ 255 w 255"/>
                <a:gd name="T5" fmla="*/ 263 h 263"/>
                <a:gd name="T6" fmla="*/ 198 w 255"/>
                <a:gd name="T7" fmla="*/ 263 h 263"/>
                <a:gd name="T8" fmla="*/ 177 w 255"/>
                <a:gd name="T9" fmla="*/ 211 h 263"/>
                <a:gd name="T10" fmla="*/ 78 w 255"/>
                <a:gd name="T11" fmla="*/ 211 h 263"/>
                <a:gd name="T12" fmla="*/ 57 w 255"/>
                <a:gd name="T13" fmla="*/ 263 h 263"/>
                <a:gd name="T14" fmla="*/ 0 w 255"/>
                <a:gd name="T15" fmla="*/ 263 h 263"/>
                <a:gd name="T16" fmla="*/ 106 w 255"/>
                <a:gd name="T17" fmla="*/ 0 h 263"/>
                <a:gd name="T18" fmla="*/ 128 w 255"/>
                <a:gd name="T19" fmla="*/ 88 h 263"/>
                <a:gd name="T20" fmla="*/ 97 w 255"/>
                <a:gd name="T21" fmla="*/ 163 h 263"/>
                <a:gd name="T22" fmla="*/ 158 w 255"/>
                <a:gd name="T23" fmla="*/ 163 h 263"/>
                <a:gd name="T24" fmla="*/ 128 w 255"/>
                <a:gd name="T25" fmla="*/ 8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263">
                  <a:moveTo>
                    <a:pt x="106" y="0"/>
                  </a:moveTo>
                  <a:lnTo>
                    <a:pt x="149" y="0"/>
                  </a:lnTo>
                  <a:lnTo>
                    <a:pt x="255" y="263"/>
                  </a:lnTo>
                  <a:lnTo>
                    <a:pt x="198" y="263"/>
                  </a:lnTo>
                  <a:lnTo>
                    <a:pt x="177" y="211"/>
                  </a:lnTo>
                  <a:lnTo>
                    <a:pt x="78" y="211"/>
                  </a:lnTo>
                  <a:lnTo>
                    <a:pt x="57" y="263"/>
                  </a:lnTo>
                  <a:lnTo>
                    <a:pt x="0" y="263"/>
                  </a:lnTo>
                  <a:lnTo>
                    <a:pt x="106" y="0"/>
                  </a:lnTo>
                  <a:close/>
                  <a:moveTo>
                    <a:pt x="128" y="88"/>
                  </a:moveTo>
                  <a:lnTo>
                    <a:pt x="97" y="163"/>
                  </a:lnTo>
                  <a:lnTo>
                    <a:pt x="158" y="163"/>
                  </a:lnTo>
                  <a:lnTo>
                    <a:pt x="128" y="88"/>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24" name="Freeform 92">
              <a:extLst>
                <a:ext uri="{FF2B5EF4-FFF2-40B4-BE49-F238E27FC236}">
                  <a16:creationId xmlns:a16="http://schemas.microsoft.com/office/drawing/2014/main" id="{1CDC418A-C873-F50E-244F-0BB16455F60B}"/>
                </a:ext>
              </a:extLst>
            </p:cNvPr>
            <p:cNvSpPr>
              <a:spLocks/>
            </p:cNvSpPr>
            <p:nvPr/>
          </p:nvSpPr>
          <p:spPr bwMode="auto">
            <a:xfrm>
              <a:off x="17076738" y="4511675"/>
              <a:ext cx="282575" cy="417513"/>
            </a:xfrm>
            <a:custGeom>
              <a:avLst/>
              <a:gdLst>
                <a:gd name="T0" fmla="*/ 0 w 178"/>
                <a:gd name="T1" fmla="*/ 0 h 263"/>
                <a:gd name="T2" fmla="*/ 178 w 178"/>
                <a:gd name="T3" fmla="*/ 0 h 263"/>
                <a:gd name="T4" fmla="*/ 178 w 178"/>
                <a:gd name="T5" fmla="*/ 57 h 263"/>
                <a:gd name="T6" fmla="*/ 118 w 178"/>
                <a:gd name="T7" fmla="*/ 57 h 263"/>
                <a:gd name="T8" fmla="*/ 118 w 178"/>
                <a:gd name="T9" fmla="*/ 263 h 263"/>
                <a:gd name="T10" fmla="*/ 62 w 178"/>
                <a:gd name="T11" fmla="*/ 263 h 263"/>
                <a:gd name="T12" fmla="*/ 62 w 178"/>
                <a:gd name="T13" fmla="*/ 57 h 263"/>
                <a:gd name="T14" fmla="*/ 0 w 178"/>
                <a:gd name="T15" fmla="*/ 57 h 263"/>
                <a:gd name="T16" fmla="*/ 0 w 178"/>
                <a:gd name="T1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 h="263">
                  <a:moveTo>
                    <a:pt x="0" y="0"/>
                  </a:moveTo>
                  <a:lnTo>
                    <a:pt x="178" y="0"/>
                  </a:lnTo>
                  <a:lnTo>
                    <a:pt x="178" y="57"/>
                  </a:lnTo>
                  <a:lnTo>
                    <a:pt x="118" y="57"/>
                  </a:lnTo>
                  <a:lnTo>
                    <a:pt x="118" y="263"/>
                  </a:lnTo>
                  <a:lnTo>
                    <a:pt x="62" y="263"/>
                  </a:lnTo>
                  <a:lnTo>
                    <a:pt x="62" y="57"/>
                  </a:lnTo>
                  <a:lnTo>
                    <a:pt x="0" y="57"/>
                  </a:lnTo>
                  <a:lnTo>
                    <a:pt x="0"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25" name="Freeform 93">
              <a:extLst>
                <a:ext uri="{FF2B5EF4-FFF2-40B4-BE49-F238E27FC236}">
                  <a16:creationId xmlns:a16="http://schemas.microsoft.com/office/drawing/2014/main" id="{8D39EB34-923C-2EC6-15D0-2A618F90CCBC}"/>
                </a:ext>
              </a:extLst>
            </p:cNvPr>
            <p:cNvSpPr>
              <a:spLocks noEditPoints="1"/>
            </p:cNvSpPr>
            <p:nvPr/>
          </p:nvSpPr>
          <p:spPr bwMode="auto">
            <a:xfrm>
              <a:off x="17591088" y="4511675"/>
              <a:ext cx="288925" cy="417513"/>
            </a:xfrm>
            <a:custGeom>
              <a:avLst/>
              <a:gdLst>
                <a:gd name="T0" fmla="*/ 0 w 77"/>
                <a:gd name="T1" fmla="*/ 0 h 111"/>
                <a:gd name="T2" fmla="*/ 32 w 77"/>
                <a:gd name="T3" fmla="*/ 0 h 111"/>
                <a:gd name="T4" fmla="*/ 59 w 77"/>
                <a:gd name="T5" fmla="*/ 9 h 111"/>
                <a:gd name="T6" fmla="*/ 67 w 77"/>
                <a:gd name="T7" fmla="*/ 29 h 111"/>
                <a:gd name="T8" fmla="*/ 64 w 77"/>
                <a:gd name="T9" fmla="*/ 41 h 111"/>
                <a:gd name="T10" fmla="*/ 55 w 77"/>
                <a:gd name="T11" fmla="*/ 51 h 111"/>
                <a:gd name="T12" fmla="*/ 72 w 77"/>
                <a:gd name="T13" fmla="*/ 62 h 111"/>
                <a:gd name="T14" fmla="*/ 77 w 77"/>
                <a:gd name="T15" fmla="*/ 79 h 111"/>
                <a:gd name="T16" fmla="*/ 66 w 77"/>
                <a:gd name="T17" fmla="*/ 103 h 111"/>
                <a:gd name="T18" fmla="*/ 37 w 77"/>
                <a:gd name="T19" fmla="*/ 111 h 111"/>
                <a:gd name="T20" fmla="*/ 0 w 77"/>
                <a:gd name="T21" fmla="*/ 111 h 111"/>
                <a:gd name="T22" fmla="*/ 0 w 77"/>
                <a:gd name="T23" fmla="*/ 0 h 111"/>
                <a:gd name="T24" fmla="*/ 23 w 77"/>
                <a:gd name="T25" fmla="*/ 19 h 111"/>
                <a:gd name="T26" fmla="*/ 23 w 77"/>
                <a:gd name="T27" fmla="*/ 43 h 111"/>
                <a:gd name="T28" fmla="*/ 29 w 77"/>
                <a:gd name="T29" fmla="*/ 43 h 111"/>
                <a:gd name="T30" fmla="*/ 39 w 77"/>
                <a:gd name="T31" fmla="*/ 39 h 111"/>
                <a:gd name="T32" fmla="*/ 43 w 77"/>
                <a:gd name="T33" fmla="*/ 30 h 111"/>
                <a:gd name="T34" fmla="*/ 39 w 77"/>
                <a:gd name="T35" fmla="*/ 22 h 111"/>
                <a:gd name="T36" fmla="*/ 29 w 77"/>
                <a:gd name="T37" fmla="*/ 19 h 111"/>
                <a:gd name="T38" fmla="*/ 23 w 77"/>
                <a:gd name="T39" fmla="*/ 19 h 111"/>
                <a:gd name="T40" fmla="*/ 23 w 77"/>
                <a:gd name="T41" fmla="*/ 62 h 111"/>
                <a:gd name="T42" fmla="*/ 23 w 77"/>
                <a:gd name="T43" fmla="*/ 93 h 111"/>
                <a:gd name="T44" fmla="*/ 32 w 77"/>
                <a:gd name="T45" fmla="*/ 93 h 111"/>
                <a:gd name="T46" fmla="*/ 52 w 77"/>
                <a:gd name="T47" fmla="*/ 78 h 111"/>
                <a:gd name="T48" fmla="*/ 47 w 77"/>
                <a:gd name="T49" fmla="*/ 66 h 111"/>
                <a:gd name="T50" fmla="*/ 33 w 77"/>
                <a:gd name="T51" fmla="*/ 62 h 111"/>
                <a:gd name="T52" fmla="*/ 23 w 77"/>
                <a:gd name="T53" fmla="*/ 6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7" h="111">
                  <a:moveTo>
                    <a:pt x="0" y="0"/>
                  </a:moveTo>
                  <a:cubicBezTo>
                    <a:pt x="32" y="0"/>
                    <a:pt x="32" y="0"/>
                    <a:pt x="32" y="0"/>
                  </a:cubicBezTo>
                  <a:cubicBezTo>
                    <a:pt x="45" y="0"/>
                    <a:pt x="55" y="3"/>
                    <a:pt x="59" y="9"/>
                  </a:cubicBezTo>
                  <a:cubicBezTo>
                    <a:pt x="64" y="15"/>
                    <a:pt x="67" y="21"/>
                    <a:pt x="67" y="29"/>
                  </a:cubicBezTo>
                  <a:cubicBezTo>
                    <a:pt x="67" y="33"/>
                    <a:pt x="66" y="37"/>
                    <a:pt x="64" y="41"/>
                  </a:cubicBezTo>
                  <a:cubicBezTo>
                    <a:pt x="62" y="44"/>
                    <a:pt x="59" y="47"/>
                    <a:pt x="55" y="51"/>
                  </a:cubicBezTo>
                  <a:cubicBezTo>
                    <a:pt x="63" y="53"/>
                    <a:pt x="69" y="57"/>
                    <a:pt x="72" y="62"/>
                  </a:cubicBezTo>
                  <a:cubicBezTo>
                    <a:pt x="75" y="68"/>
                    <a:pt x="77" y="73"/>
                    <a:pt x="77" y="79"/>
                  </a:cubicBezTo>
                  <a:cubicBezTo>
                    <a:pt x="77" y="89"/>
                    <a:pt x="73" y="97"/>
                    <a:pt x="66" y="103"/>
                  </a:cubicBezTo>
                  <a:cubicBezTo>
                    <a:pt x="59" y="108"/>
                    <a:pt x="49" y="111"/>
                    <a:pt x="37" y="111"/>
                  </a:cubicBezTo>
                  <a:cubicBezTo>
                    <a:pt x="0" y="111"/>
                    <a:pt x="0" y="111"/>
                    <a:pt x="0" y="111"/>
                  </a:cubicBezTo>
                  <a:lnTo>
                    <a:pt x="0" y="0"/>
                  </a:lnTo>
                  <a:close/>
                  <a:moveTo>
                    <a:pt x="23" y="19"/>
                  </a:moveTo>
                  <a:cubicBezTo>
                    <a:pt x="23" y="43"/>
                    <a:pt x="23" y="43"/>
                    <a:pt x="23" y="43"/>
                  </a:cubicBezTo>
                  <a:cubicBezTo>
                    <a:pt x="29" y="43"/>
                    <a:pt x="29" y="43"/>
                    <a:pt x="29" y="43"/>
                  </a:cubicBezTo>
                  <a:cubicBezTo>
                    <a:pt x="33" y="43"/>
                    <a:pt x="36" y="42"/>
                    <a:pt x="39" y="39"/>
                  </a:cubicBezTo>
                  <a:cubicBezTo>
                    <a:pt x="42" y="37"/>
                    <a:pt x="43" y="34"/>
                    <a:pt x="43" y="30"/>
                  </a:cubicBezTo>
                  <a:cubicBezTo>
                    <a:pt x="43" y="27"/>
                    <a:pt x="42" y="24"/>
                    <a:pt x="39" y="22"/>
                  </a:cubicBezTo>
                  <a:cubicBezTo>
                    <a:pt x="36" y="20"/>
                    <a:pt x="33" y="19"/>
                    <a:pt x="29" y="19"/>
                  </a:cubicBezTo>
                  <a:lnTo>
                    <a:pt x="23" y="19"/>
                  </a:lnTo>
                  <a:close/>
                  <a:moveTo>
                    <a:pt x="23" y="62"/>
                  </a:moveTo>
                  <a:cubicBezTo>
                    <a:pt x="23" y="93"/>
                    <a:pt x="23" y="93"/>
                    <a:pt x="23" y="93"/>
                  </a:cubicBezTo>
                  <a:cubicBezTo>
                    <a:pt x="32" y="93"/>
                    <a:pt x="32" y="93"/>
                    <a:pt x="32" y="93"/>
                  </a:cubicBezTo>
                  <a:cubicBezTo>
                    <a:pt x="45" y="93"/>
                    <a:pt x="52" y="88"/>
                    <a:pt x="52" y="78"/>
                  </a:cubicBezTo>
                  <a:cubicBezTo>
                    <a:pt x="52" y="73"/>
                    <a:pt x="50" y="69"/>
                    <a:pt x="47" y="66"/>
                  </a:cubicBezTo>
                  <a:cubicBezTo>
                    <a:pt x="44" y="64"/>
                    <a:pt x="39" y="62"/>
                    <a:pt x="33" y="62"/>
                  </a:cubicBezTo>
                  <a:lnTo>
                    <a:pt x="23" y="62"/>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26" name="Freeform 94">
              <a:extLst>
                <a:ext uri="{FF2B5EF4-FFF2-40B4-BE49-F238E27FC236}">
                  <a16:creationId xmlns:a16="http://schemas.microsoft.com/office/drawing/2014/main" id="{A72E8760-6F23-6145-C646-EDD1E59218D5}"/>
                </a:ext>
              </a:extLst>
            </p:cNvPr>
            <p:cNvSpPr>
              <a:spLocks noEditPoints="1"/>
            </p:cNvSpPr>
            <p:nvPr/>
          </p:nvSpPr>
          <p:spPr bwMode="auto">
            <a:xfrm>
              <a:off x="17910175" y="4511675"/>
              <a:ext cx="404812" cy="417513"/>
            </a:xfrm>
            <a:custGeom>
              <a:avLst/>
              <a:gdLst>
                <a:gd name="T0" fmla="*/ 106 w 255"/>
                <a:gd name="T1" fmla="*/ 0 h 263"/>
                <a:gd name="T2" fmla="*/ 149 w 255"/>
                <a:gd name="T3" fmla="*/ 0 h 263"/>
                <a:gd name="T4" fmla="*/ 255 w 255"/>
                <a:gd name="T5" fmla="*/ 263 h 263"/>
                <a:gd name="T6" fmla="*/ 198 w 255"/>
                <a:gd name="T7" fmla="*/ 263 h 263"/>
                <a:gd name="T8" fmla="*/ 179 w 255"/>
                <a:gd name="T9" fmla="*/ 211 h 263"/>
                <a:gd name="T10" fmla="*/ 78 w 255"/>
                <a:gd name="T11" fmla="*/ 211 h 263"/>
                <a:gd name="T12" fmla="*/ 56 w 255"/>
                <a:gd name="T13" fmla="*/ 263 h 263"/>
                <a:gd name="T14" fmla="*/ 0 w 255"/>
                <a:gd name="T15" fmla="*/ 263 h 263"/>
                <a:gd name="T16" fmla="*/ 106 w 255"/>
                <a:gd name="T17" fmla="*/ 0 h 263"/>
                <a:gd name="T18" fmla="*/ 127 w 255"/>
                <a:gd name="T19" fmla="*/ 88 h 263"/>
                <a:gd name="T20" fmla="*/ 97 w 255"/>
                <a:gd name="T21" fmla="*/ 163 h 263"/>
                <a:gd name="T22" fmla="*/ 158 w 255"/>
                <a:gd name="T23" fmla="*/ 163 h 263"/>
                <a:gd name="T24" fmla="*/ 127 w 255"/>
                <a:gd name="T25" fmla="*/ 8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263">
                  <a:moveTo>
                    <a:pt x="106" y="0"/>
                  </a:moveTo>
                  <a:lnTo>
                    <a:pt x="149" y="0"/>
                  </a:lnTo>
                  <a:lnTo>
                    <a:pt x="255" y="263"/>
                  </a:lnTo>
                  <a:lnTo>
                    <a:pt x="198" y="263"/>
                  </a:lnTo>
                  <a:lnTo>
                    <a:pt x="179" y="211"/>
                  </a:lnTo>
                  <a:lnTo>
                    <a:pt x="78" y="211"/>
                  </a:lnTo>
                  <a:lnTo>
                    <a:pt x="56" y="263"/>
                  </a:lnTo>
                  <a:lnTo>
                    <a:pt x="0" y="263"/>
                  </a:lnTo>
                  <a:lnTo>
                    <a:pt x="106" y="0"/>
                  </a:lnTo>
                  <a:close/>
                  <a:moveTo>
                    <a:pt x="127" y="88"/>
                  </a:moveTo>
                  <a:lnTo>
                    <a:pt x="97" y="163"/>
                  </a:lnTo>
                  <a:lnTo>
                    <a:pt x="158" y="163"/>
                  </a:lnTo>
                  <a:lnTo>
                    <a:pt x="127" y="88"/>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27" name="Rectangle 95">
              <a:extLst>
                <a:ext uri="{FF2B5EF4-FFF2-40B4-BE49-F238E27FC236}">
                  <a16:creationId xmlns:a16="http://schemas.microsoft.com/office/drawing/2014/main" id="{E71CC138-F24A-052F-3BCF-BB77B9C95D8D}"/>
                </a:ext>
              </a:extLst>
            </p:cNvPr>
            <p:cNvSpPr>
              <a:spLocks noChangeArrowheads="1"/>
            </p:cNvSpPr>
            <p:nvPr/>
          </p:nvSpPr>
          <p:spPr bwMode="auto">
            <a:xfrm>
              <a:off x="18375313" y="4511675"/>
              <a:ext cx="88900" cy="417513"/>
            </a:xfrm>
            <a:prstGeom prst="rect">
              <a:avLst/>
            </a:prstGeom>
            <a:solidFill>
              <a:srgbClr val="25771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28" name="Freeform 96">
              <a:extLst>
                <a:ext uri="{FF2B5EF4-FFF2-40B4-BE49-F238E27FC236}">
                  <a16:creationId xmlns:a16="http://schemas.microsoft.com/office/drawing/2014/main" id="{BBE38FBA-098C-600B-EFEF-61287000A3B9}"/>
                </a:ext>
              </a:extLst>
            </p:cNvPr>
            <p:cNvSpPr>
              <a:spLocks/>
            </p:cNvSpPr>
            <p:nvPr/>
          </p:nvSpPr>
          <p:spPr bwMode="auto">
            <a:xfrm>
              <a:off x="18719800" y="4511675"/>
              <a:ext cx="325437" cy="417513"/>
            </a:xfrm>
            <a:custGeom>
              <a:avLst/>
              <a:gdLst>
                <a:gd name="T0" fmla="*/ 0 w 205"/>
                <a:gd name="T1" fmla="*/ 0 h 263"/>
                <a:gd name="T2" fmla="*/ 57 w 205"/>
                <a:gd name="T3" fmla="*/ 0 h 263"/>
                <a:gd name="T4" fmla="*/ 57 w 205"/>
                <a:gd name="T5" fmla="*/ 102 h 263"/>
                <a:gd name="T6" fmla="*/ 149 w 205"/>
                <a:gd name="T7" fmla="*/ 102 h 263"/>
                <a:gd name="T8" fmla="*/ 149 w 205"/>
                <a:gd name="T9" fmla="*/ 0 h 263"/>
                <a:gd name="T10" fmla="*/ 205 w 205"/>
                <a:gd name="T11" fmla="*/ 0 h 263"/>
                <a:gd name="T12" fmla="*/ 205 w 205"/>
                <a:gd name="T13" fmla="*/ 263 h 263"/>
                <a:gd name="T14" fmla="*/ 149 w 205"/>
                <a:gd name="T15" fmla="*/ 263 h 263"/>
                <a:gd name="T16" fmla="*/ 149 w 205"/>
                <a:gd name="T17" fmla="*/ 159 h 263"/>
                <a:gd name="T18" fmla="*/ 57 w 205"/>
                <a:gd name="T19" fmla="*/ 159 h 263"/>
                <a:gd name="T20" fmla="*/ 57 w 205"/>
                <a:gd name="T21" fmla="*/ 263 h 263"/>
                <a:gd name="T22" fmla="*/ 0 w 205"/>
                <a:gd name="T23" fmla="*/ 263 h 263"/>
                <a:gd name="T24" fmla="*/ 0 w 205"/>
                <a:gd name="T25"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5" h="263">
                  <a:moveTo>
                    <a:pt x="0" y="0"/>
                  </a:moveTo>
                  <a:lnTo>
                    <a:pt x="57" y="0"/>
                  </a:lnTo>
                  <a:lnTo>
                    <a:pt x="57" y="102"/>
                  </a:lnTo>
                  <a:lnTo>
                    <a:pt x="149" y="102"/>
                  </a:lnTo>
                  <a:lnTo>
                    <a:pt x="149" y="0"/>
                  </a:lnTo>
                  <a:lnTo>
                    <a:pt x="205" y="0"/>
                  </a:lnTo>
                  <a:lnTo>
                    <a:pt x="205" y="263"/>
                  </a:lnTo>
                  <a:lnTo>
                    <a:pt x="149" y="263"/>
                  </a:lnTo>
                  <a:lnTo>
                    <a:pt x="149" y="159"/>
                  </a:lnTo>
                  <a:lnTo>
                    <a:pt x="57" y="159"/>
                  </a:lnTo>
                  <a:lnTo>
                    <a:pt x="57" y="263"/>
                  </a:lnTo>
                  <a:lnTo>
                    <a:pt x="0" y="263"/>
                  </a:lnTo>
                  <a:lnTo>
                    <a:pt x="0"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29" name="Freeform 97">
              <a:extLst>
                <a:ext uri="{FF2B5EF4-FFF2-40B4-BE49-F238E27FC236}">
                  <a16:creationId xmlns:a16="http://schemas.microsoft.com/office/drawing/2014/main" id="{E8E75633-58C1-A929-5BEE-C4E3B3A4057A}"/>
                </a:ext>
              </a:extLst>
            </p:cNvPr>
            <p:cNvSpPr>
              <a:spLocks noEditPoints="1"/>
            </p:cNvSpPr>
            <p:nvPr/>
          </p:nvSpPr>
          <p:spPr bwMode="auto">
            <a:xfrm>
              <a:off x="19116675" y="4508500"/>
              <a:ext cx="420687" cy="427038"/>
            </a:xfrm>
            <a:custGeom>
              <a:avLst/>
              <a:gdLst>
                <a:gd name="T0" fmla="*/ 0 w 112"/>
                <a:gd name="T1" fmla="*/ 57 h 114"/>
                <a:gd name="T2" fmla="*/ 16 w 112"/>
                <a:gd name="T3" fmla="*/ 16 h 114"/>
                <a:gd name="T4" fmla="*/ 55 w 112"/>
                <a:gd name="T5" fmla="*/ 0 h 114"/>
                <a:gd name="T6" fmla="*/ 96 w 112"/>
                <a:gd name="T7" fmla="*/ 16 h 114"/>
                <a:gd name="T8" fmla="*/ 112 w 112"/>
                <a:gd name="T9" fmla="*/ 57 h 114"/>
                <a:gd name="T10" fmla="*/ 96 w 112"/>
                <a:gd name="T11" fmla="*/ 97 h 114"/>
                <a:gd name="T12" fmla="*/ 56 w 112"/>
                <a:gd name="T13" fmla="*/ 114 h 114"/>
                <a:gd name="T14" fmla="*/ 16 w 112"/>
                <a:gd name="T15" fmla="*/ 98 h 114"/>
                <a:gd name="T16" fmla="*/ 0 w 112"/>
                <a:gd name="T17" fmla="*/ 57 h 114"/>
                <a:gd name="T18" fmla="*/ 56 w 112"/>
                <a:gd name="T19" fmla="*/ 22 h 114"/>
                <a:gd name="T20" fmla="*/ 34 w 112"/>
                <a:gd name="T21" fmla="*/ 32 h 114"/>
                <a:gd name="T22" fmla="*/ 25 w 112"/>
                <a:gd name="T23" fmla="*/ 57 h 114"/>
                <a:gd name="T24" fmla="*/ 34 w 112"/>
                <a:gd name="T25" fmla="*/ 82 h 114"/>
                <a:gd name="T26" fmla="*/ 56 w 112"/>
                <a:gd name="T27" fmla="*/ 92 h 114"/>
                <a:gd name="T28" fmla="*/ 78 w 112"/>
                <a:gd name="T29" fmla="*/ 82 h 114"/>
                <a:gd name="T30" fmla="*/ 87 w 112"/>
                <a:gd name="T31" fmla="*/ 57 h 114"/>
                <a:gd name="T32" fmla="*/ 78 w 112"/>
                <a:gd name="T33" fmla="*/ 32 h 114"/>
                <a:gd name="T34" fmla="*/ 56 w 112"/>
                <a:gd name="T35" fmla="*/ 2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 h="114">
                  <a:moveTo>
                    <a:pt x="0" y="57"/>
                  </a:moveTo>
                  <a:cubicBezTo>
                    <a:pt x="0" y="40"/>
                    <a:pt x="6" y="27"/>
                    <a:pt x="16" y="16"/>
                  </a:cubicBezTo>
                  <a:cubicBezTo>
                    <a:pt x="27" y="6"/>
                    <a:pt x="40" y="0"/>
                    <a:pt x="55" y="0"/>
                  </a:cubicBezTo>
                  <a:cubicBezTo>
                    <a:pt x="71" y="0"/>
                    <a:pt x="85" y="6"/>
                    <a:pt x="96" y="16"/>
                  </a:cubicBezTo>
                  <a:cubicBezTo>
                    <a:pt x="106" y="27"/>
                    <a:pt x="112" y="41"/>
                    <a:pt x="112" y="57"/>
                  </a:cubicBezTo>
                  <a:cubicBezTo>
                    <a:pt x="112" y="73"/>
                    <a:pt x="106" y="87"/>
                    <a:pt x="96" y="97"/>
                  </a:cubicBezTo>
                  <a:cubicBezTo>
                    <a:pt x="85" y="108"/>
                    <a:pt x="72" y="114"/>
                    <a:pt x="56" y="114"/>
                  </a:cubicBezTo>
                  <a:cubicBezTo>
                    <a:pt x="40" y="114"/>
                    <a:pt x="26" y="108"/>
                    <a:pt x="16" y="98"/>
                  </a:cubicBezTo>
                  <a:cubicBezTo>
                    <a:pt x="5" y="87"/>
                    <a:pt x="0" y="73"/>
                    <a:pt x="0" y="57"/>
                  </a:cubicBezTo>
                  <a:close/>
                  <a:moveTo>
                    <a:pt x="56" y="22"/>
                  </a:moveTo>
                  <a:cubicBezTo>
                    <a:pt x="47" y="22"/>
                    <a:pt x="39" y="25"/>
                    <a:pt x="34" y="32"/>
                  </a:cubicBezTo>
                  <a:cubicBezTo>
                    <a:pt x="28" y="39"/>
                    <a:pt x="25" y="47"/>
                    <a:pt x="25" y="57"/>
                  </a:cubicBezTo>
                  <a:cubicBezTo>
                    <a:pt x="25" y="67"/>
                    <a:pt x="28" y="75"/>
                    <a:pt x="34" y="82"/>
                  </a:cubicBezTo>
                  <a:cubicBezTo>
                    <a:pt x="40" y="88"/>
                    <a:pt x="47" y="92"/>
                    <a:pt x="56" y="92"/>
                  </a:cubicBezTo>
                  <a:cubicBezTo>
                    <a:pt x="65" y="92"/>
                    <a:pt x="72" y="88"/>
                    <a:pt x="78" y="82"/>
                  </a:cubicBezTo>
                  <a:cubicBezTo>
                    <a:pt x="84" y="76"/>
                    <a:pt x="87" y="67"/>
                    <a:pt x="87" y="57"/>
                  </a:cubicBezTo>
                  <a:cubicBezTo>
                    <a:pt x="87" y="47"/>
                    <a:pt x="84" y="38"/>
                    <a:pt x="78" y="32"/>
                  </a:cubicBezTo>
                  <a:cubicBezTo>
                    <a:pt x="73" y="26"/>
                    <a:pt x="65" y="23"/>
                    <a:pt x="56" y="22"/>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30" name="Freeform 98">
              <a:extLst>
                <a:ext uri="{FF2B5EF4-FFF2-40B4-BE49-F238E27FC236}">
                  <a16:creationId xmlns:a16="http://schemas.microsoft.com/office/drawing/2014/main" id="{83BE001C-A8B2-C396-C536-EF7CA974AB74}"/>
                </a:ext>
              </a:extLst>
            </p:cNvPr>
            <p:cNvSpPr>
              <a:spLocks/>
            </p:cNvSpPr>
            <p:nvPr/>
          </p:nvSpPr>
          <p:spPr bwMode="auto">
            <a:xfrm>
              <a:off x="19597688" y="4508500"/>
              <a:ext cx="322262" cy="427038"/>
            </a:xfrm>
            <a:custGeom>
              <a:avLst/>
              <a:gdLst>
                <a:gd name="T0" fmla="*/ 86 w 86"/>
                <a:gd name="T1" fmla="*/ 7 h 114"/>
                <a:gd name="T2" fmla="*/ 86 w 86"/>
                <a:gd name="T3" fmla="*/ 34 h 114"/>
                <a:gd name="T4" fmla="*/ 55 w 86"/>
                <a:gd name="T5" fmla="*/ 24 h 114"/>
                <a:gd name="T6" fmla="*/ 33 w 86"/>
                <a:gd name="T7" fmla="*/ 33 h 114"/>
                <a:gd name="T8" fmla="*/ 25 w 86"/>
                <a:gd name="T9" fmla="*/ 58 h 114"/>
                <a:gd name="T10" fmla="*/ 34 w 86"/>
                <a:gd name="T11" fmla="*/ 82 h 114"/>
                <a:gd name="T12" fmla="*/ 57 w 86"/>
                <a:gd name="T13" fmla="*/ 90 h 114"/>
                <a:gd name="T14" fmla="*/ 86 w 86"/>
                <a:gd name="T15" fmla="*/ 80 h 114"/>
                <a:gd name="T16" fmla="*/ 86 w 86"/>
                <a:gd name="T17" fmla="*/ 107 h 114"/>
                <a:gd name="T18" fmla="*/ 54 w 86"/>
                <a:gd name="T19" fmla="*/ 114 h 114"/>
                <a:gd name="T20" fmla="*/ 16 w 86"/>
                <a:gd name="T21" fmla="*/ 97 h 114"/>
                <a:gd name="T22" fmla="*/ 0 w 86"/>
                <a:gd name="T23" fmla="*/ 57 h 114"/>
                <a:gd name="T24" fmla="*/ 16 w 86"/>
                <a:gd name="T25" fmla="*/ 17 h 114"/>
                <a:gd name="T26" fmla="*/ 55 w 86"/>
                <a:gd name="T27" fmla="*/ 0 h 114"/>
                <a:gd name="T28" fmla="*/ 86 w 86"/>
                <a:gd name="T29" fmla="*/ 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114">
                  <a:moveTo>
                    <a:pt x="86" y="7"/>
                  </a:moveTo>
                  <a:cubicBezTo>
                    <a:pt x="86" y="34"/>
                    <a:pt x="86" y="34"/>
                    <a:pt x="86" y="34"/>
                  </a:cubicBezTo>
                  <a:cubicBezTo>
                    <a:pt x="74" y="27"/>
                    <a:pt x="64" y="24"/>
                    <a:pt x="55" y="24"/>
                  </a:cubicBezTo>
                  <a:cubicBezTo>
                    <a:pt x="46" y="24"/>
                    <a:pt x="39" y="27"/>
                    <a:pt x="33" y="33"/>
                  </a:cubicBezTo>
                  <a:cubicBezTo>
                    <a:pt x="28" y="39"/>
                    <a:pt x="25" y="47"/>
                    <a:pt x="25" y="58"/>
                  </a:cubicBezTo>
                  <a:cubicBezTo>
                    <a:pt x="25" y="68"/>
                    <a:pt x="28" y="76"/>
                    <a:pt x="34" y="82"/>
                  </a:cubicBezTo>
                  <a:cubicBezTo>
                    <a:pt x="40" y="88"/>
                    <a:pt x="47" y="90"/>
                    <a:pt x="57" y="90"/>
                  </a:cubicBezTo>
                  <a:cubicBezTo>
                    <a:pt x="65" y="90"/>
                    <a:pt x="75" y="87"/>
                    <a:pt x="86" y="80"/>
                  </a:cubicBezTo>
                  <a:cubicBezTo>
                    <a:pt x="86" y="107"/>
                    <a:pt x="86" y="107"/>
                    <a:pt x="86" y="107"/>
                  </a:cubicBezTo>
                  <a:cubicBezTo>
                    <a:pt x="73" y="112"/>
                    <a:pt x="63" y="114"/>
                    <a:pt x="54" y="114"/>
                  </a:cubicBezTo>
                  <a:cubicBezTo>
                    <a:pt x="39" y="114"/>
                    <a:pt x="26" y="108"/>
                    <a:pt x="16" y="97"/>
                  </a:cubicBezTo>
                  <a:cubicBezTo>
                    <a:pt x="6" y="86"/>
                    <a:pt x="0" y="73"/>
                    <a:pt x="0" y="57"/>
                  </a:cubicBezTo>
                  <a:cubicBezTo>
                    <a:pt x="0" y="41"/>
                    <a:pt x="6" y="28"/>
                    <a:pt x="16" y="17"/>
                  </a:cubicBezTo>
                  <a:cubicBezTo>
                    <a:pt x="27" y="6"/>
                    <a:pt x="40" y="0"/>
                    <a:pt x="55" y="0"/>
                  </a:cubicBezTo>
                  <a:cubicBezTo>
                    <a:pt x="65" y="0"/>
                    <a:pt x="75" y="2"/>
                    <a:pt x="86" y="7"/>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grpSp>
      <p:grpSp>
        <p:nvGrpSpPr>
          <p:cNvPr id="31" name="Nhóm 30">
            <a:extLst>
              <a:ext uri="{FF2B5EF4-FFF2-40B4-BE49-F238E27FC236}">
                <a16:creationId xmlns:a16="http://schemas.microsoft.com/office/drawing/2014/main" id="{587E9248-7D2C-27B0-BF24-F96BE11E050C}"/>
              </a:ext>
            </a:extLst>
          </p:cNvPr>
          <p:cNvGrpSpPr/>
          <p:nvPr/>
        </p:nvGrpSpPr>
        <p:grpSpPr>
          <a:xfrm>
            <a:off x="1798128" y="4354859"/>
            <a:ext cx="988551" cy="960472"/>
            <a:chOff x="3067627" y="696041"/>
            <a:chExt cx="988551" cy="960472"/>
          </a:xfrm>
        </p:grpSpPr>
        <p:sp>
          <p:nvSpPr>
            <p:cNvPr id="32" name="Bong bóng Lời nói: Hình bầu dục 31">
              <a:extLst>
                <a:ext uri="{FF2B5EF4-FFF2-40B4-BE49-F238E27FC236}">
                  <a16:creationId xmlns:a16="http://schemas.microsoft.com/office/drawing/2014/main" id="{E01C93D2-156C-0B90-4C48-44498CCDFE5D}"/>
                </a:ext>
              </a:extLst>
            </p:cNvPr>
            <p:cNvSpPr/>
            <p:nvPr/>
          </p:nvSpPr>
          <p:spPr>
            <a:xfrm>
              <a:off x="3067627" y="696041"/>
              <a:ext cx="988551" cy="960472"/>
            </a:xfrm>
            <a:prstGeom prst="wedgeEllipseCallout">
              <a:avLst>
                <a:gd name="adj1" fmla="val -564"/>
                <a:gd name="adj2" fmla="val 64317"/>
              </a:avLst>
            </a:prstGeom>
            <a:noFill/>
            <a:ln w="101600" cap="flat" cmpd="sng" algn="ctr">
              <a:solidFill>
                <a:srgbClr val="ED7D3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3" name="Đồ họa 32" descr="Repeat with solid fill">
              <a:extLst>
                <a:ext uri="{FF2B5EF4-FFF2-40B4-BE49-F238E27FC236}">
                  <a16:creationId xmlns:a16="http://schemas.microsoft.com/office/drawing/2014/main" id="{21E1B1FF-C6A5-47B3-A3D5-E8DEBD448A0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12247719" flipV="1">
              <a:off x="3104703" y="719077"/>
              <a:ext cx="914400" cy="914400"/>
            </a:xfrm>
            <a:prstGeom prst="rect">
              <a:avLst/>
            </a:prstGeom>
          </p:spPr>
        </p:pic>
      </p:grpSp>
      <p:grpSp>
        <p:nvGrpSpPr>
          <p:cNvPr id="34" name="Nhóm 33">
            <a:extLst>
              <a:ext uri="{FF2B5EF4-FFF2-40B4-BE49-F238E27FC236}">
                <a16:creationId xmlns:a16="http://schemas.microsoft.com/office/drawing/2014/main" id="{9498C69B-DF2B-45A9-CA0C-3EF39CA4D6E6}"/>
              </a:ext>
            </a:extLst>
          </p:cNvPr>
          <p:cNvGrpSpPr/>
          <p:nvPr/>
        </p:nvGrpSpPr>
        <p:grpSpPr>
          <a:xfrm>
            <a:off x="3090881" y="4354859"/>
            <a:ext cx="1150960" cy="1150960"/>
            <a:chOff x="1671627" y="360375"/>
            <a:chExt cx="1208304" cy="1208304"/>
          </a:xfrm>
        </p:grpSpPr>
        <p:sp>
          <p:nvSpPr>
            <p:cNvPr id="35" name="Hình Bầu dục 34">
              <a:extLst>
                <a:ext uri="{FF2B5EF4-FFF2-40B4-BE49-F238E27FC236}">
                  <a16:creationId xmlns:a16="http://schemas.microsoft.com/office/drawing/2014/main" id="{81FBE964-3CEF-CDD3-ACFE-995279AEE4CD}"/>
                </a:ext>
              </a:extLst>
            </p:cNvPr>
            <p:cNvSpPr/>
            <p:nvPr/>
          </p:nvSpPr>
          <p:spPr>
            <a:xfrm>
              <a:off x="1671627" y="360375"/>
              <a:ext cx="1208304" cy="1208304"/>
            </a:xfrm>
            <a:prstGeom prst="ellipse">
              <a:avLst/>
            </a:prstGeom>
            <a:noFill/>
            <a:ln w="101600" cap="flat" cmpd="sng" algn="ctr">
              <a:solidFill>
                <a:srgbClr val="ED7D3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6" name="Hình ảnh 35">
              <a:extLst>
                <a:ext uri="{FF2B5EF4-FFF2-40B4-BE49-F238E27FC236}">
                  <a16:creationId xmlns:a16="http://schemas.microsoft.com/office/drawing/2014/main" id="{E75B95E6-1BDE-B7B5-651E-83CD8624CEDC}"/>
                </a:ext>
              </a:extLst>
            </p:cNvPr>
            <p:cNvPicPr>
              <a:picLocks noChangeAspect="1"/>
            </p:cNvPicPr>
            <p:nvPr/>
          </p:nvPicPr>
          <p:blipFill>
            <a:blip r:embed="rId4">
              <a:duotone>
                <a:srgbClr val="ED7D31">
                  <a:shade val="45000"/>
                  <a:satMod val="135000"/>
                </a:srgbClr>
                <a:prstClr val="white"/>
              </a:duotone>
              <a:extLst>
                <a:ext uri="{28A0092B-C50C-407E-A947-70E740481C1C}">
                  <a14:useLocalDpi xmlns:a14="http://schemas.microsoft.com/office/drawing/2010/main" val="0"/>
                </a:ext>
              </a:extLst>
            </a:blip>
            <a:stretch>
              <a:fillRect/>
            </a:stretch>
          </p:blipFill>
          <p:spPr>
            <a:xfrm>
              <a:off x="1843989" y="457268"/>
              <a:ext cx="899211" cy="899211"/>
            </a:xfrm>
            <a:prstGeom prst="rect">
              <a:avLst/>
            </a:prstGeom>
          </p:spPr>
        </p:pic>
      </p:grpSp>
      <p:grpSp>
        <p:nvGrpSpPr>
          <p:cNvPr id="37" name="Nhóm 36">
            <a:extLst>
              <a:ext uri="{FF2B5EF4-FFF2-40B4-BE49-F238E27FC236}">
                <a16:creationId xmlns:a16="http://schemas.microsoft.com/office/drawing/2014/main" id="{7F20A8E0-F4E1-8B93-0121-39454FCCECB1}"/>
              </a:ext>
            </a:extLst>
          </p:cNvPr>
          <p:cNvGrpSpPr/>
          <p:nvPr/>
        </p:nvGrpSpPr>
        <p:grpSpPr>
          <a:xfrm>
            <a:off x="4546043" y="4307402"/>
            <a:ext cx="988551" cy="960472"/>
            <a:chOff x="3173728" y="396007"/>
            <a:chExt cx="988551" cy="960472"/>
          </a:xfrm>
        </p:grpSpPr>
        <p:grpSp>
          <p:nvGrpSpPr>
            <p:cNvPr id="38" name="Nhóm 37">
              <a:extLst>
                <a:ext uri="{FF2B5EF4-FFF2-40B4-BE49-F238E27FC236}">
                  <a16:creationId xmlns:a16="http://schemas.microsoft.com/office/drawing/2014/main" id="{6611E957-AB46-98B4-65B9-23C3878D34F7}"/>
                </a:ext>
              </a:extLst>
            </p:cNvPr>
            <p:cNvGrpSpPr/>
            <p:nvPr/>
          </p:nvGrpSpPr>
          <p:grpSpPr>
            <a:xfrm>
              <a:off x="3318388" y="678425"/>
              <a:ext cx="693174" cy="452719"/>
              <a:chOff x="5753100" y="3407568"/>
              <a:chExt cx="691715" cy="373856"/>
            </a:xfrm>
            <a:solidFill>
              <a:srgbClr val="006600"/>
            </a:solidFill>
          </p:grpSpPr>
          <p:sp>
            <p:nvSpPr>
              <p:cNvPr id="40" name="Hình tự do: Hình 39">
                <a:extLst>
                  <a:ext uri="{FF2B5EF4-FFF2-40B4-BE49-F238E27FC236}">
                    <a16:creationId xmlns:a16="http://schemas.microsoft.com/office/drawing/2014/main" id="{D684C5F9-D066-236B-3EDA-AB535CAD963E}"/>
                  </a:ext>
                </a:extLst>
              </p:cNvPr>
              <p:cNvSpPr/>
              <p:nvPr/>
            </p:nvSpPr>
            <p:spPr>
              <a:xfrm>
                <a:off x="6222492" y="3407568"/>
                <a:ext cx="148209" cy="148209"/>
              </a:xfrm>
              <a:custGeom>
                <a:avLst/>
                <a:gdLst>
                  <a:gd name="connsiteX0" fmla="*/ 148209 w 148209"/>
                  <a:gd name="connsiteY0" fmla="*/ 74104 h 148209"/>
                  <a:gd name="connsiteX1" fmla="*/ 74104 w 148209"/>
                  <a:gd name="connsiteY1" fmla="*/ 148209 h 148209"/>
                  <a:gd name="connsiteX2" fmla="*/ 0 w 148209"/>
                  <a:gd name="connsiteY2" fmla="*/ 74104 h 148209"/>
                  <a:gd name="connsiteX3" fmla="*/ 74104 w 148209"/>
                  <a:gd name="connsiteY3" fmla="*/ 0 h 148209"/>
                  <a:gd name="connsiteX4" fmla="*/ 148209 w 148209"/>
                  <a:gd name="connsiteY4" fmla="*/ 74104 h 148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09" h="148209">
                    <a:moveTo>
                      <a:pt x="148209" y="74104"/>
                    </a:moveTo>
                    <a:cubicBezTo>
                      <a:pt x="148209" y="115031"/>
                      <a:pt x="115031" y="148209"/>
                      <a:pt x="74104" y="148209"/>
                    </a:cubicBezTo>
                    <a:cubicBezTo>
                      <a:pt x="33178" y="148209"/>
                      <a:pt x="0" y="115031"/>
                      <a:pt x="0" y="74104"/>
                    </a:cubicBezTo>
                    <a:cubicBezTo>
                      <a:pt x="0" y="33178"/>
                      <a:pt x="33178" y="0"/>
                      <a:pt x="74104" y="0"/>
                    </a:cubicBezTo>
                    <a:cubicBezTo>
                      <a:pt x="115031" y="0"/>
                      <a:pt x="148209" y="33178"/>
                      <a:pt x="148209" y="74104"/>
                    </a:cubicBezTo>
                    <a:close/>
                  </a:path>
                </a:pathLst>
              </a:custGeom>
              <a:grpFill/>
              <a:ln w="9525" cap="flat">
                <a:solidFill>
                  <a:srgbClr val="006600"/>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Hình tự do: Hình 40">
                <a:extLst>
                  <a:ext uri="{FF2B5EF4-FFF2-40B4-BE49-F238E27FC236}">
                    <a16:creationId xmlns:a16="http://schemas.microsoft.com/office/drawing/2014/main" id="{FDB011CE-3225-B578-D640-3E9AE3CC9F47}"/>
                  </a:ext>
                </a:extLst>
              </p:cNvPr>
              <p:cNvSpPr/>
              <p:nvPr/>
            </p:nvSpPr>
            <p:spPr>
              <a:xfrm>
                <a:off x="5827204" y="3407568"/>
                <a:ext cx="148209" cy="148209"/>
              </a:xfrm>
              <a:custGeom>
                <a:avLst/>
                <a:gdLst>
                  <a:gd name="connsiteX0" fmla="*/ 148209 w 148209"/>
                  <a:gd name="connsiteY0" fmla="*/ 74104 h 148209"/>
                  <a:gd name="connsiteX1" fmla="*/ 74104 w 148209"/>
                  <a:gd name="connsiteY1" fmla="*/ 148209 h 148209"/>
                  <a:gd name="connsiteX2" fmla="*/ 0 w 148209"/>
                  <a:gd name="connsiteY2" fmla="*/ 74104 h 148209"/>
                  <a:gd name="connsiteX3" fmla="*/ 74104 w 148209"/>
                  <a:gd name="connsiteY3" fmla="*/ 0 h 148209"/>
                  <a:gd name="connsiteX4" fmla="*/ 148209 w 148209"/>
                  <a:gd name="connsiteY4" fmla="*/ 74104 h 148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09" h="148209">
                    <a:moveTo>
                      <a:pt x="148209" y="74104"/>
                    </a:moveTo>
                    <a:cubicBezTo>
                      <a:pt x="148209" y="115031"/>
                      <a:pt x="115031" y="148209"/>
                      <a:pt x="74104" y="148209"/>
                    </a:cubicBezTo>
                    <a:cubicBezTo>
                      <a:pt x="33178" y="148209"/>
                      <a:pt x="0" y="115031"/>
                      <a:pt x="0" y="74104"/>
                    </a:cubicBezTo>
                    <a:cubicBezTo>
                      <a:pt x="0" y="33178"/>
                      <a:pt x="33178" y="0"/>
                      <a:pt x="74104" y="0"/>
                    </a:cubicBezTo>
                    <a:cubicBezTo>
                      <a:pt x="115031" y="0"/>
                      <a:pt x="148209" y="33178"/>
                      <a:pt x="148209" y="74104"/>
                    </a:cubicBezTo>
                    <a:close/>
                  </a:path>
                </a:pathLst>
              </a:custGeom>
              <a:grpFill/>
              <a:ln w="9525" cap="flat">
                <a:solidFill>
                  <a:srgbClr val="006600"/>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Hình tự do: Hình 41">
                <a:extLst>
                  <a:ext uri="{FF2B5EF4-FFF2-40B4-BE49-F238E27FC236}">
                    <a16:creationId xmlns:a16="http://schemas.microsoft.com/office/drawing/2014/main" id="{EBBC90BA-5334-BA33-4D64-5BC07214E3DD}"/>
                  </a:ext>
                </a:extLst>
              </p:cNvPr>
              <p:cNvSpPr/>
              <p:nvPr/>
            </p:nvSpPr>
            <p:spPr>
              <a:xfrm>
                <a:off x="6176200" y="3575875"/>
                <a:ext cx="268615" cy="148399"/>
              </a:xfrm>
              <a:custGeom>
                <a:avLst/>
                <a:gdLst>
                  <a:gd name="connsiteX0" fmla="*/ 253746 w 268615"/>
                  <a:gd name="connsiteY0" fmla="*/ 44101 h 148399"/>
                  <a:gd name="connsiteX1" fmla="*/ 181356 w 268615"/>
                  <a:gd name="connsiteY1" fmla="*/ 9525 h 148399"/>
                  <a:gd name="connsiteX2" fmla="*/ 120396 w 268615"/>
                  <a:gd name="connsiteY2" fmla="*/ 0 h 148399"/>
                  <a:gd name="connsiteX3" fmla="*/ 59436 w 268615"/>
                  <a:gd name="connsiteY3" fmla="*/ 9525 h 148399"/>
                  <a:gd name="connsiteX4" fmla="*/ 3429 w 268615"/>
                  <a:gd name="connsiteY4" fmla="*/ 33529 h 148399"/>
                  <a:gd name="connsiteX5" fmla="*/ 0 w 268615"/>
                  <a:gd name="connsiteY5" fmla="*/ 37434 h 148399"/>
                  <a:gd name="connsiteX6" fmla="*/ 76200 w 268615"/>
                  <a:gd name="connsiteY6" fmla="*/ 75534 h 148399"/>
                  <a:gd name="connsiteX7" fmla="*/ 104108 w 268615"/>
                  <a:gd name="connsiteY7" fmla="*/ 131446 h 148399"/>
                  <a:gd name="connsiteX8" fmla="*/ 104108 w 268615"/>
                  <a:gd name="connsiteY8" fmla="*/ 148400 h 148399"/>
                  <a:gd name="connsiteX9" fmla="*/ 268605 w 268615"/>
                  <a:gd name="connsiteY9" fmla="*/ 148400 h 148399"/>
                  <a:gd name="connsiteX10" fmla="*/ 268605 w 268615"/>
                  <a:gd name="connsiteY10" fmla="*/ 73819 h 148399"/>
                  <a:gd name="connsiteX11" fmla="*/ 253746 w 268615"/>
                  <a:gd name="connsiteY11" fmla="*/ 44101 h 148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8615" h="148399">
                    <a:moveTo>
                      <a:pt x="253746" y="44101"/>
                    </a:moveTo>
                    <a:cubicBezTo>
                      <a:pt x="232401" y="27476"/>
                      <a:pt x="207702" y="15681"/>
                      <a:pt x="181356" y="9525"/>
                    </a:cubicBezTo>
                    <a:cubicBezTo>
                      <a:pt x="161530" y="3742"/>
                      <a:pt x="141041" y="541"/>
                      <a:pt x="120396" y="0"/>
                    </a:cubicBezTo>
                    <a:cubicBezTo>
                      <a:pt x="99702" y="-45"/>
                      <a:pt x="79130" y="3169"/>
                      <a:pt x="59436" y="9525"/>
                    </a:cubicBezTo>
                    <a:cubicBezTo>
                      <a:pt x="39707" y="14783"/>
                      <a:pt x="20843" y="22868"/>
                      <a:pt x="3429" y="33529"/>
                    </a:cubicBezTo>
                    <a:cubicBezTo>
                      <a:pt x="2286" y="34862"/>
                      <a:pt x="1238" y="36196"/>
                      <a:pt x="0" y="37434"/>
                    </a:cubicBezTo>
                    <a:cubicBezTo>
                      <a:pt x="27701" y="44889"/>
                      <a:pt x="53615" y="57847"/>
                      <a:pt x="76200" y="75534"/>
                    </a:cubicBezTo>
                    <a:cubicBezTo>
                      <a:pt x="94021" y="88541"/>
                      <a:pt x="104425" y="109385"/>
                      <a:pt x="104108" y="131446"/>
                    </a:cubicBezTo>
                    <a:lnTo>
                      <a:pt x="104108" y="148400"/>
                    </a:lnTo>
                    <a:lnTo>
                      <a:pt x="268605" y="148400"/>
                    </a:lnTo>
                    <a:lnTo>
                      <a:pt x="268605" y="73819"/>
                    </a:lnTo>
                    <a:cubicBezTo>
                      <a:pt x="268892" y="62061"/>
                      <a:pt x="263324" y="50927"/>
                      <a:pt x="253746" y="44101"/>
                    </a:cubicBezTo>
                    <a:close/>
                  </a:path>
                </a:pathLst>
              </a:custGeom>
              <a:grpFill/>
              <a:ln w="9525" cap="flat">
                <a:solidFill>
                  <a:srgbClr val="006600"/>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Hình tự do: Hình 42">
                <a:extLst>
                  <a:ext uri="{FF2B5EF4-FFF2-40B4-BE49-F238E27FC236}">
                    <a16:creationId xmlns:a16="http://schemas.microsoft.com/office/drawing/2014/main" id="{BA9EE8B4-C03E-97CE-ED71-480D4B81583A}"/>
                  </a:ext>
                </a:extLst>
              </p:cNvPr>
              <p:cNvSpPr/>
              <p:nvPr/>
            </p:nvSpPr>
            <p:spPr>
              <a:xfrm>
                <a:off x="5753100" y="3575875"/>
                <a:ext cx="268605" cy="148399"/>
              </a:xfrm>
              <a:custGeom>
                <a:avLst/>
                <a:gdLst>
                  <a:gd name="connsiteX0" fmla="*/ 164687 w 268605"/>
                  <a:gd name="connsiteY0" fmla="*/ 131445 h 148399"/>
                  <a:gd name="connsiteX1" fmla="*/ 191357 w 268605"/>
                  <a:gd name="connsiteY1" fmla="*/ 76486 h 148399"/>
                  <a:gd name="connsiteX2" fmla="*/ 192500 w 268605"/>
                  <a:gd name="connsiteY2" fmla="*/ 75534 h 148399"/>
                  <a:gd name="connsiteX3" fmla="*/ 193739 w 268605"/>
                  <a:gd name="connsiteY3" fmla="*/ 74676 h 148399"/>
                  <a:gd name="connsiteX4" fmla="*/ 268605 w 268605"/>
                  <a:gd name="connsiteY4" fmla="*/ 37529 h 148399"/>
                  <a:gd name="connsiteX5" fmla="*/ 263176 w 268605"/>
                  <a:gd name="connsiteY5" fmla="*/ 31338 h 148399"/>
                  <a:gd name="connsiteX6" fmla="*/ 209550 w 268605"/>
                  <a:gd name="connsiteY6" fmla="*/ 9525 h 148399"/>
                  <a:gd name="connsiteX7" fmla="*/ 148590 w 268605"/>
                  <a:gd name="connsiteY7" fmla="*/ 0 h 148399"/>
                  <a:gd name="connsiteX8" fmla="*/ 87630 w 268605"/>
                  <a:gd name="connsiteY8" fmla="*/ 9525 h 148399"/>
                  <a:gd name="connsiteX9" fmla="*/ 15240 w 268605"/>
                  <a:gd name="connsiteY9" fmla="*/ 44101 h 148399"/>
                  <a:gd name="connsiteX10" fmla="*/ 0 w 268605"/>
                  <a:gd name="connsiteY10" fmla="*/ 73819 h 148399"/>
                  <a:gd name="connsiteX11" fmla="*/ 0 w 268605"/>
                  <a:gd name="connsiteY11" fmla="*/ 148400 h 148399"/>
                  <a:gd name="connsiteX12" fmla="*/ 164687 w 268605"/>
                  <a:gd name="connsiteY12" fmla="*/ 148400 h 148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8605" h="148399">
                    <a:moveTo>
                      <a:pt x="164687" y="131445"/>
                    </a:moveTo>
                    <a:cubicBezTo>
                      <a:pt x="164708" y="110012"/>
                      <a:pt x="174533" y="89766"/>
                      <a:pt x="191357" y="76486"/>
                    </a:cubicBezTo>
                    <a:lnTo>
                      <a:pt x="192500" y="75534"/>
                    </a:lnTo>
                    <a:lnTo>
                      <a:pt x="193739" y="74676"/>
                    </a:lnTo>
                    <a:cubicBezTo>
                      <a:pt x="216581" y="58427"/>
                      <a:pt x="241848" y="45890"/>
                      <a:pt x="268605" y="37529"/>
                    </a:cubicBezTo>
                    <a:cubicBezTo>
                      <a:pt x="266700" y="35529"/>
                      <a:pt x="264986" y="33433"/>
                      <a:pt x="263176" y="31338"/>
                    </a:cubicBezTo>
                    <a:cubicBezTo>
                      <a:pt x="246437" y="21538"/>
                      <a:pt x="228377" y="14193"/>
                      <a:pt x="209550" y="9525"/>
                    </a:cubicBezTo>
                    <a:cubicBezTo>
                      <a:pt x="189726" y="3734"/>
                      <a:pt x="169235" y="532"/>
                      <a:pt x="148590" y="0"/>
                    </a:cubicBezTo>
                    <a:cubicBezTo>
                      <a:pt x="127896" y="-39"/>
                      <a:pt x="107326" y="3176"/>
                      <a:pt x="87630" y="9525"/>
                    </a:cubicBezTo>
                    <a:cubicBezTo>
                      <a:pt x="61651" y="16693"/>
                      <a:pt x="37144" y="28399"/>
                      <a:pt x="15240" y="44101"/>
                    </a:cubicBezTo>
                    <a:cubicBezTo>
                      <a:pt x="5858" y="51134"/>
                      <a:pt x="236" y="62096"/>
                      <a:pt x="0" y="73819"/>
                    </a:cubicBezTo>
                    <a:lnTo>
                      <a:pt x="0" y="148400"/>
                    </a:lnTo>
                    <a:lnTo>
                      <a:pt x="164687" y="148400"/>
                    </a:lnTo>
                    <a:close/>
                  </a:path>
                </a:pathLst>
              </a:custGeom>
              <a:grpFill/>
              <a:ln w="9525" cap="flat">
                <a:solidFill>
                  <a:srgbClr val="006600"/>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Hình tự do: Hình 43">
                <a:extLst>
                  <a:ext uri="{FF2B5EF4-FFF2-40B4-BE49-F238E27FC236}">
                    <a16:creationId xmlns:a16="http://schemas.microsoft.com/office/drawing/2014/main" id="{0D32C081-B044-8493-F7C2-AFFB1114F785}"/>
                  </a:ext>
                </a:extLst>
              </p:cNvPr>
              <p:cNvSpPr/>
              <p:nvPr/>
            </p:nvSpPr>
            <p:spPr>
              <a:xfrm>
                <a:off x="5950743" y="3633595"/>
                <a:ext cx="296430" cy="147829"/>
              </a:xfrm>
              <a:custGeom>
                <a:avLst/>
                <a:gdLst>
                  <a:gd name="connsiteX0" fmla="*/ 0 w 296430"/>
                  <a:gd name="connsiteY0" fmla="*/ 147830 h 147829"/>
                  <a:gd name="connsiteX1" fmla="*/ 0 w 296430"/>
                  <a:gd name="connsiteY1" fmla="*/ 73725 h 147829"/>
                  <a:gd name="connsiteX2" fmla="*/ 14859 w 296430"/>
                  <a:gd name="connsiteY2" fmla="*/ 44102 h 147829"/>
                  <a:gd name="connsiteX3" fmla="*/ 87249 w 296430"/>
                  <a:gd name="connsiteY3" fmla="*/ 9527 h 147829"/>
                  <a:gd name="connsiteX4" fmla="*/ 148209 w 296430"/>
                  <a:gd name="connsiteY4" fmla="*/ 2 h 147829"/>
                  <a:gd name="connsiteX5" fmla="*/ 209169 w 296430"/>
                  <a:gd name="connsiteY5" fmla="*/ 9527 h 147829"/>
                  <a:gd name="connsiteX6" fmla="*/ 281654 w 296430"/>
                  <a:gd name="connsiteY6" fmla="*/ 44102 h 147829"/>
                  <a:gd name="connsiteX7" fmla="*/ 296418 w 296430"/>
                  <a:gd name="connsiteY7" fmla="*/ 73725 h 147829"/>
                  <a:gd name="connsiteX8" fmla="*/ 296418 w 296430"/>
                  <a:gd name="connsiteY8" fmla="*/ 147830 h 14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430" h="147829">
                    <a:moveTo>
                      <a:pt x="0" y="147830"/>
                    </a:moveTo>
                    <a:lnTo>
                      <a:pt x="0" y="73725"/>
                    </a:lnTo>
                    <a:cubicBezTo>
                      <a:pt x="45" y="62069"/>
                      <a:pt x="5544" y="51107"/>
                      <a:pt x="14859" y="44102"/>
                    </a:cubicBezTo>
                    <a:cubicBezTo>
                      <a:pt x="36723" y="28334"/>
                      <a:pt x="61243" y="16622"/>
                      <a:pt x="87249" y="9527"/>
                    </a:cubicBezTo>
                    <a:cubicBezTo>
                      <a:pt x="106934" y="3133"/>
                      <a:pt x="127512" y="-82"/>
                      <a:pt x="148209" y="2"/>
                    </a:cubicBezTo>
                    <a:cubicBezTo>
                      <a:pt x="168859" y="486"/>
                      <a:pt x="189355" y="3690"/>
                      <a:pt x="209169" y="9527"/>
                    </a:cubicBezTo>
                    <a:cubicBezTo>
                      <a:pt x="235567" y="15619"/>
                      <a:pt x="260308" y="27421"/>
                      <a:pt x="281654" y="44102"/>
                    </a:cubicBezTo>
                    <a:cubicBezTo>
                      <a:pt x="291195" y="50908"/>
                      <a:pt x="296728" y="62010"/>
                      <a:pt x="296418" y="73725"/>
                    </a:cubicBezTo>
                    <a:lnTo>
                      <a:pt x="296418" y="147830"/>
                    </a:lnTo>
                    <a:close/>
                  </a:path>
                </a:pathLst>
              </a:custGeom>
              <a:grpFill/>
              <a:ln w="9525" cap="flat">
                <a:solidFill>
                  <a:srgbClr val="006600"/>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Hình tự do: Hình 44">
                <a:extLst>
                  <a:ext uri="{FF2B5EF4-FFF2-40B4-BE49-F238E27FC236}">
                    <a16:creationId xmlns:a16="http://schemas.microsoft.com/office/drawing/2014/main" id="{F6FEDBD2-8E22-294C-2197-6FC49AE8BC69}"/>
                  </a:ext>
                </a:extLst>
              </p:cNvPr>
              <p:cNvSpPr/>
              <p:nvPr/>
            </p:nvSpPr>
            <p:spPr>
              <a:xfrm>
                <a:off x="6024848" y="3465195"/>
                <a:ext cx="148209" cy="148209"/>
              </a:xfrm>
              <a:custGeom>
                <a:avLst/>
                <a:gdLst>
                  <a:gd name="connsiteX0" fmla="*/ 148209 w 148209"/>
                  <a:gd name="connsiteY0" fmla="*/ 74105 h 148209"/>
                  <a:gd name="connsiteX1" fmla="*/ 74105 w 148209"/>
                  <a:gd name="connsiteY1" fmla="*/ 148209 h 148209"/>
                  <a:gd name="connsiteX2" fmla="*/ 0 w 148209"/>
                  <a:gd name="connsiteY2" fmla="*/ 74105 h 148209"/>
                  <a:gd name="connsiteX3" fmla="*/ 74105 w 148209"/>
                  <a:gd name="connsiteY3" fmla="*/ 0 h 148209"/>
                  <a:gd name="connsiteX4" fmla="*/ 148209 w 148209"/>
                  <a:gd name="connsiteY4" fmla="*/ 74105 h 148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09" h="148209">
                    <a:moveTo>
                      <a:pt x="148209" y="74105"/>
                    </a:moveTo>
                    <a:cubicBezTo>
                      <a:pt x="148209" y="115031"/>
                      <a:pt x="115031" y="148209"/>
                      <a:pt x="74105" y="148209"/>
                    </a:cubicBezTo>
                    <a:cubicBezTo>
                      <a:pt x="33178" y="148209"/>
                      <a:pt x="0" y="115031"/>
                      <a:pt x="0" y="74105"/>
                    </a:cubicBezTo>
                    <a:cubicBezTo>
                      <a:pt x="0" y="33178"/>
                      <a:pt x="33178" y="0"/>
                      <a:pt x="74105" y="0"/>
                    </a:cubicBezTo>
                    <a:cubicBezTo>
                      <a:pt x="115031" y="0"/>
                      <a:pt x="148209" y="33178"/>
                      <a:pt x="148209" y="74105"/>
                    </a:cubicBezTo>
                    <a:close/>
                  </a:path>
                </a:pathLst>
              </a:custGeom>
              <a:grpFill/>
              <a:ln w="9525" cap="flat">
                <a:solidFill>
                  <a:srgbClr val="006600"/>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9" name="Bong bóng Lời nói: Hình bầu dục 38">
              <a:extLst>
                <a:ext uri="{FF2B5EF4-FFF2-40B4-BE49-F238E27FC236}">
                  <a16:creationId xmlns:a16="http://schemas.microsoft.com/office/drawing/2014/main" id="{5B0DB751-863F-13F7-51AC-E1706AF35BD2}"/>
                </a:ext>
              </a:extLst>
            </p:cNvPr>
            <p:cNvSpPr/>
            <p:nvPr/>
          </p:nvSpPr>
          <p:spPr>
            <a:xfrm>
              <a:off x="3173728" y="396007"/>
              <a:ext cx="988551" cy="960472"/>
            </a:xfrm>
            <a:prstGeom prst="wedgeEllipseCallout">
              <a:avLst>
                <a:gd name="adj1" fmla="val -564"/>
                <a:gd name="adj2" fmla="val 64317"/>
              </a:avLst>
            </a:prstGeom>
            <a:noFill/>
            <a:ln w="101600" cap="flat" cmpd="sng" algn="ctr">
              <a:solidFill>
                <a:srgbClr val="0066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6" name="Nhóm 45">
            <a:extLst>
              <a:ext uri="{FF2B5EF4-FFF2-40B4-BE49-F238E27FC236}">
                <a16:creationId xmlns:a16="http://schemas.microsoft.com/office/drawing/2014/main" id="{5ECEE200-E309-ADD7-AA70-B1E41945F225}"/>
              </a:ext>
            </a:extLst>
          </p:cNvPr>
          <p:cNvGrpSpPr/>
          <p:nvPr/>
        </p:nvGrpSpPr>
        <p:grpSpPr>
          <a:xfrm>
            <a:off x="5838796" y="4392628"/>
            <a:ext cx="988551" cy="960472"/>
            <a:chOff x="4439376" y="416105"/>
            <a:chExt cx="988551" cy="960472"/>
          </a:xfrm>
        </p:grpSpPr>
        <p:sp>
          <p:nvSpPr>
            <p:cNvPr id="47" name="Bong bóng Lời nói: Hình bầu dục 46">
              <a:extLst>
                <a:ext uri="{FF2B5EF4-FFF2-40B4-BE49-F238E27FC236}">
                  <a16:creationId xmlns:a16="http://schemas.microsoft.com/office/drawing/2014/main" id="{CB535100-F1D1-C885-FAE7-8D62687D1B92}"/>
                </a:ext>
              </a:extLst>
            </p:cNvPr>
            <p:cNvSpPr/>
            <p:nvPr/>
          </p:nvSpPr>
          <p:spPr>
            <a:xfrm>
              <a:off x="4439376" y="416105"/>
              <a:ext cx="988551" cy="960472"/>
            </a:xfrm>
            <a:prstGeom prst="wedgeEllipseCallout">
              <a:avLst>
                <a:gd name="adj1" fmla="val -564"/>
                <a:gd name="adj2" fmla="val 64317"/>
              </a:avLst>
            </a:prstGeom>
            <a:noFill/>
            <a:ln w="101600" cap="flat" cmpd="sng" algn="ctr">
              <a:solidFill>
                <a:srgbClr val="02A38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8" name="Đồ họa 47" descr="Head with gears with solid fill">
              <a:extLst>
                <a:ext uri="{FF2B5EF4-FFF2-40B4-BE49-F238E27FC236}">
                  <a16:creationId xmlns:a16="http://schemas.microsoft.com/office/drawing/2014/main" id="{CD95FC75-43C1-CCEE-366A-624CEF9B6E0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4513527" y="449673"/>
              <a:ext cx="914400" cy="914400"/>
            </a:xfrm>
            <a:prstGeom prst="rect">
              <a:avLst/>
            </a:prstGeom>
          </p:spPr>
        </p:pic>
      </p:grpSp>
      <p:grpSp>
        <p:nvGrpSpPr>
          <p:cNvPr id="49" name="Nhóm 48">
            <a:extLst>
              <a:ext uri="{FF2B5EF4-FFF2-40B4-BE49-F238E27FC236}">
                <a16:creationId xmlns:a16="http://schemas.microsoft.com/office/drawing/2014/main" id="{C878598D-6F49-9674-C9C5-21E1F97DE222}"/>
              </a:ext>
            </a:extLst>
          </p:cNvPr>
          <p:cNvGrpSpPr/>
          <p:nvPr/>
        </p:nvGrpSpPr>
        <p:grpSpPr>
          <a:xfrm>
            <a:off x="8396221" y="4269634"/>
            <a:ext cx="1150960" cy="1121234"/>
            <a:chOff x="7061416" y="323529"/>
            <a:chExt cx="1208304" cy="1208304"/>
          </a:xfrm>
        </p:grpSpPr>
        <p:sp>
          <p:nvSpPr>
            <p:cNvPr id="50" name="Hình Bầu dục 49">
              <a:extLst>
                <a:ext uri="{FF2B5EF4-FFF2-40B4-BE49-F238E27FC236}">
                  <a16:creationId xmlns:a16="http://schemas.microsoft.com/office/drawing/2014/main" id="{6ABA77B9-8182-660A-0B42-6F20318592FF}"/>
                </a:ext>
              </a:extLst>
            </p:cNvPr>
            <p:cNvSpPr/>
            <p:nvPr/>
          </p:nvSpPr>
          <p:spPr>
            <a:xfrm>
              <a:off x="7061416" y="323529"/>
              <a:ext cx="1208304" cy="1208304"/>
            </a:xfrm>
            <a:prstGeom prst="ellipse">
              <a:avLst/>
            </a:prstGeom>
            <a:noFill/>
            <a:ln w="101600" cap="flat" cmpd="sng" algn="ctr">
              <a:solidFill>
                <a:srgbClr val="ED7D3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1" name="Đồ họa 50" descr="Power with solid fill">
              <a:extLst>
                <a:ext uri="{FF2B5EF4-FFF2-40B4-BE49-F238E27FC236}">
                  <a16:creationId xmlns:a16="http://schemas.microsoft.com/office/drawing/2014/main" id="{19BC2115-DEA2-591A-A3F6-7CC87CFC88E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7130075" y="341145"/>
              <a:ext cx="1112790" cy="1112790"/>
            </a:xfrm>
            <a:prstGeom prst="rect">
              <a:avLst/>
            </a:prstGeom>
          </p:spPr>
        </p:pic>
      </p:grpSp>
      <p:grpSp>
        <p:nvGrpSpPr>
          <p:cNvPr id="52" name="Nhóm 51">
            <a:extLst>
              <a:ext uri="{FF2B5EF4-FFF2-40B4-BE49-F238E27FC236}">
                <a16:creationId xmlns:a16="http://schemas.microsoft.com/office/drawing/2014/main" id="{DF37FD45-AD45-C8CF-1591-15C123691460}"/>
              </a:ext>
            </a:extLst>
          </p:cNvPr>
          <p:cNvGrpSpPr/>
          <p:nvPr/>
        </p:nvGrpSpPr>
        <p:grpSpPr>
          <a:xfrm>
            <a:off x="7131549" y="4317091"/>
            <a:ext cx="960472" cy="988551"/>
            <a:chOff x="5735764" y="363622"/>
            <a:chExt cx="960472" cy="988551"/>
          </a:xfrm>
        </p:grpSpPr>
        <p:sp>
          <p:nvSpPr>
            <p:cNvPr id="53" name="Bong bóng Lời nói: Hình bầu dục 52">
              <a:extLst>
                <a:ext uri="{FF2B5EF4-FFF2-40B4-BE49-F238E27FC236}">
                  <a16:creationId xmlns:a16="http://schemas.microsoft.com/office/drawing/2014/main" id="{8C4C62AA-99B5-AA8E-3934-EB422C16E954}"/>
                </a:ext>
              </a:extLst>
            </p:cNvPr>
            <p:cNvSpPr/>
            <p:nvPr/>
          </p:nvSpPr>
          <p:spPr>
            <a:xfrm rot="16200000">
              <a:off x="5721724" y="377662"/>
              <a:ext cx="988551" cy="960472"/>
            </a:xfrm>
            <a:prstGeom prst="wedgeEllipseCallout">
              <a:avLst>
                <a:gd name="adj1" fmla="val -564"/>
                <a:gd name="adj2" fmla="val 64317"/>
              </a:avLst>
            </a:prstGeom>
            <a:noFill/>
            <a:ln w="101600" cap="flat" cmpd="sng" algn="ctr">
              <a:solidFill>
                <a:srgbClr val="037A9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4" name="Hình ảnh 53">
              <a:extLst>
                <a:ext uri="{FF2B5EF4-FFF2-40B4-BE49-F238E27FC236}">
                  <a16:creationId xmlns:a16="http://schemas.microsoft.com/office/drawing/2014/main" id="{2C015DF6-8A5D-867F-8C33-9FD2F0439183}"/>
                </a:ext>
              </a:extLst>
            </p:cNvPr>
            <p:cNvPicPr>
              <a:picLocks noChangeAspect="1"/>
            </p:cNvPicPr>
            <p:nvPr/>
          </p:nvPicPr>
          <p:blipFill>
            <a:blip r:embed="rId9">
              <a:duotone>
                <a:srgbClr val="5B9BD5">
                  <a:shade val="45000"/>
                  <a:satMod val="135000"/>
                </a:srgbClr>
                <a:prstClr val="white"/>
              </a:duotone>
              <a:extLst>
                <a:ext uri="{BEBA8EAE-BF5A-486C-A8C5-ECC9F3942E4B}">
                  <a14:imgProps xmlns:a14="http://schemas.microsoft.com/office/drawing/2010/main">
                    <a14:imgLayer r:embed="rId10">
                      <a14:imgEffect>
                        <a14:artisticGlowEdges/>
                      </a14:imgEffect>
                    </a14:imgLayer>
                  </a14:imgProps>
                </a:ext>
                <a:ext uri="{28A0092B-C50C-407E-A947-70E740481C1C}">
                  <a14:useLocalDpi xmlns:a14="http://schemas.microsoft.com/office/drawing/2010/main" val="0"/>
                </a:ext>
              </a:extLst>
            </a:blip>
            <a:stretch>
              <a:fillRect/>
            </a:stretch>
          </p:blipFill>
          <p:spPr>
            <a:xfrm>
              <a:off x="5856032" y="519739"/>
              <a:ext cx="724992" cy="724992"/>
            </a:xfrm>
            <a:prstGeom prst="rect">
              <a:avLst/>
            </a:prstGeom>
          </p:spPr>
        </p:pic>
      </p:grpSp>
      <p:pic>
        <p:nvPicPr>
          <p:cNvPr id="57" name="Picture 56">
            <a:extLst>
              <a:ext uri="{FF2B5EF4-FFF2-40B4-BE49-F238E27FC236}">
                <a16:creationId xmlns:a16="http://schemas.microsoft.com/office/drawing/2014/main" id="{C0385C9A-2C53-5249-E8B6-F10EEA6223C5}"/>
              </a:ext>
            </a:extLst>
          </p:cNvPr>
          <p:cNvPicPr>
            <a:picLocks noChangeAspect="1"/>
          </p:cNvPicPr>
          <p:nvPr/>
        </p:nvPicPr>
        <p:blipFill>
          <a:blip r:embed="rId11"/>
          <a:stretch>
            <a:fillRect/>
          </a:stretch>
        </p:blipFill>
        <p:spPr>
          <a:xfrm>
            <a:off x="1738515" y="4017009"/>
            <a:ext cx="20442440" cy="5681982"/>
          </a:xfrm>
          <a:prstGeom prst="rect">
            <a:avLst/>
          </a:prstGeom>
        </p:spPr>
      </p:pic>
    </p:spTree>
    <p:extLst>
      <p:ext uri="{BB962C8B-B14F-4D97-AF65-F5344CB8AC3E}">
        <p14:creationId xmlns:p14="http://schemas.microsoft.com/office/powerpoint/2010/main" val="1708217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5"/>
          <p:cNvSpPr txBox="1">
            <a:spLocks noGrp="1"/>
          </p:cNvSpPr>
          <p:nvPr>
            <p:ph type="ctrTitle"/>
          </p:nvPr>
        </p:nvSpPr>
        <p:spPr>
          <a:xfrm>
            <a:off x="4508125" y="349"/>
            <a:ext cx="14759699" cy="2181864"/>
          </a:xfrm>
          <a:prstGeom prst="rect">
            <a:avLst/>
          </a:prstGeom>
          <a:solidFill>
            <a:srgbClr val="FFC000"/>
          </a:solidFill>
          <a:ln>
            <a:noFill/>
          </a:ln>
        </p:spPr>
        <p:txBody>
          <a:bodyPr spcFirstLastPara="1" wrap="square" lIns="182862" tIns="91406" rIns="182862" bIns="91406" anchor="b" anchorCtr="0">
            <a:normAutofit fontScale="90000"/>
          </a:bodyPr>
          <a:lstStyle/>
          <a:p>
            <a:pPr>
              <a:lnSpc>
                <a:spcPct val="90000"/>
              </a:lnSpc>
              <a:buClr>
                <a:srgbClr val="0000CC"/>
              </a:buClr>
              <a:buSzPct val="100000"/>
            </a:pPr>
            <a:r>
              <a:rPr lang="en-US" sz="8000" b="1">
                <a:solidFill>
                  <a:srgbClr val="0000CC"/>
                </a:solidFill>
                <a:latin typeface="Arial"/>
                <a:ea typeface="Arial"/>
                <a:cs typeface="Arial"/>
                <a:sym typeface="Arial"/>
              </a:rPr>
              <a:t>ĐUỔI HÌNH BẮT CHỮ</a:t>
            </a:r>
            <a:br>
              <a:rPr lang="en-US" sz="8000" b="1">
                <a:solidFill>
                  <a:srgbClr val="0000CC"/>
                </a:solidFill>
                <a:latin typeface="Arial"/>
                <a:ea typeface="Arial"/>
                <a:cs typeface="Arial"/>
                <a:sym typeface="Arial"/>
              </a:rPr>
            </a:br>
            <a:r>
              <a:rPr lang="en-US" sz="8000" b="1">
                <a:solidFill>
                  <a:srgbClr val="0000CC"/>
                </a:solidFill>
                <a:latin typeface="Arial"/>
                <a:ea typeface="Arial"/>
                <a:cs typeface="Arial"/>
                <a:sym typeface="Arial"/>
              </a:rPr>
              <a:t>(gồm 8 chữ cái)</a:t>
            </a:r>
            <a:endParaRPr/>
          </a:p>
        </p:txBody>
      </p:sp>
      <p:sp>
        <p:nvSpPr>
          <p:cNvPr id="224" name="Google Shape;224;p5"/>
          <p:cNvSpPr/>
          <p:nvPr/>
        </p:nvSpPr>
        <p:spPr>
          <a:xfrm>
            <a:off x="7163267" y="11583502"/>
            <a:ext cx="9449415" cy="1828919"/>
          </a:xfrm>
          <a:prstGeom prst="rect">
            <a:avLst/>
          </a:prstGeom>
          <a:solidFill>
            <a:srgbClr val="FF99FF"/>
          </a:solidFill>
          <a:ln w="12700" cap="flat" cmpd="sng">
            <a:solidFill>
              <a:srgbClr val="31538F"/>
            </a:solidFill>
            <a:prstDash val="solid"/>
            <a:miter lim="800000"/>
            <a:headEnd type="none" w="sm" len="sm"/>
            <a:tailEnd type="none" w="sm" len="sm"/>
          </a:ln>
        </p:spPr>
        <p:txBody>
          <a:bodyPr spcFirstLastPara="1" wrap="square" lIns="182862" tIns="91406" rIns="182862" bIns="91406" anchor="ctr" anchorCtr="0">
            <a:noAutofit/>
          </a:bodyPr>
          <a:lstStyle/>
          <a:p>
            <a:pPr algn="ctr"/>
            <a:r>
              <a:rPr lang="en-US" sz="10801" b="1">
                <a:solidFill>
                  <a:srgbClr val="0000CC"/>
                </a:solidFill>
                <a:latin typeface="Calibri"/>
                <a:ea typeface="Calibri"/>
                <a:cs typeface="Calibri"/>
                <a:sym typeface="Calibri"/>
              </a:rPr>
              <a:t>Thạch nhũ</a:t>
            </a:r>
            <a:endParaRPr sz="10801" b="1">
              <a:solidFill>
                <a:srgbClr val="0000CC"/>
              </a:solidFill>
              <a:latin typeface="Calibri"/>
              <a:ea typeface="Calibri"/>
              <a:cs typeface="Calibri"/>
              <a:sym typeface="Calibri"/>
            </a:endParaRPr>
          </a:p>
        </p:txBody>
      </p:sp>
      <p:pic>
        <p:nvPicPr>
          <p:cNvPr id="225" name="Google Shape;225;p5" descr="Cách làm thạch rau câu nhiều màu sắc đẹp mắt nhìn là thích ăn là mê"/>
          <p:cNvPicPr preferRelativeResize="0"/>
          <p:nvPr/>
        </p:nvPicPr>
        <p:blipFill rotWithShape="1">
          <a:blip r:embed="rId3">
            <a:alphaModFix/>
          </a:blip>
          <a:srcRect/>
          <a:stretch/>
        </p:blipFill>
        <p:spPr>
          <a:xfrm>
            <a:off x="1989353" y="2759768"/>
            <a:ext cx="11390636" cy="8823732"/>
          </a:xfrm>
          <a:prstGeom prst="rect">
            <a:avLst/>
          </a:prstGeom>
          <a:noFill/>
          <a:ln>
            <a:noFill/>
          </a:ln>
        </p:spPr>
      </p:pic>
      <p:pic>
        <p:nvPicPr>
          <p:cNvPr id="226" name="Google Shape;226;p5" descr="Nhũ mắt bắt sáng IBIM Gleaming Eye Glitter - IBIM VietNam"/>
          <p:cNvPicPr preferRelativeResize="0"/>
          <p:nvPr/>
        </p:nvPicPr>
        <p:blipFill rotWithShape="1">
          <a:blip r:embed="rId4">
            <a:alphaModFix/>
          </a:blip>
          <a:srcRect/>
          <a:stretch/>
        </p:blipFill>
        <p:spPr>
          <a:xfrm>
            <a:off x="13540420" y="2759766"/>
            <a:ext cx="9978838" cy="8470785"/>
          </a:xfrm>
          <a:prstGeom prst="rect">
            <a:avLst/>
          </a:prstGeom>
          <a:noFill/>
          <a:ln>
            <a:noFill/>
          </a:ln>
        </p:spPr>
      </p:pic>
    </p:spTree>
    <p:extLst>
      <p:ext uri="{BB962C8B-B14F-4D97-AF65-F5344CB8AC3E}">
        <p14:creationId xmlns:p14="http://schemas.microsoft.com/office/powerpoint/2010/main" val="2864096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5"/>
                                        </p:tgtEl>
                                        <p:attrNameLst>
                                          <p:attrName>style.visibility</p:attrName>
                                        </p:attrNameLst>
                                      </p:cBhvr>
                                      <p:to>
                                        <p:strVal val="visible"/>
                                      </p:to>
                                    </p:set>
                                    <p:animEffect transition="in" filter="fade">
                                      <p:cBhvr>
                                        <p:cTn id="7" dur="500"/>
                                        <p:tgtEl>
                                          <p:spTgt spid="2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6"/>
                                        </p:tgtEl>
                                        <p:attrNameLst>
                                          <p:attrName>style.visibility</p:attrName>
                                        </p:attrNameLst>
                                      </p:cBhvr>
                                      <p:to>
                                        <p:strVal val="visible"/>
                                      </p:to>
                                    </p:set>
                                    <p:animEffect transition="in" filter="fade">
                                      <p:cBhvr>
                                        <p:cTn id="12" dur="500"/>
                                        <p:tgtEl>
                                          <p:spTgt spid="2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4"/>
                                        </p:tgtEl>
                                        <p:attrNameLst>
                                          <p:attrName>style.visibility</p:attrName>
                                        </p:attrNameLst>
                                      </p:cBhvr>
                                      <p:to>
                                        <p:strVal val="visible"/>
                                      </p:to>
                                    </p:set>
                                    <p:animEffect transition="in" filter="fade">
                                      <p:cBhvr>
                                        <p:cTn id="17" dur="20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6"/>
          <p:cNvSpPr txBox="1">
            <a:spLocks noGrp="1"/>
          </p:cNvSpPr>
          <p:nvPr>
            <p:ph type="ctrTitle"/>
          </p:nvPr>
        </p:nvSpPr>
        <p:spPr>
          <a:xfrm>
            <a:off x="4508125" y="349"/>
            <a:ext cx="14759699" cy="2181864"/>
          </a:xfrm>
          <a:prstGeom prst="rect">
            <a:avLst/>
          </a:prstGeom>
          <a:solidFill>
            <a:srgbClr val="FFC000"/>
          </a:solidFill>
          <a:ln>
            <a:noFill/>
          </a:ln>
        </p:spPr>
        <p:txBody>
          <a:bodyPr spcFirstLastPara="1" wrap="square" lIns="182862" tIns="91406" rIns="182862" bIns="91406" anchor="b" anchorCtr="0">
            <a:normAutofit fontScale="90000"/>
          </a:bodyPr>
          <a:lstStyle/>
          <a:p>
            <a:pPr>
              <a:lnSpc>
                <a:spcPct val="90000"/>
              </a:lnSpc>
              <a:buClr>
                <a:srgbClr val="0000CC"/>
              </a:buClr>
              <a:buSzPct val="100000"/>
            </a:pPr>
            <a:r>
              <a:rPr lang="en-US" sz="8000" b="1">
                <a:solidFill>
                  <a:srgbClr val="0000CC"/>
                </a:solidFill>
                <a:latin typeface="Arial"/>
                <a:ea typeface="Arial"/>
                <a:cs typeface="Arial"/>
                <a:sym typeface="Arial"/>
              </a:rPr>
              <a:t>ĐUỔI HÌNH BẮT CHỮ</a:t>
            </a:r>
            <a:br>
              <a:rPr lang="en-US" sz="8000" b="1">
                <a:solidFill>
                  <a:srgbClr val="0000CC"/>
                </a:solidFill>
                <a:latin typeface="Arial"/>
                <a:ea typeface="Arial"/>
                <a:cs typeface="Arial"/>
                <a:sym typeface="Arial"/>
              </a:rPr>
            </a:br>
            <a:r>
              <a:rPr lang="en-US" sz="8000" b="1">
                <a:solidFill>
                  <a:srgbClr val="0000CC"/>
                </a:solidFill>
                <a:latin typeface="Arial"/>
                <a:ea typeface="Arial"/>
                <a:cs typeface="Arial"/>
                <a:sym typeface="Arial"/>
              </a:rPr>
              <a:t>(gồm 13 chữ cái)</a:t>
            </a:r>
            <a:endParaRPr/>
          </a:p>
        </p:txBody>
      </p:sp>
      <p:sp>
        <p:nvSpPr>
          <p:cNvPr id="232" name="Google Shape;232;p6"/>
          <p:cNvSpPr/>
          <p:nvPr/>
        </p:nvSpPr>
        <p:spPr>
          <a:xfrm>
            <a:off x="4845033" y="11455159"/>
            <a:ext cx="12609915" cy="1828919"/>
          </a:xfrm>
          <a:prstGeom prst="rect">
            <a:avLst/>
          </a:prstGeom>
          <a:solidFill>
            <a:srgbClr val="FF99FF"/>
          </a:solidFill>
          <a:ln w="12700" cap="flat" cmpd="sng">
            <a:solidFill>
              <a:srgbClr val="31538F"/>
            </a:solidFill>
            <a:prstDash val="solid"/>
            <a:miter lim="800000"/>
            <a:headEnd type="none" w="sm" len="sm"/>
            <a:tailEnd type="none" w="sm" len="sm"/>
          </a:ln>
        </p:spPr>
        <p:txBody>
          <a:bodyPr spcFirstLastPara="1" wrap="square" lIns="182862" tIns="91406" rIns="182862" bIns="91406" anchor="ctr" anchorCtr="0">
            <a:noAutofit/>
          </a:bodyPr>
          <a:lstStyle/>
          <a:p>
            <a:pPr algn="ctr"/>
            <a:r>
              <a:rPr lang="en-US" sz="10801" b="1">
                <a:solidFill>
                  <a:srgbClr val="0000CC"/>
                </a:solidFill>
                <a:latin typeface="Calibri"/>
                <a:ea typeface="Calibri"/>
                <a:cs typeface="Calibri"/>
                <a:sym typeface="Calibri"/>
              </a:rPr>
              <a:t>Cân bằng hóa học</a:t>
            </a:r>
            <a:endParaRPr sz="10801" b="1">
              <a:solidFill>
                <a:srgbClr val="0000CC"/>
              </a:solidFill>
              <a:latin typeface="Calibri"/>
              <a:ea typeface="Calibri"/>
              <a:cs typeface="Calibri"/>
              <a:sym typeface="Calibri"/>
            </a:endParaRPr>
          </a:p>
        </p:txBody>
      </p:sp>
      <p:pic>
        <p:nvPicPr>
          <p:cNvPr id="233" name="Google Shape;233;p6" descr="Cân Nhơn Hòa 100kg NHS-100"/>
          <p:cNvPicPr preferRelativeResize="0"/>
          <p:nvPr/>
        </p:nvPicPr>
        <p:blipFill rotWithShape="1">
          <a:blip r:embed="rId3">
            <a:alphaModFix/>
          </a:blip>
          <a:srcRect/>
          <a:stretch/>
        </p:blipFill>
        <p:spPr>
          <a:xfrm>
            <a:off x="866330" y="3363421"/>
            <a:ext cx="6921683" cy="7225406"/>
          </a:xfrm>
          <a:prstGeom prst="rect">
            <a:avLst/>
          </a:prstGeom>
          <a:noFill/>
          <a:ln>
            <a:noFill/>
          </a:ln>
        </p:spPr>
      </p:pic>
      <p:pic>
        <p:nvPicPr>
          <p:cNvPr id="234" name="Google Shape;234;p6" descr="Thời hạn cấp bằng tốt nghiệp THCS, THPT, đại học"/>
          <p:cNvPicPr preferRelativeResize="0"/>
          <p:nvPr/>
        </p:nvPicPr>
        <p:blipFill rotWithShape="1">
          <a:blip r:embed="rId4">
            <a:alphaModFix/>
          </a:blip>
          <a:srcRect/>
          <a:stretch/>
        </p:blipFill>
        <p:spPr>
          <a:xfrm>
            <a:off x="8599128" y="3363421"/>
            <a:ext cx="7187332" cy="7225406"/>
          </a:xfrm>
          <a:prstGeom prst="rect">
            <a:avLst/>
          </a:prstGeom>
          <a:noFill/>
          <a:ln>
            <a:noFill/>
          </a:ln>
        </p:spPr>
      </p:pic>
      <p:pic>
        <p:nvPicPr>
          <p:cNvPr id="235" name="Google Shape;235;p6" descr="Hóa học là gì?"/>
          <p:cNvPicPr preferRelativeResize="0"/>
          <p:nvPr/>
        </p:nvPicPr>
        <p:blipFill rotWithShape="1">
          <a:blip r:embed="rId5">
            <a:alphaModFix/>
          </a:blip>
          <a:srcRect/>
          <a:stretch/>
        </p:blipFill>
        <p:spPr>
          <a:xfrm>
            <a:off x="16597575" y="3363421"/>
            <a:ext cx="6921683" cy="7225406"/>
          </a:xfrm>
          <a:prstGeom prst="rect">
            <a:avLst/>
          </a:prstGeom>
          <a:noFill/>
          <a:ln>
            <a:noFill/>
          </a:ln>
        </p:spPr>
      </p:pic>
    </p:spTree>
    <p:extLst>
      <p:ext uri="{BB962C8B-B14F-4D97-AF65-F5344CB8AC3E}">
        <p14:creationId xmlns:p14="http://schemas.microsoft.com/office/powerpoint/2010/main" val="369892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3"/>
                                        </p:tgtEl>
                                        <p:attrNameLst>
                                          <p:attrName>style.visibility</p:attrName>
                                        </p:attrNameLst>
                                      </p:cBhvr>
                                      <p:to>
                                        <p:strVal val="visible"/>
                                      </p:to>
                                    </p:set>
                                    <p:animEffect transition="in" filter="fade">
                                      <p:cBhvr>
                                        <p:cTn id="7" dur="1000"/>
                                        <p:tgtEl>
                                          <p:spTgt spid="2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4"/>
                                        </p:tgtEl>
                                        <p:attrNameLst>
                                          <p:attrName>style.visibility</p:attrName>
                                        </p:attrNameLst>
                                      </p:cBhvr>
                                      <p:to>
                                        <p:strVal val="visible"/>
                                      </p:to>
                                    </p:set>
                                    <p:animEffect transition="in" filter="fade">
                                      <p:cBhvr>
                                        <p:cTn id="12" dur="500"/>
                                        <p:tgtEl>
                                          <p:spTgt spid="2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5"/>
                                        </p:tgtEl>
                                        <p:attrNameLst>
                                          <p:attrName>style.visibility</p:attrName>
                                        </p:attrNameLst>
                                      </p:cBhvr>
                                      <p:to>
                                        <p:strVal val="visible"/>
                                      </p:to>
                                    </p:set>
                                    <p:animEffect transition="in" filter="fade">
                                      <p:cBhvr>
                                        <p:cTn id="17" dur="500"/>
                                        <p:tgtEl>
                                          <p:spTgt spid="23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2"/>
                                        </p:tgtEl>
                                        <p:attrNameLst>
                                          <p:attrName>style.visibility</p:attrName>
                                        </p:attrNameLst>
                                      </p:cBhvr>
                                      <p:to>
                                        <p:strVal val="visible"/>
                                      </p:to>
                                    </p:set>
                                    <p:animEffect transition="in" filter="fade">
                                      <p:cBhvr>
                                        <p:cTn id="22" dur="500"/>
                                        <p:tgtEl>
                                          <p:spTgt spid="2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7">
            <a:extLst>
              <a:ext uri="{FF2B5EF4-FFF2-40B4-BE49-F238E27FC236}">
                <a16:creationId xmlns:a16="http://schemas.microsoft.com/office/drawing/2014/main" id="{6A3EA2FF-6D29-F63E-A7AB-7C8988CFB3E3}"/>
              </a:ext>
            </a:extLst>
          </p:cNvPr>
          <p:cNvGrpSpPr/>
          <p:nvPr/>
        </p:nvGrpSpPr>
        <p:grpSpPr>
          <a:xfrm>
            <a:off x="824347" y="2249603"/>
            <a:ext cx="22738481" cy="2847965"/>
            <a:chOff x="17200151" y="2536121"/>
            <a:chExt cx="22738481" cy="1888394"/>
          </a:xfrm>
        </p:grpSpPr>
        <p:sp>
          <p:nvSpPr>
            <p:cNvPr id="12" name="Right Triangle 109">
              <a:extLst>
                <a:ext uri="{FF2B5EF4-FFF2-40B4-BE49-F238E27FC236}">
                  <a16:creationId xmlns:a16="http://schemas.microsoft.com/office/drawing/2014/main" id="{274AA4D2-4C72-6C2B-EAAB-57BB3BA2D6A2}"/>
                </a:ext>
              </a:extLst>
            </p:cNvPr>
            <p:cNvSpPr/>
            <p:nvPr/>
          </p:nvSpPr>
          <p:spPr>
            <a:xfrm flipH="1" flipV="1">
              <a:off x="17200151" y="3370066"/>
              <a:ext cx="139773" cy="151828"/>
            </a:xfrm>
            <a:prstGeom prst="rtTriangle">
              <a:avLst/>
            </a:prstGeom>
            <a:solidFill>
              <a:srgbClr val="EEECE1">
                <a:lumMod val="25000"/>
              </a:srgbClr>
            </a:solidFill>
            <a:ln w="25400" cap="flat" cmpd="sng" algn="ctr">
              <a:no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13" name="Rounded Rectangle 110">
              <a:extLst>
                <a:ext uri="{FF2B5EF4-FFF2-40B4-BE49-F238E27FC236}">
                  <a16:creationId xmlns:a16="http://schemas.microsoft.com/office/drawing/2014/main" id="{C868E6E6-6821-DDA4-DAA6-32D53C65E7A7}"/>
                </a:ext>
              </a:extLst>
            </p:cNvPr>
            <p:cNvSpPr/>
            <p:nvPr/>
          </p:nvSpPr>
          <p:spPr>
            <a:xfrm>
              <a:off x="17315592" y="2802672"/>
              <a:ext cx="22623040" cy="1621843"/>
            </a:xfrm>
            <a:prstGeom prst="roundRect">
              <a:avLst>
                <a:gd name="adj" fmla="val 2832"/>
              </a:avLst>
            </a:prstGeom>
            <a:solidFill>
              <a:srgbClr val="EEECE1"/>
            </a:solidFill>
            <a:ln w="28575" cap="flat" cmpd="sng" algn="ctr">
              <a:solidFill>
                <a:sysClr val="window" lastClr="FFFFFF">
                  <a:lumMod val="85000"/>
                </a:sysClr>
              </a:solid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14" name="Freeform 20">
              <a:extLst>
                <a:ext uri="{FF2B5EF4-FFF2-40B4-BE49-F238E27FC236}">
                  <a16:creationId xmlns:a16="http://schemas.microsoft.com/office/drawing/2014/main" id="{5676BBB5-87FC-0860-FFCF-0DF61DA3ECA0}"/>
                </a:ext>
              </a:extLst>
            </p:cNvPr>
            <p:cNvSpPr>
              <a:spLocks/>
            </p:cNvSpPr>
            <p:nvPr/>
          </p:nvSpPr>
          <p:spPr bwMode="auto">
            <a:xfrm rot="5400000">
              <a:off x="18508353" y="1288892"/>
              <a:ext cx="769442" cy="3369899"/>
            </a:xfrm>
            <a:prstGeom prst="round2SameRect">
              <a:avLst>
                <a:gd name="adj1" fmla="val 10725"/>
                <a:gd name="adj2" fmla="val 0"/>
              </a:avLst>
            </a:prstGeom>
            <a:solidFill>
              <a:srgbClr val="EEECE1">
                <a:lumMod val="50000"/>
              </a:srgbClr>
            </a:solidFill>
            <a:ln w="28575">
              <a:solidFill>
                <a:srgbClr val="EEECE1">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12">
              <a:extLst>
                <a:ext uri="{FF2B5EF4-FFF2-40B4-BE49-F238E27FC236}">
                  <a16:creationId xmlns:a16="http://schemas.microsoft.com/office/drawing/2014/main" id="{24B3A259-8848-90BA-D5E5-841041DB744C}"/>
                </a:ext>
              </a:extLst>
            </p:cNvPr>
            <p:cNvSpPr txBox="1"/>
            <p:nvPr/>
          </p:nvSpPr>
          <p:spPr>
            <a:xfrm>
              <a:off x="17315592" y="2536121"/>
              <a:ext cx="3044423" cy="769441"/>
            </a:xfrm>
            <a:prstGeom prst="rect">
              <a:avLst/>
            </a:prstGeom>
            <a:noFill/>
          </p:spPr>
          <p:txBody>
            <a:bodyPr wrap="none" rtlCol="0">
              <a:spAutoFit/>
            </a:bodyPr>
            <a:lstStyle/>
            <a:p>
              <a:pPr marL="0" marR="0" lvl="0" indent="0" defTabSz="2177278" eaLnBrk="1" fontAlgn="auto" latinLnBrk="0" hangingPunct="1">
                <a:lnSpc>
                  <a:spcPct val="100000"/>
                </a:lnSpc>
                <a:spcBef>
                  <a:spcPts val="0"/>
                </a:spcBef>
                <a:spcAft>
                  <a:spcPts val="0"/>
                </a:spcAft>
                <a:buClrTx/>
                <a:buSzTx/>
                <a:buFontTx/>
                <a:buNone/>
                <a:tabLst/>
                <a:defRPr/>
              </a:pPr>
              <a:r>
                <a:rPr lang="en-US" sz="4400" b="1" kern="1200">
                  <a:solidFill>
                    <a:prstClr val="white"/>
                  </a:solidFill>
                  <a:latin typeface="Tahoma" pitchFamily="34" charset="0"/>
                  <a:ea typeface="Tahoma" pitchFamily="34" charset="0"/>
                  <a:cs typeface="Tahoma" pitchFamily="34" charset="0"/>
                </a:rPr>
                <a:t>Khởi động</a:t>
              </a:r>
              <a:endParaRPr kumimoji="0" lang="en-US" sz="44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grpSp>
      <p:sp>
        <p:nvSpPr>
          <p:cNvPr id="16" name="Hộp Văn bản 15">
            <a:extLst>
              <a:ext uri="{FF2B5EF4-FFF2-40B4-BE49-F238E27FC236}">
                <a16:creationId xmlns:a16="http://schemas.microsoft.com/office/drawing/2014/main" id="{CC090838-E6D4-1B12-64CA-A5CC3592ED7F}"/>
              </a:ext>
            </a:extLst>
          </p:cNvPr>
          <p:cNvSpPr txBox="1"/>
          <p:nvPr/>
        </p:nvSpPr>
        <p:spPr>
          <a:xfrm>
            <a:off x="4620126" y="2646947"/>
            <a:ext cx="18528632" cy="1569660"/>
          </a:xfrm>
          <a:prstGeom prst="rect">
            <a:avLst/>
          </a:prstGeom>
          <a:noFill/>
        </p:spPr>
        <p:txBody>
          <a:bodyPr wrap="square" rtlCol="0">
            <a:spAutoFit/>
          </a:bodyPr>
          <a:lstStyle/>
          <a:p>
            <a:r>
              <a:rPr lang="en-US" sz="3200" b="1" dirty="0" err="1">
                <a:latin typeface="Tahoma" panose="020B0604030504040204" pitchFamily="34" charset="0"/>
                <a:ea typeface="Tahoma" panose="020B0604030504040204" pitchFamily="34" charset="0"/>
                <a:cs typeface="Tahoma" panose="020B0604030504040204" pitchFamily="34" charset="0"/>
              </a:rPr>
              <a:t>Trò</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chơi</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hiểu</a:t>
            </a:r>
            <a:r>
              <a:rPr lang="en-US" sz="3200" b="1" dirty="0">
                <a:latin typeface="Tahoma" panose="020B0604030504040204" pitchFamily="34" charset="0"/>
                <a:ea typeface="Tahoma" panose="020B0604030504040204" pitchFamily="34" charset="0"/>
                <a:cs typeface="Tahoma" panose="020B0604030504040204" pitchFamily="34" charset="0"/>
              </a:rPr>
              <a:t> ý </a:t>
            </a:r>
            <a:r>
              <a:rPr lang="en-US" sz="3200" b="1" dirty="0" err="1">
                <a:latin typeface="Tahoma" panose="020B0604030504040204" pitchFamily="34" charset="0"/>
                <a:ea typeface="Tahoma" panose="020B0604030504040204" pitchFamily="34" charset="0"/>
                <a:cs typeface="Tahoma" panose="020B0604030504040204" pitchFamily="34" charset="0"/>
              </a:rPr>
              <a:t>đồng</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đội</a:t>
            </a:r>
            <a:r>
              <a:rPr lang="en-US" sz="3200" b="1" dirty="0">
                <a:latin typeface="Tahoma" panose="020B0604030504040204" pitchFamily="34" charset="0"/>
                <a:ea typeface="Tahoma" panose="020B0604030504040204" pitchFamily="34" charset="0"/>
                <a:cs typeface="Tahoma" panose="020B0604030504040204" pitchFamily="34" charset="0"/>
              </a:rPr>
              <a:t>:</a:t>
            </a:r>
          </a:p>
          <a:p>
            <a:r>
              <a:rPr lang="en-US" sz="3200" b="1" dirty="0">
                <a:latin typeface="Tahoma" panose="020B0604030504040204" pitchFamily="34" charset="0"/>
                <a:ea typeface="Tahoma" panose="020B0604030504040204" pitchFamily="34" charset="0"/>
                <a:cs typeface="Tahoma" panose="020B0604030504040204" pitchFamily="34" charset="0"/>
              </a:rPr>
              <a:t>1. </a:t>
            </a:r>
            <a:r>
              <a:rPr lang="en-US" sz="3200" b="1" dirty="0" err="1">
                <a:latin typeface="Tahoma" panose="020B0604030504040204" pitchFamily="34" charset="0"/>
                <a:ea typeface="Tahoma" panose="020B0604030504040204" pitchFamily="34" charset="0"/>
                <a:cs typeface="Tahoma" panose="020B0604030504040204" pitchFamily="34" charset="0"/>
              </a:rPr>
              <a:t>Luật</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chơi</a:t>
            </a:r>
            <a:r>
              <a:rPr lang="en-US" sz="3200" b="1" dirty="0">
                <a:latin typeface="Tahoma" panose="020B0604030504040204" pitchFamily="34" charset="0"/>
                <a:ea typeface="Tahoma" panose="020B0604030504040204" pitchFamily="34" charset="0"/>
                <a:cs typeface="Tahoma" panose="020B0604030504040204" pitchFamily="34" charset="0"/>
              </a:rPr>
              <a:t>: 1 HS </a:t>
            </a:r>
            <a:r>
              <a:rPr lang="en-US" sz="3200" b="1" dirty="0" err="1">
                <a:latin typeface="Tahoma" panose="020B0604030504040204" pitchFamily="34" charset="0"/>
                <a:ea typeface="Tahoma" panose="020B0604030504040204" pitchFamily="34" charset="0"/>
                <a:cs typeface="Tahoma" panose="020B0604030504040204" pitchFamily="34" charset="0"/>
              </a:rPr>
              <a:t>lên</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bảng</a:t>
            </a:r>
            <a:r>
              <a:rPr lang="en-US" sz="3200" b="1" dirty="0">
                <a:latin typeface="Tahoma" panose="020B0604030504040204" pitchFamily="34" charset="0"/>
                <a:ea typeface="Tahoma" panose="020B0604030504040204" pitchFamily="34" charset="0"/>
                <a:cs typeface="Tahoma" panose="020B0604030504040204" pitchFamily="34" charset="0"/>
              </a:rPr>
              <a:t> dung </a:t>
            </a:r>
            <a:r>
              <a:rPr lang="en-US" sz="3200" b="1" dirty="0" err="1">
                <a:latin typeface="Tahoma" panose="020B0604030504040204" pitchFamily="34" charset="0"/>
                <a:ea typeface="Tahoma" panose="020B0604030504040204" pitchFamily="34" charset="0"/>
                <a:cs typeface="Tahoma" panose="020B0604030504040204" pitchFamily="34" charset="0"/>
              </a:rPr>
              <a:t>ngôn</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ngữ</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hình</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thể</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để</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mô</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tả</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lại</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câu</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trong</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giấy</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các</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bạn</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bên</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dưới</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đoán</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và</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trả</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lời</a:t>
            </a:r>
            <a:r>
              <a:rPr lang="en-US" sz="3200" b="1" dirty="0">
                <a:latin typeface="Tahoma" panose="020B0604030504040204" pitchFamily="34" charset="0"/>
                <a:ea typeface="Tahoma" panose="020B0604030504040204" pitchFamily="34" charset="0"/>
                <a:cs typeface="Tahoma" panose="020B0604030504040204" pitchFamily="34" charset="0"/>
              </a:rPr>
              <a:t>.</a:t>
            </a:r>
          </a:p>
        </p:txBody>
      </p:sp>
      <p:grpSp>
        <p:nvGrpSpPr>
          <p:cNvPr id="27" name="Group 10">
            <a:extLst>
              <a:ext uri="{FF2B5EF4-FFF2-40B4-BE49-F238E27FC236}">
                <a16:creationId xmlns:a16="http://schemas.microsoft.com/office/drawing/2014/main" id="{B1FEBAAB-8059-C5C3-B425-98B2C3ED6B2C}"/>
              </a:ext>
            </a:extLst>
          </p:cNvPr>
          <p:cNvGrpSpPr/>
          <p:nvPr/>
        </p:nvGrpSpPr>
        <p:grpSpPr>
          <a:xfrm>
            <a:off x="743521" y="6758004"/>
            <a:ext cx="22884349" cy="1855459"/>
            <a:chOff x="743521" y="6758004"/>
            <a:chExt cx="22884349" cy="1855459"/>
          </a:xfrm>
        </p:grpSpPr>
        <p:grpSp>
          <p:nvGrpSpPr>
            <p:cNvPr id="28" name="Group 54">
              <a:extLst>
                <a:ext uri="{FF2B5EF4-FFF2-40B4-BE49-F238E27FC236}">
                  <a16:creationId xmlns:a16="http://schemas.microsoft.com/office/drawing/2014/main" id="{BE599DA6-88BF-DD50-3F74-59E58CEAFA6E}"/>
                </a:ext>
              </a:extLst>
            </p:cNvPr>
            <p:cNvGrpSpPr/>
            <p:nvPr/>
          </p:nvGrpSpPr>
          <p:grpSpPr>
            <a:xfrm>
              <a:off x="743521" y="6758004"/>
              <a:ext cx="22884349" cy="1855459"/>
              <a:chOff x="1268077" y="3405486"/>
              <a:chExt cx="22884349" cy="1855459"/>
            </a:xfrm>
          </p:grpSpPr>
          <p:sp>
            <p:nvSpPr>
              <p:cNvPr id="31" name="Rounded Rectangle 148">
                <a:extLst>
                  <a:ext uri="{FF2B5EF4-FFF2-40B4-BE49-F238E27FC236}">
                    <a16:creationId xmlns:a16="http://schemas.microsoft.com/office/drawing/2014/main" id="{FFF2848A-7132-1B6E-C5D6-AA1FCE6426E0}"/>
                  </a:ext>
                </a:extLst>
              </p:cNvPr>
              <p:cNvSpPr/>
              <p:nvPr/>
            </p:nvSpPr>
            <p:spPr>
              <a:xfrm>
                <a:off x="1268077" y="3790950"/>
                <a:ext cx="22884349" cy="1469995"/>
              </a:xfrm>
              <a:prstGeom prst="roundRect">
                <a:avLst>
                  <a:gd name="adj" fmla="val 12069"/>
                </a:avLst>
              </a:prstGeom>
              <a:solidFill>
                <a:srgbClr val="F79646">
                  <a:lumMod val="20000"/>
                  <a:lumOff val="80000"/>
                </a:srgbClr>
              </a:solidFill>
              <a:ln w="28575" cap="flat" cmpd="sng" algn="ctr">
                <a:solidFill>
                  <a:srgbClr val="F79646">
                    <a:lumMod val="75000"/>
                  </a:srgbClr>
                </a:solid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r>
                  <a:rPr kumimoji="0" lang="vi-VN" sz="4300" b="0" i="0" u="none" strike="noStrike" kern="1200" cap="none" spc="0" normalizeH="0" baseline="0" noProof="0">
                    <a:ln>
                      <a:noFill/>
                    </a:ln>
                    <a:solidFill>
                      <a:prstClr val="white"/>
                    </a:solidFill>
                    <a:effectLst/>
                    <a:uLnTx/>
                    <a:uFillTx/>
                    <a:latin typeface="Arial" panose="020B0604020202020204" pitchFamily="34" charset="0"/>
                    <a:ea typeface="+mn-ea"/>
                    <a:cs typeface="+mn-cs"/>
                  </a:rPr>
                  <a:t>`</a:t>
                </a: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grpSp>
            <p:nvGrpSpPr>
              <p:cNvPr id="32" name="Group 67">
                <a:extLst>
                  <a:ext uri="{FF2B5EF4-FFF2-40B4-BE49-F238E27FC236}">
                    <a16:creationId xmlns:a16="http://schemas.microsoft.com/office/drawing/2014/main" id="{B6A2287D-6EFE-5728-D473-DEA183631FBB}"/>
                  </a:ext>
                </a:extLst>
              </p:cNvPr>
              <p:cNvGrpSpPr/>
              <p:nvPr/>
            </p:nvGrpSpPr>
            <p:grpSpPr>
              <a:xfrm>
                <a:off x="1268078" y="3405486"/>
                <a:ext cx="3251532" cy="940513"/>
                <a:chOff x="1311958" y="3405486"/>
                <a:chExt cx="3251532" cy="940513"/>
              </a:xfrm>
            </p:grpSpPr>
            <p:sp>
              <p:nvSpPr>
                <p:cNvPr id="33" name="Freeform 20">
                  <a:extLst>
                    <a:ext uri="{FF2B5EF4-FFF2-40B4-BE49-F238E27FC236}">
                      <a16:creationId xmlns:a16="http://schemas.microsoft.com/office/drawing/2014/main" id="{C1AC3889-6AAE-3807-88A4-A83458BA863A}"/>
                    </a:ext>
                  </a:extLst>
                </p:cNvPr>
                <p:cNvSpPr>
                  <a:spLocks/>
                </p:cNvSpPr>
                <p:nvPr/>
              </p:nvSpPr>
              <p:spPr bwMode="auto">
                <a:xfrm rot="5400000">
                  <a:off x="2921386" y="2671082"/>
                  <a:ext cx="793396" cy="2490813"/>
                </a:xfrm>
                <a:prstGeom prst="round2SameRect">
                  <a:avLst/>
                </a:prstGeom>
                <a:solidFill>
                  <a:srgbClr val="F79646">
                    <a:lumMod val="75000"/>
                  </a:srgbClr>
                </a:solidFill>
                <a:ln w="57150">
                  <a:solidFill>
                    <a:srgbClr val="F79646">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34" name="TextBox 151">
                  <a:extLst>
                    <a:ext uri="{FF2B5EF4-FFF2-40B4-BE49-F238E27FC236}">
                      <a16:creationId xmlns:a16="http://schemas.microsoft.com/office/drawing/2014/main" id="{740A9028-6AE9-8951-8A01-243698661DBD}"/>
                    </a:ext>
                  </a:extLst>
                </p:cNvPr>
                <p:cNvSpPr txBox="1"/>
                <p:nvPr/>
              </p:nvSpPr>
              <p:spPr>
                <a:xfrm>
                  <a:off x="2250671" y="3527166"/>
                  <a:ext cx="184731" cy="769441"/>
                </a:xfrm>
                <a:prstGeom prst="rect">
                  <a:avLst/>
                </a:prstGeom>
                <a:noFill/>
              </p:spPr>
              <p:txBody>
                <a:bodyPr wrap="none" rtlCol="0">
                  <a:spAutoFit/>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grpSp>
              <p:nvGrpSpPr>
                <p:cNvPr id="35" name="Group 70">
                  <a:extLst>
                    <a:ext uri="{FF2B5EF4-FFF2-40B4-BE49-F238E27FC236}">
                      <a16:creationId xmlns:a16="http://schemas.microsoft.com/office/drawing/2014/main" id="{ED762990-A6C2-8C55-74D1-D97701498E0E}"/>
                    </a:ext>
                  </a:extLst>
                </p:cNvPr>
                <p:cNvGrpSpPr/>
                <p:nvPr/>
              </p:nvGrpSpPr>
              <p:grpSpPr>
                <a:xfrm>
                  <a:off x="1311958" y="3405486"/>
                  <a:ext cx="950173" cy="940513"/>
                  <a:chOff x="1311958" y="3405486"/>
                  <a:chExt cx="950173" cy="940513"/>
                </a:xfrm>
              </p:grpSpPr>
              <p:sp>
                <p:nvSpPr>
                  <p:cNvPr id="36" name="Rectangle 11">
                    <a:extLst>
                      <a:ext uri="{FF2B5EF4-FFF2-40B4-BE49-F238E27FC236}">
                        <a16:creationId xmlns:a16="http://schemas.microsoft.com/office/drawing/2014/main" id="{E03297F7-AAEB-8AF8-77EE-F3FDB2A1D335}"/>
                      </a:ext>
                    </a:extLst>
                  </p:cNvPr>
                  <p:cNvSpPr/>
                  <p:nvPr/>
                </p:nvSpPr>
                <p:spPr>
                  <a:xfrm>
                    <a:off x="1406975" y="3672018"/>
                    <a:ext cx="596676" cy="540312"/>
                  </a:xfrm>
                  <a:prstGeom prst="rect">
                    <a:avLst/>
                  </a:prstGeom>
                  <a:solidFill>
                    <a:sysClr val="window" lastClr="FFFFFF"/>
                  </a:solidFill>
                  <a:ln w="25400" cap="flat" cmpd="sng" algn="ctr">
                    <a:no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37" name="Freeform 13">
                    <a:extLst>
                      <a:ext uri="{FF2B5EF4-FFF2-40B4-BE49-F238E27FC236}">
                        <a16:creationId xmlns:a16="http://schemas.microsoft.com/office/drawing/2014/main" id="{D7BBACC5-836E-DC34-BF4F-F0A819A8D507}"/>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38" name="Freeform 14">
                    <a:extLst>
                      <a:ext uri="{FF2B5EF4-FFF2-40B4-BE49-F238E27FC236}">
                        <a16:creationId xmlns:a16="http://schemas.microsoft.com/office/drawing/2014/main" id="{5BF15B3F-9C0D-AF02-9223-A3547DE0EF13}"/>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39" name="Freeform 15">
                    <a:extLst>
                      <a:ext uri="{FF2B5EF4-FFF2-40B4-BE49-F238E27FC236}">
                        <a16:creationId xmlns:a16="http://schemas.microsoft.com/office/drawing/2014/main" id="{346C6C4E-D374-041F-D054-3D766D7A5AC9}"/>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0" name="Freeform 16">
                    <a:extLst>
                      <a:ext uri="{FF2B5EF4-FFF2-40B4-BE49-F238E27FC236}">
                        <a16:creationId xmlns:a16="http://schemas.microsoft.com/office/drawing/2014/main" id="{32373A36-919B-BB8E-63CA-E4E122A4589D}"/>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1" name="Freeform 17">
                    <a:extLst>
                      <a:ext uri="{FF2B5EF4-FFF2-40B4-BE49-F238E27FC236}">
                        <a16:creationId xmlns:a16="http://schemas.microsoft.com/office/drawing/2014/main" id="{C1347A04-C679-F767-37EF-A4B4AD93475B}"/>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2" name="Freeform 18">
                    <a:extLst>
                      <a:ext uri="{FF2B5EF4-FFF2-40B4-BE49-F238E27FC236}">
                        <a16:creationId xmlns:a16="http://schemas.microsoft.com/office/drawing/2014/main" id="{1777EC12-8BA7-4BF0-29E5-E0AB6AD216AE}"/>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3" name="Freeform 19">
                    <a:extLst>
                      <a:ext uri="{FF2B5EF4-FFF2-40B4-BE49-F238E27FC236}">
                        <a16:creationId xmlns:a16="http://schemas.microsoft.com/office/drawing/2014/main" id="{786729D4-8CF9-5B26-705E-58AC2FA3E73F}"/>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4" name="Freeform 20">
                    <a:extLst>
                      <a:ext uri="{FF2B5EF4-FFF2-40B4-BE49-F238E27FC236}">
                        <a16:creationId xmlns:a16="http://schemas.microsoft.com/office/drawing/2014/main" id="{CA65636D-FDA3-AB8B-99CA-185D8A6490B0}"/>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5" name="Freeform 21">
                    <a:extLst>
                      <a:ext uri="{FF2B5EF4-FFF2-40B4-BE49-F238E27FC236}">
                        <a16:creationId xmlns:a16="http://schemas.microsoft.com/office/drawing/2014/main" id="{59A79987-CD07-0D08-BF47-6D255C5C1F2B}"/>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6" name="Freeform 22">
                    <a:extLst>
                      <a:ext uri="{FF2B5EF4-FFF2-40B4-BE49-F238E27FC236}">
                        <a16:creationId xmlns:a16="http://schemas.microsoft.com/office/drawing/2014/main" id="{17D7C2D0-180D-6FBA-DD64-742861D11D56}"/>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7" name="Freeform 23">
                    <a:extLst>
                      <a:ext uri="{FF2B5EF4-FFF2-40B4-BE49-F238E27FC236}">
                        <a16:creationId xmlns:a16="http://schemas.microsoft.com/office/drawing/2014/main" id="{AC64AF8C-81A2-97F1-431D-2F588E77D9D6}"/>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24">
                    <a:extLst>
                      <a:ext uri="{FF2B5EF4-FFF2-40B4-BE49-F238E27FC236}">
                        <a16:creationId xmlns:a16="http://schemas.microsoft.com/office/drawing/2014/main" id="{6FA17B38-3D15-3DF0-892F-F5DFEC5C712E}"/>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25">
                    <a:extLst>
                      <a:ext uri="{FF2B5EF4-FFF2-40B4-BE49-F238E27FC236}">
                        <a16:creationId xmlns:a16="http://schemas.microsoft.com/office/drawing/2014/main" id="{F6C063C8-1DC2-2A2C-3F1F-C9848C4E4822}"/>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26">
                    <a:extLst>
                      <a:ext uri="{FF2B5EF4-FFF2-40B4-BE49-F238E27FC236}">
                        <a16:creationId xmlns:a16="http://schemas.microsoft.com/office/drawing/2014/main" id="{D15F2D80-30FD-445D-DEFC-AC28DDD11CF9}"/>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27">
                    <a:extLst>
                      <a:ext uri="{FF2B5EF4-FFF2-40B4-BE49-F238E27FC236}">
                        <a16:creationId xmlns:a16="http://schemas.microsoft.com/office/drawing/2014/main" id="{165CDF50-29F2-DD2F-4099-ADE2E74D67E8}"/>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2" name="Freeform 28">
                    <a:extLst>
                      <a:ext uri="{FF2B5EF4-FFF2-40B4-BE49-F238E27FC236}">
                        <a16:creationId xmlns:a16="http://schemas.microsoft.com/office/drawing/2014/main" id="{03F9CF9D-F19B-653D-0136-56B9273F5161}"/>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29">
                    <a:extLst>
                      <a:ext uri="{FF2B5EF4-FFF2-40B4-BE49-F238E27FC236}">
                        <a16:creationId xmlns:a16="http://schemas.microsoft.com/office/drawing/2014/main" id="{BB821960-7F86-7C09-5891-32FC5D3A9A61}"/>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30">
                    <a:extLst>
                      <a:ext uri="{FF2B5EF4-FFF2-40B4-BE49-F238E27FC236}">
                        <a16:creationId xmlns:a16="http://schemas.microsoft.com/office/drawing/2014/main" id="{3278A9EF-BC78-78CB-2CE8-6E37A9EEB19F}"/>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31">
                    <a:extLst>
                      <a:ext uri="{FF2B5EF4-FFF2-40B4-BE49-F238E27FC236}">
                        <a16:creationId xmlns:a16="http://schemas.microsoft.com/office/drawing/2014/main" id="{2DACEC59-9439-FA44-316E-9229C059B77B}"/>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32">
                    <a:extLst>
                      <a:ext uri="{FF2B5EF4-FFF2-40B4-BE49-F238E27FC236}">
                        <a16:creationId xmlns:a16="http://schemas.microsoft.com/office/drawing/2014/main" id="{188A9179-E44D-0210-17E0-6A490A2CB8AC}"/>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33">
                    <a:extLst>
                      <a:ext uri="{FF2B5EF4-FFF2-40B4-BE49-F238E27FC236}">
                        <a16:creationId xmlns:a16="http://schemas.microsoft.com/office/drawing/2014/main" id="{7C99020A-706D-204A-4BDE-B330734AFD61}"/>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34">
                    <a:extLst>
                      <a:ext uri="{FF2B5EF4-FFF2-40B4-BE49-F238E27FC236}">
                        <a16:creationId xmlns:a16="http://schemas.microsoft.com/office/drawing/2014/main" id="{63C2716C-74A9-881F-9025-DD298521C76C}"/>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35">
                    <a:extLst>
                      <a:ext uri="{FF2B5EF4-FFF2-40B4-BE49-F238E27FC236}">
                        <a16:creationId xmlns:a16="http://schemas.microsoft.com/office/drawing/2014/main" id="{CA6F8809-2159-5F4C-6FD3-D0F76A86B339}"/>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60" name="Freeform 36">
                    <a:extLst>
                      <a:ext uri="{FF2B5EF4-FFF2-40B4-BE49-F238E27FC236}">
                        <a16:creationId xmlns:a16="http://schemas.microsoft.com/office/drawing/2014/main" id="{38D9D305-DFF4-8D91-BF90-4E5B15D895E4}"/>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grpSp>
          </p:grpSp>
        </p:grpSp>
        <p:sp>
          <p:nvSpPr>
            <p:cNvPr id="30" name="Rectangle 69">
              <a:extLst>
                <a:ext uri="{FF2B5EF4-FFF2-40B4-BE49-F238E27FC236}">
                  <a16:creationId xmlns:a16="http://schemas.microsoft.com/office/drawing/2014/main" id="{17122161-E816-5AD3-444C-F8393F3BEAA0}"/>
                </a:ext>
              </a:extLst>
            </p:cNvPr>
            <p:cNvSpPr/>
            <p:nvPr/>
          </p:nvSpPr>
          <p:spPr>
            <a:xfrm>
              <a:off x="4680540" y="7491457"/>
              <a:ext cx="18391422" cy="833370"/>
            </a:xfrm>
            <a:prstGeom prst="rect">
              <a:avLst/>
            </a:prstGeom>
          </p:spPr>
          <p:txBody>
            <a:bodyPr wrap="square">
              <a:spAutoFit/>
            </a:bodyPr>
            <a:lstStyle/>
            <a:p>
              <a:pPr marL="0" marR="0" lvl="0" indent="0" defTabSz="2177278" eaLnBrk="1" fontAlgn="auto" latinLnBrk="0" hangingPunct="1">
                <a:lnSpc>
                  <a:spcPts val="65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Nước chảy đá mòn</a:t>
              </a: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61" name="Group 101">
            <a:extLst>
              <a:ext uri="{FF2B5EF4-FFF2-40B4-BE49-F238E27FC236}">
                <a16:creationId xmlns:a16="http://schemas.microsoft.com/office/drawing/2014/main" id="{552259C1-52E8-0282-A4CF-6194AF106405}"/>
              </a:ext>
            </a:extLst>
          </p:cNvPr>
          <p:cNvGrpSpPr/>
          <p:nvPr/>
        </p:nvGrpSpPr>
        <p:grpSpPr>
          <a:xfrm>
            <a:off x="815530" y="8918551"/>
            <a:ext cx="22812341" cy="4649964"/>
            <a:chOff x="1270511" y="5832471"/>
            <a:chExt cx="22812341" cy="4938327"/>
          </a:xfrm>
        </p:grpSpPr>
        <p:sp>
          <p:nvSpPr>
            <p:cNvPr id="62" name="Rounded Rectangle 181">
              <a:extLst>
                <a:ext uri="{FF2B5EF4-FFF2-40B4-BE49-F238E27FC236}">
                  <a16:creationId xmlns:a16="http://schemas.microsoft.com/office/drawing/2014/main" id="{6F3CB19B-40CA-09CF-83D0-2B8708DFA1CB}"/>
                </a:ext>
              </a:extLst>
            </p:cNvPr>
            <p:cNvSpPr/>
            <p:nvPr/>
          </p:nvSpPr>
          <p:spPr>
            <a:xfrm>
              <a:off x="1272210" y="6139007"/>
              <a:ext cx="22810642" cy="4631791"/>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a:p>
          </p:txBody>
        </p:sp>
        <p:grpSp>
          <p:nvGrpSpPr>
            <p:cNvPr id="63" name="Group 60">
              <a:extLst>
                <a:ext uri="{FF2B5EF4-FFF2-40B4-BE49-F238E27FC236}">
                  <a16:creationId xmlns:a16="http://schemas.microsoft.com/office/drawing/2014/main" id="{A246C890-2649-CC5B-E470-BFD65516E562}"/>
                </a:ext>
              </a:extLst>
            </p:cNvPr>
            <p:cNvGrpSpPr/>
            <p:nvPr/>
          </p:nvGrpSpPr>
          <p:grpSpPr>
            <a:xfrm>
              <a:off x="1270511" y="5832471"/>
              <a:ext cx="4138132" cy="880391"/>
              <a:chOff x="1224541" y="6271038"/>
              <a:chExt cx="4138132" cy="880391"/>
            </a:xfrm>
          </p:grpSpPr>
          <p:sp>
            <p:nvSpPr>
              <p:cNvPr id="64" name="Freeform 20">
                <a:extLst>
                  <a:ext uri="{FF2B5EF4-FFF2-40B4-BE49-F238E27FC236}">
                    <a16:creationId xmlns:a16="http://schemas.microsoft.com/office/drawing/2014/main" id="{50C9C828-B9BB-F19B-4698-C4083EBECB54}"/>
                  </a:ext>
                </a:extLst>
              </p:cNvPr>
              <p:cNvSpPr>
                <a:spLocks/>
              </p:cNvSpPr>
              <p:nvPr/>
            </p:nvSpPr>
            <p:spPr bwMode="auto">
              <a:xfrm rot="16200000" flipV="1">
                <a:off x="3203248" y="4915802"/>
                <a:ext cx="752432" cy="356641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5" name="TextBox 184">
                <a:extLst>
                  <a:ext uri="{FF2B5EF4-FFF2-40B4-BE49-F238E27FC236}">
                    <a16:creationId xmlns:a16="http://schemas.microsoft.com/office/drawing/2014/main" id="{19AE44F2-4591-26E8-370B-2F686D3E3ABF}"/>
                  </a:ext>
                </a:extLst>
              </p:cNvPr>
              <p:cNvSpPr txBox="1"/>
              <p:nvPr/>
            </p:nvSpPr>
            <p:spPr>
              <a:xfrm>
                <a:off x="2366340" y="6271038"/>
                <a:ext cx="2996333" cy="849844"/>
              </a:xfrm>
              <a:prstGeom prst="rect">
                <a:avLst/>
              </a:prstGeom>
              <a:noFill/>
            </p:spPr>
            <p:txBody>
              <a:bodyPr wrap="none" rtlCol="0">
                <a:spAutoFit/>
              </a:bodyPr>
              <a:lstStyle/>
              <a:p>
                <a:r>
                  <a:rPr lang="en-US" sz="4600" b="1">
                    <a:solidFill>
                      <a:srgbClr val="0999C8"/>
                    </a:solidFill>
                    <a:latin typeface="Tahoma" pitchFamily="34" charset="0"/>
                    <a:ea typeface="Tahoma" pitchFamily="34" charset="0"/>
                    <a:cs typeface="Tahoma" pitchFamily="34" charset="0"/>
                  </a:rPr>
                  <a:t>Giải thích</a:t>
                </a:r>
                <a:endParaRPr lang="en-US" sz="4600" b="1" dirty="0">
                  <a:solidFill>
                    <a:srgbClr val="0999C8"/>
                  </a:solidFill>
                  <a:latin typeface="Tahoma" pitchFamily="34" charset="0"/>
                  <a:ea typeface="Tahoma" pitchFamily="34" charset="0"/>
                  <a:cs typeface="Tahoma" pitchFamily="34" charset="0"/>
                </a:endParaRPr>
              </a:p>
            </p:txBody>
          </p:sp>
          <p:sp>
            <p:nvSpPr>
              <p:cNvPr id="66" name="Round Diagonal Corner Rectangle 185">
                <a:extLst>
                  <a:ext uri="{FF2B5EF4-FFF2-40B4-BE49-F238E27FC236}">
                    <a16:creationId xmlns:a16="http://schemas.microsoft.com/office/drawing/2014/main" id="{483FCE9A-B4ED-DE82-5D4C-AA239DB90E46}"/>
                  </a:ext>
                </a:extLst>
              </p:cNvPr>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15">
                <a:extLst>
                  <a:ext uri="{FF2B5EF4-FFF2-40B4-BE49-F238E27FC236}">
                    <a16:creationId xmlns:a16="http://schemas.microsoft.com/office/drawing/2014/main" id="{F1E9CF19-9425-DC81-6C01-E0E1E2DE67DC}"/>
                  </a:ext>
                </a:extLst>
              </p:cNvPr>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4" name="TextBox 151">
            <a:extLst>
              <a:ext uri="{FF2B5EF4-FFF2-40B4-BE49-F238E27FC236}">
                <a16:creationId xmlns:a16="http://schemas.microsoft.com/office/drawing/2014/main" id="{F0772D27-FD2E-B206-B6F3-3FE8603964BC}"/>
              </a:ext>
            </a:extLst>
          </p:cNvPr>
          <p:cNvSpPr txBox="1"/>
          <p:nvPr/>
        </p:nvSpPr>
        <p:spPr>
          <a:xfrm>
            <a:off x="1682235" y="6879684"/>
            <a:ext cx="2178802" cy="769441"/>
          </a:xfrm>
          <a:prstGeom prst="rect">
            <a:avLst/>
          </a:prstGeom>
          <a:noFill/>
        </p:spPr>
        <p:txBody>
          <a:bodyPr wrap="none" rtlCol="0">
            <a:spAutoFit/>
          </a:bodyPr>
          <a:lstStyle/>
          <a:p>
            <a:pPr marL="0" marR="0" lvl="0" indent="0" defTabSz="2177278" eaLnBrk="1" fontAlgn="auto" latinLnBrk="0" hangingPunct="1">
              <a:lnSpc>
                <a:spcPct val="100000"/>
              </a:lnSpc>
              <a:spcBef>
                <a:spcPts val="0"/>
              </a:spcBef>
              <a:spcAft>
                <a:spcPts val="0"/>
              </a:spcAft>
              <a:buClrTx/>
              <a:buSzTx/>
              <a:buFontTx/>
              <a:buNone/>
              <a:tabLst/>
              <a:defRPr/>
            </a:pPr>
            <a:r>
              <a:rPr lang="en-US" sz="4400" b="1" kern="1200">
                <a:solidFill>
                  <a:prstClr val="white"/>
                </a:solidFill>
                <a:latin typeface="Tahoma" pitchFamily="34" charset="0"/>
                <a:ea typeface="Tahoma" pitchFamily="34" charset="0"/>
                <a:cs typeface="Tahoma" pitchFamily="34" charset="0"/>
              </a:rPr>
              <a:t>Đáp án</a:t>
            </a:r>
            <a:endParaRPr kumimoji="0" lang="en-US" sz="4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sp>
        <p:nvSpPr>
          <p:cNvPr id="8" name="TextBox 7">
            <a:extLst>
              <a:ext uri="{FF2B5EF4-FFF2-40B4-BE49-F238E27FC236}">
                <a16:creationId xmlns:a16="http://schemas.microsoft.com/office/drawing/2014/main" id="{2AA9C667-DF48-FFBF-2955-39C9945FC32E}"/>
              </a:ext>
            </a:extLst>
          </p:cNvPr>
          <p:cNvSpPr txBox="1"/>
          <p:nvPr/>
        </p:nvSpPr>
        <p:spPr>
          <a:xfrm>
            <a:off x="1134864" y="9907264"/>
            <a:ext cx="13895020" cy="3416320"/>
          </a:xfrm>
          <a:prstGeom prst="rect">
            <a:avLst/>
          </a:prstGeom>
          <a:noFill/>
        </p:spPr>
        <p:txBody>
          <a:bodyPr wrap="square" rtlCol="0">
            <a:spAutoFit/>
          </a:bodyPr>
          <a:lstStyle/>
          <a:p>
            <a:pPr algn="just"/>
            <a:r>
              <a:rPr lang="nl-NL" sz="5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Quá trình nước chảy đá mòn là một phần trong quá trình hình thành thạch nhũ trong hang động. Phản ứng hình thành thạch nhũ trong hang động là một phản ứng thuận nghịch. </a:t>
            </a:r>
            <a:endParaRPr lang="en-US" sz="5400">
              <a:latin typeface="Times New Roman" panose="02020603050405020304" pitchFamily="18" charset="0"/>
              <a:cs typeface="Times New Roman" panose="02020603050405020304" pitchFamily="18" charset="0"/>
            </a:endParaRPr>
          </a:p>
        </p:txBody>
      </p:sp>
      <p:pic>
        <p:nvPicPr>
          <p:cNvPr id="1026" name="Picture 2">
            <a:extLst>
              <a:ext uri="{FF2B5EF4-FFF2-40B4-BE49-F238E27FC236}">
                <a16:creationId xmlns:a16="http://schemas.microsoft.com/office/drawing/2014/main" id="{EC9DE3AD-2432-78CA-7EA3-591052AB5C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73337" y="9486839"/>
            <a:ext cx="6525008" cy="3978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37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barn(inVertical)">
                                      <p:cBhvr>
                                        <p:cTn id="12" dur="500"/>
                                        <p:tgtEl>
                                          <p:spTgt spid="61"/>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nodeType="with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barn(inVertical)">
                                      <p:cBhvr>
                                        <p:cTn id="18"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7">
            <a:extLst>
              <a:ext uri="{FF2B5EF4-FFF2-40B4-BE49-F238E27FC236}">
                <a16:creationId xmlns:a16="http://schemas.microsoft.com/office/drawing/2014/main" id="{6A3EA2FF-6D29-F63E-A7AB-7C8988CFB3E3}"/>
              </a:ext>
            </a:extLst>
          </p:cNvPr>
          <p:cNvGrpSpPr/>
          <p:nvPr/>
        </p:nvGrpSpPr>
        <p:grpSpPr>
          <a:xfrm>
            <a:off x="824347" y="2302604"/>
            <a:ext cx="22738481" cy="2800792"/>
            <a:chOff x="17200151" y="2589121"/>
            <a:chExt cx="22738481" cy="1835394"/>
          </a:xfrm>
        </p:grpSpPr>
        <p:sp>
          <p:nvSpPr>
            <p:cNvPr id="12" name="Right Triangle 109">
              <a:extLst>
                <a:ext uri="{FF2B5EF4-FFF2-40B4-BE49-F238E27FC236}">
                  <a16:creationId xmlns:a16="http://schemas.microsoft.com/office/drawing/2014/main" id="{274AA4D2-4C72-6C2B-EAAB-57BB3BA2D6A2}"/>
                </a:ext>
              </a:extLst>
            </p:cNvPr>
            <p:cNvSpPr/>
            <p:nvPr/>
          </p:nvSpPr>
          <p:spPr>
            <a:xfrm flipH="1" flipV="1">
              <a:off x="17200151" y="3370066"/>
              <a:ext cx="139773" cy="151828"/>
            </a:xfrm>
            <a:prstGeom prst="rtTriangle">
              <a:avLst/>
            </a:prstGeom>
            <a:solidFill>
              <a:srgbClr val="EEECE1">
                <a:lumMod val="25000"/>
              </a:srgbClr>
            </a:solidFill>
            <a:ln w="25400" cap="flat" cmpd="sng" algn="ctr">
              <a:no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13" name="Rounded Rectangle 110">
              <a:extLst>
                <a:ext uri="{FF2B5EF4-FFF2-40B4-BE49-F238E27FC236}">
                  <a16:creationId xmlns:a16="http://schemas.microsoft.com/office/drawing/2014/main" id="{C868E6E6-6821-DDA4-DAA6-32D53C65E7A7}"/>
                </a:ext>
              </a:extLst>
            </p:cNvPr>
            <p:cNvSpPr/>
            <p:nvPr/>
          </p:nvSpPr>
          <p:spPr>
            <a:xfrm>
              <a:off x="17315592" y="2802672"/>
              <a:ext cx="22623040" cy="1621843"/>
            </a:xfrm>
            <a:prstGeom prst="roundRect">
              <a:avLst>
                <a:gd name="adj" fmla="val 2832"/>
              </a:avLst>
            </a:prstGeom>
            <a:solidFill>
              <a:srgbClr val="EEECE1"/>
            </a:solidFill>
            <a:ln w="28575" cap="flat" cmpd="sng" algn="ctr">
              <a:solidFill>
                <a:sysClr val="window" lastClr="FFFFFF">
                  <a:lumMod val="85000"/>
                </a:sysClr>
              </a:solid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14" name="Freeform 20">
              <a:extLst>
                <a:ext uri="{FF2B5EF4-FFF2-40B4-BE49-F238E27FC236}">
                  <a16:creationId xmlns:a16="http://schemas.microsoft.com/office/drawing/2014/main" id="{5676BBB5-87FC-0860-FFCF-0DF61DA3ECA0}"/>
                </a:ext>
              </a:extLst>
            </p:cNvPr>
            <p:cNvSpPr>
              <a:spLocks/>
            </p:cNvSpPr>
            <p:nvPr/>
          </p:nvSpPr>
          <p:spPr bwMode="auto">
            <a:xfrm rot="5400000">
              <a:off x="19418074" y="379168"/>
              <a:ext cx="544563" cy="4964469"/>
            </a:xfrm>
            <a:prstGeom prst="round2SameRect">
              <a:avLst>
                <a:gd name="adj1" fmla="val 10725"/>
                <a:gd name="adj2" fmla="val 0"/>
              </a:avLst>
            </a:prstGeom>
            <a:solidFill>
              <a:srgbClr val="EEECE1">
                <a:lumMod val="50000"/>
              </a:srgbClr>
            </a:solidFill>
            <a:ln w="28575">
              <a:solidFill>
                <a:srgbClr val="EEECE1">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12">
              <a:extLst>
                <a:ext uri="{FF2B5EF4-FFF2-40B4-BE49-F238E27FC236}">
                  <a16:creationId xmlns:a16="http://schemas.microsoft.com/office/drawing/2014/main" id="{24B3A259-8848-90BA-D5E5-841041DB744C}"/>
                </a:ext>
              </a:extLst>
            </p:cNvPr>
            <p:cNvSpPr txBox="1"/>
            <p:nvPr/>
          </p:nvSpPr>
          <p:spPr>
            <a:xfrm>
              <a:off x="17591191" y="2605234"/>
              <a:ext cx="4400564" cy="383210"/>
            </a:xfrm>
            <a:prstGeom prst="rect">
              <a:avLst/>
            </a:prstGeom>
            <a:noFill/>
          </p:spPr>
          <p:txBody>
            <a:bodyPr wrap="none" rtlCol="0">
              <a:spAutoFit/>
            </a:bodyPr>
            <a:lstStyle/>
            <a:p>
              <a:pPr marL="0" marR="0" lvl="0" indent="0" defTabSz="2177278" eaLnBrk="1" fontAlgn="auto" latinLnBrk="0" hangingPunct="1">
                <a:lnSpc>
                  <a:spcPct val="100000"/>
                </a:lnSpc>
                <a:spcBef>
                  <a:spcPts val="0"/>
                </a:spcBef>
                <a:spcAft>
                  <a:spcPts val="0"/>
                </a:spcAft>
                <a:buClrTx/>
                <a:buSzTx/>
                <a:buFontTx/>
                <a:buNone/>
                <a:tabLst/>
                <a:defRPr/>
              </a:pPr>
              <a:r>
                <a:rPr lang="en-US" sz="3200" b="1" kern="1200">
                  <a:solidFill>
                    <a:prstClr val="white"/>
                  </a:solidFill>
                  <a:latin typeface="Tahoma" pitchFamily="34" charset="0"/>
                  <a:ea typeface="Tahoma" pitchFamily="34" charset="0"/>
                  <a:cs typeface="Tahoma" pitchFamily="34" charset="0"/>
                </a:rPr>
                <a:t>1. Phản ứng 1 chiều </a:t>
              </a:r>
              <a:endParaRPr kumimoji="0" lang="en-US" sz="32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grpSp>
      <p:sp>
        <p:nvSpPr>
          <p:cNvPr id="16" name="Hộp Văn bản 15">
            <a:extLst>
              <a:ext uri="{FF2B5EF4-FFF2-40B4-BE49-F238E27FC236}">
                <a16:creationId xmlns:a16="http://schemas.microsoft.com/office/drawing/2014/main" id="{CC090838-E6D4-1B12-64CA-A5CC3592ED7F}"/>
              </a:ext>
            </a:extLst>
          </p:cNvPr>
          <p:cNvSpPr txBox="1"/>
          <p:nvPr/>
        </p:nvSpPr>
        <p:spPr>
          <a:xfrm>
            <a:off x="3415668" y="3340348"/>
            <a:ext cx="19792685" cy="1481175"/>
          </a:xfrm>
          <a:prstGeom prst="rect">
            <a:avLst/>
          </a:prstGeom>
          <a:noFill/>
        </p:spPr>
        <p:txBody>
          <a:bodyPr wrap="square" rtlCol="0">
            <a:spAutoFit/>
          </a:bodyPr>
          <a:lstStyle/>
          <a:p>
            <a:pPr marL="259080" marR="30480" algn="just">
              <a:lnSpc>
                <a:spcPct val="150000"/>
              </a:lnSpc>
              <a:spcBef>
                <a:spcPts val="0"/>
              </a:spcBef>
              <a:spcAft>
                <a:spcPts val="0"/>
              </a:spcAft>
            </a:pPr>
            <a:r>
              <a:rPr lang="en-GB" sz="32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Phản ứng 1 chiều là phản ứng mà tại đó, các chất sản phẩm không phản ứng được với nhau tạo thành chất đầu. </a:t>
            </a:r>
            <a:endParaRPr lang="en-US" sz="3200" b="1">
              <a:effectLst/>
              <a:latin typeface="Times New Roman" panose="02020603050405020304" pitchFamily="18" charset="0"/>
              <a:ea typeface="Calibri" panose="020F0502020204030204" pitchFamily="34" charset="0"/>
              <a:cs typeface="Times New Roman" panose="02020603050405020304" pitchFamily="18" charset="0"/>
            </a:endParaRPr>
          </a:p>
          <a:p>
            <a:pPr marL="259080" marR="30480" algn="just">
              <a:lnSpc>
                <a:spcPct val="150000"/>
              </a:lnSpc>
              <a:spcBef>
                <a:spcPts val="0"/>
              </a:spcBef>
              <a:spcAft>
                <a:spcPts val="0"/>
              </a:spcAft>
            </a:pPr>
            <a:r>
              <a:rPr lang="en-GB" sz="32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PTHH được biểu diễn bằng mũi tên 1 chiều.</a:t>
            </a:r>
            <a:r>
              <a:rPr lang="en-GB"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b="1">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7" name="Group 167">
            <a:extLst>
              <a:ext uri="{FF2B5EF4-FFF2-40B4-BE49-F238E27FC236}">
                <a16:creationId xmlns:a16="http://schemas.microsoft.com/office/drawing/2014/main" id="{9441A3D0-269C-E3B2-8098-7E5A483758A7}"/>
              </a:ext>
            </a:extLst>
          </p:cNvPr>
          <p:cNvGrpSpPr/>
          <p:nvPr/>
        </p:nvGrpSpPr>
        <p:grpSpPr>
          <a:xfrm>
            <a:off x="743521" y="5056472"/>
            <a:ext cx="3794127" cy="927101"/>
            <a:chOff x="4867276" y="9361488"/>
            <a:chExt cx="3794125" cy="927101"/>
          </a:xfrm>
        </p:grpSpPr>
        <p:sp>
          <p:nvSpPr>
            <p:cNvPr id="18" name="Freeform 59">
              <a:extLst>
                <a:ext uri="{FF2B5EF4-FFF2-40B4-BE49-F238E27FC236}">
                  <a16:creationId xmlns:a16="http://schemas.microsoft.com/office/drawing/2014/main" id="{5D06AC67-09E5-96DE-7E8D-A3B4493B5662}"/>
                </a:ext>
              </a:extLst>
            </p:cNvPr>
            <p:cNvSpPr>
              <a:spLocks/>
            </p:cNvSpPr>
            <p:nvPr/>
          </p:nvSpPr>
          <p:spPr bwMode="auto">
            <a:xfrm>
              <a:off x="6351588" y="9713913"/>
              <a:ext cx="322262" cy="427038"/>
            </a:xfrm>
            <a:custGeom>
              <a:avLst/>
              <a:gdLst>
                <a:gd name="T0" fmla="*/ 86 w 86"/>
                <a:gd name="T1" fmla="*/ 8 h 114"/>
                <a:gd name="T2" fmla="*/ 86 w 86"/>
                <a:gd name="T3" fmla="*/ 35 h 114"/>
                <a:gd name="T4" fmla="*/ 54 w 86"/>
                <a:gd name="T5" fmla="*/ 24 h 114"/>
                <a:gd name="T6" fmla="*/ 33 w 86"/>
                <a:gd name="T7" fmla="*/ 33 h 114"/>
                <a:gd name="T8" fmla="*/ 24 w 86"/>
                <a:gd name="T9" fmla="*/ 58 h 114"/>
                <a:gd name="T10" fmla="*/ 33 w 86"/>
                <a:gd name="T11" fmla="*/ 82 h 114"/>
                <a:gd name="T12" fmla="*/ 56 w 86"/>
                <a:gd name="T13" fmla="*/ 91 h 114"/>
                <a:gd name="T14" fmla="*/ 86 w 86"/>
                <a:gd name="T15" fmla="*/ 81 h 114"/>
                <a:gd name="T16" fmla="*/ 86 w 86"/>
                <a:gd name="T17" fmla="*/ 108 h 114"/>
                <a:gd name="T18" fmla="*/ 53 w 86"/>
                <a:gd name="T19" fmla="*/ 114 h 114"/>
                <a:gd name="T20" fmla="*/ 15 w 86"/>
                <a:gd name="T21" fmla="*/ 98 h 114"/>
                <a:gd name="T22" fmla="*/ 0 w 86"/>
                <a:gd name="T23" fmla="*/ 58 h 114"/>
                <a:gd name="T24" fmla="*/ 15 w 86"/>
                <a:gd name="T25" fmla="*/ 17 h 114"/>
                <a:gd name="T26" fmla="*/ 54 w 86"/>
                <a:gd name="T27" fmla="*/ 0 h 114"/>
                <a:gd name="T28" fmla="*/ 86 w 86"/>
                <a:gd name="T29" fmla="*/ 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114">
                  <a:moveTo>
                    <a:pt x="86" y="8"/>
                  </a:moveTo>
                  <a:cubicBezTo>
                    <a:pt x="86" y="35"/>
                    <a:pt x="86" y="35"/>
                    <a:pt x="86" y="35"/>
                  </a:cubicBezTo>
                  <a:cubicBezTo>
                    <a:pt x="74" y="27"/>
                    <a:pt x="63" y="24"/>
                    <a:pt x="54" y="24"/>
                  </a:cubicBezTo>
                  <a:cubicBezTo>
                    <a:pt x="45" y="24"/>
                    <a:pt x="38" y="27"/>
                    <a:pt x="33" y="33"/>
                  </a:cubicBezTo>
                  <a:cubicBezTo>
                    <a:pt x="27" y="39"/>
                    <a:pt x="24" y="48"/>
                    <a:pt x="24" y="58"/>
                  </a:cubicBezTo>
                  <a:cubicBezTo>
                    <a:pt x="24" y="68"/>
                    <a:pt x="27" y="76"/>
                    <a:pt x="33" y="82"/>
                  </a:cubicBezTo>
                  <a:cubicBezTo>
                    <a:pt x="39" y="88"/>
                    <a:pt x="46" y="91"/>
                    <a:pt x="56" y="91"/>
                  </a:cubicBezTo>
                  <a:cubicBezTo>
                    <a:pt x="64" y="91"/>
                    <a:pt x="74" y="87"/>
                    <a:pt x="86" y="81"/>
                  </a:cubicBezTo>
                  <a:cubicBezTo>
                    <a:pt x="86" y="108"/>
                    <a:pt x="86" y="108"/>
                    <a:pt x="86" y="108"/>
                  </a:cubicBezTo>
                  <a:cubicBezTo>
                    <a:pt x="73" y="112"/>
                    <a:pt x="62" y="114"/>
                    <a:pt x="53" y="114"/>
                  </a:cubicBezTo>
                  <a:cubicBezTo>
                    <a:pt x="38" y="114"/>
                    <a:pt x="26" y="109"/>
                    <a:pt x="15" y="98"/>
                  </a:cubicBezTo>
                  <a:cubicBezTo>
                    <a:pt x="5" y="87"/>
                    <a:pt x="0" y="73"/>
                    <a:pt x="0" y="58"/>
                  </a:cubicBezTo>
                  <a:cubicBezTo>
                    <a:pt x="0" y="42"/>
                    <a:pt x="5" y="28"/>
                    <a:pt x="15" y="17"/>
                  </a:cubicBezTo>
                  <a:cubicBezTo>
                    <a:pt x="26" y="6"/>
                    <a:pt x="39" y="0"/>
                    <a:pt x="54" y="0"/>
                  </a:cubicBezTo>
                  <a:cubicBezTo>
                    <a:pt x="64" y="0"/>
                    <a:pt x="74" y="3"/>
                    <a:pt x="86" y="8"/>
                  </a:cubicBez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2177278">
                <a:buClrTx/>
                <a:buFontTx/>
                <a:buNone/>
              </a:pPr>
              <a:endParaRPr lang="en-US" sz="4400" b="1" kern="120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9" name="Freeform 60">
              <a:extLst>
                <a:ext uri="{FF2B5EF4-FFF2-40B4-BE49-F238E27FC236}">
                  <a16:creationId xmlns:a16="http://schemas.microsoft.com/office/drawing/2014/main" id="{88C1CE44-42F0-9291-5379-B6FED87EFE9C}"/>
                </a:ext>
              </a:extLst>
            </p:cNvPr>
            <p:cNvSpPr>
              <a:spLocks/>
            </p:cNvSpPr>
            <p:nvPr/>
          </p:nvSpPr>
          <p:spPr bwMode="auto">
            <a:xfrm>
              <a:off x="6738938" y="9721851"/>
              <a:ext cx="325437" cy="415925"/>
            </a:xfrm>
            <a:custGeom>
              <a:avLst/>
              <a:gdLst>
                <a:gd name="T0" fmla="*/ 0 w 205"/>
                <a:gd name="T1" fmla="*/ 0 h 262"/>
                <a:gd name="T2" fmla="*/ 56 w 205"/>
                <a:gd name="T3" fmla="*/ 0 h 262"/>
                <a:gd name="T4" fmla="*/ 56 w 205"/>
                <a:gd name="T5" fmla="*/ 99 h 262"/>
                <a:gd name="T6" fmla="*/ 148 w 205"/>
                <a:gd name="T7" fmla="*/ 99 h 262"/>
                <a:gd name="T8" fmla="*/ 148 w 205"/>
                <a:gd name="T9" fmla="*/ 0 h 262"/>
                <a:gd name="T10" fmla="*/ 205 w 205"/>
                <a:gd name="T11" fmla="*/ 0 h 262"/>
                <a:gd name="T12" fmla="*/ 205 w 205"/>
                <a:gd name="T13" fmla="*/ 262 h 262"/>
                <a:gd name="T14" fmla="*/ 148 w 205"/>
                <a:gd name="T15" fmla="*/ 262 h 262"/>
                <a:gd name="T16" fmla="*/ 148 w 205"/>
                <a:gd name="T17" fmla="*/ 156 h 262"/>
                <a:gd name="T18" fmla="*/ 56 w 205"/>
                <a:gd name="T19" fmla="*/ 156 h 262"/>
                <a:gd name="T20" fmla="*/ 56 w 205"/>
                <a:gd name="T21" fmla="*/ 262 h 262"/>
                <a:gd name="T22" fmla="*/ 0 w 205"/>
                <a:gd name="T23" fmla="*/ 262 h 262"/>
                <a:gd name="T24" fmla="*/ 0 w 205"/>
                <a:gd name="T25"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5" h="262">
                  <a:moveTo>
                    <a:pt x="0" y="0"/>
                  </a:moveTo>
                  <a:lnTo>
                    <a:pt x="56" y="0"/>
                  </a:lnTo>
                  <a:lnTo>
                    <a:pt x="56" y="99"/>
                  </a:lnTo>
                  <a:lnTo>
                    <a:pt x="148" y="99"/>
                  </a:lnTo>
                  <a:lnTo>
                    <a:pt x="148" y="0"/>
                  </a:lnTo>
                  <a:lnTo>
                    <a:pt x="205" y="0"/>
                  </a:lnTo>
                  <a:lnTo>
                    <a:pt x="205" y="262"/>
                  </a:lnTo>
                  <a:lnTo>
                    <a:pt x="148" y="262"/>
                  </a:lnTo>
                  <a:lnTo>
                    <a:pt x="148" y="156"/>
                  </a:lnTo>
                  <a:lnTo>
                    <a:pt x="56" y="156"/>
                  </a:lnTo>
                  <a:lnTo>
                    <a:pt x="56" y="262"/>
                  </a:lnTo>
                  <a:lnTo>
                    <a:pt x="0" y="262"/>
                  </a:lnTo>
                  <a:lnTo>
                    <a:pt x="0" y="0"/>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2177278">
                <a:buClrTx/>
                <a:buFontTx/>
                <a:buNone/>
              </a:pPr>
              <a:endParaRPr lang="en-US" sz="4400" b="1" kern="120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0" name="Freeform 61">
              <a:extLst>
                <a:ext uri="{FF2B5EF4-FFF2-40B4-BE49-F238E27FC236}">
                  <a16:creationId xmlns:a16="http://schemas.microsoft.com/office/drawing/2014/main" id="{982F7973-B479-5CFC-7683-8FCB138CBC56}"/>
                </a:ext>
              </a:extLst>
            </p:cNvPr>
            <p:cNvSpPr>
              <a:spLocks/>
            </p:cNvSpPr>
            <p:nvPr/>
          </p:nvSpPr>
          <p:spPr bwMode="auto">
            <a:xfrm>
              <a:off x="7150100" y="9721851"/>
              <a:ext cx="327025" cy="419100"/>
            </a:xfrm>
            <a:custGeom>
              <a:avLst/>
              <a:gdLst>
                <a:gd name="T0" fmla="*/ 0 w 87"/>
                <a:gd name="T1" fmla="*/ 0 h 112"/>
                <a:gd name="T2" fmla="*/ 24 w 87"/>
                <a:gd name="T3" fmla="*/ 0 h 112"/>
                <a:gd name="T4" fmla="*/ 24 w 87"/>
                <a:gd name="T5" fmla="*/ 67 h 112"/>
                <a:gd name="T6" fmla="*/ 29 w 87"/>
                <a:gd name="T7" fmla="*/ 83 h 112"/>
                <a:gd name="T8" fmla="*/ 43 w 87"/>
                <a:gd name="T9" fmla="*/ 88 h 112"/>
                <a:gd name="T10" fmla="*/ 58 w 87"/>
                <a:gd name="T11" fmla="*/ 83 h 112"/>
                <a:gd name="T12" fmla="*/ 63 w 87"/>
                <a:gd name="T13" fmla="*/ 66 h 112"/>
                <a:gd name="T14" fmla="*/ 63 w 87"/>
                <a:gd name="T15" fmla="*/ 0 h 112"/>
                <a:gd name="T16" fmla="*/ 87 w 87"/>
                <a:gd name="T17" fmla="*/ 0 h 112"/>
                <a:gd name="T18" fmla="*/ 87 w 87"/>
                <a:gd name="T19" fmla="*/ 71 h 112"/>
                <a:gd name="T20" fmla="*/ 82 w 87"/>
                <a:gd name="T21" fmla="*/ 91 h 112"/>
                <a:gd name="T22" fmla="*/ 67 w 87"/>
                <a:gd name="T23" fmla="*/ 107 h 112"/>
                <a:gd name="T24" fmla="*/ 44 w 87"/>
                <a:gd name="T25" fmla="*/ 112 h 112"/>
                <a:gd name="T26" fmla="*/ 11 w 87"/>
                <a:gd name="T27" fmla="*/ 99 h 112"/>
                <a:gd name="T28" fmla="*/ 0 w 87"/>
                <a:gd name="T29" fmla="*/ 73 h 112"/>
                <a:gd name="T30" fmla="*/ 0 w 87"/>
                <a:gd name="T31"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7" h="112">
                  <a:moveTo>
                    <a:pt x="0" y="0"/>
                  </a:moveTo>
                  <a:cubicBezTo>
                    <a:pt x="24" y="0"/>
                    <a:pt x="24" y="0"/>
                    <a:pt x="24" y="0"/>
                  </a:cubicBezTo>
                  <a:cubicBezTo>
                    <a:pt x="24" y="67"/>
                    <a:pt x="24" y="67"/>
                    <a:pt x="24" y="67"/>
                  </a:cubicBezTo>
                  <a:cubicBezTo>
                    <a:pt x="24" y="74"/>
                    <a:pt x="26" y="79"/>
                    <a:pt x="29" y="83"/>
                  </a:cubicBezTo>
                  <a:cubicBezTo>
                    <a:pt x="33" y="86"/>
                    <a:pt x="37" y="88"/>
                    <a:pt x="43" y="88"/>
                  </a:cubicBezTo>
                  <a:cubicBezTo>
                    <a:pt x="49" y="88"/>
                    <a:pt x="54" y="86"/>
                    <a:pt x="58" y="83"/>
                  </a:cubicBezTo>
                  <a:cubicBezTo>
                    <a:pt x="62" y="79"/>
                    <a:pt x="63" y="73"/>
                    <a:pt x="63" y="66"/>
                  </a:cubicBezTo>
                  <a:cubicBezTo>
                    <a:pt x="63" y="0"/>
                    <a:pt x="63" y="0"/>
                    <a:pt x="63" y="0"/>
                  </a:cubicBezTo>
                  <a:cubicBezTo>
                    <a:pt x="87" y="0"/>
                    <a:pt x="87" y="0"/>
                    <a:pt x="87" y="0"/>
                  </a:cubicBezTo>
                  <a:cubicBezTo>
                    <a:pt x="87" y="71"/>
                    <a:pt x="87" y="71"/>
                    <a:pt x="87" y="71"/>
                  </a:cubicBezTo>
                  <a:cubicBezTo>
                    <a:pt x="87" y="78"/>
                    <a:pt x="85" y="84"/>
                    <a:pt x="82" y="91"/>
                  </a:cubicBezTo>
                  <a:cubicBezTo>
                    <a:pt x="79" y="98"/>
                    <a:pt x="74" y="103"/>
                    <a:pt x="67" y="107"/>
                  </a:cubicBezTo>
                  <a:cubicBezTo>
                    <a:pt x="60" y="110"/>
                    <a:pt x="53" y="112"/>
                    <a:pt x="44" y="112"/>
                  </a:cubicBezTo>
                  <a:cubicBezTo>
                    <a:pt x="29" y="112"/>
                    <a:pt x="18" y="108"/>
                    <a:pt x="11" y="99"/>
                  </a:cubicBezTo>
                  <a:cubicBezTo>
                    <a:pt x="4" y="91"/>
                    <a:pt x="0" y="82"/>
                    <a:pt x="0" y="73"/>
                  </a:cubicBezTo>
                  <a:lnTo>
                    <a:pt x="0" y="0"/>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2177278">
                <a:buClrTx/>
                <a:buFontTx/>
                <a:buNone/>
              </a:pPr>
              <a:endParaRPr lang="en-US" sz="4400" b="1" kern="120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1" name="Freeform 62">
              <a:extLst>
                <a:ext uri="{FF2B5EF4-FFF2-40B4-BE49-F238E27FC236}">
                  <a16:creationId xmlns:a16="http://schemas.microsoft.com/office/drawing/2014/main" id="{BA962CC3-4C2C-24E9-301E-20DADC2604B8}"/>
                </a:ext>
              </a:extLst>
            </p:cNvPr>
            <p:cNvSpPr>
              <a:spLocks/>
            </p:cNvSpPr>
            <p:nvPr/>
          </p:nvSpPr>
          <p:spPr bwMode="auto">
            <a:xfrm>
              <a:off x="7705725" y="9721851"/>
              <a:ext cx="352425" cy="415925"/>
            </a:xfrm>
            <a:custGeom>
              <a:avLst/>
              <a:gdLst>
                <a:gd name="T0" fmla="*/ 0 w 222"/>
                <a:gd name="T1" fmla="*/ 0 h 262"/>
                <a:gd name="T2" fmla="*/ 62 w 222"/>
                <a:gd name="T3" fmla="*/ 0 h 262"/>
                <a:gd name="T4" fmla="*/ 109 w 222"/>
                <a:gd name="T5" fmla="*/ 80 h 262"/>
                <a:gd name="T6" fmla="*/ 158 w 222"/>
                <a:gd name="T7" fmla="*/ 0 h 262"/>
                <a:gd name="T8" fmla="*/ 222 w 222"/>
                <a:gd name="T9" fmla="*/ 0 h 262"/>
                <a:gd name="T10" fmla="*/ 137 w 222"/>
                <a:gd name="T11" fmla="*/ 139 h 262"/>
                <a:gd name="T12" fmla="*/ 137 w 222"/>
                <a:gd name="T13" fmla="*/ 262 h 262"/>
                <a:gd name="T14" fmla="*/ 83 w 222"/>
                <a:gd name="T15" fmla="*/ 262 h 262"/>
                <a:gd name="T16" fmla="*/ 83 w 222"/>
                <a:gd name="T17" fmla="*/ 139 h 262"/>
                <a:gd name="T18" fmla="*/ 0 w 222"/>
                <a:gd name="T19"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262">
                  <a:moveTo>
                    <a:pt x="0" y="0"/>
                  </a:moveTo>
                  <a:lnTo>
                    <a:pt x="62" y="0"/>
                  </a:lnTo>
                  <a:lnTo>
                    <a:pt x="109" y="80"/>
                  </a:lnTo>
                  <a:lnTo>
                    <a:pt x="158" y="0"/>
                  </a:lnTo>
                  <a:lnTo>
                    <a:pt x="222" y="0"/>
                  </a:lnTo>
                  <a:lnTo>
                    <a:pt x="137" y="139"/>
                  </a:lnTo>
                  <a:lnTo>
                    <a:pt x="137" y="262"/>
                  </a:lnTo>
                  <a:lnTo>
                    <a:pt x="83" y="262"/>
                  </a:lnTo>
                  <a:lnTo>
                    <a:pt x="83" y="139"/>
                  </a:lnTo>
                  <a:lnTo>
                    <a:pt x="0" y="0"/>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2177278">
                <a:buClrTx/>
                <a:buFontTx/>
                <a:buNone/>
              </a:pPr>
              <a:endParaRPr lang="en-US" sz="4400" b="1" kern="120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2" name="Freeform 63">
              <a:extLst>
                <a:ext uri="{FF2B5EF4-FFF2-40B4-BE49-F238E27FC236}">
                  <a16:creationId xmlns:a16="http://schemas.microsoft.com/office/drawing/2014/main" id="{F6827642-9049-1B6C-CADF-40B4EB2A5975}"/>
                </a:ext>
              </a:extLst>
            </p:cNvPr>
            <p:cNvSpPr>
              <a:spLocks/>
            </p:cNvSpPr>
            <p:nvPr/>
          </p:nvSpPr>
          <p:spPr bwMode="auto">
            <a:xfrm>
              <a:off x="7292975" y="9601201"/>
              <a:ext cx="153987" cy="93663"/>
            </a:xfrm>
            <a:custGeom>
              <a:avLst/>
              <a:gdLst>
                <a:gd name="T0" fmla="*/ 36 w 97"/>
                <a:gd name="T1" fmla="*/ 0 h 59"/>
                <a:gd name="T2" fmla="*/ 97 w 97"/>
                <a:gd name="T3" fmla="*/ 0 h 59"/>
                <a:gd name="T4" fmla="*/ 36 w 97"/>
                <a:gd name="T5" fmla="*/ 59 h 59"/>
                <a:gd name="T6" fmla="*/ 0 w 97"/>
                <a:gd name="T7" fmla="*/ 59 h 59"/>
                <a:gd name="T8" fmla="*/ 36 w 97"/>
                <a:gd name="T9" fmla="*/ 0 h 59"/>
              </a:gdLst>
              <a:ahLst/>
              <a:cxnLst>
                <a:cxn ang="0">
                  <a:pos x="T0" y="T1"/>
                </a:cxn>
                <a:cxn ang="0">
                  <a:pos x="T2" y="T3"/>
                </a:cxn>
                <a:cxn ang="0">
                  <a:pos x="T4" y="T5"/>
                </a:cxn>
                <a:cxn ang="0">
                  <a:pos x="T6" y="T7"/>
                </a:cxn>
                <a:cxn ang="0">
                  <a:pos x="T8" y="T9"/>
                </a:cxn>
              </a:cxnLst>
              <a:rect l="0" t="0" r="r" b="b"/>
              <a:pathLst>
                <a:path w="97" h="59">
                  <a:moveTo>
                    <a:pt x="36" y="0"/>
                  </a:moveTo>
                  <a:lnTo>
                    <a:pt x="97" y="0"/>
                  </a:lnTo>
                  <a:lnTo>
                    <a:pt x="36" y="59"/>
                  </a:lnTo>
                  <a:lnTo>
                    <a:pt x="0" y="59"/>
                  </a:lnTo>
                  <a:lnTo>
                    <a:pt x="36" y="0"/>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2177278">
                <a:buClrTx/>
                <a:buFontTx/>
                <a:buNone/>
              </a:pPr>
              <a:endParaRPr lang="en-US" sz="4400" b="1" kern="120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3" name="Freeform 64">
              <a:extLst>
                <a:ext uri="{FF2B5EF4-FFF2-40B4-BE49-F238E27FC236}">
                  <a16:creationId xmlns:a16="http://schemas.microsoft.com/office/drawing/2014/main" id="{EEBB9657-4E2B-FD34-C8D5-292DFF69027E}"/>
                </a:ext>
              </a:extLst>
            </p:cNvPr>
            <p:cNvSpPr>
              <a:spLocks/>
            </p:cNvSpPr>
            <p:nvPr/>
          </p:nvSpPr>
          <p:spPr bwMode="auto">
            <a:xfrm>
              <a:off x="7867650" y="9601201"/>
              <a:ext cx="157162" cy="93663"/>
            </a:xfrm>
            <a:custGeom>
              <a:avLst/>
              <a:gdLst>
                <a:gd name="T0" fmla="*/ 35 w 99"/>
                <a:gd name="T1" fmla="*/ 0 h 59"/>
                <a:gd name="T2" fmla="*/ 99 w 99"/>
                <a:gd name="T3" fmla="*/ 0 h 59"/>
                <a:gd name="T4" fmla="*/ 35 w 99"/>
                <a:gd name="T5" fmla="*/ 59 h 59"/>
                <a:gd name="T6" fmla="*/ 0 w 99"/>
                <a:gd name="T7" fmla="*/ 59 h 59"/>
                <a:gd name="T8" fmla="*/ 35 w 99"/>
                <a:gd name="T9" fmla="*/ 0 h 59"/>
              </a:gdLst>
              <a:ahLst/>
              <a:cxnLst>
                <a:cxn ang="0">
                  <a:pos x="T0" y="T1"/>
                </a:cxn>
                <a:cxn ang="0">
                  <a:pos x="T2" y="T3"/>
                </a:cxn>
                <a:cxn ang="0">
                  <a:pos x="T4" y="T5"/>
                </a:cxn>
                <a:cxn ang="0">
                  <a:pos x="T6" y="T7"/>
                </a:cxn>
                <a:cxn ang="0">
                  <a:pos x="T8" y="T9"/>
                </a:cxn>
              </a:cxnLst>
              <a:rect l="0" t="0" r="r" b="b"/>
              <a:pathLst>
                <a:path w="99" h="59">
                  <a:moveTo>
                    <a:pt x="35" y="0"/>
                  </a:moveTo>
                  <a:lnTo>
                    <a:pt x="99" y="0"/>
                  </a:lnTo>
                  <a:lnTo>
                    <a:pt x="35" y="59"/>
                  </a:lnTo>
                  <a:lnTo>
                    <a:pt x="0" y="59"/>
                  </a:lnTo>
                  <a:lnTo>
                    <a:pt x="35" y="0"/>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2177278">
                <a:buClrTx/>
                <a:buFontTx/>
                <a:buNone/>
              </a:pPr>
              <a:endParaRPr lang="en-US" sz="4400" b="1" kern="120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4" name="Freeform 65">
              <a:extLst>
                <a:ext uri="{FF2B5EF4-FFF2-40B4-BE49-F238E27FC236}">
                  <a16:creationId xmlns:a16="http://schemas.microsoft.com/office/drawing/2014/main" id="{E22E28C3-5CDD-E245-DB5B-A67636408BAE}"/>
                </a:ext>
              </a:extLst>
            </p:cNvPr>
            <p:cNvSpPr>
              <a:spLocks/>
            </p:cNvSpPr>
            <p:nvPr/>
          </p:nvSpPr>
          <p:spPr bwMode="auto">
            <a:xfrm>
              <a:off x="4867276" y="9871076"/>
              <a:ext cx="3794125" cy="417513"/>
            </a:xfrm>
            <a:custGeom>
              <a:avLst/>
              <a:gdLst>
                <a:gd name="T0" fmla="*/ 1005 w 1012"/>
                <a:gd name="T1" fmla="*/ 72 h 111"/>
                <a:gd name="T2" fmla="*/ 376 w 1012"/>
                <a:gd name="T3" fmla="*/ 72 h 111"/>
                <a:gd name="T4" fmla="*/ 360 w 1012"/>
                <a:gd name="T5" fmla="*/ 51 h 111"/>
                <a:gd name="T6" fmla="*/ 374 w 1012"/>
                <a:gd name="T7" fmla="*/ 20 h 111"/>
                <a:gd name="T8" fmla="*/ 366 w 1012"/>
                <a:gd name="T9" fmla="*/ 0 h 111"/>
                <a:gd name="T10" fmla="*/ 85 w 1012"/>
                <a:gd name="T11" fmla="*/ 0 h 111"/>
                <a:gd name="T12" fmla="*/ 53 w 1012"/>
                <a:gd name="T13" fmla="*/ 20 h 111"/>
                <a:gd name="T14" fmla="*/ 6 w 1012"/>
                <a:gd name="T15" fmla="*/ 91 h 111"/>
                <a:gd name="T16" fmla="*/ 15 w 1012"/>
                <a:gd name="T17" fmla="*/ 111 h 111"/>
                <a:gd name="T18" fmla="*/ 199 w 1012"/>
                <a:gd name="T19" fmla="*/ 111 h 111"/>
                <a:gd name="T20" fmla="*/ 296 w 1012"/>
                <a:gd name="T21" fmla="*/ 111 h 111"/>
                <a:gd name="T22" fmla="*/ 1005 w 1012"/>
                <a:gd name="T23" fmla="*/ 111 h 111"/>
                <a:gd name="T24" fmla="*/ 1012 w 1012"/>
                <a:gd name="T25" fmla="*/ 102 h 111"/>
                <a:gd name="T26" fmla="*/ 1012 w 1012"/>
                <a:gd name="T27" fmla="*/ 80 h 111"/>
                <a:gd name="T28" fmla="*/ 1005 w 1012"/>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12" h="111">
                  <a:moveTo>
                    <a:pt x="1005" y="72"/>
                  </a:moveTo>
                  <a:cubicBezTo>
                    <a:pt x="1005" y="72"/>
                    <a:pt x="423" y="72"/>
                    <a:pt x="376" y="72"/>
                  </a:cubicBezTo>
                  <a:cubicBezTo>
                    <a:pt x="350" y="72"/>
                    <a:pt x="355" y="63"/>
                    <a:pt x="360" y="51"/>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005" y="111"/>
                    <a:pt x="1005" y="111"/>
                    <a:pt x="1005" y="111"/>
                  </a:cubicBezTo>
                  <a:cubicBezTo>
                    <a:pt x="1009" y="111"/>
                    <a:pt x="1012" y="107"/>
                    <a:pt x="1012" y="102"/>
                  </a:cubicBezTo>
                  <a:cubicBezTo>
                    <a:pt x="1012" y="80"/>
                    <a:pt x="1012" y="80"/>
                    <a:pt x="1012" y="80"/>
                  </a:cubicBezTo>
                  <a:cubicBezTo>
                    <a:pt x="1012" y="76"/>
                    <a:pt x="1009" y="72"/>
                    <a:pt x="1005" y="72"/>
                  </a:cubicBezTo>
                  <a:close/>
                </a:path>
              </a:pathLst>
            </a:custGeom>
            <a:solidFill>
              <a:srgbClr val="FCD0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2177278">
                <a:buClrTx/>
                <a:buFontTx/>
                <a:buNone/>
              </a:pPr>
              <a:endParaRPr lang="en-US" sz="4400" b="1" kern="120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5" name="Oval 66">
              <a:extLst>
                <a:ext uri="{FF2B5EF4-FFF2-40B4-BE49-F238E27FC236}">
                  <a16:creationId xmlns:a16="http://schemas.microsoft.com/office/drawing/2014/main" id="{C477AE9D-9BDB-5165-1F0F-1BBB956E75E8}"/>
                </a:ext>
              </a:extLst>
            </p:cNvPr>
            <p:cNvSpPr>
              <a:spLocks noChangeArrowheads="1"/>
            </p:cNvSpPr>
            <p:nvPr/>
          </p:nvSpPr>
          <p:spPr bwMode="auto">
            <a:xfrm>
              <a:off x="5497513" y="10044113"/>
              <a:ext cx="179387" cy="179388"/>
            </a:xfrm>
            <a:prstGeom prst="ellipse">
              <a:avLst/>
            </a:pr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2177278">
                <a:buClrTx/>
                <a:buFontTx/>
                <a:buNone/>
              </a:pPr>
              <a:endParaRPr lang="en-US" sz="4400" b="1" kern="120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6" name="Freeform 67">
              <a:extLst>
                <a:ext uri="{FF2B5EF4-FFF2-40B4-BE49-F238E27FC236}">
                  <a16:creationId xmlns:a16="http://schemas.microsoft.com/office/drawing/2014/main" id="{DC959FBC-A76B-9483-467D-EC6491BD3259}"/>
                </a:ext>
              </a:extLst>
            </p:cNvPr>
            <p:cNvSpPr>
              <a:spLocks/>
            </p:cNvSpPr>
            <p:nvPr/>
          </p:nvSpPr>
          <p:spPr bwMode="auto">
            <a:xfrm>
              <a:off x="5475288" y="9361488"/>
              <a:ext cx="220662" cy="649288"/>
            </a:xfrm>
            <a:custGeom>
              <a:avLst/>
              <a:gdLst>
                <a:gd name="T0" fmla="*/ 49 w 59"/>
                <a:gd name="T1" fmla="*/ 156 h 173"/>
                <a:gd name="T2" fmla="*/ 33 w 59"/>
                <a:gd name="T3" fmla="*/ 173 h 173"/>
                <a:gd name="T4" fmla="*/ 29 w 59"/>
                <a:gd name="T5" fmla="*/ 173 h 173"/>
                <a:gd name="T6" fmla="*/ 13 w 59"/>
                <a:gd name="T7" fmla="*/ 156 h 173"/>
                <a:gd name="T8" fmla="*/ 0 w 59"/>
                <a:gd name="T9" fmla="*/ 30 h 173"/>
                <a:gd name="T10" fmla="*/ 29 w 59"/>
                <a:gd name="T11" fmla="*/ 0 h 173"/>
                <a:gd name="T12" fmla="*/ 59 w 59"/>
                <a:gd name="T13" fmla="*/ 30 h 173"/>
                <a:gd name="T14" fmla="*/ 49 w 59"/>
                <a:gd name="T15" fmla="*/ 156 h 173"/>
                <a:gd name="T16" fmla="*/ 49 w 59"/>
                <a:gd name="T17" fmla="*/ 156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73">
                  <a:moveTo>
                    <a:pt x="49" y="156"/>
                  </a:moveTo>
                  <a:cubicBezTo>
                    <a:pt x="49" y="165"/>
                    <a:pt x="42" y="173"/>
                    <a:pt x="33" y="173"/>
                  </a:cubicBezTo>
                  <a:cubicBezTo>
                    <a:pt x="29" y="173"/>
                    <a:pt x="29" y="173"/>
                    <a:pt x="29" y="173"/>
                  </a:cubicBezTo>
                  <a:cubicBezTo>
                    <a:pt x="20" y="173"/>
                    <a:pt x="13" y="165"/>
                    <a:pt x="13" y="156"/>
                  </a:cubicBezTo>
                  <a:cubicBezTo>
                    <a:pt x="0" y="30"/>
                    <a:pt x="0" y="30"/>
                    <a:pt x="0" y="30"/>
                  </a:cubicBezTo>
                  <a:cubicBezTo>
                    <a:pt x="0" y="21"/>
                    <a:pt x="8" y="0"/>
                    <a:pt x="29" y="0"/>
                  </a:cubicBezTo>
                  <a:cubicBezTo>
                    <a:pt x="51" y="0"/>
                    <a:pt x="59" y="21"/>
                    <a:pt x="59" y="30"/>
                  </a:cubicBezTo>
                  <a:cubicBezTo>
                    <a:pt x="49" y="156"/>
                    <a:pt x="49" y="156"/>
                    <a:pt x="49" y="156"/>
                  </a:cubicBezTo>
                  <a:cubicBezTo>
                    <a:pt x="49" y="156"/>
                    <a:pt x="49" y="156"/>
                    <a:pt x="49" y="156"/>
                  </a:cubicBez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2177278">
                <a:buClrTx/>
                <a:buFontTx/>
                <a:buNone/>
              </a:pPr>
              <a:endParaRPr lang="en-US" sz="4400" b="1" kern="120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27" name="Group 10">
            <a:extLst>
              <a:ext uri="{FF2B5EF4-FFF2-40B4-BE49-F238E27FC236}">
                <a16:creationId xmlns:a16="http://schemas.microsoft.com/office/drawing/2014/main" id="{B1FEBAAB-8059-C5C3-B425-98B2C3ED6B2C}"/>
              </a:ext>
            </a:extLst>
          </p:cNvPr>
          <p:cNvGrpSpPr/>
          <p:nvPr/>
        </p:nvGrpSpPr>
        <p:grpSpPr>
          <a:xfrm>
            <a:off x="743521" y="6758004"/>
            <a:ext cx="23122115" cy="2002538"/>
            <a:chOff x="743521" y="6758004"/>
            <a:chExt cx="23122115" cy="2002538"/>
          </a:xfrm>
        </p:grpSpPr>
        <p:grpSp>
          <p:nvGrpSpPr>
            <p:cNvPr id="28" name="Group 54">
              <a:extLst>
                <a:ext uri="{FF2B5EF4-FFF2-40B4-BE49-F238E27FC236}">
                  <a16:creationId xmlns:a16="http://schemas.microsoft.com/office/drawing/2014/main" id="{BE599DA6-88BF-DD50-3F74-59E58CEAFA6E}"/>
                </a:ext>
              </a:extLst>
            </p:cNvPr>
            <p:cNvGrpSpPr/>
            <p:nvPr/>
          </p:nvGrpSpPr>
          <p:grpSpPr>
            <a:xfrm>
              <a:off x="743521" y="6758004"/>
              <a:ext cx="22884349" cy="2002538"/>
              <a:chOff x="1268077" y="3405486"/>
              <a:chExt cx="22884349" cy="2002538"/>
            </a:xfrm>
          </p:grpSpPr>
          <p:sp>
            <p:nvSpPr>
              <p:cNvPr id="31" name="Rounded Rectangle 148">
                <a:extLst>
                  <a:ext uri="{FF2B5EF4-FFF2-40B4-BE49-F238E27FC236}">
                    <a16:creationId xmlns:a16="http://schemas.microsoft.com/office/drawing/2014/main" id="{FFF2848A-7132-1B6E-C5D6-AA1FCE6426E0}"/>
                  </a:ext>
                </a:extLst>
              </p:cNvPr>
              <p:cNvSpPr/>
              <p:nvPr/>
            </p:nvSpPr>
            <p:spPr>
              <a:xfrm>
                <a:off x="1268077" y="3790950"/>
                <a:ext cx="22884349" cy="1617074"/>
              </a:xfrm>
              <a:prstGeom prst="roundRect">
                <a:avLst>
                  <a:gd name="adj" fmla="val 12069"/>
                </a:avLst>
              </a:prstGeom>
              <a:solidFill>
                <a:srgbClr val="F79646">
                  <a:lumMod val="20000"/>
                  <a:lumOff val="80000"/>
                </a:srgbClr>
              </a:solidFill>
              <a:ln w="28575" cap="flat" cmpd="sng" algn="ctr">
                <a:solidFill>
                  <a:srgbClr val="F79646">
                    <a:lumMod val="75000"/>
                  </a:srgbClr>
                </a:solid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r>
                  <a:rPr kumimoji="0" lang="vi-VN" sz="4300" b="0" i="0" u="none" strike="noStrike" kern="1200" cap="none" spc="0" normalizeH="0" baseline="0" noProof="0">
                    <a:ln>
                      <a:noFill/>
                    </a:ln>
                    <a:solidFill>
                      <a:prstClr val="white"/>
                    </a:solidFill>
                    <a:effectLst/>
                    <a:uLnTx/>
                    <a:uFillTx/>
                    <a:latin typeface="Arial" panose="020B0604020202020204" pitchFamily="34" charset="0"/>
                    <a:ea typeface="+mn-ea"/>
                    <a:cs typeface="+mn-cs"/>
                  </a:rPr>
                  <a:t>`</a:t>
                </a:r>
                <a:r>
                  <a:rPr kumimoji="0" lang="en-US" sz="4300" b="0" i="0" u="none" strike="noStrike" kern="1200" cap="none" spc="0" normalizeH="0" baseline="0" noProof="0">
                    <a:ln>
                      <a:noFill/>
                    </a:ln>
                    <a:solidFill>
                      <a:prstClr val="white"/>
                    </a:solidFill>
                    <a:effectLst/>
                    <a:uLnTx/>
                    <a:uFillTx/>
                    <a:latin typeface="Arial" panose="020B0604020202020204" pitchFamily="34" charset="0"/>
                    <a:ea typeface="+mn-ea"/>
                    <a:cs typeface="+mn-cs"/>
                  </a:rPr>
                  <a:t> </a:t>
                </a: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grpSp>
            <p:nvGrpSpPr>
              <p:cNvPr id="32" name="Group 67">
                <a:extLst>
                  <a:ext uri="{FF2B5EF4-FFF2-40B4-BE49-F238E27FC236}">
                    <a16:creationId xmlns:a16="http://schemas.microsoft.com/office/drawing/2014/main" id="{B6A2287D-6EFE-5728-D473-DEA183631FBB}"/>
                  </a:ext>
                </a:extLst>
              </p:cNvPr>
              <p:cNvGrpSpPr/>
              <p:nvPr/>
            </p:nvGrpSpPr>
            <p:grpSpPr>
              <a:xfrm>
                <a:off x="1268078" y="3405486"/>
                <a:ext cx="3251532" cy="940513"/>
                <a:chOff x="1311958" y="3405486"/>
                <a:chExt cx="3251532" cy="940513"/>
              </a:xfrm>
            </p:grpSpPr>
            <p:sp>
              <p:nvSpPr>
                <p:cNvPr id="33" name="Freeform 20">
                  <a:extLst>
                    <a:ext uri="{FF2B5EF4-FFF2-40B4-BE49-F238E27FC236}">
                      <a16:creationId xmlns:a16="http://schemas.microsoft.com/office/drawing/2014/main" id="{C1AC3889-6AAE-3807-88A4-A83458BA863A}"/>
                    </a:ext>
                  </a:extLst>
                </p:cNvPr>
                <p:cNvSpPr>
                  <a:spLocks/>
                </p:cNvSpPr>
                <p:nvPr/>
              </p:nvSpPr>
              <p:spPr bwMode="auto">
                <a:xfrm rot="5400000">
                  <a:off x="2921386" y="2671082"/>
                  <a:ext cx="793396" cy="2490813"/>
                </a:xfrm>
                <a:prstGeom prst="round2SameRect">
                  <a:avLst/>
                </a:prstGeom>
                <a:solidFill>
                  <a:srgbClr val="F79646">
                    <a:lumMod val="75000"/>
                  </a:srgbClr>
                </a:solidFill>
                <a:ln w="57150">
                  <a:solidFill>
                    <a:srgbClr val="F79646">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34" name="TextBox 151">
                  <a:extLst>
                    <a:ext uri="{FF2B5EF4-FFF2-40B4-BE49-F238E27FC236}">
                      <a16:creationId xmlns:a16="http://schemas.microsoft.com/office/drawing/2014/main" id="{740A9028-6AE9-8951-8A01-243698661DBD}"/>
                    </a:ext>
                  </a:extLst>
                </p:cNvPr>
                <p:cNvSpPr txBox="1"/>
                <p:nvPr/>
              </p:nvSpPr>
              <p:spPr>
                <a:xfrm>
                  <a:off x="2250671" y="3527166"/>
                  <a:ext cx="2141933" cy="769441"/>
                </a:xfrm>
                <a:prstGeom prst="rect">
                  <a:avLst/>
                </a:prstGeom>
                <a:noFill/>
              </p:spPr>
              <p:txBody>
                <a:bodyPr wrap="none" rtlCol="0">
                  <a:spAutoFit/>
                </a:bodyPr>
                <a:lstStyle/>
                <a:p>
                  <a:pPr marL="0" marR="0" lvl="0" indent="0" defTabSz="2177278"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white"/>
                      </a:solidFill>
                      <a:effectLst/>
                      <a:uLnTx/>
                      <a:uFillTx/>
                      <a:latin typeface="Tahoma" pitchFamily="34" charset="0"/>
                      <a:ea typeface="Tahoma" pitchFamily="34" charset="0"/>
                      <a:cs typeface="Tahoma" pitchFamily="34" charset="0"/>
                    </a:rPr>
                    <a:t>Ví</a:t>
                  </a:r>
                  <a:r>
                    <a:rPr kumimoji="0" lang="en-US" sz="4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 </a:t>
                  </a:r>
                  <a:r>
                    <a:rPr kumimoji="0" lang="en-US" sz="4400" b="1" i="0" u="none" strike="noStrike" kern="1200" cap="none" spc="0" normalizeH="0" baseline="0" noProof="0" dirty="0" err="1">
                      <a:ln>
                        <a:noFill/>
                      </a:ln>
                      <a:solidFill>
                        <a:prstClr val="white"/>
                      </a:solidFill>
                      <a:effectLst/>
                      <a:uLnTx/>
                      <a:uFillTx/>
                      <a:latin typeface="Tahoma" pitchFamily="34" charset="0"/>
                      <a:ea typeface="Tahoma" pitchFamily="34" charset="0"/>
                      <a:cs typeface="Tahoma" pitchFamily="34" charset="0"/>
                    </a:rPr>
                    <a:t>dụ</a:t>
                  </a:r>
                  <a:r>
                    <a:rPr kumimoji="0" lang="en-US" sz="4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 1</a:t>
                  </a:r>
                </a:p>
              </p:txBody>
            </p:sp>
            <p:grpSp>
              <p:nvGrpSpPr>
                <p:cNvPr id="35" name="Group 70">
                  <a:extLst>
                    <a:ext uri="{FF2B5EF4-FFF2-40B4-BE49-F238E27FC236}">
                      <a16:creationId xmlns:a16="http://schemas.microsoft.com/office/drawing/2014/main" id="{ED762990-A6C2-8C55-74D1-D97701498E0E}"/>
                    </a:ext>
                  </a:extLst>
                </p:cNvPr>
                <p:cNvGrpSpPr/>
                <p:nvPr/>
              </p:nvGrpSpPr>
              <p:grpSpPr>
                <a:xfrm>
                  <a:off x="1311958" y="3405486"/>
                  <a:ext cx="950173" cy="940513"/>
                  <a:chOff x="1311958" y="3405486"/>
                  <a:chExt cx="950173" cy="940513"/>
                </a:xfrm>
              </p:grpSpPr>
              <p:sp>
                <p:nvSpPr>
                  <p:cNvPr id="36" name="Rectangle 11">
                    <a:extLst>
                      <a:ext uri="{FF2B5EF4-FFF2-40B4-BE49-F238E27FC236}">
                        <a16:creationId xmlns:a16="http://schemas.microsoft.com/office/drawing/2014/main" id="{E03297F7-AAEB-8AF8-77EE-F3FDB2A1D335}"/>
                      </a:ext>
                    </a:extLst>
                  </p:cNvPr>
                  <p:cNvSpPr/>
                  <p:nvPr/>
                </p:nvSpPr>
                <p:spPr>
                  <a:xfrm>
                    <a:off x="1406975" y="3672018"/>
                    <a:ext cx="596676" cy="540312"/>
                  </a:xfrm>
                  <a:prstGeom prst="rect">
                    <a:avLst/>
                  </a:prstGeom>
                  <a:solidFill>
                    <a:sysClr val="window" lastClr="FFFFFF"/>
                  </a:solidFill>
                  <a:ln w="25400" cap="flat" cmpd="sng" algn="ctr">
                    <a:no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37" name="Freeform 13">
                    <a:extLst>
                      <a:ext uri="{FF2B5EF4-FFF2-40B4-BE49-F238E27FC236}">
                        <a16:creationId xmlns:a16="http://schemas.microsoft.com/office/drawing/2014/main" id="{D7BBACC5-836E-DC34-BF4F-F0A819A8D507}"/>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38" name="Freeform 14">
                    <a:extLst>
                      <a:ext uri="{FF2B5EF4-FFF2-40B4-BE49-F238E27FC236}">
                        <a16:creationId xmlns:a16="http://schemas.microsoft.com/office/drawing/2014/main" id="{5BF15B3F-9C0D-AF02-9223-A3547DE0EF13}"/>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39" name="Freeform 15">
                    <a:extLst>
                      <a:ext uri="{FF2B5EF4-FFF2-40B4-BE49-F238E27FC236}">
                        <a16:creationId xmlns:a16="http://schemas.microsoft.com/office/drawing/2014/main" id="{346C6C4E-D374-041F-D054-3D766D7A5AC9}"/>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0" name="Freeform 16">
                    <a:extLst>
                      <a:ext uri="{FF2B5EF4-FFF2-40B4-BE49-F238E27FC236}">
                        <a16:creationId xmlns:a16="http://schemas.microsoft.com/office/drawing/2014/main" id="{32373A36-919B-BB8E-63CA-E4E122A4589D}"/>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1" name="Freeform 17">
                    <a:extLst>
                      <a:ext uri="{FF2B5EF4-FFF2-40B4-BE49-F238E27FC236}">
                        <a16:creationId xmlns:a16="http://schemas.microsoft.com/office/drawing/2014/main" id="{C1347A04-C679-F767-37EF-A4B4AD93475B}"/>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2" name="Freeform 18">
                    <a:extLst>
                      <a:ext uri="{FF2B5EF4-FFF2-40B4-BE49-F238E27FC236}">
                        <a16:creationId xmlns:a16="http://schemas.microsoft.com/office/drawing/2014/main" id="{1777EC12-8BA7-4BF0-29E5-E0AB6AD216AE}"/>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3" name="Freeform 19">
                    <a:extLst>
                      <a:ext uri="{FF2B5EF4-FFF2-40B4-BE49-F238E27FC236}">
                        <a16:creationId xmlns:a16="http://schemas.microsoft.com/office/drawing/2014/main" id="{786729D4-8CF9-5B26-705E-58AC2FA3E73F}"/>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4" name="Freeform 20">
                    <a:extLst>
                      <a:ext uri="{FF2B5EF4-FFF2-40B4-BE49-F238E27FC236}">
                        <a16:creationId xmlns:a16="http://schemas.microsoft.com/office/drawing/2014/main" id="{CA65636D-FDA3-AB8B-99CA-185D8A6490B0}"/>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5" name="Freeform 21">
                    <a:extLst>
                      <a:ext uri="{FF2B5EF4-FFF2-40B4-BE49-F238E27FC236}">
                        <a16:creationId xmlns:a16="http://schemas.microsoft.com/office/drawing/2014/main" id="{59A79987-CD07-0D08-BF47-6D255C5C1F2B}"/>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6" name="Freeform 22">
                    <a:extLst>
                      <a:ext uri="{FF2B5EF4-FFF2-40B4-BE49-F238E27FC236}">
                        <a16:creationId xmlns:a16="http://schemas.microsoft.com/office/drawing/2014/main" id="{17D7C2D0-180D-6FBA-DD64-742861D11D56}"/>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7" name="Freeform 23">
                    <a:extLst>
                      <a:ext uri="{FF2B5EF4-FFF2-40B4-BE49-F238E27FC236}">
                        <a16:creationId xmlns:a16="http://schemas.microsoft.com/office/drawing/2014/main" id="{AC64AF8C-81A2-97F1-431D-2F588E77D9D6}"/>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24">
                    <a:extLst>
                      <a:ext uri="{FF2B5EF4-FFF2-40B4-BE49-F238E27FC236}">
                        <a16:creationId xmlns:a16="http://schemas.microsoft.com/office/drawing/2014/main" id="{6FA17B38-3D15-3DF0-892F-F5DFEC5C712E}"/>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25">
                    <a:extLst>
                      <a:ext uri="{FF2B5EF4-FFF2-40B4-BE49-F238E27FC236}">
                        <a16:creationId xmlns:a16="http://schemas.microsoft.com/office/drawing/2014/main" id="{F6C063C8-1DC2-2A2C-3F1F-C9848C4E4822}"/>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26">
                    <a:extLst>
                      <a:ext uri="{FF2B5EF4-FFF2-40B4-BE49-F238E27FC236}">
                        <a16:creationId xmlns:a16="http://schemas.microsoft.com/office/drawing/2014/main" id="{D15F2D80-30FD-445D-DEFC-AC28DDD11CF9}"/>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27">
                    <a:extLst>
                      <a:ext uri="{FF2B5EF4-FFF2-40B4-BE49-F238E27FC236}">
                        <a16:creationId xmlns:a16="http://schemas.microsoft.com/office/drawing/2014/main" id="{165CDF50-29F2-DD2F-4099-ADE2E74D67E8}"/>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2" name="Freeform 28">
                    <a:extLst>
                      <a:ext uri="{FF2B5EF4-FFF2-40B4-BE49-F238E27FC236}">
                        <a16:creationId xmlns:a16="http://schemas.microsoft.com/office/drawing/2014/main" id="{03F9CF9D-F19B-653D-0136-56B9273F5161}"/>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29">
                    <a:extLst>
                      <a:ext uri="{FF2B5EF4-FFF2-40B4-BE49-F238E27FC236}">
                        <a16:creationId xmlns:a16="http://schemas.microsoft.com/office/drawing/2014/main" id="{BB821960-7F86-7C09-5891-32FC5D3A9A61}"/>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30">
                    <a:extLst>
                      <a:ext uri="{FF2B5EF4-FFF2-40B4-BE49-F238E27FC236}">
                        <a16:creationId xmlns:a16="http://schemas.microsoft.com/office/drawing/2014/main" id="{3278A9EF-BC78-78CB-2CE8-6E37A9EEB19F}"/>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31">
                    <a:extLst>
                      <a:ext uri="{FF2B5EF4-FFF2-40B4-BE49-F238E27FC236}">
                        <a16:creationId xmlns:a16="http://schemas.microsoft.com/office/drawing/2014/main" id="{2DACEC59-9439-FA44-316E-9229C059B77B}"/>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32">
                    <a:extLst>
                      <a:ext uri="{FF2B5EF4-FFF2-40B4-BE49-F238E27FC236}">
                        <a16:creationId xmlns:a16="http://schemas.microsoft.com/office/drawing/2014/main" id="{188A9179-E44D-0210-17E0-6A490A2CB8AC}"/>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33">
                    <a:extLst>
                      <a:ext uri="{FF2B5EF4-FFF2-40B4-BE49-F238E27FC236}">
                        <a16:creationId xmlns:a16="http://schemas.microsoft.com/office/drawing/2014/main" id="{7C99020A-706D-204A-4BDE-B330734AFD61}"/>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34">
                    <a:extLst>
                      <a:ext uri="{FF2B5EF4-FFF2-40B4-BE49-F238E27FC236}">
                        <a16:creationId xmlns:a16="http://schemas.microsoft.com/office/drawing/2014/main" id="{63C2716C-74A9-881F-9025-DD298521C76C}"/>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35">
                    <a:extLst>
                      <a:ext uri="{FF2B5EF4-FFF2-40B4-BE49-F238E27FC236}">
                        <a16:creationId xmlns:a16="http://schemas.microsoft.com/office/drawing/2014/main" id="{CA6F8809-2159-5F4C-6FD3-D0F76A86B339}"/>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60" name="Freeform 36">
                    <a:extLst>
                      <a:ext uri="{FF2B5EF4-FFF2-40B4-BE49-F238E27FC236}">
                        <a16:creationId xmlns:a16="http://schemas.microsoft.com/office/drawing/2014/main" id="{38D9D305-DFF4-8D91-BF90-4E5B15D895E4}"/>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grpSp>
          </p:grpSp>
        </p:grpSp>
        <p:sp>
          <p:nvSpPr>
            <p:cNvPr id="30" name="Rectangle 69">
              <a:extLst>
                <a:ext uri="{FF2B5EF4-FFF2-40B4-BE49-F238E27FC236}">
                  <a16:creationId xmlns:a16="http://schemas.microsoft.com/office/drawing/2014/main" id="{17122161-E816-5AD3-444C-F8393F3BEAA0}"/>
                </a:ext>
              </a:extLst>
            </p:cNvPr>
            <p:cNvSpPr/>
            <p:nvPr/>
          </p:nvSpPr>
          <p:spPr>
            <a:xfrm>
              <a:off x="4072950" y="7140916"/>
              <a:ext cx="19792686" cy="813684"/>
            </a:xfrm>
            <a:prstGeom prst="rect">
              <a:avLst/>
            </a:prstGeom>
          </p:spPr>
          <p:txBody>
            <a:bodyPr wrap="square">
              <a:spAutoFit/>
            </a:bodyPr>
            <a:lstStyle/>
            <a:p>
              <a:pPr marL="0" marR="0" lvl="0" indent="0" defTabSz="2177278" eaLnBrk="1" fontAlgn="auto" latinLnBrk="0" hangingPunct="1">
                <a:lnSpc>
                  <a:spcPts val="65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Cho phản ứng 1 chiều dưới đây, dựa vào khái niệm trên hãy n</a:t>
              </a:r>
              <a:r>
                <a:rPr lang="nl-NL" sz="3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hận xét về các chất còn lại sau phản ứng?</a:t>
              </a:r>
              <a:r>
                <a:rPr kumimoji="0" lang="en-US" sz="3200" b="1" i="0" u="none" strike="noStrike" kern="1200" cap="none" spc="0" normalizeH="0" baseline="0" noProof="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grpSp>
      <p:grpSp>
        <p:nvGrpSpPr>
          <p:cNvPr id="61" name="Group 101">
            <a:extLst>
              <a:ext uri="{FF2B5EF4-FFF2-40B4-BE49-F238E27FC236}">
                <a16:creationId xmlns:a16="http://schemas.microsoft.com/office/drawing/2014/main" id="{552259C1-52E8-0282-A4CF-6194AF106405}"/>
              </a:ext>
            </a:extLst>
          </p:cNvPr>
          <p:cNvGrpSpPr/>
          <p:nvPr/>
        </p:nvGrpSpPr>
        <p:grpSpPr>
          <a:xfrm>
            <a:off x="743521" y="8974734"/>
            <a:ext cx="22812341" cy="4617075"/>
            <a:chOff x="1270511" y="5867400"/>
            <a:chExt cx="22812341" cy="4903398"/>
          </a:xfrm>
        </p:grpSpPr>
        <p:sp>
          <p:nvSpPr>
            <p:cNvPr id="62" name="Rounded Rectangle 181">
              <a:extLst>
                <a:ext uri="{FF2B5EF4-FFF2-40B4-BE49-F238E27FC236}">
                  <a16:creationId xmlns:a16="http://schemas.microsoft.com/office/drawing/2014/main" id="{6F3CB19B-40CA-09CF-83D0-2B8708DFA1CB}"/>
                </a:ext>
              </a:extLst>
            </p:cNvPr>
            <p:cNvSpPr/>
            <p:nvPr/>
          </p:nvSpPr>
          <p:spPr>
            <a:xfrm>
              <a:off x="1272210" y="6139007"/>
              <a:ext cx="22810642" cy="4631791"/>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0">
              <a:extLst>
                <a:ext uri="{FF2B5EF4-FFF2-40B4-BE49-F238E27FC236}">
                  <a16:creationId xmlns:a16="http://schemas.microsoft.com/office/drawing/2014/main" id="{A246C890-2649-CC5B-E470-BFD65516E562}"/>
                </a:ext>
              </a:extLst>
            </p:cNvPr>
            <p:cNvGrpSpPr/>
            <p:nvPr/>
          </p:nvGrpSpPr>
          <p:grpSpPr>
            <a:xfrm>
              <a:off x="1270511" y="5867400"/>
              <a:ext cx="3568119" cy="849844"/>
              <a:chOff x="1224541" y="6305967"/>
              <a:chExt cx="3568119" cy="849844"/>
            </a:xfrm>
          </p:grpSpPr>
          <p:sp>
            <p:nvSpPr>
              <p:cNvPr id="64" name="Freeform 20">
                <a:extLst>
                  <a:ext uri="{FF2B5EF4-FFF2-40B4-BE49-F238E27FC236}">
                    <a16:creationId xmlns:a16="http://schemas.microsoft.com/office/drawing/2014/main" id="{50C9C828-B9BB-F19B-4698-C4083EBECB54}"/>
                  </a:ext>
                </a:extLst>
              </p:cNvPr>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5" name="TextBox 184">
                <a:extLst>
                  <a:ext uri="{FF2B5EF4-FFF2-40B4-BE49-F238E27FC236}">
                    <a16:creationId xmlns:a16="http://schemas.microsoft.com/office/drawing/2014/main" id="{19AE44F2-4591-26E8-370B-2F686D3E3ABF}"/>
                  </a:ext>
                </a:extLst>
              </p:cNvPr>
              <p:cNvSpPr txBox="1"/>
              <p:nvPr/>
            </p:nvSpPr>
            <p:spPr>
              <a:xfrm>
                <a:off x="2296330" y="6305967"/>
                <a:ext cx="2053767" cy="849844"/>
              </a:xfrm>
              <a:prstGeom prst="rect">
                <a:avLst/>
              </a:prstGeom>
              <a:noFill/>
            </p:spPr>
            <p:txBody>
              <a:bodyPr wrap="none" rtlCol="0">
                <a:spAutoFit/>
              </a:bodyPr>
              <a:lstStyle/>
              <a:p>
                <a:r>
                  <a:rPr lang="en-US" sz="4600" b="1">
                    <a:solidFill>
                      <a:srgbClr val="0999C8"/>
                    </a:solidFill>
                    <a:latin typeface="Tahoma" pitchFamily="34" charset="0"/>
                    <a:ea typeface="Tahoma" pitchFamily="34" charset="0"/>
                    <a:cs typeface="Tahoma" pitchFamily="34" charset="0"/>
                  </a:rPr>
                  <a:t>Trả lời</a:t>
                </a:r>
                <a:endParaRPr lang="en-US" sz="4600" b="1" dirty="0">
                  <a:solidFill>
                    <a:srgbClr val="0999C8"/>
                  </a:solidFill>
                  <a:latin typeface="Tahoma" pitchFamily="34" charset="0"/>
                  <a:ea typeface="Tahoma" pitchFamily="34" charset="0"/>
                  <a:cs typeface="Tahoma" pitchFamily="34" charset="0"/>
                </a:endParaRPr>
              </a:p>
            </p:txBody>
          </p:sp>
          <p:sp>
            <p:nvSpPr>
              <p:cNvPr id="66" name="Round Diagonal Corner Rectangle 185">
                <a:extLst>
                  <a:ext uri="{FF2B5EF4-FFF2-40B4-BE49-F238E27FC236}">
                    <a16:creationId xmlns:a16="http://schemas.microsoft.com/office/drawing/2014/main" id="{483FCE9A-B4ED-DE82-5D4C-AA239DB90E46}"/>
                  </a:ext>
                </a:extLst>
              </p:cNvPr>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15">
                <a:extLst>
                  <a:ext uri="{FF2B5EF4-FFF2-40B4-BE49-F238E27FC236}">
                    <a16:creationId xmlns:a16="http://schemas.microsoft.com/office/drawing/2014/main" id="{F1E9CF19-9425-DC81-6C01-E0E1E2DE67DC}"/>
                  </a:ext>
                </a:extLst>
              </p:cNvPr>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2" name="Google Shape;185;p1">
            <a:extLst>
              <a:ext uri="{FF2B5EF4-FFF2-40B4-BE49-F238E27FC236}">
                <a16:creationId xmlns:a16="http://schemas.microsoft.com/office/drawing/2014/main" id="{49AF3996-4798-B1DA-9EC3-5CC308F5F158}"/>
              </a:ext>
            </a:extLst>
          </p:cNvPr>
          <p:cNvGrpSpPr/>
          <p:nvPr/>
        </p:nvGrpSpPr>
        <p:grpSpPr>
          <a:xfrm>
            <a:off x="803109" y="1482760"/>
            <a:ext cx="20008033" cy="922567"/>
            <a:chOff x="7459670" y="7086599"/>
            <a:chExt cx="20011654" cy="922734"/>
          </a:xfrm>
        </p:grpSpPr>
        <p:sp>
          <p:nvSpPr>
            <p:cNvPr id="4" name="Google Shape;186;p1">
              <a:hlinkClick r:id="" action="ppaction://noaction"/>
              <a:extLst>
                <a:ext uri="{FF2B5EF4-FFF2-40B4-BE49-F238E27FC236}">
                  <a16:creationId xmlns:a16="http://schemas.microsoft.com/office/drawing/2014/main" id="{43CFB456-1062-B6D1-C612-ACD70488AD3F}"/>
                </a:ext>
              </a:extLst>
            </p:cNvPr>
            <p:cNvSpPr/>
            <p:nvPr/>
          </p:nvSpPr>
          <p:spPr>
            <a:xfrm>
              <a:off x="9092456" y="7178187"/>
              <a:ext cx="18378868" cy="8311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a:solidFill>
                    <a:srgbClr val="135F82"/>
                  </a:solidFill>
                  <a:latin typeface="Tahoma"/>
                  <a:ea typeface="Tahoma"/>
                  <a:cs typeface="Tahoma"/>
                  <a:sym typeface="Tahoma"/>
                </a:rPr>
                <a:t>Phản ứng một chiều và phản ứng thuận nghịch</a:t>
              </a:r>
              <a:endParaRPr sz="4800" b="1">
                <a:solidFill>
                  <a:srgbClr val="135F82"/>
                </a:solidFill>
                <a:latin typeface="Tahoma"/>
                <a:ea typeface="Tahoma"/>
                <a:cs typeface="Tahoma"/>
                <a:sym typeface="Tahoma"/>
              </a:endParaRPr>
            </a:p>
          </p:txBody>
        </p:sp>
        <p:grpSp>
          <p:nvGrpSpPr>
            <p:cNvPr id="6" name="Google Shape;187;p1">
              <a:extLst>
                <a:ext uri="{FF2B5EF4-FFF2-40B4-BE49-F238E27FC236}">
                  <a16:creationId xmlns:a16="http://schemas.microsoft.com/office/drawing/2014/main" id="{5B27EDC3-8870-7F6D-A8FB-42A12EDD3170}"/>
                </a:ext>
              </a:extLst>
            </p:cNvPr>
            <p:cNvGrpSpPr/>
            <p:nvPr/>
          </p:nvGrpSpPr>
          <p:grpSpPr>
            <a:xfrm>
              <a:off x="7459670" y="7086599"/>
              <a:ext cx="1392614" cy="872846"/>
              <a:chOff x="7459670" y="7543799"/>
              <a:chExt cx="1381117" cy="872846"/>
            </a:xfrm>
          </p:grpSpPr>
          <p:sp>
            <p:nvSpPr>
              <p:cNvPr id="7" name="Google Shape;188;p1">
                <a:extLst>
                  <a:ext uri="{FF2B5EF4-FFF2-40B4-BE49-F238E27FC236}">
                    <a16:creationId xmlns:a16="http://schemas.microsoft.com/office/drawing/2014/main" id="{227C09A6-EF58-8EC2-ACCD-CF607D89181F}"/>
                  </a:ext>
                </a:extLst>
              </p:cNvPr>
              <p:cNvSpPr/>
              <p:nvPr/>
            </p:nvSpPr>
            <p:spPr>
              <a:xfrm rot="-5400000">
                <a:off x="7469936" y="7533533"/>
                <a:ext cx="143688" cy="164221"/>
              </a:xfrm>
              <a:custGeom>
                <a:avLst/>
                <a:gdLst/>
                <a:ahLst/>
                <a:cxnLst/>
                <a:rect l="l" t="t" r="r" b="b"/>
                <a:pathLst>
                  <a:path w="296088" h="164221" extrusionOk="0">
                    <a:moveTo>
                      <a:pt x="2363" y="164221"/>
                    </a:moveTo>
                    <a:cubicBezTo>
                      <a:pt x="1575" y="109481"/>
                      <a:pt x="788" y="54740"/>
                      <a:pt x="0" y="0"/>
                    </a:cubicBezTo>
                    <a:lnTo>
                      <a:pt x="296088" y="164221"/>
                    </a:lnTo>
                    <a:lnTo>
                      <a:pt x="2363" y="164221"/>
                    </a:lnTo>
                    <a:close/>
                  </a:path>
                </a:pathLst>
              </a:custGeom>
              <a:solidFill>
                <a:srgbClr val="3870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grpSp>
            <p:nvGrpSpPr>
              <p:cNvPr id="8" name="Google Shape;189;p1">
                <a:extLst>
                  <a:ext uri="{FF2B5EF4-FFF2-40B4-BE49-F238E27FC236}">
                    <a16:creationId xmlns:a16="http://schemas.microsoft.com/office/drawing/2014/main" id="{635D0DE9-48AC-3511-D4E7-DDCC934D80D9}"/>
                  </a:ext>
                </a:extLst>
              </p:cNvPr>
              <p:cNvGrpSpPr/>
              <p:nvPr/>
            </p:nvGrpSpPr>
            <p:grpSpPr>
              <a:xfrm>
                <a:off x="7469187" y="7685126"/>
                <a:ext cx="1371600" cy="731520"/>
                <a:chOff x="7469187" y="7685126"/>
                <a:chExt cx="1371600" cy="731520"/>
              </a:xfrm>
            </p:grpSpPr>
            <p:sp>
              <p:nvSpPr>
                <p:cNvPr id="9" name="Google Shape;190;p1">
                  <a:extLst>
                    <a:ext uri="{FF2B5EF4-FFF2-40B4-BE49-F238E27FC236}">
                      <a16:creationId xmlns:a16="http://schemas.microsoft.com/office/drawing/2014/main" id="{86B4530E-610A-BA92-FF2D-FCBF0AE52D93}"/>
                    </a:ext>
                  </a:extLst>
                </p:cNvPr>
                <p:cNvSpPr/>
                <p:nvPr/>
              </p:nvSpPr>
              <p:spPr>
                <a:xfrm rot="5400000">
                  <a:off x="7789227" y="7365086"/>
                  <a:ext cx="731520" cy="1371600"/>
                </a:xfrm>
                <a:prstGeom prst="round2SameRect">
                  <a:avLst>
                    <a:gd name="adj1" fmla="val 16667"/>
                    <a:gd name="adj2" fmla="val 0"/>
                  </a:avLst>
                </a:prstGeom>
                <a:solidFill>
                  <a:srgbClr val="13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sp>
              <p:nvSpPr>
                <p:cNvPr id="11" name="Google Shape;191;p1">
                  <a:extLst>
                    <a:ext uri="{FF2B5EF4-FFF2-40B4-BE49-F238E27FC236}">
                      <a16:creationId xmlns:a16="http://schemas.microsoft.com/office/drawing/2014/main" id="{2B7C7133-9B02-0F43-BEE7-16350334FFA4}"/>
                    </a:ext>
                  </a:extLst>
                </p:cNvPr>
                <p:cNvSpPr txBox="1"/>
                <p:nvPr/>
              </p:nvSpPr>
              <p:spPr>
                <a:xfrm>
                  <a:off x="7997786" y="7688759"/>
                  <a:ext cx="429556"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rgbClr val="FFFFFF"/>
                      </a:solidFill>
                      <a:latin typeface="Tahoma"/>
                      <a:ea typeface="Tahoma"/>
                      <a:cs typeface="Tahoma"/>
                      <a:sym typeface="Tahoma"/>
                    </a:rPr>
                    <a:t>I</a:t>
                  </a:r>
                  <a:endParaRPr/>
                </a:p>
              </p:txBody>
            </p:sp>
          </p:grpSp>
        </p:grpSp>
      </p:grpSp>
      <p:graphicFrame>
        <p:nvGraphicFramePr>
          <p:cNvPr id="68" name="Object 67">
            <a:extLst>
              <a:ext uri="{FF2B5EF4-FFF2-40B4-BE49-F238E27FC236}">
                <a16:creationId xmlns:a16="http://schemas.microsoft.com/office/drawing/2014/main" id="{70B988AC-496C-EC0B-21B8-F05DF492AA38}"/>
              </a:ext>
            </a:extLst>
          </p:cNvPr>
          <p:cNvGraphicFramePr>
            <a:graphicFrameLocks noChangeAspect="1"/>
          </p:cNvGraphicFramePr>
          <p:nvPr>
            <p:extLst>
              <p:ext uri="{D42A27DB-BD31-4B8C-83A1-F6EECF244321}">
                <p14:modId xmlns:p14="http://schemas.microsoft.com/office/powerpoint/2010/main" val="3856437814"/>
              </p:ext>
            </p:extLst>
          </p:nvPr>
        </p:nvGraphicFramePr>
        <p:xfrm>
          <a:off x="6480175" y="8027988"/>
          <a:ext cx="6475413" cy="863600"/>
        </p:xfrm>
        <a:graphic>
          <a:graphicData uri="http://schemas.openxmlformats.org/presentationml/2006/ole">
            <mc:AlternateContent xmlns:mc="http://schemas.openxmlformats.org/markup-compatibility/2006">
              <mc:Choice xmlns:v="urn:schemas-microsoft-com:vml" Requires="v">
                <p:oleObj spid="_x0000_s1027" name="Equation" r:id="rId3" imgW="2082600" imgH="266400" progId="Equation.DSMT4">
                  <p:embed/>
                </p:oleObj>
              </mc:Choice>
              <mc:Fallback>
                <p:oleObj name="Equation" r:id="rId3" imgW="2082600" imgH="266400" progId="Equation.DSMT4">
                  <p:embed/>
                  <p:pic>
                    <p:nvPicPr>
                      <p:cNvPr id="0" name=""/>
                      <p:cNvPicPr/>
                      <p:nvPr/>
                    </p:nvPicPr>
                    <p:blipFill>
                      <a:blip r:embed="rId4"/>
                      <a:stretch>
                        <a:fillRect/>
                      </a:stretch>
                    </p:blipFill>
                    <p:spPr>
                      <a:xfrm>
                        <a:off x="6480175" y="8027988"/>
                        <a:ext cx="6475413" cy="863600"/>
                      </a:xfrm>
                      <a:prstGeom prst="rect">
                        <a:avLst/>
                      </a:prstGeom>
                    </p:spPr>
                  </p:pic>
                </p:oleObj>
              </mc:Fallback>
            </mc:AlternateContent>
          </a:graphicData>
        </a:graphic>
      </p:graphicFrame>
      <p:sp>
        <p:nvSpPr>
          <p:cNvPr id="72" name="TextBox 71">
            <a:extLst>
              <a:ext uri="{FF2B5EF4-FFF2-40B4-BE49-F238E27FC236}">
                <a16:creationId xmlns:a16="http://schemas.microsoft.com/office/drawing/2014/main" id="{C5C89F72-40B6-F4A4-D8C6-0C4D21F005DC}"/>
              </a:ext>
            </a:extLst>
          </p:cNvPr>
          <p:cNvSpPr txBox="1"/>
          <p:nvPr/>
        </p:nvSpPr>
        <p:spPr>
          <a:xfrm>
            <a:off x="3415668" y="10377240"/>
            <a:ext cx="17395473" cy="1481175"/>
          </a:xfrm>
          <a:prstGeom prst="rect">
            <a:avLst/>
          </a:prstGeom>
          <a:noFill/>
        </p:spPr>
        <p:txBody>
          <a:bodyPr wrap="square">
            <a:spAutoFit/>
          </a:bodyPr>
          <a:lstStyle/>
          <a:p>
            <a:pPr marL="259080" marR="30480" indent="0" algn="just">
              <a:lnSpc>
                <a:spcPct val="150000"/>
              </a:lnSpc>
              <a:spcBef>
                <a:spcPts val="0"/>
              </a:spcBef>
              <a:spcAft>
                <a:spcPts val="0"/>
              </a:spcAft>
            </a:pPr>
            <a:r>
              <a:rPr lang="en-GB"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Phản ứng (1): Sau phản ứng chỉ còn chất sản phẩm. </a:t>
            </a:r>
            <a:endParaRPr lang="en-US" sz="3200" b="1">
              <a:latin typeface="VNI Times" pitchFamily="2" charset="0"/>
              <a:ea typeface="Times New Roman" panose="02020603050405020304" pitchFamily="18" charset="0"/>
              <a:cs typeface="Times New Roman" panose="02020603050405020304" pitchFamily="18" charset="0"/>
            </a:endParaRPr>
          </a:p>
          <a:p>
            <a:pPr marL="259080" marR="30480" indent="0" algn="just">
              <a:lnSpc>
                <a:spcPct val="150000"/>
              </a:lnSpc>
              <a:spcBef>
                <a:spcPts val="0"/>
              </a:spcBef>
              <a:spcAft>
                <a:spcPts val="0"/>
              </a:spcAft>
            </a:pPr>
            <a:r>
              <a:rPr lang="en-GB"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 chất sản phẩm không tác dụng với nhau tạo thành chất ban đầu. </a:t>
            </a:r>
            <a:endParaRPr lang="en-US" sz="3200" b="1">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3" name="TextBox 72">
            <a:extLst>
              <a:ext uri="{FF2B5EF4-FFF2-40B4-BE49-F238E27FC236}">
                <a16:creationId xmlns:a16="http://schemas.microsoft.com/office/drawing/2014/main" id="{4C81AF35-26BC-6AEC-AF7F-563FA8B3F17B}"/>
              </a:ext>
            </a:extLst>
          </p:cNvPr>
          <p:cNvSpPr txBox="1"/>
          <p:nvPr/>
        </p:nvSpPr>
        <p:spPr>
          <a:xfrm>
            <a:off x="4440906" y="5301312"/>
            <a:ext cx="14364929" cy="742511"/>
          </a:xfrm>
          <a:prstGeom prst="rect">
            <a:avLst/>
          </a:prstGeom>
          <a:noFill/>
        </p:spPr>
        <p:txBody>
          <a:bodyPr wrap="square" rtlCol="0">
            <a:spAutoFit/>
          </a:bodyPr>
          <a:lstStyle/>
          <a:p>
            <a:pPr marL="259080" marR="30480" algn="just">
              <a:lnSpc>
                <a:spcPct val="150000"/>
              </a:lnSpc>
              <a:spcBef>
                <a:spcPts val="0"/>
              </a:spcBef>
              <a:spcAft>
                <a:spcPts val="0"/>
              </a:spcAft>
            </a:pPr>
            <a:r>
              <a:rPr lang="en-GB" sz="3200" b="1" i="1">
                <a:solidFill>
                  <a:srgbClr val="000000"/>
                </a:solidFill>
                <a:effectLst/>
                <a:latin typeface="Times New Roman" panose="02020603050405020304" pitchFamily="18" charset="0"/>
                <a:ea typeface="Times New Roman" panose="02020603050405020304" pitchFamily="18" charset="0"/>
              </a:rPr>
              <a:t>Nhận biết phản ứng một chiều: PTHH được biểu diễn bằng mũi tên 1 chiều.</a:t>
            </a:r>
            <a:endParaRPr lang="en-US" sz="3200" b="1">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2789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68"/>
                                        </p:tgtEl>
                                        <p:attrNameLst>
                                          <p:attrName>style.visibility</p:attrName>
                                        </p:attrNameLst>
                                      </p:cBhvr>
                                      <p:to>
                                        <p:strVal val="visible"/>
                                      </p:to>
                                    </p:set>
                                    <p:animEffect transition="in" filter="wipe(down)">
                                      <p:cBhvr>
                                        <p:cTn id="15" dur="500"/>
                                        <p:tgtEl>
                                          <p:spTgt spid="68"/>
                                        </p:tgtEl>
                                      </p:cBhvr>
                                    </p:animEffect>
                                  </p:childTnLst>
                                </p:cTn>
                              </p:par>
                              <p:par>
                                <p:cTn id="16" presetID="22" presetClass="entr" presetSubtype="4" fill="hold"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wipe(down)">
                                      <p:cBhvr>
                                        <p:cTn id="18" dur="5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72"/>
                                        </p:tgtEl>
                                        <p:attrNameLst>
                                          <p:attrName>style.visibility</p:attrName>
                                        </p:attrNameLst>
                                      </p:cBhvr>
                                      <p:to>
                                        <p:strVal val="visible"/>
                                      </p:to>
                                    </p:set>
                                    <p:animEffect transition="in" filter="wipe(down)">
                                      <p:cBhvr>
                                        <p:cTn id="23" dur="500"/>
                                        <p:tgtEl>
                                          <p:spTgt spid="72"/>
                                        </p:tgtEl>
                                      </p:cBhvr>
                                    </p:animEffect>
                                  </p:childTnLst>
                                </p:cTn>
                              </p:par>
                              <p:par>
                                <p:cTn id="24" presetID="22" presetClass="entr" presetSubtype="4" fill="hold" nodeType="with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wipe(down)">
                                      <p:cBhvr>
                                        <p:cTn id="26" dur="500"/>
                                        <p:tgtEl>
                                          <p:spTgt spid="6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73"/>
                                        </p:tgtEl>
                                        <p:attrNameLst>
                                          <p:attrName>style.visibility</p:attrName>
                                        </p:attrNameLst>
                                      </p:cBhvr>
                                      <p:to>
                                        <p:strVal val="visible"/>
                                      </p:to>
                                    </p:set>
                                    <p:animEffect transition="in" filter="wipe(down)">
                                      <p:cBhvr>
                                        <p:cTn id="31" dur="500"/>
                                        <p:tgtEl>
                                          <p:spTgt spid="73"/>
                                        </p:tgtEl>
                                      </p:cBhvr>
                                    </p:animEffect>
                                  </p:childTnLst>
                                </p:cTn>
                              </p:par>
                              <p:par>
                                <p:cTn id="32" presetID="22" presetClass="entr" presetSubtype="4"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2" grpId="0"/>
      <p:bldP spid="7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7">
            <a:extLst>
              <a:ext uri="{FF2B5EF4-FFF2-40B4-BE49-F238E27FC236}">
                <a16:creationId xmlns:a16="http://schemas.microsoft.com/office/drawing/2014/main" id="{6A3EA2FF-6D29-F63E-A7AB-7C8988CFB3E3}"/>
              </a:ext>
            </a:extLst>
          </p:cNvPr>
          <p:cNvGrpSpPr/>
          <p:nvPr/>
        </p:nvGrpSpPr>
        <p:grpSpPr>
          <a:xfrm>
            <a:off x="824347" y="2302604"/>
            <a:ext cx="22738481" cy="2800792"/>
            <a:chOff x="17200151" y="2589121"/>
            <a:chExt cx="22738481" cy="1835394"/>
          </a:xfrm>
        </p:grpSpPr>
        <p:sp>
          <p:nvSpPr>
            <p:cNvPr id="12" name="Right Triangle 109">
              <a:extLst>
                <a:ext uri="{FF2B5EF4-FFF2-40B4-BE49-F238E27FC236}">
                  <a16:creationId xmlns:a16="http://schemas.microsoft.com/office/drawing/2014/main" id="{274AA4D2-4C72-6C2B-EAAB-57BB3BA2D6A2}"/>
                </a:ext>
              </a:extLst>
            </p:cNvPr>
            <p:cNvSpPr/>
            <p:nvPr/>
          </p:nvSpPr>
          <p:spPr>
            <a:xfrm flipH="1" flipV="1">
              <a:off x="17200151" y="3370066"/>
              <a:ext cx="139773" cy="151828"/>
            </a:xfrm>
            <a:prstGeom prst="rtTriangle">
              <a:avLst/>
            </a:prstGeom>
            <a:solidFill>
              <a:srgbClr val="EEECE1">
                <a:lumMod val="25000"/>
              </a:srgbClr>
            </a:solidFill>
            <a:ln w="25400" cap="flat" cmpd="sng" algn="ctr">
              <a:no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13" name="Rounded Rectangle 110">
              <a:extLst>
                <a:ext uri="{FF2B5EF4-FFF2-40B4-BE49-F238E27FC236}">
                  <a16:creationId xmlns:a16="http://schemas.microsoft.com/office/drawing/2014/main" id="{C868E6E6-6821-DDA4-DAA6-32D53C65E7A7}"/>
                </a:ext>
              </a:extLst>
            </p:cNvPr>
            <p:cNvSpPr/>
            <p:nvPr/>
          </p:nvSpPr>
          <p:spPr>
            <a:xfrm>
              <a:off x="17315592" y="2802672"/>
              <a:ext cx="22623040" cy="1621843"/>
            </a:xfrm>
            <a:prstGeom prst="roundRect">
              <a:avLst>
                <a:gd name="adj" fmla="val 2832"/>
              </a:avLst>
            </a:prstGeom>
            <a:solidFill>
              <a:srgbClr val="EEECE1"/>
            </a:solidFill>
            <a:ln w="28575" cap="flat" cmpd="sng" algn="ctr">
              <a:solidFill>
                <a:sysClr val="window" lastClr="FFFFFF">
                  <a:lumMod val="85000"/>
                </a:sysClr>
              </a:solid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14" name="Freeform 20">
              <a:extLst>
                <a:ext uri="{FF2B5EF4-FFF2-40B4-BE49-F238E27FC236}">
                  <a16:creationId xmlns:a16="http://schemas.microsoft.com/office/drawing/2014/main" id="{5676BBB5-87FC-0860-FFCF-0DF61DA3ECA0}"/>
                </a:ext>
              </a:extLst>
            </p:cNvPr>
            <p:cNvSpPr>
              <a:spLocks/>
            </p:cNvSpPr>
            <p:nvPr/>
          </p:nvSpPr>
          <p:spPr bwMode="auto">
            <a:xfrm rot="5400000">
              <a:off x="20236273" y="-439032"/>
              <a:ext cx="544563" cy="6600870"/>
            </a:xfrm>
            <a:prstGeom prst="round2SameRect">
              <a:avLst>
                <a:gd name="adj1" fmla="val 10725"/>
                <a:gd name="adj2" fmla="val 0"/>
              </a:avLst>
            </a:prstGeom>
            <a:solidFill>
              <a:srgbClr val="EEECE1">
                <a:lumMod val="50000"/>
              </a:srgbClr>
            </a:solidFill>
            <a:ln w="28575">
              <a:solidFill>
                <a:srgbClr val="EEECE1">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12">
              <a:extLst>
                <a:ext uri="{FF2B5EF4-FFF2-40B4-BE49-F238E27FC236}">
                  <a16:creationId xmlns:a16="http://schemas.microsoft.com/office/drawing/2014/main" id="{24B3A259-8848-90BA-D5E5-841041DB744C}"/>
                </a:ext>
              </a:extLst>
            </p:cNvPr>
            <p:cNvSpPr txBox="1"/>
            <p:nvPr/>
          </p:nvSpPr>
          <p:spPr>
            <a:xfrm>
              <a:off x="17591191" y="2605234"/>
              <a:ext cx="5500224" cy="383210"/>
            </a:xfrm>
            <a:prstGeom prst="rect">
              <a:avLst/>
            </a:prstGeom>
            <a:noFill/>
          </p:spPr>
          <p:txBody>
            <a:bodyPr wrap="none" rtlCol="0">
              <a:spAutoFit/>
            </a:bodyPr>
            <a:lstStyle/>
            <a:p>
              <a:pPr marL="0" marR="0" lvl="0" indent="0" defTabSz="2177278" eaLnBrk="1" fontAlgn="auto" latinLnBrk="0" hangingPunct="1">
                <a:lnSpc>
                  <a:spcPct val="100000"/>
                </a:lnSpc>
                <a:spcBef>
                  <a:spcPts val="0"/>
                </a:spcBef>
                <a:spcAft>
                  <a:spcPts val="0"/>
                </a:spcAft>
                <a:buClrTx/>
                <a:buSzTx/>
                <a:buFontTx/>
                <a:buNone/>
                <a:tabLst/>
                <a:defRPr/>
              </a:pPr>
              <a:r>
                <a:rPr lang="en-US" sz="3200" b="1" kern="1200">
                  <a:solidFill>
                    <a:prstClr val="white"/>
                  </a:solidFill>
                  <a:latin typeface="Tahoma" pitchFamily="34" charset="0"/>
                  <a:ea typeface="Tahoma" pitchFamily="34" charset="0"/>
                  <a:cs typeface="Tahoma" pitchFamily="34" charset="0"/>
                </a:rPr>
                <a:t>2. Phản ứng thuận nghịch</a:t>
              </a:r>
              <a:endParaRPr kumimoji="0" lang="en-US" sz="32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grpSp>
      <p:sp>
        <p:nvSpPr>
          <p:cNvPr id="16" name="Hộp Văn bản 15">
            <a:extLst>
              <a:ext uri="{FF2B5EF4-FFF2-40B4-BE49-F238E27FC236}">
                <a16:creationId xmlns:a16="http://schemas.microsoft.com/office/drawing/2014/main" id="{CC090838-E6D4-1B12-64CA-A5CC3592ED7F}"/>
              </a:ext>
            </a:extLst>
          </p:cNvPr>
          <p:cNvSpPr txBox="1"/>
          <p:nvPr/>
        </p:nvSpPr>
        <p:spPr>
          <a:xfrm>
            <a:off x="3415668" y="3340348"/>
            <a:ext cx="19792685" cy="1481175"/>
          </a:xfrm>
          <a:prstGeom prst="rect">
            <a:avLst/>
          </a:prstGeom>
          <a:noFill/>
        </p:spPr>
        <p:txBody>
          <a:bodyPr wrap="square" rtlCol="0">
            <a:spAutoFit/>
          </a:bodyPr>
          <a:lstStyle/>
          <a:p>
            <a:pPr marL="259080" marR="30480" algn="just">
              <a:lnSpc>
                <a:spcPct val="150000"/>
              </a:lnSpc>
              <a:spcBef>
                <a:spcPts val="0"/>
              </a:spcBef>
              <a:spcAft>
                <a:spcPts val="0"/>
              </a:spcAft>
            </a:pPr>
            <a:r>
              <a:rPr lang="en-GB" sz="32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Phản ứng thuận nghịch là phản ứng xảy ra 2 chiều ngược nhau trong cùng 1 điều kiện. </a:t>
            </a:r>
            <a:endParaRPr lang="en-US" sz="3200" b="1">
              <a:latin typeface="Times New Roman" panose="02020603050405020304" pitchFamily="18" charset="0"/>
              <a:ea typeface="Times New Roman" panose="02020603050405020304" pitchFamily="18" charset="0"/>
              <a:cs typeface="Times New Roman" panose="02020603050405020304" pitchFamily="18" charset="0"/>
            </a:endParaRPr>
          </a:p>
          <a:p>
            <a:pPr marL="259080" marR="30480" algn="just">
              <a:lnSpc>
                <a:spcPct val="150000"/>
              </a:lnSpc>
              <a:spcBef>
                <a:spcPts val="0"/>
              </a:spcBef>
              <a:spcAft>
                <a:spcPts val="0"/>
              </a:spcAft>
            </a:pPr>
            <a:r>
              <a:rPr lang="en-GB" sz="3200" b="1" i="1">
                <a:solidFill>
                  <a:srgbClr val="000000"/>
                </a:solidFill>
                <a:effectLst/>
                <a:latin typeface="Times New Roman" panose="02020603050405020304" pitchFamily="18" charset="0"/>
                <a:ea typeface="Times New Roman" panose="02020603050405020304" pitchFamily="18" charset="0"/>
              </a:rPr>
              <a:t>PTHH được biểu diễn bằng mũi tên 2 chiều.</a:t>
            </a:r>
            <a:endParaRPr lang="en-US" sz="3200" b="1">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7" name="Group 167">
            <a:extLst>
              <a:ext uri="{FF2B5EF4-FFF2-40B4-BE49-F238E27FC236}">
                <a16:creationId xmlns:a16="http://schemas.microsoft.com/office/drawing/2014/main" id="{9441A3D0-269C-E3B2-8098-7E5A483758A7}"/>
              </a:ext>
            </a:extLst>
          </p:cNvPr>
          <p:cNvGrpSpPr/>
          <p:nvPr/>
        </p:nvGrpSpPr>
        <p:grpSpPr>
          <a:xfrm>
            <a:off x="743521" y="5056472"/>
            <a:ext cx="3794127" cy="927101"/>
            <a:chOff x="4867276" y="9361488"/>
            <a:chExt cx="3794125" cy="927101"/>
          </a:xfrm>
        </p:grpSpPr>
        <p:sp>
          <p:nvSpPr>
            <p:cNvPr id="18" name="Freeform 59">
              <a:extLst>
                <a:ext uri="{FF2B5EF4-FFF2-40B4-BE49-F238E27FC236}">
                  <a16:creationId xmlns:a16="http://schemas.microsoft.com/office/drawing/2014/main" id="{5D06AC67-09E5-96DE-7E8D-A3B4493B5662}"/>
                </a:ext>
              </a:extLst>
            </p:cNvPr>
            <p:cNvSpPr>
              <a:spLocks/>
            </p:cNvSpPr>
            <p:nvPr/>
          </p:nvSpPr>
          <p:spPr bwMode="auto">
            <a:xfrm>
              <a:off x="6351588" y="9713913"/>
              <a:ext cx="322262" cy="427038"/>
            </a:xfrm>
            <a:custGeom>
              <a:avLst/>
              <a:gdLst>
                <a:gd name="T0" fmla="*/ 86 w 86"/>
                <a:gd name="T1" fmla="*/ 8 h 114"/>
                <a:gd name="T2" fmla="*/ 86 w 86"/>
                <a:gd name="T3" fmla="*/ 35 h 114"/>
                <a:gd name="T4" fmla="*/ 54 w 86"/>
                <a:gd name="T5" fmla="*/ 24 h 114"/>
                <a:gd name="T6" fmla="*/ 33 w 86"/>
                <a:gd name="T7" fmla="*/ 33 h 114"/>
                <a:gd name="T8" fmla="*/ 24 w 86"/>
                <a:gd name="T9" fmla="*/ 58 h 114"/>
                <a:gd name="T10" fmla="*/ 33 w 86"/>
                <a:gd name="T11" fmla="*/ 82 h 114"/>
                <a:gd name="T12" fmla="*/ 56 w 86"/>
                <a:gd name="T13" fmla="*/ 91 h 114"/>
                <a:gd name="T14" fmla="*/ 86 w 86"/>
                <a:gd name="T15" fmla="*/ 81 h 114"/>
                <a:gd name="T16" fmla="*/ 86 w 86"/>
                <a:gd name="T17" fmla="*/ 108 h 114"/>
                <a:gd name="T18" fmla="*/ 53 w 86"/>
                <a:gd name="T19" fmla="*/ 114 h 114"/>
                <a:gd name="T20" fmla="*/ 15 w 86"/>
                <a:gd name="T21" fmla="*/ 98 h 114"/>
                <a:gd name="T22" fmla="*/ 0 w 86"/>
                <a:gd name="T23" fmla="*/ 58 h 114"/>
                <a:gd name="T24" fmla="*/ 15 w 86"/>
                <a:gd name="T25" fmla="*/ 17 h 114"/>
                <a:gd name="T26" fmla="*/ 54 w 86"/>
                <a:gd name="T27" fmla="*/ 0 h 114"/>
                <a:gd name="T28" fmla="*/ 86 w 86"/>
                <a:gd name="T29" fmla="*/ 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114">
                  <a:moveTo>
                    <a:pt x="86" y="8"/>
                  </a:moveTo>
                  <a:cubicBezTo>
                    <a:pt x="86" y="35"/>
                    <a:pt x="86" y="35"/>
                    <a:pt x="86" y="35"/>
                  </a:cubicBezTo>
                  <a:cubicBezTo>
                    <a:pt x="74" y="27"/>
                    <a:pt x="63" y="24"/>
                    <a:pt x="54" y="24"/>
                  </a:cubicBezTo>
                  <a:cubicBezTo>
                    <a:pt x="45" y="24"/>
                    <a:pt x="38" y="27"/>
                    <a:pt x="33" y="33"/>
                  </a:cubicBezTo>
                  <a:cubicBezTo>
                    <a:pt x="27" y="39"/>
                    <a:pt x="24" y="48"/>
                    <a:pt x="24" y="58"/>
                  </a:cubicBezTo>
                  <a:cubicBezTo>
                    <a:pt x="24" y="68"/>
                    <a:pt x="27" y="76"/>
                    <a:pt x="33" y="82"/>
                  </a:cubicBezTo>
                  <a:cubicBezTo>
                    <a:pt x="39" y="88"/>
                    <a:pt x="46" y="91"/>
                    <a:pt x="56" y="91"/>
                  </a:cubicBezTo>
                  <a:cubicBezTo>
                    <a:pt x="64" y="91"/>
                    <a:pt x="74" y="87"/>
                    <a:pt x="86" y="81"/>
                  </a:cubicBezTo>
                  <a:cubicBezTo>
                    <a:pt x="86" y="108"/>
                    <a:pt x="86" y="108"/>
                    <a:pt x="86" y="108"/>
                  </a:cubicBezTo>
                  <a:cubicBezTo>
                    <a:pt x="73" y="112"/>
                    <a:pt x="62" y="114"/>
                    <a:pt x="53" y="114"/>
                  </a:cubicBezTo>
                  <a:cubicBezTo>
                    <a:pt x="38" y="114"/>
                    <a:pt x="26" y="109"/>
                    <a:pt x="15" y="98"/>
                  </a:cubicBezTo>
                  <a:cubicBezTo>
                    <a:pt x="5" y="87"/>
                    <a:pt x="0" y="73"/>
                    <a:pt x="0" y="58"/>
                  </a:cubicBezTo>
                  <a:cubicBezTo>
                    <a:pt x="0" y="42"/>
                    <a:pt x="5" y="28"/>
                    <a:pt x="15" y="17"/>
                  </a:cubicBezTo>
                  <a:cubicBezTo>
                    <a:pt x="26" y="6"/>
                    <a:pt x="39" y="0"/>
                    <a:pt x="54" y="0"/>
                  </a:cubicBezTo>
                  <a:cubicBezTo>
                    <a:pt x="64" y="0"/>
                    <a:pt x="74" y="3"/>
                    <a:pt x="86" y="8"/>
                  </a:cubicBez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2177278">
                <a:buClrTx/>
                <a:buFontTx/>
                <a:buNone/>
              </a:pPr>
              <a:endParaRPr lang="en-US" sz="4400" b="1" kern="120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9" name="Freeform 60">
              <a:extLst>
                <a:ext uri="{FF2B5EF4-FFF2-40B4-BE49-F238E27FC236}">
                  <a16:creationId xmlns:a16="http://schemas.microsoft.com/office/drawing/2014/main" id="{88C1CE44-42F0-9291-5379-B6FED87EFE9C}"/>
                </a:ext>
              </a:extLst>
            </p:cNvPr>
            <p:cNvSpPr>
              <a:spLocks/>
            </p:cNvSpPr>
            <p:nvPr/>
          </p:nvSpPr>
          <p:spPr bwMode="auto">
            <a:xfrm>
              <a:off x="6738938" y="9721851"/>
              <a:ext cx="325437" cy="415925"/>
            </a:xfrm>
            <a:custGeom>
              <a:avLst/>
              <a:gdLst>
                <a:gd name="T0" fmla="*/ 0 w 205"/>
                <a:gd name="T1" fmla="*/ 0 h 262"/>
                <a:gd name="T2" fmla="*/ 56 w 205"/>
                <a:gd name="T3" fmla="*/ 0 h 262"/>
                <a:gd name="T4" fmla="*/ 56 w 205"/>
                <a:gd name="T5" fmla="*/ 99 h 262"/>
                <a:gd name="T6" fmla="*/ 148 w 205"/>
                <a:gd name="T7" fmla="*/ 99 h 262"/>
                <a:gd name="T8" fmla="*/ 148 w 205"/>
                <a:gd name="T9" fmla="*/ 0 h 262"/>
                <a:gd name="T10" fmla="*/ 205 w 205"/>
                <a:gd name="T11" fmla="*/ 0 h 262"/>
                <a:gd name="T12" fmla="*/ 205 w 205"/>
                <a:gd name="T13" fmla="*/ 262 h 262"/>
                <a:gd name="T14" fmla="*/ 148 w 205"/>
                <a:gd name="T15" fmla="*/ 262 h 262"/>
                <a:gd name="T16" fmla="*/ 148 w 205"/>
                <a:gd name="T17" fmla="*/ 156 h 262"/>
                <a:gd name="T18" fmla="*/ 56 w 205"/>
                <a:gd name="T19" fmla="*/ 156 h 262"/>
                <a:gd name="T20" fmla="*/ 56 w 205"/>
                <a:gd name="T21" fmla="*/ 262 h 262"/>
                <a:gd name="T22" fmla="*/ 0 w 205"/>
                <a:gd name="T23" fmla="*/ 262 h 262"/>
                <a:gd name="T24" fmla="*/ 0 w 205"/>
                <a:gd name="T25"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5" h="262">
                  <a:moveTo>
                    <a:pt x="0" y="0"/>
                  </a:moveTo>
                  <a:lnTo>
                    <a:pt x="56" y="0"/>
                  </a:lnTo>
                  <a:lnTo>
                    <a:pt x="56" y="99"/>
                  </a:lnTo>
                  <a:lnTo>
                    <a:pt x="148" y="99"/>
                  </a:lnTo>
                  <a:lnTo>
                    <a:pt x="148" y="0"/>
                  </a:lnTo>
                  <a:lnTo>
                    <a:pt x="205" y="0"/>
                  </a:lnTo>
                  <a:lnTo>
                    <a:pt x="205" y="262"/>
                  </a:lnTo>
                  <a:lnTo>
                    <a:pt x="148" y="262"/>
                  </a:lnTo>
                  <a:lnTo>
                    <a:pt x="148" y="156"/>
                  </a:lnTo>
                  <a:lnTo>
                    <a:pt x="56" y="156"/>
                  </a:lnTo>
                  <a:lnTo>
                    <a:pt x="56" y="262"/>
                  </a:lnTo>
                  <a:lnTo>
                    <a:pt x="0" y="262"/>
                  </a:lnTo>
                  <a:lnTo>
                    <a:pt x="0" y="0"/>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2177278">
                <a:buClrTx/>
                <a:buFontTx/>
                <a:buNone/>
              </a:pPr>
              <a:endParaRPr lang="en-US" sz="4400" b="1" kern="120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0" name="Freeform 61">
              <a:extLst>
                <a:ext uri="{FF2B5EF4-FFF2-40B4-BE49-F238E27FC236}">
                  <a16:creationId xmlns:a16="http://schemas.microsoft.com/office/drawing/2014/main" id="{982F7973-B479-5CFC-7683-8FCB138CBC56}"/>
                </a:ext>
              </a:extLst>
            </p:cNvPr>
            <p:cNvSpPr>
              <a:spLocks/>
            </p:cNvSpPr>
            <p:nvPr/>
          </p:nvSpPr>
          <p:spPr bwMode="auto">
            <a:xfrm>
              <a:off x="7150100" y="9721851"/>
              <a:ext cx="327025" cy="419100"/>
            </a:xfrm>
            <a:custGeom>
              <a:avLst/>
              <a:gdLst>
                <a:gd name="T0" fmla="*/ 0 w 87"/>
                <a:gd name="T1" fmla="*/ 0 h 112"/>
                <a:gd name="T2" fmla="*/ 24 w 87"/>
                <a:gd name="T3" fmla="*/ 0 h 112"/>
                <a:gd name="T4" fmla="*/ 24 w 87"/>
                <a:gd name="T5" fmla="*/ 67 h 112"/>
                <a:gd name="T6" fmla="*/ 29 w 87"/>
                <a:gd name="T7" fmla="*/ 83 h 112"/>
                <a:gd name="T8" fmla="*/ 43 w 87"/>
                <a:gd name="T9" fmla="*/ 88 h 112"/>
                <a:gd name="T10" fmla="*/ 58 w 87"/>
                <a:gd name="T11" fmla="*/ 83 h 112"/>
                <a:gd name="T12" fmla="*/ 63 w 87"/>
                <a:gd name="T13" fmla="*/ 66 h 112"/>
                <a:gd name="T14" fmla="*/ 63 w 87"/>
                <a:gd name="T15" fmla="*/ 0 h 112"/>
                <a:gd name="T16" fmla="*/ 87 w 87"/>
                <a:gd name="T17" fmla="*/ 0 h 112"/>
                <a:gd name="T18" fmla="*/ 87 w 87"/>
                <a:gd name="T19" fmla="*/ 71 h 112"/>
                <a:gd name="T20" fmla="*/ 82 w 87"/>
                <a:gd name="T21" fmla="*/ 91 h 112"/>
                <a:gd name="T22" fmla="*/ 67 w 87"/>
                <a:gd name="T23" fmla="*/ 107 h 112"/>
                <a:gd name="T24" fmla="*/ 44 w 87"/>
                <a:gd name="T25" fmla="*/ 112 h 112"/>
                <a:gd name="T26" fmla="*/ 11 w 87"/>
                <a:gd name="T27" fmla="*/ 99 h 112"/>
                <a:gd name="T28" fmla="*/ 0 w 87"/>
                <a:gd name="T29" fmla="*/ 73 h 112"/>
                <a:gd name="T30" fmla="*/ 0 w 87"/>
                <a:gd name="T31"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7" h="112">
                  <a:moveTo>
                    <a:pt x="0" y="0"/>
                  </a:moveTo>
                  <a:cubicBezTo>
                    <a:pt x="24" y="0"/>
                    <a:pt x="24" y="0"/>
                    <a:pt x="24" y="0"/>
                  </a:cubicBezTo>
                  <a:cubicBezTo>
                    <a:pt x="24" y="67"/>
                    <a:pt x="24" y="67"/>
                    <a:pt x="24" y="67"/>
                  </a:cubicBezTo>
                  <a:cubicBezTo>
                    <a:pt x="24" y="74"/>
                    <a:pt x="26" y="79"/>
                    <a:pt x="29" y="83"/>
                  </a:cubicBezTo>
                  <a:cubicBezTo>
                    <a:pt x="33" y="86"/>
                    <a:pt x="37" y="88"/>
                    <a:pt x="43" y="88"/>
                  </a:cubicBezTo>
                  <a:cubicBezTo>
                    <a:pt x="49" y="88"/>
                    <a:pt x="54" y="86"/>
                    <a:pt x="58" y="83"/>
                  </a:cubicBezTo>
                  <a:cubicBezTo>
                    <a:pt x="62" y="79"/>
                    <a:pt x="63" y="73"/>
                    <a:pt x="63" y="66"/>
                  </a:cubicBezTo>
                  <a:cubicBezTo>
                    <a:pt x="63" y="0"/>
                    <a:pt x="63" y="0"/>
                    <a:pt x="63" y="0"/>
                  </a:cubicBezTo>
                  <a:cubicBezTo>
                    <a:pt x="87" y="0"/>
                    <a:pt x="87" y="0"/>
                    <a:pt x="87" y="0"/>
                  </a:cubicBezTo>
                  <a:cubicBezTo>
                    <a:pt x="87" y="71"/>
                    <a:pt x="87" y="71"/>
                    <a:pt x="87" y="71"/>
                  </a:cubicBezTo>
                  <a:cubicBezTo>
                    <a:pt x="87" y="78"/>
                    <a:pt x="85" y="84"/>
                    <a:pt x="82" y="91"/>
                  </a:cubicBezTo>
                  <a:cubicBezTo>
                    <a:pt x="79" y="98"/>
                    <a:pt x="74" y="103"/>
                    <a:pt x="67" y="107"/>
                  </a:cubicBezTo>
                  <a:cubicBezTo>
                    <a:pt x="60" y="110"/>
                    <a:pt x="53" y="112"/>
                    <a:pt x="44" y="112"/>
                  </a:cubicBezTo>
                  <a:cubicBezTo>
                    <a:pt x="29" y="112"/>
                    <a:pt x="18" y="108"/>
                    <a:pt x="11" y="99"/>
                  </a:cubicBezTo>
                  <a:cubicBezTo>
                    <a:pt x="4" y="91"/>
                    <a:pt x="0" y="82"/>
                    <a:pt x="0" y="73"/>
                  </a:cubicBezTo>
                  <a:lnTo>
                    <a:pt x="0" y="0"/>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2177278">
                <a:buClrTx/>
                <a:buFontTx/>
                <a:buNone/>
              </a:pPr>
              <a:endParaRPr lang="en-US" sz="4400" b="1" kern="120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1" name="Freeform 62">
              <a:extLst>
                <a:ext uri="{FF2B5EF4-FFF2-40B4-BE49-F238E27FC236}">
                  <a16:creationId xmlns:a16="http://schemas.microsoft.com/office/drawing/2014/main" id="{BA962CC3-4C2C-24E9-301E-20DADC2604B8}"/>
                </a:ext>
              </a:extLst>
            </p:cNvPr>
            <p:cNvSpPr>
              <a:spLocks/>
            </p:cNvSpPr>
            <p:nvPr/>
          </p:nvSpPr>
          <p:spPr bwMode="auto">
            <a:xfrm>
              <a:off x="7705725" y="9721851"/>
              <a:ext cx="352425" cy="415925"/>
            </a:xfrm>
            <a:custGeom>
              <a:avLst/>
              <a:gdLst>
                <a:gd name="T0" fmla="*/ 0 w 222"/>
                <a:gd name="T1" fmla="*/ 0 h 262"/>
                <a:gd name="T2" fmla="*/ 62 w 222"/>
                <a:gd name="T3" fmla="*/ 0 h 262"/>
                <a:gd name="T4" fmla="*/ 109 w 222"/>
                <a:gd name="T5" fmla="*/ 80 h 262"/>
                <a:gd name="T6" fmla="*/ 158 w 222"/>
                <a:gd name="T7" fmla="*/ 0 h 262"/>
                <a:gd name="T8" fmla="*/ 222 w 222"/>
                <a:gd name="T9" fmla="*/ 0 h 262"/>
                <a:gd name="T10" fmla="*/ 137 w 222"/>
                <a:gd name="T11" fmla="*/ 139 h 262"/>
                <a:gd name="T12" fmla="*/ 137 w 222"/>
                <a:gd name="T13" fmla="*/ 262 h 262"/>
                <a:gd name="T14" fmla="*/ 83 w 222"/>
                <a:gd name="T15" fmla="*/ 262 h 262"/>
                <a:gd name="T16" fmla="*/ 83 w 222"/>
                <a:gd name="T17" fmla="*/ 139 h 262"/>
                <a:gd name="T18" fmla="*/ 0 w 222"/>
                <a:gd name="T19"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262">
                  <a:moveTo>
                    <a:pt x="0" y="0"/>
                  </a:moveTo>
                  <a:lnTo>
                    <a:pt x="62" y="0"/>
                  </a:lnTo>
                  <a:lnTo>
                    <a:pt x="109" y="80"/>
                  </a:lnTo>
                  <a:lnTo>
                    <a:pt x="158" y="0"/>
                  </a:lnTo>
                  <a:lnTo>
                    <a:pt x="222" y="0"/>
                  </a:lnTo>
                  <a:lnTo>
                    <a:pt x="137" y="139"/>
                  </a:lnTo>
                  <a:lnTo>
                    <a:pt x="137" y="262"/>
                  </a:lnTo>
                  <a:lnTo>
                    <a:pt x="83" y="262"/>
                  </a:lnTo>
                  <a:lnTo>
                    <a:pt x="83" y="139"/>
                  </a:lnTo>
                  <a:lnTo>
                    <a:pt x="0" y="0"/>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2177278">
                <a:buClrTx/>
                <a:buFontTx/>
                <a:buNone/>
              </a:pPr>
              <a:endParaRPr lang="en-US" sz="4400" b="1" kern="120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2" name="Freeform 63">
              <a:extLst>
                <a:ext uri="{FF2B5EF4-FFF2-40B4-BE49-F238E27FC236}">
                  <a16:creationId xmlns:a16="http://schemas.microsoft.com/office/drawing/2014/main" id="{F6827642-9049-1B6C-CADF-40B4EB2A5975}"/>
                </a:ext>
              </a:extLst>
            </p:cNvPr>
            <p:cNvSpPr>
              <a:spLocks/>
            </p:cNvSpPr>
            <p:nvPr/>
          </p:nvSpPr>
          <p:spPr bwMode="auto">
            <a:xfrm>
              <a:off x="7292975" y="9601201"/>
              <a:ext cx="153987" cy="93663"/>
            </a:xfrm>
            <a:custGeom>
              <a:avLst/>
              <a:gdLst>
                <a:gd name="T0" fmla="*/ 36 w 97"/>
                <a:gd name="T1" fmla="*/ 0 h 59"/>
                <a:gd name="T2" fmla="*/ 97 w 97"/>
                <a:gd name="T3" fmla="*/ 0 h 59"/>
                <a:gd name="T4" fmla="*/ 36 w 97"/>
                <a:gd name="T5" fmla="*/ 59 h 59"/>
                <a:gd name="T6" fmla="*/ 0 w 97"/>
                <a:gd name="T7" fmla="*/ 59 h 59"/>
                <a:gd name="T8" fmla="*/ 36 w 97"/>
                <a:gd name="T9" fmla="*/ 0 h 59"/>
              </a:gdLst>
              <a:ahLst/>
              <a:cxnLst>
                <a:cxn ang="0">
                  <a:pos x="T0" y="T1"/>
                </a:cxn>
                <a:cxn ang="0">
                  <a:pos x="T2" y="T3"/>
                </a:cxn>
                <a:cxn ang="0">
                  <a:pos x="T4" y="T5"/>
                </a:cxn>
                <a:cxn ang="0">
                  <a:pos x="T6" y="T7"/>
                </a:cxn>
                <a:cxn ang="0">
                  <a:pos x="T8" y="T9"/>
                </a:cxn>
              </a:cxnLst>
              <a:rect l="0" t="0" r="r" b="b"/>
              <a:pathLst>
                <a:path w="97" h="59">
                  <a:moveTo>
                    <a:pt x="36" y="0"/>
                  </a:moveTo>
                  <a:lnTo>
                    <a:pt x="97" y="0"/>
                  </a:lnTo>
                  <a:lnTo>
                    <a:pt x="36" y="59"/>
                  </a:lnTo>
                  <a:lnTo>
                    <a:pt x="0" y="59"/>
                  </a:lnTo>
                  <a:lnTo>
                    <a:pt x="36" y="0"/>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2177278">
                <a:buClrTx/>
                <a:buFontTx/>
                <a:buNone/>
              </a:pPr>
              <a:endParaRPr lang="en-US" sz="4400" b="1" kern="120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3" name="Freeform 64">
              <a:extLst>
                <a:ext uri="{FF2B5EF4-FFF2-40B4-BE49-F238E27FC236}">
                  <a16:creationId xmlns:a16="http://schemas.microsoft.com/office/drawing/2014/main" id="{EEBB9657-4E2B-FD34-C8D5-292DFF69027E}"/>
                </a:ext>
              </a:extLst>
            </p:cNvPr>
            <p:cNvSpPr>
              <a:spLocks/>
            </p:cNvSpPr>
            <p:nvPr/>
          </p:nvSpPr>
          <p:spPr bwMode="auto">
            <a:xfrm>
              <a:off x="7867650" y="9601201"/>
              <a:ext cx="157162" cy="93663"/>
            </a:xfrm>
            <a:custGeom>
              <a:avLst/>
              <a:gdLst>
                <a:gd name="T0" fmla="*/ 35 w 99"/>
                <a:gd name="T1" fmla="*/ 0 h 59"/>
                <a:gd name="T2" fmla="*/ 99 w 99"/>
                <a:gd name="T3" fmla="*/ 0 h 59"/>
                <a:gd name="T4" fmla="*/ 35 w 99"/>
                <a:gd name="T5" fmla="*/ 59 h 59"/>
                <a:gd name="T6" fmla="*/ 0 w 99"/>
                <a:gd name="T7" fmla="*/ 59 h 59"/>
                <a:gd name="T8" fmla="*/ 35 w 99"/>
                <a:gd name="T9" fmla="*/ 0 h 59"/>
              </a:gdLst>
              <a:ahLst/>
              <a:cxnLst>
                <a:cxn ang="0">
                  <a:pos x="T0" y="T1"/>
                </a:cxn>
                <a:cxn ang="0">
                  <a:pos x="T2" y="T3"/>
                </a:cxn>
                <a:cxn ang="0">
                  <a:pos x="T4" y="T5"/>
                </a:cxn>
                <a:cxn ang="0">
                  <a:pos x="T6" y="T7"/>
                </a:cxn>
                <a:cxn ang="0">
                  <a:pos x="T8" y="T9"/>
                </a:cxn>
              </a:cxnLst>
              <a:rect l="0" t="0" r="r" b="b"/>
              <a:pathLst>
                <a:path w="99" h="59">
                  <a:moveTo>
                    <a:pt x="35" y="0"/>
                  </a:moveTo>
                  <a:lnTo>
                    <a:pt x="99" y="0"/>
                  </a:lnTo>
                  <a:lnTo>
                    <a:pt x="35" y="59"/>
                  </a:lnTo>
                  <a:lnTo>
                    <a:pt x="0" y="59"/>
                  </a:lnTo>
                  <a:lnTo>
                    <a:pt x="35" y="0"/>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2177278">
                <a:buClrTx/>
                <a:buFontTx/>
                <a:buNone/>
              </a:pPr>
              <a:endParaRPr lang="en-US" sz="4400" b="1" kern="120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4" name="Freeform 65">
              <a:extLst>
                <a:ext uri="{FF2B5EF4-FFF2-40B4-BE49-F238E27FC236}">
                  <a16:creationId xmlns:a16="http://schemas.microsoft.com/office/drawing/2014/main" id="{E22E28C3-5CDD-E245-DB5B-A67636408BAE}"/>
                </a:ext>
              </a:extLst>
            </p:cNvPr>
            <p:cNvSpPr>
              <a:spLocks/>
            </p:cNvSpPr>
            <p:nvPr/>
          </p:nvSpPr>
          <p:spPr bwMode="auto">
            <a:xfrm>
              <a:off x="4867276" y="9871076"/>
              <a:ext cx="3794125" cy="417513"/>
            </a:xfrm>
            <a:custGeom>
              <a:avLst/>
              <a:gdLst>
                <a:gd name="T0" fmla="*/ 1005 w 1012"/>
                <a:gd name="T1" fmla="*/ 72 h 111"/>
                <a:gd name="T2" fmla="*/ 376 w 1012"/>
                <a:gd name="T3" fmla="*/ 72 h 111"/>
                <a:gd name="T4" fmla="*/ 360 w 1012"/>
                <a:gd name="T5" fmla="*/ 51 h 111"/>
                <a:gd name="T6" fmla="*/ 374 w 1012"/>
                <a:gd name="T7" fmla="*/ 20 h 111"/>
                <a:gd name="T8" fmla="*/ 366 w 1012"/>
                <a:gd name="T9" fmla="*/ 0 h 111"/>
                <a:gd name="T10" fmla="*/ 85 w 1012"/>
                <a:gd name="T11" fmla="*/ 0 h 111"/>
                <a:gd name="T12" fmla="*/ 53 w 1012"/>
                <a:gd name="T13" fmla="*/ 20 h 111"/>
                <a:gd name="T14" fmla="*/ 6 w 1012"/>
                <a:gd name="T15" fmla="*/ 91 h 111"/>
                <a:gd name="T16" fmla="*/ 15 w 1012"/>
                <a:gd name="T17" fmla="*/ 111 h 111"/>
                <a:gd name="T18" fmla="*/ 199 w 1012"/>
                <a:gd name="T19" fmla="*/ 111 h 111"/>
                <a:gd name="T20" fmla="*/ 296 w 1012"/>
                <a:gd name="T21" fmla="*/ 111 h 111"/>
                <a:gd name="T22" fmla="*/ 1005 w 1012"/>
                <a:gd name="T23" fmla="*/ 111 h 111"/>
                <a:gd name="T24" fmla="*/ 1012 w 1012"/>
                <a:gd name="T25" fmla="*/ 102 h 111"/>
                <a:gd name="T26" fmla="*/ 1012 w 1012"/>
                <a:gd name="T27" fmla="*/ 80 h 111"/>
                <a:gd name="T28" fmla="*/ 1005 w 1012"/>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12" h="111">
                  <a:moveTo>
                    <a:pt x="1005" y="72"/>
                  </a:moveTo>
                  <a:cubicBezTo>
                    <a:pt x="1005" y="72"/>
                    <a:pt x="423" y="72"/>
                    <a:pt x="376" y="72"/>
                  </a:cubicBezTo>
                  <a:cubicBezTo>
                    <a:pt x="350" y="72"/>
                    <a:pt x="355" y="63"/>
                    <a:pt x="360" y="51"/>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005" y="111"/>
                    <a:pt x="1005" y="111"/>
                    <a:pt x="1005" y="111"/>
                  </a:cubicBezTo>
                  <a:cubicBezTo>
                    <a:pt x="1009" y="111"/>
                    <a:pt x="1012" y="107"/>
                    <a:pt x="1012" y="102"/>
                  </a:cubicBezTo>
                  <a:cubicBezTo>
                    <a:pt x="1012" y="80"/>
                    <a:pt x="1012" y="80"/>
                    <a:pt x="1012" y="80"/>
                  </a:cubicBezTo>
                  <a:cubicBezTo>
                    <a:pt x="1012" y="76"/>
                    <a:pt x="1009" y="72"/>
                    <a:pt x="1005" y="72"/>
                  </a:cubicBezTo>
                  <a:close/>
                </a:path>
              </a:pathLst>
            </a:custGeom>
            <a:solidFill>
              <a:srgbClr val="FCD0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2177278">
                <a:buClrTx/>
                <a:buFontTx/>
                <a:buNone/>
              </a:pPr>
              <a:endParaRPr lang="en-US" sz="4400" b="1" kern="120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5" name="Oval 66">
              <a:extLst>
                <a:ext uri="{FF2B5EF4-FFF2-40B4-BE49-F238E27FC236}">
                  <a16:creationId xmlns:a16="http://schemas.microsoft.com/office/drawing/2014/main" id="{C477AE9D-9BDB-5165-1F0F-1BBB956E75E8}"/>
                </a:ext>
              </a:extLst>
            </p:cNvPr>
            <p:cNvSpPr>
              <a:spLocks noChangeArrowheads="1"/>
            </p:cNvSpPr>
            <p:nvPr/>
          </p:nvSpPr>
          <p:spPr bwMode="auto">
            <a:xfrm>
              <a:off x="5497513" y="10044113"/>
              <a:ext cx="179387" cy="179388"/>
            </a:xfrm>
            <a:prstGeom prst="ellipse">
              <a:avLst/>
            </a:pr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2177278">
                <a:buClrTx/>
                <a:buFontTx/>
                <a:buNone/>
              </a:pPr>
              <a:endParaRPr lang="en-US" sz="4400" b="1" kern="120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6" name="Freeform 67">
              <a:extLst>
                <a:ext uri="{FF2B5EF4-FFF2-40B4-BE49-F238E27FC236}">
                  <a16:creationId xmlns:a16="http://schemas.microsoft.com/office/drawing/2014/main" id="{DC959FBC-A76B-9483-467D-EC6491BD3259}"/>
                </a:ext>
              </a:extLst>
            </p:cNvPr>
            <p:cNvSpPr>
              <a:spLocks/>
            </p:cNvSpPr>
            <p:nvPr/>
          </p:nvSpPr>
          <p:spPr bwMode="auto">
            <a:xfrm>
              <a:off x="5475288" y="9361488"/>
              <a:ext cx="220662" cy="649288"/>
            </a:xfrm>
            <a:custGeom>
              <a:avLst/>
              <a:gdLst>
                <a:gd name="T0" fmla="*/ 49 w 59"/>
                <a:gd name="T1" fmla="*/ 156 h 173"/>
                <a:gd name="T2" fmla="*/ 33 w 59"/>
                <a:gd name="T3" fmla="*/ 173 h 173"/>
                <a:gd name="T4" fmla="*/ 29 w 59"/>
                <a:gd name="T5" fmla="*/ 173 h 173"/>
                <a:gd name="T6" fmla="*/ 13 w 59"/>
                <a:gd name="T7" fmla="*/ 156 h 173"/>
                <a:gd name="T8" fmla="*/ 0 w 59"/>
                <a:gd name="T9" fmla="*/ 30 h 173"/>
                <a:gd name="T10" fmla="*/ 29 w 59"/>
                <a:gd name="T11" fmla="*/ 0 h 173"/>
                <a:gd name="T12" fmla="*/ 59 w 59"/>
                <a:gd name="T13" fmla="*/ 30 h 173"/>
                <a:gd name="T14" fmla="*/ 49 w 59"/>
                <a:gd name="T15" fmla="*/ 156 h 173"/>
                <a:gd name="T16" fmla="*/ 49 w 59"/>
                <a:gd name="T17" fmla="*/ 156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73">
                  <a:moveTo>
                    <a:pt x="49" y="156"/>
                  </a:moveTo>
                  <a:cubicBezTo>
                    <a:pt x="49" y="165"/>
                    <a:pt x="42" y="173"/>
                    <a:pt x="33" y="173"/>
                  </a:cubicBezTo>
                  <a:cubicBezTo>
                    <a:pt x="29" y="173"/>
                    <a:pt x="29" y="173"/>
                    <a:pt x="29" y="173"/>
                  </a:cubicBezTo>
                  <a:cubicBezTo>
                    <a:pt x="20" y="173"/>
                    <a:pt x="13" y="165"/>
                    <a:pt x="13" y="156"/>
                  </a:cubicBezTo>
                  <a:cubicBezTo>
                    <a:pt x="0" y="30"/>
                    <a:pt x="0" y="30"/>
                    <a:pt x="0" y="30"/>
                  </a:cubicBezTo>
                  <a:cubicBezTo>
                    <a:pt x="0" y="21"/>
                    <a:pt x="8" y="0"/>
                    <a:pt x="29" y="0"/>
                  </a:cubicBezTo>
                  <a:cubicBezTo>
                    <a:pt x="51" y="0"/>
                    <a:pt x="59" y="21"/>
                    <a:pt x="59" y="30"/>
                  </a:cubicBezTo>
                  <a:cubicBezTo>
                    <a:pt x="49" y="156"/>
                    <a:pt x="49" y="156"/>
                    <a:pt x="49" y="156"/>
                  </a:cubicBezTo>
                  <a:cubicBezTo>
                    <a:pt x="49" y="156"/>
                    <a:pt x="49" y="156"/>
                    <a:pt x="49" y="156"/>
                  </a:cubicBez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2177278">
                <a:buClrTx/>
                <a:buFontTx/>
                <a:buNone/>
              </a:pPr>
              <a:endParaRPr lang="en-US" sz="4400" b="1" kern="120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27" name="Group 10">
            <a:extLst>
              <a:ext uri="{FF2B5EF4-FFF2-40B4-BE49-F238E27FC236}">
                <a16:creationId xmlns:a16="http://schemas.microsoft.com/office/drawing/2014/main" id="{B1FEBAAB-8059-C5C3-B425-98B2C3ED6B2C}"/>
              </a:ext>
            </a:extLst>
          </p:cNvPr>
          <p:cNvGrpSpPr/>
          <p:nvPr/>
        </p:nvGrpSpPr>
        <p:grpSpPr>
          <a:xfrm>
            <a:off x="743521" y="6758004"/>
            <a:ext cx="23122115" cy="2002538"/>
            <a:chOff x="743521" y="6758004"/>
            <a:chExt cx="23122115" cy="2002538"/>
          </a:xfrm>
        </p:grpSpPr>
        <p:grpSp>
          <p:nvGrpSpPr>
            <p:cNvPr id="28" name="Group 54">
              <a:extLst>
                <a:ext uri="{FF2B5EF4-FFF2-40B4-BE49-F238E27FC236}">
                  <a16:creationId xmlns:a16="http://schemas.microsoft.com/office/drawing/2014/main" id="{BE599DA6-88BF-DD50-3F74-59E58CEAFA6E}"/>
                </a:ext>
              </a:extLst>
            </p:cNvPr>
            <p:cNvGrpSpPr/>
            <p:nvPr/>
          </p:nvGrpSpPr>
          <p:grpSpPr>
            <a:xfrm>
              <a:off x="743521" y="6758004"/>
              <a:ext cx="22884349" cy="2002538"/>
              <a:chOff x="1268077" y="3405486"/>
              <a:chExt cx="22884349" cy="2002538"/>
            </a:xfrm>
          </p:grpSpPr>
          <p:sp>
            <p:nvSpPr>
              <p:cNvPr id="31" name="Rounded Rectangle 148">
                <a:extLst>
                  <a:ext uri="{FF2B5EF4-FFF2-40B4-BE49-F238E27FC236}">
                    <a16:creationId xmlns:a16="http://schemas.microsoft.com/office/drawing/2014/main" id="{FFF2848A-7132-1B6E-C5D6-AA1FCE6426E0}"/>
                  </a:ext>
                </a:extLst>
              </p:cNvPr>
              <p:cNvSpPr/>
              <p:nvPr/>
            </p:nvSpPr>
            <p:spPr>
              <a:xfrm>
                <a:off x="1268077" y="3790950"/>
                <a:ext cx="22884349" cy="1617074"/>
              </a:xfrm>
              <a:prstGeom prst="roundRect">
                <a:avLst>
                  <a:gd name="adj" fmla="val 12069"/>
                </a:avLst>
              </a:prstGeom>
              <a:solidFill>
                <a:srgbClr val="F79646">
                  <a:lumMod val="20000"/>
                  <a:lumOff val="80000"/>
                </a:srgbClr>
              </a:solidFill>
              <a:ln w="28575" cap="flat" cmpd="sng" algn="ctr">
                <a:solidFill>
                  <a:srgbClr val="F79646">
                    <a:lumMod val="75000"/>
                  </a:srgbClr>
                </a:solid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r>
                  <a:rPr kumimoji="0" lang="vi-VN" sz="4300" b="0" i="0" u="none" strike="noStrike" kern="1200" cap="none" spc="0" normalizeH="0" baseline="0" noProof="0">
                    <a:ln>
                      <a:noFill/>
                    </a:ln>
                    <a:solidFill>
                      <a:prstClr val="white"/>
                    </a:solidFill>
                    <a:effectLst/>
                    <a:uLnTx/>
                    <a:uFillTx/>
                    <a:latin typeface="Arial" panose="020B0604020202020204" pitchFamily="34" charset="0"/>
                    <a:ea typeface="+mn-ea"/>
                    <a:cs typeface="+mn-cs"/>
                  </a:rPr>
                  <a:t>`</a:t>
                </a:r>
                <a:r>
                  <a:rPr kumimoji="0" lang="en-US" sz="4300" b="0" i="0" u="none" strike="noStrike" kern="1200" cap="none" spc="0" normalizeH="0" baseline="0" noProof="0">
                    <a:ln>
                      <a:noFill/>
                    </a:ln>
                    <a:solidFill>
                      <a:prstClr val="white"/>
                    </a:solidFill>
                    <a:effectLst/>
                    <a:uLnTx/>
                    <a:uFillTx/>
                    <a:latin typeface="Arial" panose="020B0604020202020204" pitchFamily="34" charset="0"/>
                    <a:ea typeface="+mn-ea"/>
                    <a:cs typeface="+mn-cs"/>
                  </a:rPr>
                  <a:t> </a:t>
                </a: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grpSp>
            <p:nvGrpSpPr>
              <p:cNvPr id="32" name="Group 67">
                <a:extLst>
                  <a:ext uri="{FF2B5EF4-FFF2-40B4-BE49-F238E27FC236}">
                    <a16:creationId xmlns:a16="http://schemas.microsoft.com/office/drawing/2014/main" id="{B6A2287D-6EFE-5728-D473-DEA183631FBB}"/>
                  </a:ext>
                </a:extLst>
              </p:cNvPr>
              <p:cNvGrpSpPr/>
              <p:nvPr/>
            </p:nvGrpSpPr>
            <p:grpSpPr>
              <a:xfrm>
                <a:off x="1268078" y="3405486"/>
                <a:ext cx="3251532" cy="940513"/>
                <a:chOff x="1311958" y="3405486"/>
                <a:chExt cx="3251532" cy="940513"/>
              </a:xfrm>
            </p:grpSpPr>
            <p:sp>
              <p:nvSpPr>
                <p:cNvPr id="33" name="Freeform 20">
                  <a:extLst>
                    <a:ext uri="{FF2B5EF4-FFF2-40B4-BE49-F238E27FC236}">
                      <a16:creationId xmlns:a16="http://schemas.microsoft.com/office/drawing/2014/main" id="{C1AC3889-6AAE-3807-88A4-A83458BA863A}"/>
                    </a:ext>
                  </a:extLst>
                </p:cNvPr>
                <p:cNvSpPr>
                  <a:spLocks/>
                </p:cNvSpPr>
                <p:nvPr/>
              </p:nvSpPr>
              <p:spPr bwMode="auto">
                <a:xfrm rot="5400000">
                  <a:off x="2921386" y="2671082"/>
                  <a:ext cx="793396" cy="2490813"/>
                </a:xfrm>
                <a:prstGeom prst="round2SameRect">
                  <a:avLst/>
                </a:prstGeom>
                <a:solidFill>
                  <a:srgbClr val="F79646">
                    <a:lumMod val="75000"/>
                  </a:srgbClr>
                </a:solidFill>
                <a:ln w="57150">
                  <a:solidFill>
                    <a:srgbClr val="F79646">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34" name="TextBox 151">
                  <a:extLst>
                    <a:ext uri="{FF2B5EF4-FFF2-40B4-BE49-F238E27FC236}">
                      <a16:creationId xmlns:a16="http://schemas.microsoft.com/office/drawing/2014/main" id="{740A9028-6AE9-8951-8A01-243698661DBD}"/>
                    </a:ext>
                  </a:extLst>
                </p:cNvPr>
                <p:cNvSpPr txBox="1"/>
                <p:nvPr/>
              </p:nvSpPr>
              <p:spPr>
                <a:xfrm>
                  <a:off x="2250671" y="3527166"/>
                  <a:ext cx="2141933" cy="769441"/>
                </a:xfrm>
                <a:prstGeom prst="rect">
                  <a:avLst/>
                </a:prstGeom>
                <a:noFill/>
              </p:spPr>
              <p:txBody>
                <a:bodyPr wrap="none" rtlCol="0">
                  <a:spAutoFit/>
                </a:bodyPr>
                <a:lstStyle/>
                <a:p>
                  <a:pPr marL="0" marR="0" lvl="0" indent="0" defTabSz="2177278"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white"/>
                      </a:solidFill>
                      <a:effectLst/>
                      <a:uLnTx/>
                      <a:uFillTx/>
                      <a:latin typeface="Tahoma" pitchFamily="34" charset="0"/>
                      <a:ea typeface="Tahoma" pitchFamily="34" charset="0"/>
                      <a:cs typeface="Tahoma" pitchFamily="34" charset="0"/>
                    </a:rPr>
                    <a:t>Ví</a:t>
                  </a:r>
                  <a:r>
                    <a:rPr kumimoji="0" lang="en-US" sz="4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 </a:t>
                  </a:r>
                  <a:r>
                    <a:rPr kumimoji="0" lang="en-US" sz="4400" b="1" i="0" u="none" strike="noStrike" kern="1200" cap="none" spc="0" normalizeH="0" baseline="0" noProof="0" dirty="0" err="1">
                      <a:ln>
                        <a:noFill/>
                      </a:ln>
                      <a:solidFill>
                        <a:prstClr val="white"/>
                      </a:solidFill>
                      <a:effectLst/>
                      <a:uLnTx/>
                      <a:uFillTx/>
                      <a:latin typeface="Tahoma" pitchFamily="34" charset="0"/>
                      <a:ea typeface="Tahoma" pitchFamily="34" charset="0"/>
                      <a:cs typeface="Tahoma" pitchFamily="34" charset="0"/>
                    </a:rPr>
                    <a:t>dụ</a:t>
                  </a:r>
                  <a:r>
                    <a:rPr kumimoji="0" lang="en-US" sz="4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 1</a:t>
                  </a:r>
                </a:p>
              </p:txBody>
            </p:sp>
            <p:grpSp>
              <p:nvGrpSpPr>
                <p:cNvPr id="35" name="Group 70">
                  <a:extLst>
                    <a:ext uri="{FF2B5EF4-FFF2-40B4-BE49-F238E27FC236}">
                      <a16:creationId xmlns:a16="http://schemas.microsoft.com/office/drawing/2014/main" id="{ED762990-A6C2-8C55-74D1-D97701498E0E}"/>
                    </a:ext>
                  </a:extLst>
                </p:cNvPr>
                <p:cNvGrpSpPr/>
                <p:nvPr/>
              </p:nvGrpSpPr>
              <p:grpSpPr>
                <a:xfrm>
                  <a:off x="1311958" y="3405486"/>
                  <a:ext cx="950173" cy="940513"/>
                  <a:chOff x="1311958" y="3405486"/>
                  <a:chExt cx="950173" cy="940513"/>
                </a:xfrm>
              </p:grpSpPr>
              <p:sp>
                <p:nvSpPr>
                  <p:cNvPr id="36" name="Rectangle 11">
                    <a:extLst>
                      <a:ext uri="{FF2B5EF4-FFF2-40B4-BE49-F238E27FC236}">
                        <a16:creationId xmlns:a16="http://schemas.microsoft.com/office/drawing/2014/main" id="{E03297F7-AAEB-8AF8-77EE-F3FDB2A1D335}"/>
                      </a:ext>
                    </a:extLst>
                  </p:cNvPr>
                  <p:cNvSpPr/>
                  <p:nvPr/>
                </p:nvSpPr>
                <p:spPr>
                  <a:xfrm>
                    <a:off x="1406975" y="3672018"/>
                    <a:ext cx="596676" cy="540312"/>
                  </a:xfrm>
                  <a:prstGeom prst="rect">
                    <a:avLst/>
                  </a:prstGeom>
                  <a:solidFill>
                    <a:sysClr val="window" lastClr="FFFFFF"/>
                  </a:solidFill>
                  <a:ln w="25400" cap="flat" cmpd="sng" algn="ctr">
                    <a:no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37" name="Freeform 13">
                    <a:extLst>
                      <a:ext uri="{FF2B5EF4-FFF2-40B4-BE49-F238E27FC236}">
                        <a16:creationId xmlns:a16="http://schemas.microsoft.com/office/drawing/2014/main" id="{D7BBACC5-836E-DC34-BF4F-F0A819A8D507}"/>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38" name="Freeform 14">
                    <a:extLst>
                      <a:ext uri="{FF2B5EF4-FFF2-40B4-BE49-F238E27FC236}">
                        <a16:creationId xmlns:a16="http://schemas.microsoft.com/office/drawing/2014/main" id="{5BF15B3F-9C0D-AF02-9223-A3547DE0EF13}"/>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39" name="Freeform 15">
                    <a:extLst>
                      <a:ext uri="{FF2B5EF4-FFF2-40B4-BE49-F238E27FC236}">
                        <a16:creationId xmlns:a16="http://schemas.microsoft.com/office/drawing/2014/main" id="{346C6C4E-D374-041F-D054-3D766D7A5AC9}"/>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0" name="Freeform 16">
                    <a:extLst>
                      <a:ext uri="{FF2B5EF4-FFF2-40B4-BE49-F238E27FC236}">
                        <a16:creationId xmlns:a16="http://schemas.microsoft.com/office/drawing/2014/main" id="{32373A36-919B-BB8E-63CA-E4E122A4589D}"/>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1" name="Freeform 17">
                    <a:extLst>
                      <a:ext uri="{FF2B5EF4-FFF2-40B4-BE49-F238E27FC236}">
                        <a16:creationId xmlns:a16="http://schemas.microsoft.com/office/drawing/2014/main" id="{C1347A04-C679-F767-37EF-A4B4AD93475B}"/>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2" name="Freeform 18">
                    <a:extLst>
                      <a:ext uri="{FF2B5EF4-FFF2-40B4-BE49-F238E27FC236}">
                        <a16:creationId xmlns:a16="http://schemas.microsoft.com/office/drawing/2014/main" id="{1777EC12-8BA7-4BF0-29E5-E0AB6AD216AE}"/>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3" name="Freeform 19">
                    <a:extLst>
                      <a:ext uri="{FF2B5EF4-FFF2-40B4-BE49-F238E27FC236}">
                        <a16:creationId xmlns:a16="http://schemas.microsoft.com/office/drawing/2014/main" id="{786729D4-8CF9-5B26-705E-58AC2FA3E73F}"/>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4" name="Freeform 20">
                    <a:extLst>
                      <a:ext uri="{FF2B5EF4-FFF2-40B4-BE49-F238E27FC236}">
                        <a16:creationId xmlns:a16="http://schemas.microsoft.com/office/drawing/2014/main" id="{CA65636D-FDA3-AB8B-99CA-185D8A6490B0}"/>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5" name="Freeform 21">
                    <a:extLst>
                      <a:ext uri="{FF2B5EF4-FFF2-40B4-BE49-F238E27FC236}">
                        <a16:creationId xmlns:a16="http://schemas.microsoft.com/office/drawing/2014/main" id="{59A79987-CD07-0D08-BF47-6D255C5C1F2B}"/>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6" name="Freeform 22">
                    <a:extLst>
                      <a:ext uri="{FF2B5EF4-FFF2-40B4-BE49-F238E27FC236}">
                        <a16:creationId xmlns:a16="http://schemas.microsoft.com/office/drawing/2014/main" id="{17D7C2D0-180D-6FBA-DD64-742861D11D56}"/>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7" name="Freeform 23">
                    <a:extLst>
                      <a:ext uri="{FF2B5EF4-FFF2-40B4-BE49-F238E27FC236}">
                        <a16:creationId xmlns:a16="http://schemas.microsoft.com/office/drawing/2014/main" id="{AC64AF8C-81A2-97F1-431D-2F588E77D9D6}"/>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24">
                    <a:extLst>
                      <a:ext uri="{FF2B5EF4-FFF2-40B4-BE49-F238E27FC236}">
                        <a16:creationId xmlns:a16="http://schemas.microsoft.com/office/drawing/2014/main" id="{6FA17B38-3D15-3DF0-892F-F5DFEC5C712E}"/>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25">
                    <a:extLst>
                      <a:ext uri="{FF2B5EF4-FFF2-40B4-BE49-F238E27FC236}">
                        <a16:creationId xmlns:a16="http://schemas.microsoft.com/office/drawing/2014/main" id="{F6C063C8-1DC2-2A2C-3F1F-C9848C4E4822}"/>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26">
                    <a:extLst>
                      <a:ext uri="{FF2B5EF4-FFF2-40B4-BE49-F238E27FC236}">
                        <a16:creationId xmlns:a16="http://schemas.microsoft.com/office/drawing/2014/main" id="{D15F2D80-30FD-445D-DEFC-AC28DDD11CF9}"/>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27">
                    <a:extLst>
                      <a:ext uri="{FF2B5EF4-FFF2-40B4-BE49-F238E27FC236}">
                        <a16:creationId xmlns:a16="http://schemas.microsoft.com/office/drawing/2014/main" id="{165CDF50-29F2-DD2F-4099-ADE2E74D67E8}"/>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2" name="Freeform 28">
                    <a:extLst>
                      <a:ext uri="{FF2B5EF4-FFF2-40B4-BE49-F238E27FC236}">
                        <a16:creationId xmlns:a16="http://schemas.microsoft.com/office/drawing/2014/main" id="{03F9CF9D-F19B-653D-0136-56B9273F5161}"/>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29">
                    <a:extLst>
                      <a:ext uri="{FF2B5EF4-FFF2-40B4-BE49-F238E27FC236}">
                        <a16:creationId xmlns:a16="http://schemas.microsoft.com/office/drawing/2014/main" id="{BB821960-7F86-7C09-5891-32FC5D3A9A61}"/>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30">
                    <a:extLst>
                      <a:ext uri="{FF2B5EF4-FFF2-40B4-BE49-F238E27FC236}">
                        <a16:creationId xmlns:a16="http://schemas.microsoft.com/office/drawing/2014/main" id="{3278A9EF-BC78-78CB-2CE8-6E37A9EEB19F}"/>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31">
                    <a:extLst>
                      <a:ext uri="{FF2B5EF4-FFF2-40B4-BE49-F238E27FC236}">
                        <a16:creationId xmlns:a16="http://schemas.microsoft.com/office/drawing/2014/main" id="{2DACEC59-9439-FA44-316E-9229C059B77B}"/>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32">
                    <a:extLst>
                      <a:ext uri="{FF2B5EF4-FFF2-40B4-BE49-F238E27FC236}">
                        <a16:creationId xmlns:a16="http://schemas.microsoft.com/office/drawing/2014/main" id="{188A9179-E44D-0210-17E0-6A490A2CB8AC}"/>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33">
                    <a:extLst>
                      <a:ext uri="{FF2B5EF4-FFF2-40B4-BE49-F238E27FC236}">
                        <a16:creationId xmlns:a16="http://schemas.microsoft.com/office/drawing/2014/main" id="{7C99020A-706D-204A-4BDE-B330734AFD61}"/>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34">
                    <a:extLst>
                      <a:ext uri="{FF2B5EF4-FFF2-40B4-BE49-F238E27FC236}">
                        <a16:creationId xmlns:a16="http://schemas.microsoft.com/office/drawing/2014/main" id="{63C2716C-74A9-881F-9025-DD298521C76C}"/>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35">
                    <a:extLst>
                      <a:ext uri="{FF2B5EF4-FFF2-40B4-BE49-F238E27FC236}">
                        <a16:creationId xmlns:a16="http://schemas.microsoft.com/office/drawing/2014/main" id="{CA6F8809-2159-5F4C-6FD3-D0F76A86B339}"/>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60" name="Freeform 36">
                    <a:extLst>
                      <a:ext uri="{FF2B5EF4-FFF2-40B4-BE49-F238E27FC236}">
                        <a16:creationId xmlns:a16="http://schemas.microsoft.com/office/drawing/2014/main" id="{38D9D305-DFF4-8D91-BF90-4E5B15D895E4}"/>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grpSp>
          </p:grpSp>
        </p:grpSp>
        <p:sp>
          <p:nvSpPr>
            <p:cNvPr id="30" name="Rectangle 69">
              <a:extLst>
                <a:ext uri="{FF2B5EF4-FFF2-40B4-BE49-F238E27FC236}">
                  <a16:creationId xmlns:a16="http://schemas.microsoft.com/office/drawing/2014/main" id="{17122161-E816-5AD3-444C-F8393F3BEAA0}"/>
                </a:ext>
              </a:extLst>
            </p:cNvPr>
            <p:cNvSpPr/>
            <p:nvPr/>
          </p:nvSpPr>
          <p:spPr>
            <a:xfrm>
              <a:off x="4072950" y="7140916"/>
              <a:ext cx="19792686" cy="813684"/>
            </a:xfrm>
            <a:prstGeom prst="rect">
              <a:avLst/>
            </a:prstGeom>
          </p:spPr>
          <p:txBody>
            <a:bodyPr wrap="square">
              <a:spAutoFit/>
            </a:bodyPr>
            <a:lstStyle/>
            <a:p>
              <a:pPr marL="0" marR="0" lvl="0" indent="0" defTabSz="2177278" eaLnBrk="1" fontAlgn="auto" latinLnBrk="0" hangingPunct="1">
                <a:lnSpc>
                  <a:spcPts val="65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Cho phản ứng thuận nghịch dưới đây, dựa vào khái niệm trên hãy n</a:t>
              </a:r>
              <a:r>
                <a:rPr lang="nl-NL" sz="3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hận xét về các chất còn lại sau phản ứng?</a:t>
              </a:r>
              <a:r>
                <a:rPr kumimoji="0" lang="en-US" sz="3200" b="1" i="0" u="none" strike="noStrike" kern="1200" cap="none" spc="0" normalizeH="0" baseline="0" noProof="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grpSp>
      <p:grpSp>
        <p:nvGrpSpPr>
          <p:cNvPr id="61" name="Group 101">
            <a:extLst>
              <a:ext uri="{FF2B5EF4-FFF2-40B4-BE49-F238E27FC236}">
                <a16:creationId xmlns:a16="http://schemas.microsoft.com/office/drawing/2014/main" id="{552259C1-52E8-0282-A4CF-6194AF106405}"/>
              </a:ext>
            </a:extLst>
          </p:cNvPr>
          <p:cNvGrpSpPr/>
          <p:nvPr/>
        </p:nvGrpSpPr>
        <p:grpSpPr>
          <a:xfrm>
            <a:off x="743521" y="8974734"/>
            <a:ext cx="22812341" cy="4617075"/>
            <a:chOff x="1270511" y="5867400"/>
            <a:chExt cx="22812341" cy="4903398"/>
          </a:xfrm>
        </p:grpSpPr>
        <p:sp>
          <p:nvSpPr>
            <p:cNvPr id="62" name="Rounded Rectangle 181">
              <a:extLst>
                <a:ext uri="{FF2B5EF4-FFF2-40B4-BE49-F238E27FC236}">
                  <a16:creationId xmlns:a16="http://schemas.microsoft.com/office/drawing/2014/main" id="{6F3CB19B-40CA-09CF-83D0-2B8708DFA1CB}"/>
                </a:ext>
              </a:extLst>
            </p:cNvPr>
            <p:cNvSpPr/>
            <p:nvPr/>
          </p:nvSpPr>
          <p:spPr>
            <a:xfrm>
              <a:off x="1272210" y="6139007"/>
              <a:ext cx="22810642" cy="4631791"/>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0">
              <a:extLst>
                <a:ext uri="{FF2B5EF4-FFF2-40B4-BE49-F238E27FC236}">
                  <a16:creationId xmlns:a16="http://schemas.microsoft.com/office/drawing/2014/main" id="{A246C890-2649-CC5B-E470-BFD65516E562}"/>
                </a:ext>
              </a:extLst>
            </p:cNvPr>
            <p:cNvGrpSpPr/>
            <p:nvPr/>
          </p:nvGrpSpPr>
          <p:grpSpPr>
            <a:xfrm>
              <a:off x="1270511" y="5867400"/>
              <a:ext cx="3568119" cy="849844"/>
              <a:chOff x="1224541" y="6305967"/>
              <a:chExt cx="3568119" cy="849844"/>
            </a:xfrm>
          </p:grpSpPr>
          <p:sp>
            <p:nvSpPr>
              <p:cNvPr id="64" name="Freeform 20">
                <a:extLst>
                  <a:ext uri="{FF2B5EF4-FFF2-40B4-BE49-F238E27FC236}">
                    <a16:creationId xmlns:a16="http://schemas.microsoft.com/office/drawing/2014/main" id="{50C9C828-B9BB-F19B-4698-C4083EBECB54}"/>
                  </a:ext>
                </a:extLst>
              </p:cNvPr>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5" name="TextBox 184">
                <a:extLst>
                  <a:ext uri="{FF2B5EF4-FFF2-40B4-BE49-F238E27FC236}">
                    <a16:creationId xmlns:a16="http://schemas.microsoft.com/office/drawing/2014/main" id="{19AE44F2-4591-26E8-370B-2F686D3E3ABF}"/>
                  </a:ext>
                </a:extLst>
              </p:cNvPr>
              <p:cNvSpPr txBox="1"/>
              <p:nvPr/>
            </p:nvSpPr>
            <p:spPr>
              <a:xfrm>
                <a:off x="2296330" y="6305967"/>
                <a:ext cx="2053767" cy="849844"/>
              </a:xfrm>
              <a:prstGeom prst="rect">
                <a:avLst/>
              </a:prstGeom>
              <a:noFill/>
            </p:spPr>
            <p:txBody>
              <a:bodyPr wrap="none" rtlCol="0">
                <a:spAutoFit/>
              </a:bodyPr>
              <a:lstStyle/>
              <a:p>
                <a:r>
                  <a:rPr lang="en-US" sz="4600" b="1">
                    <a:solidFill>
                      <a:srgbClr val="0999C8"/>
                    </a:solidFill>
                    <a:latin typeface="Tahoma" pitchFamily="34" charset="0"/>
                    <a:ea typeface="Tahoma" pitchFamily="34" charset="0"/>
                    <a:cs typeface="Tahoma" pitchFamily="34" charset="0"/>
                  </a:rPr>
                  <a:t>Trả lời</a:t>
                </a:r>
                <a:endParaRPr lang="en-US" sz="4600" b="1" dirty="0">
                  <a:solidFill>
                    <a:srgbClr val="0999C8"/>
                  </a:solidFill>
                  <a:latin typeface="Tahoma" pitchFamily="34" charset="0"/>
                  <a:ea typeface="Tahoma" pitchFamily="34" charset="0"/>
                  <a:cs typeface="Tahoma" pitchFamily="34" charset="0"/>
                </a:endParaRPr>
              </a:p>
            </p:txBody>
          </p:sp>
          <p:sp>
            <p:nvSpPr>
              <p:cNvPr id="66" name="Round Diagonal Corner Rectangle 185">
                <a:extLst>
                  <a:ext uri="{FF2B5EF4-FFF2-40B4-BE49-F238E27FC236}">
                    <a16:creationId xmlns:a16="http://schemas.microsoft.com/office/drawing/2014/main" id="{483FCE9A-B4ED-DE82-5D4C-AA239DB90E46}"/>
                  </a:ext>
                </a:extLst>
              </p:cNvPr>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15">
                <a:extLst>
                  <a:ext uri="{FF2B5EF4-FFF2-40B4-BE49-F238E27FC236}">
                    <a16:creationId xmlns:a16="http://schemas.microsoft.com/office/drawing/2014/main" id="{F1E9CF19-9425-DC81-6C01-E0E1E2DE67DC}"/>
                  </a:ext>
                </a:extLst>
              </p:cNvPr>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2" name="Google Shape;185;p1">
            <a:extLst>
              <a:ext uri="{FF2B5EF4-FFF2-40B4-BE49-F238E27FC236}">
                <a16:creationId xmlns:a16="http://schemas.microsoft.com/office/drawing/2014/main" id="{49AF3996-4798-B1DA-9EC3-5CC308F5F158}"/>
              </a:ext>
            </a:extLst>
          </p:cNvPr>
          <p:cNvGrpSpPr/>
          <p:nvPr/>
        </p:nvGrpSpPr>
        <p:grpSpPr>
          <a:xfrm>
            <a:off x="803109" y="1482760"/>
            <a:ext cx="20008033" cy="922568"/>
            <a:chOff x="7459670" y="7086599"/>
            <a:chExt cx="20011654" cy="922735"/>
          </a:xfrm>
        </p:grpSpPr>
        <p:sp>
          <p:nvSpPr>
            <p:cNvPr id="4" name="Google Shape;186;p1">
              <a:hlinkClick r:id="" action="ppaction://noaction"/>
              <a:extLst>
                <a:ext uri="{FF2B5EF4-FFF2-40B4-BE49-F238E27FC236}">
                  <a16:creationId xmlns:a16="http://schemas.microsoft.com/office/drawing/2014/main" id="{43CFB456-1062-B6D1-C612-ACD70488AD3F}"/>
                </a:ext>
              </a:extLst>
            </p:cNvPr>
            <p:cNvSpPr/>
            <p:nvPr/>
          </p:nvSpPr>
          <p:spPr>
            <a:xfrm>
              <a:off x="9092456" y="7178187"/>
              <a:ext cx="18378868" cy="8311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a:solidFill>
                    <a:srgbClr val="135F82"/>
                  </a:solidFill>
                  <a:latin typeface="Tahoma"/>
                  <a:ea typeface="Tahoma"/>
                  <a:cs typeface="Tahoma"/>
                  <a:sym typeface="Tahoma"/>
                </a:rPr>
                <a:t>Phản ứng một chiều và phản ứng thuận nghịch</a:t>
              </a:r>
            </a:p>
          </p:txBody>
        </p:sp>
        <p:grpSp>
          <p:nvGrpSpPr>
            <p:cNvPr id="6" name="Google Shape;187;p1">
              <a:extLst>
                <a:ext uri="{FF2B5EF4-FFF2-40B4-BE49-F238E27FC236}">
                  <a16:creationId xmlns:a16="http://schemas.microsoft.com/office/drawing/2014/main" id="{5B27EDC3-8870-7F6D-A8FB-42A12EDD3170}"/>
                </a:ext>
              </a:extLst>
            </p:cNvPr>
            <p:cNvGrpSpPr/>
            <p:nvPr/>
          </p:nvGrpSpPr>
          <p:grpSpPr>
            <a:xfrm>
              <a:off x="7459670" y="7086599"/>
              <a:ext cx="1392614" cy="872846"/>
              <a:chOff x="7459670" y="7543799"/>
              <a:chExt cx="1381117" cy="872846"/>
            </a:xfrm>
          </p:grpSpPr>
          <p:sp>
            <p:nvSpPr>
              <p:cNvPr id="7" name="Google Shape;188;p1">
                <a:extLst>
                  <a:ext uri="{FF2B5EF4-FFF2-40B4-BE49-F238E27FC236}">
                    <a16:creationId xmlns:a16="http://schemas.microsoft.com/office/drawing/2014/main" id="{227C09A6-EF58-8EC2-ACCD-CF607D89181F}"/>
                  </a:ext>
                </a:extLst>
              </p:cNvPr>
              <p:cNvSpPr/>
              <p:nvPr/>
            </p:nvSpPr>
            <p:spPr>
              <a:xfrm rot="-5400000">
                <a:off x="7469936" y="7533533"/>
                <a:ext cx="143688" cy="164221"/>
              </a:xfrm>
              <a:custGeom>
                <a:avLst/>
                <a:gdLst/>
                <a:ahLst/>
                <a:cxnLst/>
                <a:rect l="l" t="t" r="r" b="b"/>
                <a:pathLst>
                  <a:path w="296088" h="164221" extrusionOk="0">
                    <a:moveTo>
                      <a:pt x="2363" y="164221"/>
                    </a:moveTo>
                    <a:cubicBezTo>
                      <a:pt x="1575" y="109481"/>
                      <a:pt x="788" y="54740"/>
                      <a:pt x="0" y="0"/>
                    </a:cubicBezTo>
                    <a:lnTo>
                      <a:pt x="296088" y="164221"/>
                    </a:lnTo>
                    <a:lnTo>
                      <a:pt x="2363" y="164221"/>
                    </a:lnTo>
                    <a:close/>
                  </a:path>
                </a:pathLst>
              </a:custGeom>
              <a:solidFill>
                <a:srgbClr val="3870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grpSp>
            <p:nvGrpSpPr>
              <p:cNvPr id="8" name="Google Shape;189;p1">
                <a:extLst>
                  <a:ext uri="{FF2B5EF4-FFF2-40B4-BE49-F238E27FC236}">
                    <a16:creationId xmlns:a16="http://schemas.microsoft.com/office/drawing/2014/main" id="{635D0DE9-48AC-3511-D4E7-DDCC934D80D9}"/>
                  </a:ext>
                </a:extLst>
              </p:cNvPr>
              <p:cNvGrpSpPr/>
              <p:nvPr/>
            </p:nvGrpSpPr>
            <p:grpSpPr>
              <a:xfrm>
                <a:off x="7469187" y="7685126"/>
                <a:ext cx="1371600" cy="731520"/>
                <a:chOff x="7469187" y="7685126"/>
                <a:chExt cx="1371600" cy="731520"/>
              </a:xfrm>
            </p:grpSpPr>
            <p:sp>
              <p:nvSpPr>
                <p:cNvPr id="9" name="Google Shape;190;p1">
                  <a:extLst>
                    <a:ext uri="{FF2B5EF4-FFF2-40B4-BE49-F238E27FC236}">
                      <a16:creationId xmlns:a16="http://schemas.microsoft.com/office/drawing/2014/main" id="{86B4530E-610A-BA92-FF2D-FCBF0AE52D93}"/>
                    </a:ext>
                  </a:extLst>
                </p:cNvPr>
                <p:cNvSpPr/>
                <p:nvPr/>
              </p:nvSpPr>
              <p:spPr>
                <a:xfrm rot="5400000">
                  <a:off x="7789227" y="7365086"/>
                  <a:ext cx="731520" cy="1371600"/>
                </a:xfrm>
                <a:prstGeom prst="round2SameRect">
                  <a:avLst>
                    <a:gd name="adj1" fmla="val 16667"/>
                    <a:gd name="adj2" fmla="val 0"/>
                  </a:avLst>
                </a:prstGeom>
                <a:solidFill>
                  <a:srgbClr val="13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sp>
              <p:nvSpPr>
                <p:cNvPr id="11" name="Google Shape;191;p1">
                  <a:extLst>
                    <a:ext uri="{FF2B5EF4-FFF2-40B4-BE49-F238E27FC236}">
                      <a16:creationId xmlns:a16="http://schemas.microsoft.com/office/drawing/2014/main" id="{2B7C7133-9B02-0F43-BEE7-16350334FFA4}"/>
                    </a:ext>
                  </a:extLst>
                </p:cNvPr>
                <p:cNvSpPr txBox="1"/>
                <p:nvPr/>
              </p:nvSpPr>
              <p:spPr>
                <a:xfrm>
                  <a:off x="7997786" y="7688759"/>
                  <a:ext cx="429556"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rgbClr val="FFFFFF"/>
                      </a:solidFill>
                      <a:latin typeface="Tahoma"/>
                      <a:ea typeface="Tahoma"/>
                      <a:cs typeface="Tahoma"/>
                      <a:sym typeface="Tahoma"/>
                    </a:rPr>
                    <a:t>I</a:t>
                  </a:r>
                  <a:endParaRPr/>
                </a:p>
              </p:txBody>
            </p:sp>
          </p:grpSp>
        </p:grpSp>
      </p:grpSp>
      <p:graphicFrame>
        <p:nvGraphicFramePr>
          <p:cNvPr id="68" name="Object 67">
            <a:extLst>
              <a:ext uri="{FF2B5EF4-FFF2-40B4-BE49-F238E27FC236}">
                <a16:creationId xmlns:a16="http://schemas.microsoft.com/office/drawing/2014/main" id="{70B988AC-496C-EC0B-21B8-F05DF492AA38}"/>
              </a:ext>
            </a:extLst>
          </p:cNvPr>
          <p:cNvGraphicFramePr>
            <a:graphicFrameLocks noChangeAspect="1"/>
          </p:cNvGraphicFramePr>
          <p:nvPr>
            <p:extLst>
              <p:ext uri="{D42A27DB-BD31-4B8C-83A1-F6EECF244321}">
                <p14:modId xmlns:p14="http://schemas.microsoft.com/office/powerpoint/2010/main" val="465205373"/>
              </p:ext>
            </p:extLst>
          </p:nvPr>
        </p:nvGraphicFramePr>
        <p:xfrm>
          <a:off x="7605713" y="8027988"/>
          <a:ext cx="4224337" cy="863600"/>
        </p:xfrm>
        <a:graphic>
          <a:graphicData uri="http://schemas.openxmlformats.org/presentationml/2006/ole">
            <mc:AlternateContent xmlns:mc="http://schemas.openxmlformats.org/markup-compatibility/2006">
              <mc:Choice xmlns:v="urn:schemas-microsoft-com:vml" Requires="v">
                <p:oleObj spid="_x0000_s2051" name="Equation" r:id="rId3" imgW="1358640" imgH="266400" progId="Equation.DSMT4">
                  <p:embed/>
                </p:oleObj>
              </mc:Choice>
              <mc:Fallback>
                <p:oleObj name="Equation" r:id="rId3" imgW="1358640" imgH="266400" progId="Equation.DSMT4">
                  <p:embed/>
                  <p:pic>
                    <p:nvPicPr>
                      <p:cNvPr id="68" name="Object 67">
                        <a:extLst>
                          <a:ext uri="{FF2B5EF4-FFF2-40B4-BE49-F238E27FC236}">
                            <a16:creationId xmlns:a16="http://schemas.microsoft.com/office/drawing/2014/main" id="{70B988AC-496C-EC0B-21B8-F05DF492AA38}"/>
                          </a:ext>
                        </a:extLst>
                      </p:cNvPr>
                      <p:cNvPicPr/>
                      <p:nvPr/>
                    </p:nvPicPr>
                    <p:blipFill>
                      <a:blip r:embed="rId4"/>
                      <a:stretch>
                        <a:fillRect/>
                      </a:stretch>
                    </p:blipFill>
                    <p:spPr>
                      <a:xfrm>
                        <a:off x="7605713" y="8027988"/>
                        <a:ext cx="4224337" cy="863600"/>
                      </a:xfrm>
                      <a:prstGeom prst="rect">
                        <a:avLst/>
                      </a:prstGeom>
                    </p:spPr>
                  </p:pic>
                </p:oleObj>
              </mc:Fallback>
            </mc:AlternateContent>
          </a:graphicData>
        </a:graphic>
      </p:graphicFrame>
      <p:sp>
        <p:nvSpPr>
          <p:cNvPr id="72" name="TextBox 71">
            <a:extLst>
              <a:ext uri="{FF2B5EF4-FFF2-40B4-BE49-F238E27FC236}">
                <a16:creationId xmlns:a16="http://schemas.microsoft.com/office/drawing/2014/main" id="{C5C89F72-40B6-F4A4-D8C6-0C4D21F005DC}"/>
              </a:ext>
            </a:extLst>
          </p:cNvPr>
          <p:cNvSpPr txBox="1"/>
          <p:nvPr/>
        </p:nvSpPr>
        <p:spPr>
          <a:xfrm>
            <a:off x="3415668" y="10377240"/>
            <a:ext cx="17395473" cy="1481175"/>
          </a:xfrm>
          <a:prstGeom prst="rect">
            <a:avLst/>
          </a:prstGeom>
          <a:noFill/>
        </p:spPr>
        <p:txBody>
          <a:bodyPr wrap="square">
            <a:spAutoFit/>
          </a:bodyPr>
          <a:lstStyle/>
          <a:p>
            <a:pPr marL="259080" marR="30480" indent="0" algn="just">
              <a:lnSpc>
                <a:spcPct val="150000"/>
              </a:lnSpc>
              <a:spcBef>
                <a:spcPts val="0"/>
              </a:spcBef>
              <a:spcAft>
                <a:spcPts val="0"/>
              </a:spcAft>
            </a:pPr>
            <a:r>
              <a:rPr lang="en-GB"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Phản ứng (2): </a:t>
            </a:r>
            <a:r>
              <a:rPr lang="en-GB" sz="3200" b="1">
                <a:solidFill>
                  <a:srgbClr val="000000"/>
                </a:solidFill>
                <a:effectLst/>
                <a:latin typeface="Times New Roman" panose="02020603050405020304" pitchFamily="18" charset="0"/>
                <a:ea typeface="Times New Roman" panose="02020603050405020304" pitchFamily="18" charset="0"/>
              </a:rPr>
              <a:t>Sau phản ứng có cả chất sản phẩm và chất tham gia. </a:t>
            </a:r>
          </a:p>
          <a:p>
            <a:pPr marL="259080" marR="30480" indent="0" algn="just">
              <a:lnSpc>
                <a:spcPct val="150000"/>
              </a:lnSpc>
              <a:spcBef>
                <a:spcPts val="0"/>
              </a:spcBef>
              <a:spcAft>
                <a:spcPts val="0"/>
              </a:spcAft>
            </a:pPr>
            <a:r>
              <a:rPr lang="en-GB" sz="3200" b="1">
                <a:solidFill>
                  <a:srgbClr val="000000"/>
                </a:solidFill>
                <a:effectLst/>
                <a:latin typeface="Times New Roman" panose="02020603050405020304" pitchFamily="18" charset="0"/>
                <a:ea typeface="Times New Roman" panose="02020603050405020304" pitchFamily="18" charset="0"/>
              </a:rPr>
              <a:t>Sau khi tạo thành HI, HI lại phân hủy tạo H­</a:t>
            </a:r>
            <a:r>
              <a:rPr lang="en-GB" sz="3200" b="1" baseline="-25000">
                <a:solidFill>
                  <a:srgbClr val="000000"/>
                </a:solidFill>
                <a:effectLst/>
                <a:latin typeface="Times New Roman" panose="02020603050405020304" pitchFamily="18" charset="0"/>
                <a:ea typeface="Times New Roman" panose="02020603050405020304" pitchFamily="18" charset="0"/>
              </a:rPr>
              <a:t>2</a:t>
            </a:r>
            <a:r>
              <a:rPr lang="en-GB" sz="3200" b="1">
                <a:solidFill>
                  <a:srgbClr val="000000"/>
                </a:solidFill>
                <a:effectLst/>
                <a:latin typeface="Times New Roman" panose="02020603050405020304" pitchFamily="18" charset="0"/>
                <a:ea typeface="Times New Roman" panose="02020603050405020304" pitchFamily="18" charset="0"/>
              </a:rPr>
              <a:t>; I</a:t>
            </a:r>
            <a:r>
              <a:rPr lang="en-GB" sz="3200" b="1" baseline="-25000">
                <a:solidFill>
                  <a:srgbClr val="000000"/>
                </a:solidFill>
                <a:effectLst/>
                <a:latin typeface="Times New Roman" panose="02020603050405020304" pitchFamily="18" charset="0"/>
                <a:ea typeface="Times New Roman" panose="02020603050405020304" pitchFamily="18" charset="0"/>
              </a:rPr>
              <a:t>2</a:t>
            </a:r>
            <a:r>
              <a:rPr lang="en-GB" sz="3200" b="1">
                <a:solidFill>
                  <a:srgbClr val="000000"/>
                </a:solidFill>
                <a:effectLst/>
                <a:latin typeface="Times New Roman" panose="02020603050405020304" pitchFamily="18" charset="0"/>
                <a:ea typeface="Times New Roman" panose="02020603050405020304" pitchFamily="18" charset="0"/>
              </a:rPr>
              <a:t>. </a:t>
            </a:r>
            <a:endParaRPr lang="en-US" sz="3200" b="1">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0" name="TextBox 69">
            <a:extLst>
              <a:ext uri="{FF2B5EF4-FFF2-40B4-BE49-F238E27FC236}">
                <a16:creationId xmlns:a16="http://schemas.microsoft.com/office/drawing/2014/main" id="{E03208CC-694D-C30E-CC02-FFF5EFF7FAF5}"/>
              </a:ext>
            </a:extLst>
          </p:cNvPr>
          <p:cNvSpPr txBox="1"/>
          <p:nvPr/>
        </p:nvSpPr>
        <p:spPr>
          <a:xfrm>
            <a:off x="4440906" y="5301312"/>
            <a:ext cx="14364929" cy="742511"/>
          </a:xfrm>
          <a:prstGeom prst="rect">
            <a:avLst/>
          </a:prstGeom>
          <a:noFill/>
        </p:spPr>
        <p:txBody>
          <a:bodyPr wrap="square" rtlCol="0">
            <a:spAutoFit/>
          </a:bodyPr>
          <a:lstStyle/>
          <a:p>
            <a:pPr marL="259080" marR="30480" algn="just">
              <a:lnSpc>
                <a:spcPct val="150000"/>
              </a:lnSpc>
              <a:spcBef>
                <a:spcPts val="0"/>
              </a:spcBef>
              <a:spcAft>
                <a:spcPts val="0"/>
              </a:spcAft>
            </a:pPr>
            <a:r>
              <a:rPr lang="en-GB" sz="3200" b="1" i="1">
                <a:solidFill>
                  <a:srgbClr val="000000"/>
                </a:solidFill>
                <a:effectLst/>
                <a:latin typeface="Times New Roman" panose="02020603050405020304" pitchFamily="18" charset="0"/>
                <a:ea typeface="Times New Roman" panose="02020603050405020304" pitchFamily="18" charset="0"/>
              </a:rPr>
              <a:t>Nhận biết phản ứng thuận nghịch: PTHH được biểu diễn bằng mũi tên 2 chiều.</a:t>
            </a:r>
            <a:endParaRPr lang="en-US" sz="3200" b="1">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77593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down)">
                                      <p:cBhvr>
                                        <p:cTn id="15" dur="500"/>
                                        <p:tgtEl>
                                          <p:spTgt spid="27"/>
                                        </p:tgtEl>
                                      </p:cBhvr>
                                    </p:animEffect>
                                  </p:childTnLst>
                                </p:cTn>
                              </p:par>
                              <p:par>
                                <p:cTn id="16" presetID="22" presetClass="entr" presetSubtype="4" fill="hold" nodeType="withEffect">
                                  <p:stCondLst>
                                    <p:cond delay="0"/>
                                  </p:stCondLst>
                                  <p:childTnLst>
                                    <p:set>
                                      <p:cBhvr>
                                        <p:cTn id="17" dur="1" fill="hold">
                                          <p:stCondLst>
                                            <p:cond delay="0"/>
                                          </p:stCondLst>
                                        </p:cTn>
                                        <p:tgtEl>
                                          <p:spTgt spid="68"/>
                                        </p:tgtEl>
                                        <p:attrNameLst>
                                          <p:attrName>style.visibility</p:attrName>
                                        </p:attrNameLst>
                                      </p:cBhvr>
                                      <p:to>
                                        <p:strVal val="visible"/>
                                      </p:to>
                                    </p:set>
                                    <p:animEffect transition="in" filter="wipe(down)">
                                      <p:cBhvr>
                                        <p:cTn id="18" dur="500"/>
                                        <p:tgtEl>
                                          <p:spTgt spid="6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72"/>
                                        </p:tgtEl>
                                        <p:attrNameLst>
                                          <p:attrName>style.visibility</p:attrName>
                                        </p:attrNameLst>
                                      </p:cBhvr>
                                      <p:to>
                                        <p:strVal val="visible"/>
                                      </p:to>
                                    </p:set>
                                    <p:animEffect transition="in" filter="wipe(down)">
                                      <p:cBhvr>
                                        <p:cTn id="23" dur="500"/>
                                        <p:tgtEl>
                                          <p:spTgt spid="72"/>
                                        </p:tgtEl>
                                      </p:cBhvr>
                                    </p:animEffect>
                                  </p:childTnLst>
                                </p:cTn>
                              </p:par>
                              <p:par>
                                <p:cTn id="24" presetID="22" presetClass="entr" presetSubtype="4" fill="hold" nodeType="with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wipe(down)">
                                      <p:cBhvr>
                                        <p:cTn id="26" dur="500"/>
                                        <p:tgtEl>
                                          <p:spTgt spid="6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70"/>
                                        </p:tgtEl>
                                        <p:attrNameLst>
                                          <p:attrName>style.visibility</p:attrName>
                                        </p:attrNameLst>
                                      </p:cBhvr>
                                      <p:to>
                                        <p:strVal val="visible"/>
                                      </p:to>
                                    </p:set>
                                    <p:animEffect transition="in" filter="wipe(down)">
                                      <p:cBhvr>
                                        <p:cTn id="31" dur="500"/>
                                        <p:tgtEl>
                                          <p:spTgt spid="70"/>
                                        </p:tgtEl>
                                      </p:cBhvr>
                                    </p:animEffect>
                                  </p:childTnLst>
                                </p:cTn>
                              </p:par>
                              <p:par>
                                <p:cTn id="32" presetID="22" presetClass="entr" presetSubtype="4"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2"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grpSp>
        <p:nvGrpSpPr>
          <p:cNvPr id="243" name="Google Shape;243;p3"/>
          <p:cNvGrpSpPr/>
          <p:nvPr/>
        </p:nvGrpSpPr>
        <p:grpSpPr>
          <a:xfrm>
            <a:off x="-455583" y="1563301"/>
            <a:ext cx="19658319" cy="830997"/>
            <a:chOff x="-288924" y="1892299"/>
            <a:chExt cx="19659598" cy="830899"/>
          </a:xfrm>
        </p:grpSpPr>
        <p:sp>
          <p:nvSpPr>
            <p:cNvPr id="244" name="Google Shape;244;p3"/>
            <p:cNvSpPr/>
            <p:nvPr/>
          </p:nvSpPr>
          <p:spPr>
            <a:xfrm>
              <a:off x="-288924" y="1905000"/>
              <a:ext cx="2362200"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245" name="Google Shape;245;p3"/>
            <p:cNvSpPr txBox="1"/>
            <p:nvPr/>
          </p:nvSpPr>
          <p:spPr>
            <a:xfrm>
              <a:off x="1179622" y="1913523"/>
              <a:ext cx="822715" cy="7539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300" b="1">
                  <a:solidFill>
                    <a:schemeClr val="lt1"/>
                  </a:solidFill>
                  <a:latin typeface="Tahoma"/>
                  <a:ea typeface="Tahoma"/>
                  <a:cs typeface="Tahoma"/>
                  <a:sym typeface="Tahoma"/>
                </a:rPr>
                <a:t>II</a:t>
              </a:r>
              <a:endParaRPr sz="4300" b="1">
                <a:solidFill>
                  <a:schemeClr val="lt1"/>
                </a:solidFill>
                <a:latin typeface="Tahoma"/>
                <a:ea typeface="Tahoma"/>
                <a:cs typeface="Tahoma"/>
                <a:sym typeface="Tahoma"/>
              </a:endParaRPr>
            </a:p>
          </p:txBody>
        </p:sp>
        <p:sp>
          <p:nvSpPr>
            <p:cNvPr id="246" name="Google Shape;246;p3"/>
            <p:cNvSpPr txBox="1"/>
            <p:nvPr/>
          </p:nvSpPr>
          <p:spPr>
            <a:xfrm>
              <a:off x="2087561" y="1892299"/>
              <a:ext cx="17283113" cy="8308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a:solidFill>
                    <a:srgbClr val="135F82"/>
                  </a:solidFill>
                  <a:latin typeface="Tahoma"/>
                  <a:ea typeface="Tahoma"/>
                  <a:cs typeface="Tahoma"/>
                  <a:sym typeface="Tahoma"/>
                </a:rPr>
                <a:t>Cân bằng hóa học</a:t>
              </a:r>
            </a:p>
          </p:txBody>
        </p:sp>
      </p:grpSp>
      <p:grpSp>
        <p:nvGrpSpPr>
          <p:cNvPr id="247" name="Google Shape;247;p3"/>
          <p:cNvGrpSpPr/>
          <p:nvPr/>
        </p:nvGrpSpPr>
        <p:grpSpPr>
          <a:xfrm>
            <a:off x="1103562" y="2663775"/>
            <a:ext cx="4167639" cy="971306"/>
            <a:chOff x="166396" y="8755081"/>
            <a:chExt cx="4167639" cy="781943"/>
          </a:xfrm>
        </p:grpSpPr>
        <p:sp>
          <p:nvSpPr>
            <p:cNvPr id="248" name="Google Shape;248;p3"/>
            <p:cNvSpPr/>
            <p:nvPr/>
          </p:nvSpPr>
          <p:spPr>
            <a:xfrm>
              <a:off x="384522" y="8755081"/>
              <a:ext cx="3949513" cy="781943"/>
            </a:xfrm>
            <a:prstGeom prst="roundRect">
              <a:avLst>
                <a:gd name="adj" fmla="val 16667"/>
              </a:avLst>
            </a:prstGeom>
            <a:solidFill>
              <a:srgbClr val="0072BC"/>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grpSp>
          <p:nvGrpSpPr>
            <p:cNvPr id="249" name="Google Shape;249;p3"/>
            <p:cNvGrpSpPr/>
            <p:nvPr/>
          </p:nvGrpSpPr>
          <p:grpSpPr>
            <a:xfrm>
              <a:off x="166396" y="8780577"/>
              <a:ext cx="702538" cy="572229"/>
              <a:chOff x="-145995" y="8633545"/>
              <a:chExt cx="787401" cy="641352"/>
            </a:xfrm>
          </p:grpSpPr>
          <p:sp>
            <p:nvSpPr>
              <p:cNvPr id="250" name="Google Shape;250;p3"/>
              <p:cNvSpPr/>
              <p:nvPr/>
            </p:nvSpPr>
            <p:spPr>
              <a:xfrm>
                <a:off x="255643" y="9062171"/>
                <a:ext cx="363538" cy="88900"/>
              </a:xfrm>
              <a:custGeom>
                <a:avLst/>
                <a:gdLst/>
                <a:ahLst/>
                <a:cxnLst/>
                <a:rect l="l" t="t" r="r" b="b"/>
                <a:pathLst>
                  <a:path w="97" h="24" extrusionOk="0">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1" name="Google Shape;251;p3"/>
              <p:cNvSpPr/>
              <p:nvPr/>
            </p:nvSpPr>
            <p:spPr>
              <a:xfrm>
                <a:off x="233418" y="9039946"/>
                <a:ext cx="407988" cy="134938"/>
              </a:xfrm>
              <a:custGeom>
                <a:avLst/>
                <a:gdLst/>
                <a:ahLst/>
                <a:cxnLst/>
                <a:rect l="l" t="t" r="r" b="b"/>
                <a:pathLst>
                  <a:path w="109" h="36" extrusionOk="0">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2" name="Google Shape;252;p3"/>
              <p:cNvSpPr/>
              <p:nvPr/>
            </p:nvSpPr>
            <p:spPr>
              <a:xfrm>
                <a:off x="255643" y="9136784"/>
                <a:ext cx="363538" cy="90488"/>
              </a:xfrm>
              <a:custGeom>
                <a:avLst/>
                <a:gdLst/>
                <a:ahLst/>
                <a:cxnLst/>
                <a:rect l="l" t="t" r="r" b="b"/>
                <a:pathLst>
                  <a:path w="97" h="24" extrusionOk="0">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3" name="Google Shape;253;p3"/>
              <p:cNvSpPr/>
              <p:nvPr/>
            </p:nvSpPr>
            <p:spPr>
              <a:xfrm>
                <a:off x="233418" y="9114559"/>
                <a:ext cx="407988" cy="134938"/>
              </a:xfrm>
              <a:custGeom>
                <a:avLst/>
                <a:gdLst/>
                <a:ahLst/>
                <a:cxnLst/>
                <a:rect l="l" t="t" r="r" b="b"/>
                <a:pathLst>
                  <a:path w="109" h="36" extrusionOk="0">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4" name="Google Shape;254;p3"/>
              <p:cNvSpPr/>
              <p:nvPr/>
            </p:nvSpPr>
            <p:spPr>
              <a:xfrm>
                <a:off x="217543" y="8657358"/>
                <a:ext cx="263525" cy="254000"/>
              </a:xfrm>
              <a:custGeom>
                <a:avLst/>
                <a:gdLst/>
                <a:ahLst/>
                <a:cxnLst/>
                <a:rect l="l" t="t" r="r" b="b"/>
                <a:pathLst>
                  <a:path w="70" h="68" extrusionOk="0">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5" name="Google Shape;255;p3"/>
              <p:cNvSpPr/>
              <p:nvPr/>
            </p:nvSpPr>
            <p:spPr>
              <a:xfrm>
                <a:off x="192143" y="8633545"/>
                <a:ext cx="314325" cy="300038"/>
              </a:xfrm>
              <a:custGeom>
                <a:avLst/>
                <a:gdLst/>
                <a:ahLst/>
                <a:cxnLst/>
                <a:rect l="l" t="t" r="r" b="b"/>
                <a:pathLst>
                  <a:path w="84" h="80" extrusionOk="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6" name="Google Shape;256;p3"/>
              <p:cNvSpPr/>
              <p:nvPr/>
            </p:nvSpPr>
            <p:spPr>
              <a:xfrm>
                <a:off x="-123770" y="8724033"/>
                <a:ext cx="742950" cy="528639"/>
              </a:xfrm>
              <a:custGeom>
                <a:avLst/>
                <a:gdLst/>
                <a:ahLst/>
                <a:cxnLst/>
                <a:rect l="l" t="t" r="r" b="b"/>
                <a:pathLst>
                  <a:path w="198" h="141" extrusionOk="0">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7" name="Google Shape;257;p3"/>
              <p:cNvSpPr/>
              <p:nvPr/>
            </p:nvSpPr>
            <p:spPr>
              <a:xfrm>
                <a:off x="-145995" y="8701808"/>
                <a:ext cx="787400" cy="573089"/>
              </a:xfrm>
              <a:custGeom>
                <a:avLst/>
                <a:gdLst/>
                <a:ahLst/>
                <a:cxnLst/>
                <a:rect l="l" t="t" r="r" b="b"/>
                <a:pathLst>
                  <a:path w="210" h="153" extrusionOk="0">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8" name="Google Shape;258;p3"/>
              <p:cNvSpPr/>
              <p:nvPr/>
            </p:nvSpPr>
            <p:spPr>
              <a:xfrm>
                <a:off x="277868" y="9084396"/>
                <a:ext cx="319088" cy="4445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9" name="Google Shape;259;p3"/>
              <p:cNvSpPr/>
              <p:nvPr/>
            </p:nvSpPr>
            <p:spPr>
              <a:xfrm>
                <a:off x="277868" y="9159009"/>
                <a:ext cx="319088" cy="4445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60" name="Google Shape;260;p3"/>
              <p:cNvSpPr/>
              <p:nvPr/>
            </p:nvSpPr>
            <p:spPr>
              <a:xfrm>
                <a:off x="239768" y="8674820"/>
                <a:ext cx="217488" cy="214313"/>
              </a:xfrm>
              <a:custGeom>
                <a:avLst/>
                <a:gdLst/>
                <a:ahLst/>
                <a:cxnLst/>
                <a:rect l="l" t="t" r="r" b="b"/>
                <a:pathLst>
                  <a:path w="58" h="57" extrusionOk="0">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61" name="Google Shape;261;p3"/>
              <p:cNvSpPr/>
              <p:nvPr/>
            </p:nvSpPr>
            <p:spPr>
              <a:xfrm>
                <a:off x="-96782" y="8746258"/>
                <a:ext cx="693738" cy="484189"/>
              </a:xfrm>
              <a:custGeom>
                <a:avLst/>
                <a:gdLst/>
                <a:ahLst/>
                <a:cxnLst/>
                <a:rect l="l" t="t" r="r" b="b"/>
                <a:pathLst>
                  <a:path w="437" h="305" extrusionOk="0">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grpSp>
        <p:sp>
          <p:nvSpPr>
            <p:cNvPr id="262" name="Google Shape;262;p3"/>
            <p:cNvSpPr txBox="1"/>
            <p:nvPr/>
          </p:nvSpPr>
          <p:spPr>
            <a:xfrm>
              <a:off x="932118" y="8770019"/>
              <a:ext cx="3338734" cy="6442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600" b="1">
                <a:solidFill>
                  <a:schemeClr val="lt1"/>
                </a:solidFill>
                <a:latin typeface="Tahoma"/>
                <a:ea typeface="Tahoma"/>
                <a:cs typeface="Tahoma"/>
                <a:sym typeface="Tahoma"/>
              </a:endParaRPr>
            </a:p>
          </p:txBody>
        </p:sp>
      </p:grpSp>
      <p:grpSp>
        <p:nvGrpSpPr>
          <p:cNvPr id="6" name="Group 66">
            <a:extLst>
              <a:ext uri="{FF2B5EF4-FFF2-40B4-BE49-F238E27FC236}">
                <a16:creationId xmlns:a16="http://schemas.microsoft.com/office/drawing/2014/main" id="{C4679AE0-23EB-EA4C-0A06-A09EF09E177F}"/>
              </a:ext>
            </a:extLst>
          </p:cNvPr>
          <p:cNvGrpSpPr/>
          <p:nvPr/>
        </p:nvGrpSpPr>
        <p:grpSpPr>
          <a:xfrm>
            <a:off x="417318" y="4054908"/>
            <a:ext cx="23549364" cy="8776190"/>
            <a:chOff x="4221718" y="3423084"/>
            <a:chExt cx="15942152" cy="11089678"/>
          </a:xfrm>
        </p:grpSpPr>
        <p:sp>
          <p:nvSpPr>
            <p:cNvPr id="7" name="Rounded Rectangle 67">
              <a:extLst>
                <a:ext uri="{FF2B5EF4-FFF2-40B4-BE49-F238E27FC236}">
                  <a16:creationId xmlns:a16="http://schemas.microsoft.com/office/drawing/2014/main" id="{F9C92ECB-EE71-DCD9-8B68-92F02E9C75C6}"/>
                </a:ext>
              </a:extLst>
            </p:cNvPr>
            <p:cNvSpPr/>
            <p:nvPr/>
          </p:nvSpPr>
          <p:spPr>
            <a:xfrm>
              <a:off x="4221718" y="3432779"/>
              <a:ext cx="15942152" cy="11079983"/>
            </a:xfrm>
            <a:prstGeom prst="roundRect">
              <a:avLst>
                <a:gd name="adj" fmla="val 1703"/>
              </a:avLst>
            </a:prstGeom>
            <a:solidFill>
              <a:srgbClr val="EEECE1">
                <a:lumMod val="90000"/>
              </a:srgbClr>
            </a:solidFill>
            <a:ln w="19050" cap="flat" cmpd="sng" algn="ctr">
              <a:solidFill>
                <a:sysClr val="window" lastClr="FFFFFF">
                  <a:lumMod val="75000"/>
                </a:sysClr>
              </a:solidFill>
              <a:prstDash val="solid"/>
            </a:ln>
            <a:effectLst/>
            <a:scene3d>
              <a:camera prst="orthographicFront"/>
              <a:lightRig rig="threePt" dir="t"/>
            </a:scene3d>
            <a:sp3d>
              <a:bevelT/>
            </a:sp3d>
          </p:spPr>
          <p:txBody>
            <a:bodyPr lIns="36000" tIns="18000" rIns="36000" bIns="18000"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600" b="0"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8" name="Round Same Side Corner Rectangle 68">
              <a:extLst>
                <a:ext uri="{FF2B5EF4-FFF2-40B4-BE49-F238E27FC236}">
                  <a16:creationId xmlns:a16="http://schemas.microsoft.com/office/drawing/2014/main" id="{DDCBD178-4112-FB05-E2E3-FE4129E24692}"/>
                </a:ext>
              </a:extLst>
            </p:cNvPr>
            <p:cNvSpPr/>
            <p:nvPr/>
          </p:nvSpPr>
          <p:spPr>
            <a:xfrm>
              <a:off x="4221718" y="3423084"/>
              <a:ext cx="15942152" cy="1008112"/>
            </a:xfrm>
            <a:prstGeom prst="round2SameRect">
              <a:avLst/>
            </a:prstGeom>
            <a:solidFill>
              <a:srgbClr val="EEECE1">
                <a:lumMod val="50000"/>
              </a:srgbClr>
            </a:solidFill>
            <a:ln w="25400" cap="flat" cmpd="sng" algn="ctr">
              <a:no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Box 69">
              <a:extLst>
                <a:ext uri="{FF2B5EF4-FFF2-40B4-BE49-F238E27FC236}">
                  <a16:creationId xmlns:a16="http://schemas.microsoft.com/office/drawing/2014/main" id="{039E93A6-914E-3201-2DA6-2BA65601A31D}"/>
                </a:ext>
              </a:extLst>
            </p:cNvPr>
            <p:cNvSpPr txBox="1"/>
            <p:nvPr/>
          </p:nvSpPr>
          <p:spPr>
            <a:xfrm>
              <a:off x="4386775" y="3523556"/>
              <a:ext cx="15612038" cy="1011164"/>
            </a:xfrm>
            <a:prstGeom prst="rect">
              <a:avLst/>
            </a:prstGeom>
            <a:noFill/>
          </p:spPr>
          <p:txBody>
            <a:bodyPr wrap="square" rtlCol="0">
              <a:spAutoFit/>
            </a:bodyPr>
            <a:lstStyle/>
            <a:p>
              <a:pPr marL="0" marR="0" lvl="0" indent="0" algn="ctr" defTabSz="2177278" eaLnBrk="1" fontAlgn="auto" latinLnBrk="0" hangingPunct="1">
                <a:lnSpc>
                  <a:spcPct val="100000"/>
                </a:lnSpc>
                <a:spcBef>
                  <a:spcPts val="0"/>
                </a:spcBef>
                <a:spcAft>
                  <a:spcPts val="0"/>
                </a:spcAft>
                <a:buClrTx/>
                <a:buSzTx/>
                <a:buFontTx/>
                <a:buNone/>
                <a:tabLst/>
                <a:defRPr/>
              </a:pPr>
              <a:r>
                <a:rPr kumimoji="0" lang="en-US" sz="46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rPr>
                <a:t>Hoạt động nhóm</a:t>
              </a:r>
              <a:endParaRPr kumimoji="0" lang="en-US" sz="46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grpSp>
      <p:sp>
        <p:nvSpPr>
          <p:cNvPr id="16" name="TextBox 15">
            <a:extLst>
              <a:ext uri="{FF2B5EF4-FFF2-40B4-BE49-F238E27FC236}">
                <a16:creationId xmlns:a16="http://schemas.microsoft.com/office/drawing/2014/main" id="{AAFDB307-9108-A56A-8858-742C78063933}"/>
              </a:ext>
            </a:extLst>
          </p:cNvPr>
          <p:cNvSpPr txBox="1"/>
          <p:nvPr/>
        </p:nvSpPr>
        <p:spPr>
          <a:xfrm>
            <a:off x="662724" y="5272538"/>
            <a:ext cx="23061728" cy="6651821"/>
          </a:xfrm>
          <a:prstGeom prst="rect">
            <a:avLst/>
          </a:prstGeom>
          <a:noFill/>
        </p:spPr>
        <p:txBody>
          <a:bodyPr wrap="square">
            <a:spAutoFit/>
          </a:bodyPr>
          <a:lstStyle/>
          <a:p>
            <a:pPr marL="0" marR="0" indent="213995" algn="just">
              <a:lnSpc>
                <a:spcPct val="150000"/>
              </a:lnSpc>
              <a:spcBef>
                <a:spcPts val="0"/>
              </a:spcBef>
              <a:spcAft>
                <a:spcPts val="0"/>
              </a:spcAft>
              <a:tabLst>
                <a:tab pos="540385" algn="l"/>
              </a:tabLst>
            </a:pPr>
            <a:r>
              <a:rPr lang="vi-VN" sz="3200">
                <a:effectLst/>
                <a:latin typeface="Times New Roman" panose="02020603050405020304" pitchFamily="18" charset="0"/>
                <a:ea typeface="Arial" panose="020B0604020202020204" pitchFamily="34" charset="0"/>
                <a:cs typeface="Times New Roman" panose="02020603050405020304" pitchFamily="18" charset="0"/>
              </a:rPr>
              <a:t>Giáo viên chia lớp thành </a:t>
            </a:r>
            <a:r>
              <a:rPr lang="en-US" sz="3200">
                <a:effectLst/>
                <a:latin typeface="Times New Roman" panose="02020603050405020304" pitchFamily="18" charset="0"/>
                <a:ea typeface="Arial" panose="020B0604020202020204" pitchFamily="34" charset="0"/>
                <a:cs typeface="Times New Roman" panose="02020603050405020304" pitchFamily="18" charset="0"/>
              </a:rPr>
              <a:t>4</a:t>
            </a:r>
            <a:r>
              <a:rPr lang="vi-VN" sz="3200">
                <a:effectLst/>
                <a:latin typeface="Times New Roman" panose="02020603050405020304" pitchFamily="18" charset="0"/>
                <a:ea typeface="Arial" panose="020B0604020202020204" pitchFamily="34" charset="0"/>
                <a:cs typeface="Times New Roman" panose="02020603050405020304" pitchFamily="18" charset="0"/>
              </a:rPr>
              <a:t> nhóm, mỗi nhóm </a:t>
            </a:r>
            <a:r>
              <a:rPr lang="en-US" sz="3200">
                <a:effectLst/>
                <a:latin typeface="Times New Roman" panose="02020603050405020304" pitchFamily="18" charset="0"/>
                <a:ea typeface="Arial" panose="020B0604020202020204" pitchFamily="34" charset="0"/>
                <a:cs typeface="Times New Roman" panose="02020603050405020304" pitchFamily="18" charset="0"/>
              </a:rPr>
              <a:t>8-10</a:t>
            </a:r>
            <a:r>
              <a:rPr lang="vi-VN" sz="3200">
                <a:effectLst/>
                <a:latin typeface="Times New Roman" panose="02020603050405020304" pitchFamily="18" charset="0"/>
                <a:ea typeface="Arial" panose="020B0604020202020204" pitchFamily="34" charset="0"/>
                <a:cs typeface="Times New Roman" panose="02020603050405020304" pitchFamily="18" charset="0"/>
              </a:rPr>
              <a:t> học sinh. </a:t>
            </a:r>
            <a:r>
              <a:rPr lang="en-US" sz="3200">
                <a:effectLst/>
                <a:latin typeface="Times New Roman" panose="02020603050405020304" pitchFamily="18" charset="0"/>
                <a:ea typeface="Arial" panose="020B0604020202020204" pitchFamily="34" charset="0"/>
                <a:cs typeface="Times New Roman" panose="02020603050405020304" pitchFamily="18" charset="0"/>
              </a:rPr>
              <a:t>Ứng với 2 trạm. </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213995" algn="just">
              <a:lnSpc>
                <a:spcPct val="150000"/>
              </a:lnSpc>
              <a:spcBef>
                <a:spcPts val="0"/>
              </a:spcBef>
              <a:spcAft>
                <a:spcPts val="0"/>
              </a:spcAft>
              <a:tabLst>
                <a:tab pos="540385" algn="l"/>
              </a:tabLst>
            </a:pPr>
            <a:r>
              <a:rPr lang="vi-VN" sz="3200">
                <a:effectLst/>
                <a:latin typeface="Times New Roman" panose="02020603050405020304" pitchFamily="18" charset="0"/>
                <a:ea typeface="Arial" panose="020B0604020202020204" pitchFamily="34" charset="0"/>
                <a:cs typeface="Times New Roman" panose="02020603050405020304" pitchFamily="18" charset="0"/>
              </a:rPr>
              <a:t>Nội dung bài học chia làm </a:t>
            </a:r>
            <a:r>
              <a:rPr lang="en-US" sz="3200">
                <a:effectLst/>
                <a:latin typeface="Times New Roman" panose="02020603050405020304" pitchFamily="18" charset="0"/>
                <a:ea typeface="Arial" panose="020B0604020202020204" pitchFamily="34" charset="0"/>
                <a:cs typeface="Times New Roman" panose="02020603050405020304" pitchFamily="18" charset="0"/>
              </a:rPr>
              <a:t>2</a:t>
            </a:r>
            <a:r>
              <a:rPr lang="vi-VN" sz="3200">
                <a:effectLst/>
                <a:latin typeface="Times New Roman" panose="02020603050405020304" pitchFamily="18" charset="0"/>
                <a:ea typeface="Arial" panose="020B0604020202020204" pitchFamily="34" charset="0"/>
                <a:cs typeface="Times New Roman" panose="02020603050405020304" pitchFamily="18" charset="0"/>
              </a:rPr>
              <a:t> trạm: </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213995" algn="just">
              <a:lnSpc>
                <a:spcPct val="150000"/>
              </a:lnSpc>
              <a:spcBef>
                <a:spcPts val="0"/>
              </a:spcBef>
              <a:spcAft>
                <a:spcPts val="0"/>
              </a:spcAft>
              <a:tabLst>
                <a:tab pos="540385" algn="l"/>
              </a:tabLst>
            </a:pPr>
            <a:r>
              <a:rPr lang="vi-VN" sz="3200" b="1">
                <a:effectLst/>
                <a:latin typeface="Times New Roman" panose="02020603050405020304" pitchFamily="18" charset="0"/>
                <a:ea typeface="Arial" panose="020B0604020202020204" pitchFamily="34" charset="0"/>
                <a:cs typeface="Times New Roman" panose="02020603050405020304" pitchFamily="18" charset="0"/>
              </a:rPr>
              <a:t>+ Trạm 1: </a:t>
            </a:r>
            <a:r>
              <a:rPr lang="en-US" sz="3200" b="1">
                <a:effectLst/>
                <a:latin typeface="Times New Roman" panose="02020603050405020304" pitchFamily="18" charset="0"/>
                <a:ea typeface="Arial" panose="020B0604020202020204" pitchFamily="34" charset="0"/>
                <a:cs typeface="Times New Roman" panose="02020603050405020304" pitchFamily="18" charset="0"/>
              </a:rPr>
              <a:t>Tìm hiểu về trạng thái cân bằng</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213995" algn="just">
              <a:lnSpc>
                <a:spcPct val="150000"/>
              </a:lnSpc>
              <a:spcBef>
                <a:spcPts val="0"/>
              </a:spcBef>
              <a:spcAft>
                <a:spcPts val="0"/>
              </a:spcAft>
              <a:tabLst>
                <a:tab pos="540385" algn="l"/>
              </a:tabLst>
            </a:pPr>
            <a:r>
              <a:rPr lang="vi-VN" sz="3200" b="1">
                <a:effectLst/>
                <a:latin typeface="Times New Roman" panose="02020603050405020304" pitchFamily="18" charset="0"/>
                <a:ea typeface="Arial" panose="020B0604020202020204" pitchFamily="34" charset="0"/>
                <a:cs typeface="Times New Roman" panose="02020603050405020304" pitchFamily="18" charset="0"/>
              </a:rPr>
              <a:t>+ Trạm 2: </a:t>
            </a:r>
            <a:r>
              <a:rPr lang="en-US" sz="3200" b="1">
                <a:effectLst/>
                <a:latin typeface="Times New Roman" panose="02020603050405020304" pitchFamily="18" charset="0"/>
                <a:ea typeface="Arial" panose="020B0604020202020204" pitchFamily="34" charset="0"/>
                <a:cs typeface="Times New Roman" panose="02020603050405020304" pitchFamily="18" charset="0"/>
              </a:rPr>
              <a:t>Tìm hiểu về hằng số cân bằng</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0"/>
              </a:spcAft>
              <a:buFont typeface="Times New Roman" panose="02020603050405020304" pitchFamily="18" charset="0"/>
              <a:buChar char="-"/>
              <a:tabLst>
                <a:tab pos="209550" algn="l"/>
                <a:tab pos="540385" algn="l"/>
              </a:tabLst>
            </a:pPr>
            <a:r>
              <a:rPr lang="en-US" sz="3200">
                <a:effectLst/>
                <a:latin typeface="Times New Roman" panose="02020603050405020304" pitchFamily="18" charset="0"/>
                <a:ea typeface="Arial" panose="020B0604020202020204" pitchFamily="34" charset="0"/>
                <a:cs typeface="Times New Roman" panose="02020603050405020304" pitchFamily="18" charset="0"/>
              </a:rPr>
              <a:t>Phiếu trạm sẽ lần lượt di chuyển qua các nhóm</a:t>
            </a:r>
            <a:r>
              <a:rPr lang="vi-VN" sz="3200">
                <a:effectLst/>
                <a:latin typeface="Times New Roman" panose="02020603050405020304" pitchFamily="18" charset="0"/>
                <a:ea typeface="Arial" panose="020B0604020202020204" pitchFamily="34" charset="0"/>
                <a:cs typeface="Times New Roman" panose="02020603050405020304" pitchFamily="18" charset="0"/>
              </a:rPr>
              <a:t> (thời gian thực hiện nhiệm vụ ở từng trạm là </a:t>
            </a:r>
            <a:r>
              <a:rPr lang="en-US" sz="3200">
                <a:effectLst/>
                <a:latin typeface="Times New Roman" panose="02020603050405020304" pitchFamily="18" charset="0"/>
                <a:ea typeface="Arial" panose="020B0604020202020204" pitchFamily="34" charset="0"/>
                <a:cs typeface="Times New Roman" panose="02020603050405020304" pitchFamily="18" charset="0"/>
              </a:rPr>
              <a:t>5</a:t>
            </a:r>
            <a:r>
              <a:rPr lang="vi-VN" sz="3200">
                <a:effectLst/>
                <a:latin typeface="Times New Roman" panose="02020603050405020304" pitchFamily="18" charset="0"/>
                <a:ea typeface="Arial" panose="020B0604020202020204" pitchFamily="34" charset="0"/>
                <a:cs typeface="Times New Roman" panose="02020603050405020304" pitchFamily="18" charset="0"/>
              </a:rPr>
              <a:t>phút).</a:t>
            </a:r>
            <a:r>
              <a:rPr lang="en-US" sz="3200">
                <a:effectLst/>
                <a:latin typeface="Times New Roman" panose="02020603050405020304" pitchFamily="18" charset="0"/>
                <a:ea typeface="Arial" panose="020B0604020202020204" pitchFamily="34" charset="0"/>
                <a:cs typeface="Times New Roman" panose="02020603050405020304" pitchFamily="18" charset="0"/>
              </a:rPr>
              <a:t> Kết thúc thời gian hoạt động, GV hô “Chuyển trạm”, các nhóm thực hiện chuyển nội dung cho nhóm bên cạnh</a:t>
            </a:r>
            <a:endParaRPr lang="en-US" sz="3200">
              <a:effectLst/>
              <a:latin typeface="VNI Times" pitchFamily="2" charset="0"/>
              <a:ea typeface="SimSun" panose="02010600030101010101" pitchFamily="2" charset="-122"/>
              <a:cs typeface="Times New Roman" panose="02020603050405020304" pitchFamily="18" charset="0"/>
            </a:endParaRPr>
          </a:p>
          <a:p>
            <a:pPr marL="0" marR="0" indent="213995" algn="just">
              <a:lnSpc>
                <a:spcPct val="150000"/>
              </a:lnSpc>
              <a:spcBef>
                <a:spcPts val="0"/>
              </a:spcBef>
              <a:spcAft>
                <a:spcPts val="1000"/>
              </a:spcAft>
              <a:tabLst>
                <a:tab pos="540385" algn="l"/>
              </a:tabLst>
            </a:pPr>
            <a:r>
              <a:rPr lang="vi-VN" sz="3200">
                <a:effectLst/>
                <a:latin typeface="Times New Roman" panose="02020603050405020304" pitchFamily="18" charset="0"/>
                <a:ea typeface="Arial" panose="020B0604020202020204" pitchFamily="34" charset="0"/>
                <a:cs typeface="Times New Roman" panose="02020603050405020304" pitchFamily="18" charset="0"/>
              </a:rPr>
              <a:t>Các thành viên trong nhóm sẽ đọc gợi ý, yêu cầu, nội dung có trong </a:t>
            </a:r>
            <a:r>
              <a:rPr lang="en-US" sz="3200">
                <a:effectLst/>
                <a:latin typeface="Times New Roman" panose="02020603050405020304" pitchFamily="18" charset="0"/>
                <a:ea typeface="Arial" panose="020B0604020202020204" pitchFamily="34" charset="0"/>
                <a:cs typeface="Times New Roman" panose="02020603050405020304" pitchFamily="18" charset="0"/>
              </a:rPr>
              <a:t> phiếu học tập </a:t>
            </a:r>
            <a:r>
              <a:rPr lang="vi-VN" sz="3200">
                <a:effectLst/>
                <a:latin typeface="Times New Roman" panose="02020603050405020304" pitchFamily="18" charset="0"/>
                <a:ea typeface="Arial" panose="020B0604020202020204" pitchFamily="34" charset="0"/>
                <a:cs typeface="Times New Roman" panose="02020603050405020304" pitchFamily="18" charset="0"/>
              </a:rPr>
              <a:t>của trạm, thực hiện các nội dung đó và hoàn thiện câu trả lời vào PHT cá nhân của mình, riêng ở trạm cuối cùng các thành viên trong nhóm sẽ thảo luận hoạt động nhóm hoàn thành nội dung vào bảng phụ và cử đại diện lên báo cáo, các thành viên nhóm khác nhận xét</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Office Theme">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1785</TotalTime>
  <Words>2725</Words>
  <Application>Microsoft Office PowerPoint</Application>
  <PresentationFormat>Custom</PresentationFormat>
  <Paragraphs>324</Paragraphs>
  <Slides>38</Slides>
  <Notes>26</Notes>
  <HiddenSlides>0</HiddenSlides>
  <MMClips>1</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9" baseType="lpstr">
      <vt:lpstr>Questrial</vt:lpstr>
      <vt:lpstr>SimSun</vt:lpstr>
      <vt:lpstr>Calibri</vt:lpstr>
      <vt:lpstr>Wingdings</vt:lpstr>
      <vt:lpstr>VNI Times</vt:lpstr>
      <vt:lpstr>Tahoma</vt:lpstr>
      <vt:lpstr>Cambria Math</vt:lpstr>
      <vt:lpstr>Arial</vt:lpstr>
      <vt:lpstr>Times New Roman</vt:lpstr>
      <vt:lpstr>Office Theme</vt:lpstr>
      <vt:lpstr>Equation</vt:lpstr>
      <vt:lpstr>PowerPoint Presentation</vt:lpstr>
      <vt:lpstr>ĐUỔI HÌNH BẮT CHỮ (gồm 11 chữ cái)</vt:lpstr>
      <vt:lpstr>ĐUỔI HÌNH BẮT CHỮ (gồm 8 chữ cái)</vt:lpstr>
      <vt:lpstr>ĐUỔI HÌNH BẮT CHỮ (gồm 8 chữ cái)</vt:lpstr>
      <vt:lpstr>ĐUỔI HÌNH BẮT CHỮ (gồm 13 chữ cái)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Vnteach.com</dc:creator>
  <cp:lastModifiedBy>admin</cp:lastModifiedBy>
  <cp:revision>23</cp:revision>
  <dcterms:created xsi:type="dcterms:W3CDTF">2013-08-07T06:38:09Z</dcterms:created>
  <dcterms:modified xsi:type="dcterms:W3CDTF">2023-09-06T15:37:11Z</dcterms:modified>
</cp:coreProperties>
</file>