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6"/>
  </p:notesMasterIdLst>
  <p:sldIdLst>
    <p:sldId id="256" r:id="rId2"/>
    <p:sldId id="259" r:id="rId3"/>
    <p:sldId id="267" r:id="rId4"/>
    <p:sldId id="269" r:id="rId5"/>
    <p:sldId id="301" r:id="rId6"/>
    <p:sldId id="277" r:id="rId7"/>
    <p:sldId id="306" r:id="rId8"/>
    <p:sldId id="302" r:id="rId9"/>
    <p:sldId id="307" r:id="rId10"/>
    <p:sldId id="315" r:id="rId11"/>
    <p:sldId id="278" r:id="rId12"/>
    <p:sldId id="316" r:id="rId13"/>
    <p:sldId id="331" r:id="rId14"/>
    <p:sldId id="279" r:id="rId15"/>
    <p:sldId id="317" r:id="rId16"/>
    <p:sldId id="318" r:id="rId17"/>
    <p:sldId id="283" r:id="rId18"/>
    <p:sldId id="285" r:id="rId19"/>
    <p:sldId id="319" r:id="rId20"/>
    <p:sldId id="320" r:id="rId21"/>
    <p:sldId id="328" r:id="rId22"/>
    <p:sldId id="286" r:id="rId23"/>
    <p:sldId id="329" r:id="rId24"/>
    <p:sldId id="330" r:id="rId25"/>
    <p:sldId id="289" r:id="rId26"/>
    <p:sldId id="321" r:id="rId27"/>
    <p:sldId id="322" r:id="rId28"/>
    <p:sldId id="323" r:id="rId29"/>
    <p:sldId id="324" r:id="rId30"/>
    <p:sldId id="332" r:id="rId31"/>
    <p:sldId id="334" r:id="rId32"/>
    <p:sldId id="335" r:id="rId33"/>
    <p:sldId id="337" r:id="rId34"/>
    <p:sldId id="338" r:id="rId35"/>
    <p:sldId id="339" r:id="rId36"/>
    <p:sldId id="336" r:id="rId37"/>
    <p:sldId id="293" r:id="rId38"/>
    <p:sldId id="333" r:id="rId39"/>
    <p:sldId id="294" r:id="rId40"/>
    <p:sldId id="296" r:id="rId41"/>
    <p:sldId id="297" r:id="rId42"/>
    <p:sldId id="298" r:id="rId43"/>
    <p:sldId id="299" r:id="rId44"/>
    <p:sldId id="30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39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4089" autoAdjust="0"/>
  </p:normalViewPr>
  <p:slideViewPr>
    <p:cSldViewPr snapToGrid="0">
      <p:cViewPr varScale="1">
        <p:scale>
          <a:sx n="64" d="100"/>
          <a:sy n="64" d="100"/>
        </p:scale>
        <p:origin x="142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9/3/2024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a:t>
            </a:r>
            <a:r>
              <a:rPr lang="en-US" dirty="0" err="1"/>
              <a:t>vào</a:t>
            </a:r>
            <a:r>
              <a:rPr lang="en-US" baseline="0" dirty="0"/>
              <a:t> </a:t>
            </a:r>
            <a:r>
              <a:rPr lang="en-US" baseline="0" dirty="0" err="1"/>
              <a:t>từng</a:t>
            </a:r>
            <a:r>
              <a:rPr lang="en-US" baseline="0" dirty="0"/>
              <a:t> </a:t>
            </a:r>
            <a:r>
              <a:rPr lang="en-US" baseline="0" dirty="0" err="1"/>
              <a:t>cụm</a:t>
            </a:r>
            <a:r>
              <a:rPr lang="en-US" baseline="0" dirty="0"/>
              <a:t> </a:t>
            </a:r>
            <a:r>
              <a:rPr lang="en-US" baseline="0" dirty="0" err="1"/>
              <a:t>nghe</a:t>
            </a:r>
            <a:r>
              <a:rPr lang="en-US" baseline="0" dirty="0"/>
              <a:t> </a:t>
            </a:r>
            <a:r>
              <a:rPr lang="en-US" baseline="0" dirty="0" err="1"/>
              <a:t>âm</a:t>
            </a:r>
            <a:r>
              <a:rPr lang="en-US" baseline="0" dirty="0"/>
              <a:t> </a:t>
            </a:r>
            <a:r>
              <a:rPr lang="en-US" baseline="0" dirty="0" err="1"/>
              <a:t>thanh</a:t>
            </a:r>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11</a:t>
            </a:fld>
            <a:endParaRPr lang="en-US"/>
          </a:p>
        </p:txBody>
      </p:sp>
    </p:spTree>
    <p:extLst>
      <p:ext uri="{BB962C8B-B14F-4D97-AF65-F5344CB8AC3E}">
        <p14:creationId xmlns:p14="http://schemas.microsoft.com/office/powerpoint/2010/main" val="3803337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63D410-B0AC-488E-A5F6-469EF3A10D11}" type="slidenum">
              <a:rPr lang="en-US" smtClean="0"/>
              <a:t>35</a:t>
            </a:fld>
            <a:endParaRPr lang="en-US"/>
          </a:p>
        </p:txBody>
      </p:sp>
    </p:spTree>
    <p:extLst>
      <p:ext uri="{BB962C8B-B14F-4D97-AF65-F5344CB8AC3E}">
        <p14:creationId xmlns:p14="http://schemas.microsoft.com/office/powerpoint/2010/main" val="424250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63D410-B0AC-488E-A5F6-469EF3A10D11}" type="slidenum">
              <a:rPr lang="en-US" smtClean="0"/>
              <a:t>36</a:t>
            </a:fld>
            <a:endParaRPr lang="en-US"/>
          </a:p>
        </p:txBody>
      </p:sp>
    </p:spTree>
    <p:extLst>
      <p:ext uri="{BB962C8B-B14F-4D97-AF65-F5344CB8AC3E}">
        <p14:creationId xmlns:p14="http://schemas.microsoft.com/office/powerpoint/2010/main" val="1128595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a:t>
            </a:r>
            <a:r>
              <a:rPr lang="en-US" dirty="0" err="1"/>
              <a:t>vào</a:t>
            </a:r>
            <a:r>
              <a:rPr lang="en-US" baseline="0" dirty="0"/>
              <a:t> </a:t>
            </a:r>
            <a:r>
              <a:rPr lang="en-US" baseline="0" dirty="0" err="1"/>
              <a:t>từng</a:t>
            </a:r>
            <a:r>
              <a:rPr lang="en-US" baseline="0" dirty="0"/>
              <a:t> </a:t>
            </a:r>
            <a:r>
              <a:rPr lang="en-US" baseline="0" dirty="0" err="1"/>
              <a:t>cụm</a:t>
            </a:r>
            <a:r>
              <a:rPr lang="en-US" baseline="0" dirty="0"/>
              <a:t> </a:t>
            </a:r>
            <a:r>
              <a:rPr lang="en-US" baseline="0" dirty="0" err="1"/>
              <a:t>nghe</a:t>
            </a:r>
            <a:r>
              <a:rPr lang="en-US" baseline="0" dirty="0"/>
              <a:t> </a:t>
            </a:r>
            <a:r>
              <a:rPr lang="en-US" baseline="0" dirty="0" err="1"/>
              <a:t>âm</a:t>
            </a:r>
            <a:r>
              <a:rPr lang="en-US" baseline="0" dirty="0"/>
              <a:t> </a:t>
            </a:r>
            <a:r>
              <a:rPr lang="en-US" baseline="0" dirty="0" err="1"/>
              <a:t>thanh</a:t>
            </a:r>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12</a:t>
            </a:fld>
            <a:endParaRPr lang="en-US"/>
          </a:p>
        </p:txBody>
      </p:sp>
    </p:spTree>
    <p:extLst>
      <p:ext uri="{BB962C8B-B14F-4D97-AF65-F5344CB8AC3E}">
        <p14:creationId xmlns:p14="http://schemas.microsoft.com/office/powerpoint/2010/main" val="1410113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a:t>
            </a:r>
            <a:r>
              <a:rPr lang="en-US" dirty="0" err="1"/>
              <a:t>vào</a:t>
            </a:r>
            <a:r>
              <a:rPr lang="en-US" baseline="0" dirty="0"/>
              <a:t> </a:t>
            </a:r>
            <a:r>
              <a:rPr lang="en-US" baseline="0" dirty="0" err="1"/>
              <a:t>từng</a:t>
            </a:r>
            <a:r>
              <a:rPr lang="en-US" baseline="0" dirty="0"/>
              <a:t> </a:t>
            </a:r>
            <a:r>
              <a:rPr lang="en-US" baseline="0" dirty="0" err="1"/>
              <a:t>cụm</a:t>
            </a:r>
            <a:r>
              <a:rPr lang="en-US" baseline="0" dirty="0"/>
              <a:t> </a:t>
            </a:r>
            <a:r>
              <a:rPr lang="en-US" baseline="0" dirty="0" err="1"/>
              <a:t>nghe</a:t>
            </a:r>
            <a:r>
              <a:rPr lang="en-US" baseline="0" dirty="0"/>
              <a:t> </a:t>
            </a:r>
            <a:r>
              <a:rPr lang="en-US" baseline="0" dirty="0" err="1"/>
              <a:t>âm</a:t>
            </a:r>
            <a:r>
              <a:rPr lang="en-US" baseline="0" dirty="0"/>
              <a:t> </a:t>
            </a:r>
            <a:r>
              <a:rPr lang="en-US" baseline="0" dirty="0" err="1"/>
              <a:t>thanh</a:t>
            </a:r>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13</a:t>
            </a:fld>
            <a:endParaRPr lang="en-US"/>
          </a:p>
        </p:txBody>
      </p:sp>
    </p:spTree>
    <p:extLst>
      <p:ext uri="{BB962C8B-B14F-4D97-AF65-F5344CB8AC3E}">
        <p14:creationId xmlns:p14="http://schemas.microsoft.com/office/powerpoint/2010/main" val="3853824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63D410-B0AC-488E-A5F6-469EF3A10D11}" type="slidenum">
              <a:rPr lang="en-US" smtClean="0"/>
              <a:t>17</a:t>
            </a:fld>
            <a:endParaRPr lang="en-US"/>
          </a:p>
        </p:txBody>
      </p:sp>
    </p:spTree>
    <p:extLst>
      <p:ext uri="{BB962C8B-B14F-4D97-AF65-F5344CB8AC3E}">
        <p14:creationId xmlns:p14="http://schemas.microsoft.com/office/powerpoint/2010/main" val="1659096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63D410-B0AC-488E-A5F6-469EF3A10D11}" type="slidenum">
              <a:rPr lang="en-US" smtClean="0"/>
              <a:t>21</a:t>
            </a:fld>
            <a:endParaRPr lang="en-US"/>
          </a:p>
        </p:txBody>
      </p:sp>
    </p:spTree>
    <p:extLst>
      <p:ext uri="{BB962C8B-B14F-4D97-AF65-F5344CB8AC3E}">
        <p14:creationId xmlns:p14="http://schemas.microsoft.com/office/powerpoint/2010/main" val="980798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63D410-B0AC-488E-A5F6-469EF3A10D11}" type="slidenum">
              <a:rPr lang="en-US" smtClean="0"/>
              <a:t>31</a:t>
            </a:fld>
            <a:endParaRPr lang="en-US"/>
          </a:p>
        </p:txBody>
      </p:sp>
    </p:spTree>
    <p:extLst>
      <p:ext uri="{BB962C8B-B14F-4D97-AF65-F5344CB8AC3E}">
        <p14:creationId xmlns:p14="http://schemas.microsoft.com/office/powerpoint/2010/main" val="588234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63D410-B0AC-488E-A5F6-469EF3A10D11}" type="slidenum">
              <a:rPr lang="en-US" smtClean="0"/>
              <a:t>32</a:t>
            </a:fld>
            <a:endParaRPr lang="en-US"/>
          </a:p>
        </p:txBody>
      </p:sp>
    </p:spTree>
    <p:extLst>
      <p:ext uri="{BB962C8B-B14F-4D97-AF65-F5344CB8AC3E}">
        <p14:creationId xmlns:p14="http://schemas.microsoft.com/office/powerpoint/2010/main" val="964895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63D410-B0AC-488E-A5F6-469EF3A10D11}" type="slidenum">
              <a:rPr lang="en-US" smtClean="0"/>
              <a:t>33</a:t>
            </a:fld>
            <a:endParaRPr lang="en-US"/>
          </a:p>
        </p:txBody>
      </p:sp>
    </p:spTree>
    <p:extLst>
      <p:ext uri="{BB962C8B-B14F-4D97-AF65-F5344CB8AC3E}">
        <p14:creationId xmlns:p14="http://schemas.microsoft.com/office/powerpoint/2010/main" val="790536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63D410-B0AC-488E-A5F6-469EF3A10D11}" type="slidenum">
              <a:rPr lang="en-US" smtClean="0"/>
              <a:t>34</a:t>
            </a:fld>
            <a:endParaRPr lang="en-US"/>
          </a:p>
        </p:txBody>
      </p:sp>
    </p:spTree>
    <p:extLst>
      <p:ext uri="{BB962C8B-B14F-4D97-AF65-F5344CB8AC3E}">
        <p14:creationId xmlns:p14="http://schemas.microsoft.com/office/powerpoint/2010/main" val="652622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068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377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0393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32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073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29885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12829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7185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4208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017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9/3/2024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9/3/2024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9/3/2024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204498F-7DC9-4FD2-8F79-FF0FBEB0CBB4}"/>
              </a:ext>
            </a:extLst>
          </p:cNvPr>
          <p:cNvPicPr>
            <a:picLocks noChangeAspect="1"/>
          </p:cNvPicPr>
          <p:nvPr userDrawn="1"/>
        </p:nvPicPr>
        <p:blipFill>
          <a:blip r:embed="rId24"/>
          <a:stretch>
            <a:fillRect/>
          </a:stretch>
        </p:blipFill>
        <p:spPr>
          <a:xfrm>
            <a:off x="0" y="9068"/>
            <a:ext cx="12192000" cy="406399"/>
          </a:xfrm>
          <a:prstGeom prst="rect">
            <a:avLst/>
          </a:prstGeom>
        </p:spPr>
      </p:pic>
      <p:pic>
        <p:nvPicPr>
          <p:cNvPr id="16" name="Picture 15">
            <a:extLst>
              <a:ext uri="{FF2B5EF4-FFF2-40B4-BE49-F238E27FC236}">
                <a16:creationId xmlns:a16="http://schemas.microsoft.com/office/drawing/2014/main" id="{F10F8FB8-A7CA-4278-915F-F6FB5611511C}"/>
              </a:ext>
            </a:extLst>
          </p:cNvPr>
          <p:cNvPicPr>
            <a:picLocks noChangeAspect="1"/>
          </p:cNvPicPr>
          <p:nvPr userDrawn="1"/>
        </p:nvPicPr>
        <p:blipFill>
          <a:blip r:embed="rId24"/>
          <a:stretch>
            <a:fillRect/>
          </a:stretch>
        </p:blipFill>
        <p:spPr>
          <a:xfrm>
            <a:off x="0" y="6428165"/>
            <a:ext cx="12192000" cy="406399"/>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9/3/2024</a:t>
            </a:fld>
            <a:endParaRPr lang="en-US"/>
          </a:p>
        </p:txBody>
      </p:sp>
      <p:sp>
        <p:nvSpPr>
          <p:cNvPr id="5" name="Footer Placeholder 4"/>
          <p:cNvSpPr>
            <a:spLocks noGrp="1"/>
          </p:cNvSpPr>
          <p:nvPr>
            <p:ph type="ftr" sz="quarter" idx="3"/>
          </p:nvPr>
        </p:nvSpPr>
        <p:spPr>
          <a:xfrm>
            <a:off x="4038600" y="6442635"/>
            <a:ext cx="4114800" cy="27884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sp>
        <p:nvSpPr>
          <p:cNvPr id="8" name="TextBox 9">
            <a:extLst>
              <a:ext uri="{FF2B5EF4-FFF2-40B4-BE49-F238E27FC236}">
                <a16:creationId xmlns:a16="http://schemas.microsoft.com/office/drawing/2014/main" id="{FE798370-27E2-9F41-A466-FC64C7FFD70A}"/>
              </a:ext>
            </a:extLst>
          </p:cNvPr>
          <p:cNvSpPr txBox="1"/>
          <p:nvPr userDrawn="1"/>
        </p:nvSpPr>
        <p:spPr>
          <a:xfrm>
            <a:off x="262740" y="0"/>
            <a:ext cx="4071868"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chemeClr val="bg1"/>
                </a:solidFill>
              </a:rPr>
              <a:t>Unit 1: Life Stories</a:t>
            </a:r>
          </a:p>
        </p:txBody>
      </p:sp>
      <p:sp>
        <p:nvSpPr>
          <p:cNvPr id="9" name="TextBox 8">
            <a:extLst>
              <a:ext uri="{FF2B5EF4-FFF2-40B4-BE49-F238E27FC236}">
                <a16:creationId xmlns:a16="http://schemas.microsoft.com/office/drawing/2014/main" id="{D7889D60-3103-E54C-9167-2287BEE5C81A}"/>
              </a:ext>
            </a:extLst>
          </p:cNvPr>
          <p:cNvSpPr txBox="1"/>
          <p:nvPr userDrawn="1"/>
        </p:nvSpPr>
        <p:spPr>
          <a:xfrm>
            <a:off x="101372" y="6505969"/>
            <a:ext cx="2685800"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12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0" name="Picture 9">
            <a:extLst>
              <a:ext uri="{FF2B5EF4-FFF2-40B4-BE49-F238E27FC236}">
                <a16:creationId xmlns:a16="http://schemas.microsoft.com/office/drawing/2014/main" id="{ECF13BED-1CB7-0146-BB6D-00DC4EC16FC0}"/>
              </a:ext>
            </a:extLst>
          </p:cNvPr>
          <p:cNvPicPr>
            <a:picLocks noChangeAspect="1"/>
          </p:cNvPicPr>
          <p:nvPr userDrawn="1"/>
        </p:nvPicPr>
        <p:blipFill>
          <a:blip r:embed="rId25"/>
          <a:stretch>
            <a:fillRect/>
          </a:stretch>
        </p:blipFill>
        <p:spPr>
          <a:xfrm>
            <a:off x="11502798" y="6493666"/>
            <a:ext cx="540203" cy="275398"/>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D7889D60-3103-E54C-9167-2287BEE5C81A}"/>
              </a:ext>
            </a:extLst>
          </p:cNvPr>
          <p:cNvSpPr txBox="1"/>
          <p:nvPr userDrawn="1"/>
        </p:nvSpPr>
        <p:spPr>
          <a:xfrm>
            <a:off x="5259643" y="6477477"/>
            <a:ext cx="1994713"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a:solidFill>
                  <a:schemeClr val="bg1"/>
                </a:solidFill>
              </a:rPr>
              <a:t>DTP Education Solutions </a:t>
            </a:r>
            <a:endParaRPr lang="en-US" sz="1400" dirty="0">
              <a:solidFill>
                <a:schemeClr val="bg1"/>
              </a:solidFill>
            </a:endParaRPr>
          </a:p>
        </p:txBody>
      </p:sp>
      <p:sp>
        <p:nvSpPr>
          <p:cNvPr id="12" name="TextBox 9">
            <a:extLst>
              <a:ext uri="{FF2B5EF4-FFF2-40B4-BE49-F238E27FC236}">
                <a16:creationId xmlns:a16="http://schemas.microsoft.com/office/drawing/2014/main" id="{FE798370-27E2-9F41-A466-FC64C7FFD70A}"/>
              </a:ext>
            </a:extLst>
          </p:cNvPr>
          <p:cNvSpPr txBox="1"/>
          <p:nvPr userDrawn="1"/>
        </p:nvSpPr>
        <p:spPr>
          <a:xfrm>
            <a:off x="8153400" y="0"/>
            <a:ext cx="4038600"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chemeClr val="bg1"/>
                </a:solidFill>
              </a:rPr>
              <a:t>Lesson 1.1: Vocab &amp; Reading, PP. 4 &amp; 5</a:t>
            </a: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74" r:id="rId14"/>
    <p:sldLayoutId id="2147483675" r:id="rId15"/>
    <p:sldLayoutId id="2147483676" r:id="rId16"/>
    <p:sldLayoutId id="2147483679" r:id="rId17"/>
    <p:sldLayoutId id="2147483681" r:id="rId18"/>
    <p:sldLayoutId id="2147483682" r:id="rId19"/>
    <p:sldLayoutId id="2147483685" r:id="rId20"/>
    <p:sldLayoutId id="2147483689" r:id="rId21"/>
    <p:sldLayoutId id="2147483691"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11.png"/><Relationship Id="rId5" Type="http://schemas.microsoft.com/office/2007/relationships/media" Target="../media/media6.mp3"/><Relationship Id="rId10" Type="http://schemas.openxmlformats.org/officeDocument/2006/relationships/image" Target="../media/image10.png"/><Relationship Id="rId4" Type="http://schemas.openxmlformats.org/officeDocument/2006/relationships/audio" Target="../media/media5.mp3"/><Relationship Id="rId9"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8" Type="http://schemas.openxmlformats.org/officeDocument/2006/relationships/audio" Target="../media/media11.mp3"/><Relationship Id="rId13" Type="http://schemas.microsoft.com/office/2007/relationships/media" Target="../media/media1.mp3"/><Relationship Id="rId18" Type="http://schemas.openxmlformats.org/officeDocument/2006/relationships/audio" Target="../media/media4.mp3"/><Relationship Id="rId26" Type="http://schemas.openxmlformats.org/officeDocument/2006/relationships/audio" Target="../media/media5.mp3"/><Relationship Id="rId3" Type="http://schemas.microsoft.com/office/2007/relationships/media" Target="../media/media9.mp3"/><Relationship Id="rId21" Type="http://schemas.microsoft.com/office/2007/relationships/media" Target="../media/media2.mp3"/><Relationship Id="rId7" Type="http://schemas.microsoft.com/office/2007/relationships/media" Target="../media/media11.mp3"/><Relationship Id="rId12" Type="http://schemas.openxmlformats.org/officeDocument/2006/relationships/audio" Target="../media/media13.mp3"/><Relationship Id="rId17" Type="http://schemas.microsoft.com/office/2007/relationships/media" Target="../media/media4.mp3"/><Relationship Id="rId25" Type="http://schemas.microsoft.com/office/2007/relationships/media" Target="../media/media5.mp3"/><Relationship Id="rId2" Type="http://schemas.openxmlformats.org/officeDocument/2006/relationships/audio" Target="../media/media8.mp3"/><Relationship Id="rId16" Type="http://schemas.openxmlformats.org/officeDocument/2006/relationships/audio" Target="../media/media3.mp3"/><Relationship Id="rId20" Type="http://schemas.openxmlformats.org/officeDocument/2006/relationships/audio" Target="../media/media6.mp3"/><Relationship Id="rId29" Type="http://schemas.openxmlformats.org/officeDocument/2006/relationships/image" Target="../media/image11.png"/><Relationship Id="rId1" Type="http://schemas.microsoft.com/office/2007/relationships/media" Target="../media/media8.mp3"/><Relationship Id="rId6" Type="http://schemas.openxmlformats.org/officeDocument/2006/relationships/audio" Target="../media/media10.mp3"/><Relationship Id="rId11" Type="http://schemas.microsoft.com/office/2007/relationships/media" Target="../media/media13.mp3"/><Relationship Id="rId24" Type="http://schemas.openxmlformats.org/officeDocument/2006/relationships/audio" Target="../media/media7.mp3"/><Relationship Id="rId5" Type="http://schemas.microsoft.com/office/2007/relationships/media" Target="../media/media10.mp3"/><Relationship Id="rId15" Type="http://schemas.microsoft.com/office/2007/relationships/media" Target="../media/media3.mp3"/><Relationship Id="rId23" Type="http://schemas.microsoft.com/office/2007/relationships/media" Target="../media/media7.mp3"/><Relationship Id="rId28" Type="http://schemas.openxmlformats.org/officeDocument/2006/relationships/notesSlide" Target="../notesSlides/notesSlide1.xml"/><Relationship Id="rId10" Type="http://schemas.openxmlformats.org/officeDocument/2006/relationships/audio" Target="../media/media12.mp3"/><Relationship Id="rId19" Type="http://schemas.microsoft.com/office/2007/relationships/media" Target="../media/media6.mp3"/><Relationship Id="rId4" Type="http://schemas.openxmlformats.org/officeDocument/2006/relationships/audio" Target="../media/media9.mp3"/><Relationship Id="rId9" Type="http://schemas.microsoft.com/office/2007/relationships/media" Target="../media/media12.mp3"/><Relationship Id="rId14" Type="http://schemas.openxmlformats.org/officeDocument/2006/relationships/audio" Target="../media/media1.mp3"/><Relationship Id="rId22" Type="http://schemas.openxmlformats.org/officeDocument/2006/relationships/audio" Target="../media/media2.mp3"/><Relationship Id="rId27"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audio" Target="../media/media11.mp3"/><Relationship Id="rId13" Type="http://schemas.microsoft.com/office/2007/relationships/media" Target="../media/media1.mp3"/><Relationship Id="rId18" Type="http://schemas.openxmlformats.org/officeDocument/2006/relationships/audio" Target="../media/media4.mp3"/><Relationship Id="rId26" Type="http://schemas.openxmlformats.org/officeDocument/2006/relationships/audio" Target="../media/media5.mp3"/><Relationship Id="rId3" Type="http://schemas.microsoft.com/office/2007/relationships/media" Target="../media/media9.mp3"/><Relationship Id="rId21" Type="http://schemas.microsoft.com/office/2007/relationships/media" Target="../media/media2.mp3"/><Relationship Id="rId7" Type="http://schemas.microsoft.com/office/2007/relationships/media" Target="../media/media11.mp3"/><Relationship Id="rId12" Type="http://schemas.openxmlformats.org/officeDocument/2006/relationships/audio" Target="../media/media13.mp3"/><Relationship Id="rId17" Type="http://schemas.microsoft.com/office/2007/relationships/media" Target="../media/media4.mp3"/><Relationship Id="rId25" Type="http://schemas.microsoft.com/office/2007/relationships/media" Target="../media/media5.mp3"/><Relationship Id="rId2" Type="http://schemas.openxmlformats.org/officeDocument/2006/relationships/audio" Target="../media/media8.mp3"/><Relationship Id="rId16" Type="http://schemas.openxmlformats.org/officeDocument/2006/relationships/audio" Target="../media/media3.mp3"/><Relationship Id="rId20" Type="http://schemas.openxmlformats.org/officeDocument/2006/relationships/audio" Target="../media/media6.mp3"/><Relationship Id="rId29" Type="http://schemas.openxmlformats.org/officeDocument/2006/relationships/image" Target="../media/image11.png"/><Relationship Id="rId1" Type="http://schemas.microsoft.com/office/2007/relationships/media" Target="../media/media8.mp3"/><Relationship Id="rId6" Type="http://schemas.openxmlformats.org/officeDocument/2006/relationships/audio" Target="../media/media10.mp3"/><Relationship Id="rId11" Type="http://schemas.microsoft.com/office/2007/relationships/media" Target="../media/media13.mp3"/><Relationship Id="rId24" Type="http://schemas.openxmlformats.org/officeDocument/2006/relationships/audio" Target="../media/media7.mp3"/><Relationship Id="rId5" Type="http://schemas.microsoft.com/office/2007/relationships/media" Target="../media/media10.mp3"/><Relationship Id="rId15" Type="http://schemas.microsoft.com/office/2007/relationships/media" Target="../media/media3.mp3"/><Relationship Id="rId23" Type="http://schemas.microsoft.com/office/2007/relationships/media" Target="../media/media7.mp3"/><Relationship Id="rId28" Type="http://schemas.openxmlformats.org/officeDocument/2006/relationships/notesSlide" Target="../notesSlides/notesSlide2.xml"/><Relationship Id="rId10" Type="http://schemas.openxmlformats.org/officeDocument/2006/relationships/audio" Target="../media/media12.mp3"/><Relationship Id="rId19" Type="http://schemas.microsoft.com/office/2007/relationships/media" Target="../media/media6.mp3"/><Relationship Id="rId4" Type="http://schemas.openxmlformats.org/officeDocument/2006/relationships/audio" Target="../media/media9.mp3"/><Relationship Id="rId9" Type="http://schemas.microsoft.com/office/2007/relationships/media" Target="../media/media12.mp3"/><Relationship Id="rId14" Type="http://schemas.openxmlformats.org/officeDocument/2006/relationships/audio" Target="../media/media1.mp3"/><Relationship Id="rId22" Type="http://schemas.openxmlformats.org/officeDocument/2006/relationships/audio" Target="../media/media2.mp3"/><Relationship Id="rId27"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audio" Target="../media/media11.mp3"/><Relationship Id="rId13" Type="http://schemas.microsoft.com/office/2007/relationships/media" Target="../media/media1.mp3"/><Relationship Id="rId18" Type="http://schemas.openxmlformats.org/officeDocument/2006/relationships/audio" Target="../media/media4.mp3"/><Relationship Id="rId26" Type="http://schemas.openxmlformats.org/officeDocument/2006/relationships/audio" Target="../media/media5.mp3"/><Relationship Id="rId3" Type="http://schemas.microsoft.com/office/2007/relationships/media" Target="../media/media9.mp3"/><Relationship Id="rId21" Type="http://schemas.microsoft.com/office/2007/relationships/media" Target="../media/media2.mp3"/><Relationship Id="rId7" Type="http://schemas.microsoft.com/office/2007/relationships/media" Target="../media/media11.mp3"/><Relationship Id="rId12" Type="http://schemas.openxmlformats.org/officeDocument/2006/relationships/audio" Target="../media/media13.mp3"/><Relationship Id="rId17" Type="http://schemas.microsoft.com/office/2007/relationships/media" Target="../media/media4.mp3"/><Relationship Id="rId25" Type="http://schemas.microsoft.com/office/2007/relationships/media" Target="../media/media5.mp3"/><Relationship Id="rId2" Type="http://schemas.openxmlformats.org/officeDocument/2006/relationships/audio" Target="../media/media8.mp3"/><Relationship Id="rId16" Type="http://schemas.openxmlformats.org/officeDocument/2006/relationships/audio" Target="../media/media3.mp3"/><Relationship Id="rId20" Type="http://schemas.openxmlformats.org/officeDocument/2006/relationships/audio" Target="../media/media6.mp3"/><Relationship Id="rId29" Type="http://schemas.openxmlformats.org/officeDocument/2006/relationships/image" Target="../media/image11.png"/><Relationship Id="rId1" Type="http://schemas.microsoft.com/office/2007/relationships/media" Target="../media/media8.mp3"/><Relationship Id="rId6" Type="http://schemas.openxmlformats.org/officeDocument/2006/relationships/audio" Target="../media/media10.mp3"/><Relationship Id="rId11" Type="http://schemas.microsoft.com/office/2007/relationships/media" Target="../media/media13.mp3"/><Relationship Id="rId24" Type="http://schemas.openxmlformats.org/officeDocument/2006/relationships/audio" Target="../media/media7.mp3"/><Relationship Id="rId5" Type="http://schemas.microsoft.com/office/2007/relationships/media" Target="../media/media10.mp3"/><Relationship Id="rId15" Type="http://schemas.microsoft.com/office/2007/relationships/media" Target="../media/media3.mp3"/><Relationship Id="rId23" Type="http://schemas.microsoft.com/office/2007/relationships/media" Target="../media/media7.mp3"/><Relationship Id="rId28" Type="http://schemas.openxmlformats.org/officeDocument/2006/relationships/notesSlide" Target="../notesSlides/notesSlide3.xml"/><Relationship Id="rId10" Type="http://schemas.openxmlformats.org/officeDocument/2006/relationships/audio" Target="../media/media12.mp3"/><Relationship Id="rId19" Type="http://schemas.microsoft.com/office/2007/relationships/media" Target="../media/media6.mp3"/><Relationship Id="rId4" Type="http://schemas.openxmlformats.org/officeDocument/2006/relationships/audio" Target="../media/media9.mp3"/><Relationship Id="rId9" Type="http://schemas.microsoft.com/office/2007/relationships/media" Target="../media/media12.mp3"/><Relationship Id="rId14" Type="http://schemas.openxmlformats.org/officeDocument/2006/relationships/audio" Target="../media/media1.mp3"/><Relationship Id="rId22" Type="http://schemas.openxmlformats.org/officeDocument/2006/relationships/audio" Target="../media/media2.mp3"/><Relationship Id="rId27"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4.mp3"/><Relationship Id="rId1" Type="http://schemas.openxmlformats.org/officeDocument/2006/relationships/audio" Target="NULL" TargetMode="External"/><Relationship Id="rId5" Type="http://schemas.openxmlformats.org/officeDocument/2006/relationships/image" Target="../media/image11.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4.mp3"/><Relationship Id="rId1" Type="http://schemas.openxmlformats.org/officeDocument/2006/relationships/audio" Target="NULL" TargetMode="Externa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4.mp3"/><Relationship Id="rId1" Type="http://schemas.openxmlformats.org/officeDocument/2006/relationships/audio" Target="NULL" TargetMode="Externa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2.mp3"/><Relationship Id="rId7" Type="http://schemas.openxmlformats.org/officeDocument/2006/relationships/slideLayout" Target="../slideLayouts/slideLayout1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4" Type="http://schemas.openxmlformats.org/officeDocument/2006/relationships/audio" Target="../media/media2.mp3"/><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p:blipFill>
        <p:spPr>
          <a:xfrm>
            <a:off x="-3114" y="0"/>
            <a:ext cx="12256074" cy="6894042"/>
          </a:xfrm>
          <a:prstGeom prst="rect">
            <a:avLst/>
          </a:prstGeom>
        </p:spPr>
      </p:pic>
      <p:sp>
        <p:nvSpPr>
          <p:cNvPr id="2" name="TextBox 1"/>
          <p:cNvSpPr txBox="1"/>
          <p:nvPr/>
        </p:nvSpPr>
        <p:spPr>
          <a:xfrm>
            <a:off x="5967069" y="3521928"/>
            <a:ext cx="5331802" cy="1446550"/>
          </a:xfrm>
          <a:prstGeom prst="rect">
            <a:avLst/>
          </a:prstGeom>
          <a:noFill/>
        </p:spPr>
        <p:txBody>
          <a:bodyPr wrap="square" rtlCol="0">
            <a:spAutoFit/>
          </a:bodyPr>
          <a:lstStyle/>
          <a:p>
            <a:pPr algn="ctr"/>
            <a:r>
              <a:rPr lang="en-US" sz="3200" b="1" dirty="0">
                <a:solidFill>
                  <a:srgbClr val="FF0000"/>
                </a:solidFill>
              </a:rPr>
              <a:t>Unit 1: Life Stories</a:t>
            </a:r>
          </a:p>
          <a:p>
            <a:pPr algn="ctr"/>
            <a:r>
              <a:rPr lang="en-US" sz="2800" dirty="0">
                <a:solidFill>
                  <a:srgbClr val="00B0F0"/>
                </a:solidFill>
              </a:rPr>
              <a:t>Lesson 1.1: Vocab &amp; Reading</a:t>
            </a:r>
          </a:p>
          <a:p>
            <a:pPr algn="ctr"/>
            <a:r>
              <a:rPr lang="en-US" sz="2800" dirty="0">
                <a:solidFill>
                  <a:srgbClr val="92D050"/>
                </a:solidFill>
              </a:rPr>
              <a:t>Pages: 4 &amp; 5</a:t>
            </a:r>
          </a:p>
        </p:txBody>
      </p:sp>
    </p:spTree>
    <p:extLst>
      <p:ext uri="{BB962C8B-B14F-4D97-AF65-F5344CB8AC3E}">
        <p14:creationId xmlns:p14="http://schemas.microsoft.com/office/powerpoint/2010/main" val="1772680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0F977FF-5A23-4A0C-926A-2A0D91B8A4A4}"/>
              </a:ext>
            </a:extLst>
          </p:cNvPr>
          <p:cNvSpPr txBox="1"/>
          <p:nvPr/>
        </p:nvSpPr>
        <p:spPr>
          <a:xfrm>
            <a:off x="719527" y="1235722"/>
            <a:ext cx="11002781" cy="5078313"/>
          </a:xfrm>
          <a:prstGeom prst="rect">
            <a:avLst/>
          </a:prstGeom>
        </p:spPr>
        <p:txBody>
          <a:bodyPr wrap="square">
            <a:spAutoFit/>
          </a:bodyPr>
          <a:lstStyle>
            <a:defPPr>
              <a:defRPr lang="en-US"/>
            </a:defPPr>
            <a:lvl1pPr>
              <a:defRPr sz="3200" b="1">
                <a:solidFill>
                  <a:srgbClr val="FF0000"/>
                </a:solidFill>
                <a:ea typeface="Times New Roman" panose="02020603050405020304" pitchFamily="18" charset="0"/>
              </a:defRPr>
            </a:lvl1pPr>
          </a:lstStyle>
          <a:p>
            <a:br>
              <a:rPr lang="en-US" sz="3600" b="0" dirty="0">
                <a:solidFill>
                  <a:schemeClr val="tx1"/>
                </a:solidFill>
              </a:rPr>
            </a:br>
            <a:r>
              <a:rPr lang="en-US" sz="3600" b="0" dirty="0">
                <a:solidFill>
                  <a:schemeClr val="tx1"/>
                </a:solidFill>
              </a:rPr>
              <a:t>4. I always felt closest to my grandmother. When she passed away last year, I felt really _______________.</a:t>
            </a:r>
            <a:br>
              <a:rPr lang="en-US" sz="3600" b="0" dirty="0">
                <a:solidFill>
                  <a:schemeClr val="tx1"/>
                </a:solidFill>
              </a:rPr>
            </a:br>
            <a:r>
              <a:rPr lang="en-US" sz="3600" b="0" dirty="0">
                <a:solidFill>
                  <a:schemeClr val="tx1"/>
                </a:solidFill>
              </a:rPr>
              <a:t>5. I was so _______________ when I found out that my mistake didn't cause much damage.</a:t>
            </a:r>
            <a:br>
              <a:rPr lang="en-US" sz="3600" b="0" dirty="0">
                <a:solidFill>
                  <a:schemeClr val="tx1"/>
                </a:solidFill>
              </a:rPr>
            </a:br>
            <a:r>
              <a:rPr lang="en-US" sz="3600" b="0" dirty="0">
                <a:solidFill>
                  <a:schemeClr val="tx1"/>
                </a:solidFill>
              </a:rPr>
              <a:t>6. I often feel _______________ if I answer a question in class and get it wrong. It makes me so uncomfortable.</a:t>
            </a:r>
            <a:br>
              <a:rPr lang="en-US" sz="3600" b="0" dirty="0">
                <a:solidFill>
                  <a:schemeClr val="tx1"/>
                </a:solidFill>
              </a:rPr>
            </a:br>
            <a:r>
              <a:rPr lang="en-US" sz="3600" b="0" dirty="0">
                <a:solidFill>
                  <a:schemeClr val="tx1"/>
                </a:solidFill>
              </a:rPr>
              <a:t>7. I think that even if someone is not nice, you should _______________ with kindness. </a:t>
            </a:r>
          </a:p>
        </p:txBody>
      </p:sp>
      <p:sp>
        <p:nvSpPr>
          <p:cNvPr id="4" name="Rectangle 3">
            <a:extLst>
              <a:ext uri="{FF2B5EF4-FFF2-40B4-BE49-F238E27FC236}">
                <a16:creationId xmlns:a16="http://schemas.microsoft.com/office/drawing/2014/main" id="{45F9AA54-F45C-49EB-91C9-155FB320DF43}"/>
              </a:ext>
            </a:extLst>
          </p:cNvPr>
          <p:cNvSpPr/>
          <p:nvPr/>
        </p:nvSpPr>
        <p:spPr>
          <a:xfrm>
            <a:off x="7646819" y="2328086"/>
            <a:ext cx="2576204" cy="646331"/>
          </a:xfrm>
          <a:prstGeom prst="rect">
            <a:avLst/>
          </a:prstGeom>
        </p:spPr>
        <p:txBody>
          <a:bodyPr wrap="square">
            <a:spAutoFit/>
          </a:bodyPr>
          <a:lstStyle/>
          <a:p>
            <a:r>
              <a:rPr lang="en-US" sz="3600" b="1" dirty="0">
                <a:solidFill>
                  <a:srgbClr val="FF0000"/>
                </a:solidFill>
              </a:rPr>
              <a:t>depressed</a:t>
            </a:r>
          </a:p>
        </p:txBody>
      </p:sp>
      <p:pic>
        <p:nvPicPr>
          <p:cNvPr id="5" name="Picture 4">
            <a:extLst>
              <a:ext uri="{FF2B5EF4-FFF2-40B4-BE49-F238E27FC236}">
                <a16:creationId xmlns:a16="http://schemas.microsoft.com/office/drawing/2014/main" id="{71DE2813-8C69-4780-AD3F-E523980D55A4}"/>
              </a:ext>
            </a:extLst>
          </p:cNvPr>
          <p:cNvPicPr>
            <a:picLocks noChangeAspect="1"/>
          </p:cNvPicPr>
          <p:nvPr/>
        </p:nvPicPr>
        <p:blipFill rotWithShape="1">
          <a:blip r:embed="rId10"/>
          <a:srcRect l="20656" r="12918" b="86484"/>
          <a:stretch/>
        </p:blipFill>
        <p:spPr>
          <a:xfrm>
            <a:off x="314793" y="640051"/>
            <a:ext cx="11572407" cy="784015"/>
          </a:xfrm>
          <a:prstGeom prst="rect">
            <a:avLst/>
          </a:prstGeom>
        </p:spPr>
      </p:pic>
      <p:sp>
        <p:nvSpPr>
          <p:cNvPr id="6" name="Rectangle 5">
            <a:extLst>
              <a:ext uri="{FF2B5EF4-FFF2-40B4-BE49-F238E27FC236}">
                <a16:creationId xmlns:a16="http://schemas.microsoft.com/office/drawing/2014/main" id="{E773EECB-D295-42AD-B871-789BFDE9835A}"/>
              </a:ext>
            </a:extLst>
          </p:cNvPr>
          <p:cNvSpPr/>
          <p:nvPr/>
        </p:nvSpPr>
        <p:spPr>
          <a:xfrm>
            <a:off x="3263649" y="2854584"/>
            <a:ext cx="2066162" cy="646331"/>
          </a:xfrm>
          <a:prstGeom prst="rect">
            <a:avLst/>
          </a:prstGeom>
        </p:spPr>
        <p:txBody>
          <a:bodyPr wrap="square">
            <a:spAutoFit/>
          </a:bodyPr>
          <a:lstStyle/>
          <a:p>
            <a:r>
              <a:rPr lang="en-US" sz="3600" b="1" dirty="0">
                <a:solidFill>
                  <a:srgbClr val="FF0000"/>
                </a:solidFill>
              </a:rPr>
              <a:t>relieved</a:t>
            </a:r>
          </a:p>
        </p:txBody>
      </p:sp>
      <p:sp>
        <p:nvSpPr>
          <p:cNvPr id="7" name="Rectangle 6">
            <a:extLst>
              <a:ext uri="{FF2B5EF4-FFF2-40B4-BE49-F238E27FC236}">
                <a16:creationId xmlns:a16="http://schemas.microsoft.com/office/drawing/2014/main" id="{32FFB301-9CF3-4038-8156-021147836D94}"/>
              </a:ext>
            </a:extLst>
          </p:cNvPr>
          <p:cNvSpPr/>
          <p:nvPr/>
        </p:nvSpPr>
        <p:spPr>
          <a:xfrm>
            <a:off x="3531892" y="3967958"/>
            <a:ext cx="3183701" cy="646331"/>
          </a:xfrm>
          <a:prstGeom prst="rect">
            <a:avLst/>
          </a:prstGeom>
        </p:spPr>
        <p:txBody>
          <a:bodyPr wrap="square">
            <a:spAutoFit/>
          </a:bodyPr>
          <a:lstStyle/>
          <a:p>
            <a:r>
              <a:rPr lang="en-US" sz="3600" b="1" dirty="0">
                <a:solidFill>
                  <a:srgbClr val="FF0000"/>
                </a:solidFill>
              </a:rPr>
              <a:t>embarrassed</a:t>
            </a:r>
          </a:p>
        </p:txBody>
      </p:sp>
      <p:sp>
        <p:nvSpPr>
          <p:cNvPr id="8" name="Rectangle 7">
            <a:extLst>
              <a:ext uri="{FF2B5EF4-FFF2-40B4-BE49-F238E27FC236}">
                <a16:creationId xmlns:a16="http://schemas.microsoft.com/office/drawing/2014/main" id="{EC566494-AC39-41E8-B0E6-265B6DB3BC2B}"/>
              </a:ext>
            </a:extLst>
          </p:cNvPr>
          <p:cNvSpPr/>
          <p:nvPr/>
        </p:nvSpPr>
        <p:spPr>
          <a:xfrm>
            <a:off x="1495563" y="5607744"/>
            <a:ext cx="1383909" cy="646331"/>
          </a:xfrm>
          <a:prstGeom prst="rect">
            <a:avLst/>
          </a:prstGeom>
        </p:spPr>
        <p:txBody>
          <a:bodyPr wrap="square">
            <a:spAutoFit/>
          </a:bodyPr>
          <a:lstStyle/>
          <a:p>
            <a:r>
              <a:rPr lang="en-US" sz="3600" b="1" dirty="0">
                <a:solidFill>
                  <a:srgbClr val="FF0000"/>
                </a:solidFill>
              </a:rPr>
              <a:t>react</a:t>
            </a:r>
          </a:p>
        </p:txBody>
      </p:sp>
      <p:pic>
        <p:nvPicPr>
          <p:cNvPr id="2" name="depressed">
            <a:hlinkClick r:id="" action="ppaction://media"/>
            <a:extLst>
              <a:ext uri="{FF2B5EF4-FFF2-40B4-BE49-F238E27FC236}">
                <a16:creationId xmlns:a16="http://schemas.microsoft.com/office/drawing/2014/main" id="{B32E8F7D-4048-4D8D-96F4-FC050A3C4FE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89" y="1789168"/>
            <a:ext cx="816434" cy="978393"/>
          </a:xfrm>
          <a:prstGeom prst="rect">
            <a:avLst/>
          </a:prstGeom>
        </p:spPr>
      </p:pic>
      <p:pic>
        <p:nvPicPr>
          <p:cNvPr id="3" name="relieved">
            <a:hlinkClick r:id="" action="ppaction://media"/>
            <a:extLst>
              <a:ext uri="{FF2B5EF4-FFF2-40B4-BE49-F238E27FC236}">
                <a16:creationId xmlns:a16="http://schemas.microsoft.com/office/drawing/2014/main" id="{0E3145D0-810E-4BD1-BA29-D14CEA3417AB}"/>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31749" y="2922067"/>
            <a:ext cx="978393" cy="978391"/>
          </a:xfrm>
          <a:prstGeom prst="rect">
            <a:avLst/>
          </a:prstGeom>
        </p:spPr>
      </p:pic>
      <p:pic>
        <p:nvPicPr>
          <p:cNvPr id="9" name="embarrassed">
            <a:hlinkClick r:id="" action="ppaction://media"/>
            <a:extLst>
              <a:ext uri="{FF2B5EF4-FFF2-40B4-BE49-F238E27FC236}">
                <a16:creationId xmlns:a16="http://schemas.microsoft.com/office/drawing/2014/main" id="{09D90978-035D-47B9-8B48-885EF6431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31750" y="3940966"/>
            <a:ext cx="978391" cy="978391"/>
          </a:xfrm>
          <a:prstGeom prst="rect">
            <a:avLst/>
          </a:prstGeom>
        </p:spPr>
      </p:pic>
      <p:pic>
        <p:nvPicPr>
          <p:cNvPr id="11" name="react">
            <a:hlinkClick r:id="" action="ppaction://media"/>
            <a:extLst>
              <a:ext uri="{FF2B5EF4-FFF2-40B4-BE49-F238E27FC236}">
                <a16:creationId xmlns:a16="http://schemas.microsoft.com/office/drawing/2014/main" id="{D4D2D40E-7666-4245-B004-5C5E0CF54B5F}"/>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31750" y="5133082"/>
            <a:ext cx="978391" cy="978391"/>
          </a:xfrm>
          <a:prstGeom prst="rect">
            <a:avLst/>
          </a:prstGeom>
        </p:spPr>
      </p:pic>
    </p:spTree>
    <p:extLst>
      <p:ext uri="{BB962C8B-B14F-4D97-AF65-F5344CB8AC3E}">
        <p14:creationId xmlns:p14="http://schemas.microsoft.com/office/powerpoint/2010/main" val="116722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audio>
              <p:cMediaNode vol="80000">
                <p:cTn id="24" fill="hold" display="0">
                  <p:stCondLst>
                    <p:cond delay="indefinite"/>
                  </p:stCondLst>
                  <p:endCondLst>
                    <p:cond evt="onStopAudio" delay="0">
                      <p:tgtEl>
                        <p:sldTgt/>
                      </p:tgtEl>
                    </p:cond>
                  </p:endCondLst>
                </p:cTn>
                <p:tgtEl>
                  <p:spTgt spid="3"/>
                </p:tgtEl>
              </p:cMediaNode>
            </p:audio>
            <p:audio>
              <p:cMediaNode vol="80000">
                <p:cTn id="25" fill="hold" display="0">
                  <p:stCondLst>
                    <p:cond delay="indefinite"/>
                  </p:stCondLst>
                  <p:endCondLst>
                    <p:cond evt="onStopAudio" delay="0">
                      <p:tgtEl>
                        <p:sldTgt/>
                      </p:tgtEl>
                    </p:cond>
                  </p:endCondLst>
                </p:cTn>
                <p:tgtEl>
                  <p:spTgt spid="9"/>
                </p:tgtEl>
              </p:cMediaNode>
            </p:audio>
            <p:audio>
              <p:cMediaNode vol="80000">
                <p:cTn id="26" fill="hold" display="0">
                  <p:stCondLst>
                    <p:cond delay="indefinite"/>
                  </p:stCondLst>
                  <p:endCondLst>
                    <p:cond evt="onStopAudio" delay="0">
                      <p:tgtEl>
                        <p:sldTgt/>
                      </p:tgtEl>
                    </p:cond>
                  </p:endCondLst>
                </p:cTn>
                <p:tgtEl>
                  <p:spTgt spid="11"/>
                </p:tgtEl>
              </p:cMediaNode>
            </p:audio>
          </p:childTnLst>
        </p:cTn>
      </p:par>
    </p:tnLst>
    <p:bldLst>
      <p:bldP spid="4" grpId="0"/>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0226" y="685611"/>
            <a:ext cx="11100315"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rPr>
              <a:t>Listen and repeat. Click on each phrase to hear the sound. </a:t>
            </a:r>
          </a:p>
        </p:txBody>
      </p:sp>
      <p:sp>
        <p:nvSpPr>
          <p:cNvPr id="9" name="TextBox 8"/>
          <p:cNvSpPr txBox="1"/>
          <p:nvPr/>
        </p:nvSpPr>
        <p:spPr>
          <a:xfrm>
            <a:off x="470714" y="5040584"/>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relieved </a:t>
            </a:r>
            <a:r>
              <a:rPr lang="vi-VN" sz="3200" dirty="0"/>
              <a:t>(</a:t>
            </a:r>
            <a:r>
              <a:rPr lang="en-US" sz="3200" dirty="0"/>
              <a:t>adj</a:t>
            </a:r>
            <a:r>
              <a:rPr lang="vi-VN" sz="3200" dirty="0"/>
              <a:t>) </a:t>
            </a:r>
            <a:r>
              <a:rPr lang="vi-VN" sz="3200" dirty="0">
                <a:solidFill>
                  <a:srgbClr val="FF0000"/>
                </a:solidFill>
                <a:latin typeface="Calibri" panose="020F0502020204030204" pitchFamily="34" charset="0"/>
                <a:cs typeface="Calibri" panose="020F0502020204030204" pitchFamily="34" charset="0"/>
              </a:rPr>
              <a:t>/</a:t>
            </a:r>
            <a:r>
              <a:rPr lang="en-US" sz="3200" dirty="0" err="1">
                <a:solidFill>
                  <a:srgbClr val="FF0000"/>
                </a:solidFill>
                <a:latin typeface="Calibri" panose="020F0502020204030204" pitchFamily="34" charset="0"/>
                <a:cs typeface="Calibri" panose="020F0502020204030204" pitchFamily="34" charset="0"/>
              </a:rPr>
              <a:t>rɪˈliːvd</a:t>
            </a:r>
            <a:r>
              <a:rPr lang="vi-VN" sz="3200" dirty="0">
                <a:solidFill>
                  <a:srgbClr val="FF0000"/>
                </a:solidFill>
                <a:latin typeface="Calibri" panose="020F0502020204030204" pitchFamily="34" charset="0"/>
                <a:cs typeface="Calibri" panose="020F0502020204030204" pitchFamily="34" charset="0"/>
              </a:rPr>
              <a:t>/ </a:t>
            </a:r>
            <a:r>
              <a:rPr lang="en-US" sz="3200" dirty="0">
                <a:solidFill>
                  <a:srgbClr val="FF0000"/>
                </a:solidFill>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cảm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thấy</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nhẹ</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nhõm</a:t>
            </a:r>
            <a:endParaRPr lang="en-US" sz="3200" i="1" dirty="0">
              <a:solidFill>
                <a:srgbClr val="0070C0"/>
              </a:solidFill>
              <a:latin typeface="Calibri" panose="020F0502020204030204" pitchFamily="34" charset="0"/>
              <a:cs typeface="Calibri" panose="020F0502020204030204" pitchFamily="34" charset="0"/>
            </a:endParaRPr>
          </a:p>
        </p:txBody>
      </p:sp>
      <p:sp>
        <p:nvSpPr>
          <p:cNvPr id="10" name="TextBox 9"/>
          <p:cNvSpPr txBox="1"/>
          <p:nvPr/>
        </p:nvSpPr>
        <p:spPr>
          <a:xfrm>
            <a:off x="480048" y="4307978"/>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react </a:t>
            </a:r>
            <a:r>
              <a:rPr lang="vi-VN" sz="3200" dirty="0"/>
              <a:t>(</a:t>
            </a:r>
            <a:r>
              <a:rPr lang="en-US" sz="3200" dirty="0"/>
              <a:t>v</a:t>
            </a:r>
            <a:r>
              <a:rPr lang="vi-VN" sz="3200" dirty="0"/>
              <a:t>) </a:t>
            </a:r>
            <a:r>
              <a:rPr lang="vi-VN" sz="3200" dirty="0">
                <a:solidFill>
                  <a:srgbClr val="FF0000"/>
                </a:solidFill>
                <a:latin typeface="Calibri" panose="020F0502020204030204" pitchFamily="34" charset="0"/>
                <a:cs typeface="Calibri" panose="020F0502020204030204" pitchFamily="34" charset="0"/>
              </a:rPr>
              <a:t>/</a:t>
            </a:r>
            <a:r>
              <a:rPr lang="en-US" sz="3200" dirty="0" err="1">
                <a:solidFill>
                  <a:srgbClr val="FF0000"/>
                </a:solidFill>
              </a:rPr>
              <a:t>riˈækt</a:t>
            </a:r>
            <a:r>
              <a:rPr lang="vi-VN" sz="3200" dirty="0">
                <a:solidFill>
                  <a:srgbClr val="FF0000"/>
                </a:solidFill>
                <a:latin typeface="Calibri" panose="020F0502020204030204" pitchFamily="34" charset="0"/>
                <a:cs typeface="Calibri" panose="020F0502020204030204" pitchFamily="34" charset="0"/>
              </a:rPr>
              <a:t>/ </a:t>
            </a:r>
            <a:r>
              <a:rPr lang="en-US" sz="3200" dirty="0">
                <a:solidFill>
                  <a:srgbClr val="FF0000"/>
                </a:solidFill>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phản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ứng</a:t>
            </a:r>
            <a:endParaRPr lang="en-US" sz="3200" i="1" dirty="0">
              <a:latin typeface="Calibri" panose="020F0502020204030204" pitchFamily="34" charset="0"/>
              <a:cs typeface="Calibri" panose="020F0502020204030204" pitchFamily="34" charset="0"/>
            </a:endParaRPr>
          </a:p>
        </p:txBody>
      </p:sp>
      <p:sp>
        <p:nvSpPr>
          <p:cNvPr id="11" name="TextBox 10"/>
          <p:cNvSpPr txBox="1"/>
          <p:nvPr/>
        </p:nvSpPr>
        <p:spPr>
          <a:xfrm>
            <a:off x="480049" y="3646602"/>
            <a:ext cx="11371226"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grateful </a:t>
            </a:r>
            <a:r>
              <a:rPr lang="en-US" sz="3200" dirty="0"/>
              <a:t>(adj) </a:t>
            </a:r>
            <a:r>
              <a:rPr lang="en-US" sz="3200" dirty="0">
                <a:solidFill>
                  <a:srgbClr val="FF0000"/>
                </a:solidFill>
              </a:rPr>
              <a:t>/ˈ</a:t>
            </a:r>
            <a:r>
              <a:rPr lang="en-US" sz="3200" dirty="0" err="1">
                <a:solidFill>
                  <a:srgbClr val="FF0000"/>
                </a:solidFill>
              </a:rPr>
              <a:t>ɡreɪtfəl</a:t>
            </a:r>
            <a:r>
              <a:rPr lang="en-US" sz="3200" dirty="0">
                <a:solidFill>
                  <a:srgbClr val="FF0000"/>
                </a:solidFill>
              </a:rPr>
              <a:t>/ 		</a:t>
            </a:r>
            <a:r>
              <a:rPr lang="en-US" sz="3200" dirty="0" err="1"/>
              <a:t>biết</a:t>
            </a:r>
            <a:r>
              <a:rPr lang="en-US" sz="3200" dirty="0"/>
              <a:t> </a:t>
            </a:r>
            <a:r>
              <a:rPr lang="en-US" sz="3200" dirty="0" err="1"/>
              <a:t>ơn</a:t>
            </a:r>
            <a:endParaRPr lang="en-US" sz="3200" i="1" dirty="0">
              <a:solidFill>
                <a:srgbClr val="0070C0"/>
              </a:solidFill>
            </a:endParaRPr>
          </a:p>
        </p:txBody>
      </p:sp>
      <p:sp>
        <p:nvSpPr>
          <p:cNvPr id="12" name="TextBox 11"/>
          <p:cNvSpPr txBox="1"/>
          <p:nvPr/>
        </p:nvSpPr>
        <p:spPr>
          <a:xfrm>
            <a:off x="452974" y="2927577"/>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depressed </a:t>
            </a:r>
            <a:r>
              <a:rPr lang="en-US" sz="3200" dirty="0"/>
              <a:t>(adj) </a:t>
            </a:r>
            <a:r>
              <a:rPr lang="en-US" sz="3200" dirty="0">
                <a:solidFill>
                  <a:srgbClr val="FF0000"/>
                </a:solidFill>
              </a:rPr>
              <a:t>/</a:t>
            </a:r>
            <a:r>
              <a:rPr lang="en-US" sz="3200" dirty="0" err="1">
                <a:solidFill>
                  <a:srgbClr val="FF0000"/>
                </a:solidFill>
              </a:rPr>
              <a:t>dɪˈprest</a:t>
            </a:r>
            <a:r>
              <a:rPr lang="en-US" sz="3200" dirty="0">
                <a:solidFill>
                  <a:srgbClr val="FF0000"/>
                </a:solidFill>
              </a:rPr>
              <a:t>/</a:t>
            </a:r>
            <a:r>
              <a:rPr lang="en-US" sz="3200" dirty="0"/>
              <a:t> 		</a:t>
            </a:r>
            <a:r>
              <a:rPr lang="en-US" sz="3200" dirty="0" err="1"/>
              <a:t>buồn</a:t>
            </a:r>
            <a:r>
              <a:rPr lang="en-US" sz="3200" dirty="0"/>
              <a:t> </a:t>
            </a:r>
            <a:r>
              <a:rPr lang="en-US" sz="3200" dirty="0" err="1"/>
              <a:t>rầu</a:t>
            </a:r>
            <a:r>
              <a:rPr lang="en-US" sz="3200" dirty="0"/>
              <a:t>, </a:t>
            </a:r>
            <a:r>
              <a:rPr lang="en-US" sz="3200" dirty="0" err="1"/>
              <a:t>chán</a:t>
            </a:r>
            <a:r>
              <a:rPr lang="en-US" sz="3200" dirty="0"/>
              <a:t> </a:t>
            </a:r>
            <a:r>
              <a:rPr lang="en-US" sz="3200" dirty="0" err="1"/>
              <a:t>nản</a:t>
            </a:r>
            <a:endParaRPr lang="en-US" sz="3200" dirty="0">
              <a:cs typeface="Calibri" panose="020F0502020204030204" pitchFamily="34" charset="0"/>
            </a:endParaRPr>
          </a:p>
        </p:txBody>
      </p:sp>
      <p:sp>
        <p:nvSpPr>
          <p:cNvPr id="13" name="TextBox 12"/>
          <p:cNvSpPr txBox="1"/>
          <p:nvPr/>
        </p:nvSpPr>
        <p:spPr>
          <a:xfrm>
            <a:off x="470079" y="2243850"/>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anxious </a:t>
            </a:r>
            <a:r>
              <a:rPr lang="vi-VN" sz="3200" dirty="0">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adj</a:t>
            </a:r>
            <a:r>
              <a:rPr lang="vi-VN" sz="3200" dirty="0">
                <a:latin typeface="Calibri" panose="020F0502020204030204" pitchFamily="34" charset="0"/>
                <a:cs typeface="Calibri" panose="020F0502020204030204" pitchFamily="34" charset="0"/>
              </a:rPr>
              <a:t>) </a:t>
            </a:r>
            <a:r>
              <a:rPr lang="vi-VN" sz="3200" dirty="0">
                <a:solidFill>
                  <a:srgbClr val="FF0000"/>
                </a:solidFill>
                <a:latin typeface="Calibri" panose="020F0502020204030204" pitchFamily="34" charset="0"/>
                <a:cs typeface="Calibri" panose="020F0502020204030204" pitchFamily="34" charset="0"/>
              </a:rPr>
              <a:t>/</a:t>
            </a:r>
            <a:r>
              <a:rPr lang="en-US" sz="3200" dirty="0">
                <a:solidFill>
                  <a:srgbClr val="FF0000"/>
                </a:solidFill>
                <a:latin typeface="Calibri" panose="020F0502020204030204" pitchFamily="34" charset="0"/>
                <a:cs typeface="Calibri" panose="020F0502020204030204" pitchFamily="34" charset="0"/>
              </a:rPr>
              <a:t>ˈ</a:t>
            </a:r>
            <a:r>
              <a:rPr lang="en-US" sz="3200" dirty="0" err="1">
                <a:solidFill>
                  <a:srgbClr val="FF0000"/>
                </a:solidFill>
                <a:latin typeface="Calibri" panose="020F0502020204030204" pitchFamily="34" charset="0"/>
                <a:cs typeface="Calibri" panose="020F0502020204030204" pitchFamily="34" charset="0"/>
              </a:rPr>
              <a:t>æŋkʃəs</a:t>
            </a:r>
            <a:r>
              <a:rPr lang="vi-VN" sz="3200" dirty="0">
                <a:solidFill>
                  <a:srgbClr val="FF0000"/>
                </a:solidFill>
                <a:latin typeface="Calibri" panose="020F0502020204030204" pitchFamily="34" charset="0"/>
                <a:cs typeface="Calibri" panose="020F0502020204030204" pitchFamily="34" charset="0"/>
              </a:rPr>
              <a:t>/</a:t>
            </a:r>
            <a:r>
              <a:rPr lang="en-US" sz="3200" dirty="0">
                <a:solidFill>
                  <a:srgbClr val="FF0000"/>
                </a:solidFill>
                <a:latin typeface="Calibri" panose="020F0502020204030204" pitchFamily="34" charset="0"/>
                <a:cs typeface="Calibri" panose="020F0502020204030204" pitchFamily="34" charset="0"/>
              </a:rPr>
              <a:t> </a:t>
            </a:r>
            <a:r>
              <a:rPr lang="en-US" sz="3200" dirty="0"/>
              <a:t>		lo </a:t>
            </a:r>
            <a:r>
              <a:rPr lang="en-US" sz="3200" dirty="0" err="1"/>
              <a:t>lắng</a:t>
            </a:r>
            <a:endParaRPr lang="en-US" sz="3200" i="1" dirty="0">
              <a:solidFill>
                <a:srgbClr val="0070C0"/>
              </a:solidFill>
            </a:endParaRPr>
          </a:p>
        </p:txBody>
      </p:sp>
      <p:sp>
        <p:nvSpPr>
          <p:cNvPr id="14" name="TextBox 13"/>
          <p:cNvSpPr txBox="1"/>
          <p:nvPr/>
        </p:nvSpPr>
        <p:spPr>
          <a:xfrm>
            <a:off x="451418" y="1556235"/>
            <a:ext cx="11362534"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amazed </a:t>
            </a:r>
            <a:r>
              <a:rPr lang="en-US" sz="3200" dirty="0"/>
              <a:t>(adj) </a:t>
            </a:r>
            <a:r>
              <a:rPr lang="en-US" sz="3200" dirty="0">
                <a:solidFill>
                  <a:srgbClr val="FF0000"/>
                </a:solidFill>
              </a:rPr>
              <a:t>/</a:t>
            </a:r>
            <a:r>
              <a:rPr lang="en-US" sz="3200" dirty="0" err="1">
                <a:solidFill>
                  <a:srgbClr val="FF0000"/>
                </a:solidFill>
              </a:rPr>
              <a:t>əˈmeɪzd</a:t>
            </a:r>
            <a:r>
              <a:rPr lang="en-US" sz="3200" dirty="0">
                <a:solidFill>
                  <a:srgbClr val="FF0000"/>
                </a:solidFill>
              </a:rPr>
              <a:t>/ </a:t>
            </a:r>
            <a:r>
              <a:rPr lang="en-US" sz="3200" dirty="0"/>
              <a:t>		</a:t>
            </a:r>
            <a:r>
              <a:rPr lang="en-US" sz="3200" dirty="0" err="1"/>
              <a:t>kinh</a:t>
            </a:r>
            <a:r>
              <a:rPr lang="en-US" sz="3200" dirty="0"/>
              <a:t> </a:t>
            </a:r>
            <a:r>
              <a:rPr lang="en-US" sz="3200" dirty="0" err="1"/>
              <a:t>ngạc</a:t>
            </a:r>
            <a:endParaRPr lang="en-US" sz="3200" i="1" dirty="0">
              <a:solidFill>
                <a:srgbClr val="0070C0"/>
              </a:solidFill>
            </a:endParaRPr>
          </a:p>
        </p:txBody>
      </p:sp>
      <p:pic>
        <p:nvPicPr>
          <p:cNvPr id="16" name="avoid">
            <a:hlinkClick r:id="" action="ppaction://media"/>
            <a:extLst>
              <a:ext uri="{FF2B5EF4-FFF2-40B4-BE49-F238E27FC236}">
                <a16:creationId xmlns:a16="http://schemas.microsoft.com/office/drawing/2014/main" id="{2BA6CE5A-EF5B-F4E1-7330-91D94D79780B}"/>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11597624" y="785656"/>
            <a:ext cx="487363" cy="487362"/>
          </a:xfrm>
          <a:prstGeom prst="rect">
            <a:avLst/>
          </a:prstGeom>
        </p:spPr>
      </p:pic>
      <p:pic>
        <p:nvPicPr>
          <p:cNvPr id="17" name="carbohydrates">
            <a:hlinkClick r:id="" action="ppaction://media"/>
            <a:extLst>
              <a:ext uri="{FF2B5EF4-FFF2-40B4-BE49-F238E27FC236}">
                <a16:creationId xmlns:a16="http://schemas.microsoft.com/office/drawing/2014/main" id="{E7E3051D-F4B6-845C-2C7D-73749BD36A8E}"/>
              </a:ext>
            </a:extLst>
          </p:cNvPr>
          <p:cNvPicPr>
            <a:picLocks noChangeAspect="1"/>
          </p:cNvPicPr>
          <p:nvPr>
            <a:audioFile r:link="rId4"/>
            <p:extLst>
              <p:ext uri="{DAA4B4D4-6D71-4841-9C94-3DE7FCFB9230}">
                <p14:media xmlns:p14="http://schemas.microsoft.com/office/powerpoint/2010/main" r:embed="rId3"/>
              </p:ext>
            </p:extLst>
          </p:nvPr>
        </p:nvPicPr>
        <p:blipFill>
          <a:blip r:embed="rId29"/>
          <a:stretch>
            <a:fillRect/>
          </a:stretch>
        </p:blipFill>
        <p:spPr>
          <a:xfrm>
            <a:off x="11597623" y="793177"/>
            <a:ext cx="487363" cy="487363"/>
          </a:xfrm>
          <a:prstGeom prst="rect">
            <a:avLst/>
          </a:prstGeom>
        </p:spPr>
      </p:pic>
      <p:pic>
        <p:nvPicPr>
          <p:cNvPr id="18" name="dairy">
            <a:hlinkClick r:id="" action="ppaction://media"/>
            <a:extLst>
              <a:ext uri="{FF2B5EF4-FFF2-40B4-BE49-F238E27FC236}">
                <a16:creationId xmlns:a16="http://schemas.microsoft.com/office/drawing/2014/main" id="{C32A972D-1F4C-A290-A844-52140BB76343}"/>
              </a:ext>
            </a:extLst>
          </p:cNvPr>
          <p:cNvPicPr>
            <a:picLocks noChangeAspect="1"/>
          </p:cNvPicPr>
          <p:nvPr>
            <a:audioFile r:link="rId6"/>
            <p:extLst>
              <p:ext uri="{DAA4B4D4-6D71-4841-9C94-3DE7FCFB9230}">
                <p14:media xmlns:p14="http://schemas.microsoft.com/office/powerpoint/2010/main" r:embed="rId5"/>
              </p:ext>
            </p:extLst>
          </p:nvPr>
        </p:nvPicPr>
        <p:blipFill>
          <a:blip r:embed="rId29"/>
          <a:stretch>
            <a:fillRect/>
          </a:stretch>
        </p:blipFill>
        <p:spPr>
          <a:xfrm>
            <a:off x="11597623" y="802161"/>
            <a:ext cx="487363" cy="487362"/>
          </a:xfrm>
          <a:prstGeom prst="rect">
            <a:avLst/>
          </a:prstGeom>
        </p:spPr>
      </p:pic>
      <p:pic>
        <p:nvPicPr>
          <p:cNvPr id="19" name="limit">
            <a:hlinkClick r:id="" action="ppaction://media"/>
            <a:extLst>
              <a:ext uri="{FF2B5EF4-FFF2-40B4-BE49-F238E27FC236}">
                <a16:creationId xmlns:a16="http://schemas.microsoft.com/office/drawing/2014/main" id="{BDBEE17A-C1CF-DDD1-B3B1-D37082B9A4BE}"/>
              </a:ext>
            </a:extLst>
          </p:cNvPr>
          <p:cNvPicPr>
            <a:picLocks noChangeAspect="1"/>
          </p:cNvPicPr>
          <p:nvPr>
            <a:audioFile r:link="rId8"/>
            <p:extLst>
              <p:ext uri="{DAA4B4D4-6D71-4841-9C94-3DE7FCFB9230}">
                <p14:media xmlns:p14="http://schemas.microsoft.com/office/powerpoint/2010/main" r:embed="rId7"/>
              </p:ext>
            </p:extLst>
          </p:nvPr>
        </p:nvPicPr>
        <p:blipFill>
          <a:blip r:embed="rId29"/>
          <a:stretch>
            <a:fillRect/>
          </a:stretch>
        </p:blipFill>
        <p:spPr>
          <a:xfrm>
            <a:off x="11597622" y="821630"/>
            <a:ext cx="487363" cy="487362"/>
          </a:xfrm>
          <a:prstGeom prst="rect">
            <a:avLst/>
          </a:prstGeom>
        </p:spPr>
      </p:pic>
      <p:pic>
        <p:nvPicPr>
          <p:cNvPr id="20" name="processed">
            <a:hlinkClick r:id="" action="ppaction://media"/>
            <a:extLst>
              <a:ext uri="{FF2B5EF4-FFF2-40B4-BE49-F238E27FC236}">
                <a16:creationId xmlns:a16="http://schemas.microsoft.com/office/drawing/2014/main" id="{84656FEF-6365-C4F0-444D-13CD1CDB0DA9}"/>
              </a:ext>
            </a:extLst>
          </p:cNvPr>
          <p:cNvPicPr>
            <a:picLocks noChangeAspect="1"/>
          </p:cNvPicPr>
          <p:nvPr>
            <a:audioFile r:link="rId10"/>
            <p:extLst>
              <p:ext uri="{DAA4B4D4-6D71-4841-9C94-3DE7FCFB9230}">
                <p14:media xmlns:p14="http://schemas.microsoft.com/office/powerpoint/2010/main" r:embed="rId9"/>
              </p:ext>
            </p:extLst>
          </p:nvPr>
        </p:nvPicPr>
        <p:blipFill>
          <a:blip r:embed="rId29"/>
          <a:stretch>
            <a:fillRect/>
          </a:stretch>
        </p:blipFill>
        <p:spPr>
          <a:xfrm>
            <a:off x="11607593" y="809682"/>
            <a:ext cx="487363" cy="487363"/>
          </a:xfrm>
          <a:prstGeom prst="rect">
            <a:avLst/>
          </a:prstGeom>
        </p:spPr>
      </p:pic>
      <p:pic>
        <p:nvPicPr>
          <p:cNvPr id="21" name="protein">
            <a:hlinkClick r:id="" action="ppaction://media"/>
            <a:extLst>
              <a:ext uri="{FF2B5EF4-FFF2-40B4-BE49-F238E27FC236}">
                <a16:creationId xmlns:a16="http://schemas.microsoft.com/office/drawing/2014/main" id="{8F83CDB0-4DF6-0F64-928E-CD1E4168AD13}"/>
              </a:ext>
            </a:extLst>
          </p:cNvPr>
          <p:cNvPicPr>
            <a:picLocks noChangeAspect="1"/>
          </p:cNvPicPr>
          <p:nvPr>
            <a:audioFile r:link="rId12"/>
            <p:extLst>
              <p:ext uri="{DAA4B4D4-6D71-4841-9C94-3DE7FCFB9230}">
                <p14:media xmlns:p14="http://schemas.microsoft.com/office/powerpoint/2010/main" r:embed="rId11"/>
              </p:ext>
            </p:extLst>
          </p:nvPr>
        </p:nvPicPr>
        <p:blipFill>
          <a:blip r:embed="rId29"/>
          <a:stretch>
            <a:fillRect/>
          </a:stretch>
        </p:blipFill>
        <p:spPr>
          <a:xfrm>
            <a:off x="11607593" y="803295"/>
            <a:ext cx="487363" cy="487363"/>
          </a:xfrm>
          <a:prstGeom prst="rect">
            <a:avLst/>
          </a:prstGeom>
        </p:spPr>
      </p:pic>
      <p:sp>
        <p:nvSpPr>
          <p:cNvPr id="15" name="Rectangle 14"/>
          <p:cNvSpPr/>
          <p:nvPr/>
        </p:nvSpPr>
        <p:spPr>
          <a:xfrm>
            <a:off x="11590487" y="429934"/>
            <a:ext cx="521573" cy="9050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5C05FD0-F62B-41D8-A8E4-D156CF3EC015}"/>
              </a:ext>
            </a:extLst>
          </p:cNvPr>
          <p:cNvSpPr txBox="1"/>
          <p:nvPr/>
        </p:nvSpPr>
        <p:spPr>
          <a:xfrm>
            <a:off x="480048" y="5701960"/>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embarrassed </a:t>
            </a:r>
            <a:r>
              <a:rPr lang="vi-VN" sz="3200" dirty="0"/>
              <a:t>(</a:t>
            </a:r>
            <a:r>
              <a:rPr lang="en-US" sz="3200" dirty="0"/>
              <a:t>adj</a:t>
            </a:r>
            <a:r>
              <a:rPr lang="vi-VN" sz="3200" dirty="0"/>
              <a:t>) </a:t>
            </a:r>
            <a:r>
              <a:rPr lang="vi-VN" sz="3200" dirty="0">
                <a:solidFill>
                  <a:srgbClr val="FF0000"/>
                </a:solidFill>
                <a:latin typeface="Calibri" panose="020F0502020204030204" pitchFamily="34" charset="0"/>
                <a:cs typeface="Calibri" panose="020F0502020204030204" pitchFamily="34" charset="0"/>
              </a:rPr>
              <a:t>/</a:t>
            </a:r>
            <a:r>
              <a:rPr lang="en-US" sz="3200" dirty="0" err="1">
                <a:solidFill>
                  <a:srgbClr val="FF0000"/>
                </a:solidFill>
                <a:latin typeface="Calibri" panose="020F0502020204030204" pitchFamily="34" charset="0"/>
                <a:cs typeface="Calibri" panose="020F0502020204030204" pitchFamily="34" charset="0"/>
              </a:rPr>
              <a:t>ɪmˈberəst</a:t>
            </a:r>
            <a:r>
              <a:rPr lang="vi-VN" sz="3200" dirty="0">
                <a:solidFill>
                  <a:srgbClr val="FF0000"/>
                </a:solidFill>
                <a:latin typeface="Calibri" panose="020F0502020204030204" pitchFamily="34" charset="0"/>
                <a:cs typeface="Calibri" panose="020F0502020204030204" pitchFamily="34" charset="0"/>
              </a:rPr>
              <a:t>/ </a:t>
            </a:r>
            <a:r>
              <a:rPr lang="en-US" sz="3200" dirty="0">
                <a:solidFill>
                  <a:srgbClr val="FF0000"/>
                </a:solidFill>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xấu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hổ</a:t>
            </a:r>
            <a:endParaRPr lang="en-US" sz="3200" i="1" dirty="0">
              <a:solidFill>
                <a:srgbClr val="0070C0"/>
              </a:solidFill>
              <a:latin typeface="Calibri" panose="020F0502020204030204" pitchFamily="34" charset="0"/>
              <a:cs typeface="Calibri" panose="020F0502020204030204" pitchFamily="34" charset="0"/>
            </a:endParaRPr>
          </a:p>
        </p:txBody>
      </p:sp>
      <p:pic>
        <p:nvPicPr>
          <p:cNvPr id="3" name="amazed">
            <a:hlinkClick r:id="" action="ppaction://media"/>
            <a:extLst>
              <a:ext uri="{FF2B5EF4-FFF2-40B4-BE49-F238E27FC236}">
                <a16:creationId xmlns:a16="http://schemas.microsoft.com/office/drawing/2014/main" id="{72880300-88DC-49EE-BFDB-2915BF99F49D}"/>
              </a:ext>
            </a:extLst>
          </p:cNvPr>
          <p:cNvPicPr>
            <a:picLocks noChangeAspect="1"/>
          </p:cNvPicPr>
          <p:nvPr>
            <a:audioFile r:link="rId14"/>
            <p:extLst>
              <p:ext uri="{DAA4B4D4-6D71-4841-9C94-3DE7FCFB9230}">
                <p14:media xmlns:p14="http://schemas.microsoft.com/office/powerpoint/2010/main" r:embed="rId13"/>
              </p:ext>
            </p:extLst>
          </p:nvPr>
        </p:nvPicPr>
        <p:blipFill>
          <a:blip r:embed="rId29">
            <a:lum bright="70000" contrast="-70000"/>
          </a:blip>
          <a:stretch>
            <a:fillRect/>
          </a:stretch>
        </p:blipFill>
        <p:spPr>
          <a:xfrm>
            <a:off x="4786465" y="7089399"/>
            <a:ext cx="487363" cy="487362"/>
          </a:xfrm>
          <a:prstGeom prst="rect">
            <a:avLst/>
          </a:prstGeom>
        </p:spPr>
      </p:pic>
      <p:pic>
        <p:nvPicPr>
          <p:cNvPr id="4" name="anxious">
            <a:hlinkClick r:id="" action="ppaction://media"/>
            <a:extLst>
              <a:ext uri="{FF2B5EF4-FFF2-40B4-BE49-F238E27FC236}">
                <a16:creationId xmlns:a16="http://schemas.microsoft.com/office/drawing/2014/main" id="{4446F8BD-BDC9-476F-9905-7297B9D08B98}"/>
              </a:ext>
            </a:extLst>
          </p:cNvPr>
          <p:cNvPicPr>
            <a:picLocks noChangeAspect="1"/>
          </p:cNvPicPr>
          <p:nvPr>
            <a:audioFile r:link="rId16"/>
            <p:extLst>
              <p:ext uri="{DAA4B4D4-6D71-4841-9C94-3DE7FCFB9230}">
                <p14:media xmlns:p14="http://schemas.microsoft.com/office/powerpoint/2010/main" r:embed="rId15"/>
              </p:ext>
            </p:extLst>
          </p:nvPr>
        </p:nvPicPr>
        <p:blipFill>
          <a:blip r:embed="rId29">
            <a:lum bright="70000" contrast="-70000"/>
          </a:blip>
          <a:stretch>
            <a:fillRect/>
          </a:stretch>
        </p:blipFill>
        <p:spPr>
          <a:xfrm>
            <a:off x="3843355" y="7091940"/>
            <a:ext cx="487363" cy="487363"/>
          </a:xfrm>
          <a:prstGeom prst="rect">
            <a:avLst/>
          </a:prstGeom>
        </p:spPr>
      </p:pic>
      <p:pic>
        <p:nvPicPr>
          <p:cNvPr id="5" name="depressed">
            <a:hlinkClick r:id="" action="ppaction://media"/>
            <a:extLst>
              <a:ext uri="{FF2B5EF4-FFF2-40B4-BE49-F238E27FC236}">
                <a16:creationId xmlns:a16="http://schemas.microsoft.com/office/drawing/2014/main" id="{0F7EBAAA-81FA-40DD-8E32-98466E50D17A}"/>
              </a:ext>
            </a:extLst>
          </p:cNvPr>
          <p:cNvPicPr>
            <a:picLocks noChangeAspect="1"/>
          </p:cNvPicPr>
          <p:nvPr>
            <a:audioFile r:link="rId18"/>
            <p:extLst>
              <p:ext uri="{DAA4B4D4-6D71-4841-9C94-3DE7FCFB9230}">
                <p14:media xmlns:p14="http://schemas.microsoft.com/office/powerpoint/2010/main" r:embed="rId17"/>
              </p:ext>
            </p:extLst>
          </p:nvPr>
        </p:nvPicPr>
        <p:blipFill>
          <a:blip r:embed="rId29">
            <a:lum bright="70000" contrast="-70000"/>
          </a:blip>
          <a:stretch>
            <a:fillRect/>
          </a:stretch>
        </p:blipFill>
        <p:spPr>
          <a:xfrm>
            <a:off x="2948289" y="7153591"/>
            <a:ext cx="487362" cy="487363"/>
          </a:xfrm>
          <a:prstGeom prst="rect">
            <a:avLst/>
          </a:prstGeom>
        </p:spPr>
      </p:pic>
      <p:pic>
        <p:nvPicPr>
          <p:cNvPr id="6" name="embarrassed">
            <a:hlinkClick r:id="" action="ppaction://media"/>
            <a:extLst>
              <a:ext uri="{FF2B5EF4-FFF2-40B4-BE49-F238E27FC236}">
                <a16:creationId xmlns:a16="http://schemas.microsoft.com/office/drawing/2014/main" id="{02DEB6F0-C9B3-42D2-B7D2-8C850C8264C2}"/>
              </a:ext>
            </a:extLst>
          </p:cNvPr>
          <p:cNvPicPr>
            <a:picLocks noChangeAspect="1"/>
          </p:cNvPicPr>
          <p:nvPr>
            <a:audioFile r:link="rId20"/>
            <p:extLst>
              <p:ext uri="{DAA4B4D4-6D71-4841-9C94-3DE7FCFB9230}">
                <p14:media xmlns:p14="http://schemas.microsoft.com/office/powerpoint/2010/main" r:embed="rId19"/>
              </p:ext>
            </p:extLst>
          </p:nvPr>
        </p:nvPicPr>
        <p:blipFill>
          <a:blip r:embed="rId29">
            <a:lum bright="70000" contrast="-70000"/>
          </a:blip>
          <a:stretch>
            <a:fillRect/>
          </a:stretch>
        </p:blipFill>
        <p:spPr>
          <a:xfrm>
            <a:off x="5566206" y="7153592"/>
            <a:ext cx="487362" cy="487362"/>
          </a:xfrm>
          <a:prstGeom prst="rect">
            <a:avLst/>
          </a:prstGeom>
        </p:spPr>
      </p:pic>
      <p:pic>
        <p:nvPicPr>
          <p:cNvPr id="7" name="grateful">
            <a:hlinkClick r:id="" action="ppaction://media"/>
            <a:extLst>
              <a:ext uri="{FF2B5EF4-FFF2-40B4-BE49-F238E27FC236}">
                <a16:creationId xmlns:a16="http://schemas.microsoft.com/office/drawing/2014/main" id="{EF56A1CF-51FD-4D59-BFEB-AB7F43F5898F}"/>
              </a:ext>
            </a:extLst>
          </p:cNvPr>
          <p:cNvPicPr>
            <a:picLocks noChangeAspect="1"/>
          </p:cNvPicPr>
          <p:nvPr>
            <a:audioFile r:link="rId22"/>
            <p:extLst>
              <p:ext uri="{DAA4B4D4-6D71-4841-9C94-3DE7FCFB9230}">
                <p14:media xmlns:p14="http://schemas.microsoft.com/office/powerpoint/2010/main" r:embed="rId21"/>
              </p:ext>
            </p:extLst>
          </p:nvPr>
        </p:nvPicPr>
        <p:blipFill>
          <a:blip r:embed="rId29">
            <a:lum bright="70000" contrast="-70000"/>
          </a:blip>
          <a:stretch>
            <a:fillRect/>
          </a:stretch>
        </p:blipFill>
        <p:spPr>
          <a:xfrm>
            <a:off x="2052766" y="7120049"/>
            <a:ext cx="487362" cy="487362"/>
          </a:xfrm>
          <a:prstGeom prst="rect">
            <a:avLst/>
          </a:prstGeom>
        </p:spPr>
      </p:pic>
      <p:pic>
        <p:nvPicPr>
          <p:cNvPr id="8" name="react">
            <a:hlinkClick r:id="" action="ppaction://media"/>
            <a:extLst>
              <a:ext uri="{FF2B5EF4-FFF2-40B4-BE49-F238E27FC236}">
                <a16:creationId xmlns:a16="http://schemas.microsoft.com/office/drawing/2014/main" id="{FB09BDDC-D97D-4EF5-B948-0CDAFB797A2F}"/>
              </a:ext>
            </a:extLst>
          </p:cNvPr>
          <p:cNvPicPr>
            <a:picLocks noChangeAspect="1"/>
          </p:cNvPicPr>
          <p:nvPr>
            <a:audioFile r:link="rId24"/>
            <p:extLst>
              <p:ext uri="{DAA4B4D4-6D71-4841-9C94-3DE7FCFB9230}">
                <p14:media xmlns:p14="http://schemas.microsoft.com/office/powerpoint/2010/main" r:embed="rId23"/>
              </p:ext>
            </p:extLst>
          </p:nvPr>
        </p:nvPicPr>
        <p:blipFill>
          <a:blip r:embed="rId29">
            <a:lum bright="70000" contrast="-70000"/>
          </a:blip>
          <a:stretch>
            <a:fillRect/>
          </a:stretch>
        </p:blipFill>
        <p:spPr>
          <a:xfrm>
            <a:off x="166545" y="7095942"/>
            <a:ext cx="487362" cy="487363"/>
          </a:xfrm>
          <a:prstGeom prst="rect">
            <a:avLst/>
          </a:prstGeom>
        </p:spPr>
      </p:pic>
      <p:pic>
        <p:nvPicPr>
          <p:cNvPr id="23" name="relieved">
            <a:hlinkClick r:id="" action="ppaction://media"/>
            <a:extLst>
              <a:ext uri="{FF2B5EF4-FFF2-40B4-BE49-F238E27FC236}">
                <a16:creationId xmlns:a16="http://schemas.microsoft.com/office/drawing/2014/main" id="{B96DB299-C623-4B62-93BF-753E4518A3BF}"/>
              </a:ext>
            </a:extLst>
          </p:cNvPr>
          <p:cNvPicPr>
            <a:picLocks noChangeAspect="1"/>
          </p:cNvPicPr>
          <p:nvPr>
            <a:audioFile r:link="rId26"/>
            <p:extLst>
              <p:ext uri="{DAA4B4D4-6D71-4841-9C94-3DE7FCFB9230}">
                <p14:media xmlns:p14="http://schemas.microsoft.com/office/powerpoint/2010/main" r:embed="rId25"/>
              </p:ext>
            </p:extLst>
          </p:nvPr>
        </p:nvPicPr>
        <p:blipFill>
          <a:blip r:embed="rId29">
            <a:lum bright="70000" contrast="-70000"/>
          </a:blip>
          <a:stretch>
            <a:fillRect/>
          </a:stretch>
        </p:blipFill>
        <p:spPr>
          <a:xfrm>
            <a:off x="1109655" y="7120049"/>
            <a:ext cx="487363" cy="487362"/>
          </a:xfrm>
          <a:prstGeom prst="rect">
            <a:avLst/>
          </a:prstGeom>
        </p:spPr>
      </p:pic>
    </p:spTree>
    <p:extLst>
      <p:ext uri="{BB962C8B-B14F-4D97-AF65-F5344CB8AC3E}">
        <p14:creationId xmlns:p14="http://schemas.microsoft.com/office/powerpoint/2010/main" val="379264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heel(1)">
                                      <p:cBhvr>
                                        <p:cTn id="3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16"/>
                </p:tgtEl>
              </p:cMediaNode>
            </p:audio>
            <p:audio>
              <p:cMediaNode vol="80000">
                <p:cTn id="39" fill="hold" display="0">
                  <p:stCondLst>
                    <p:cond delay="indefinite"/>
                  </p:stCondLst>
                  <p:endCondLst>
                    <p:cond evt="onStopAudio" delay="0">
                      <p:tgtEl>
                        <p:sldTgt/>
                      </p:tgtEl>
                    </p:cond>
                  </p:endCondLst>
                </p:cTn>
                <p:tgtEl>
                  <p:spTgt spid="17"/>
                </p:tgtEl>
              </p:cMediaNode>
            </p:audio>
            <p:audio>
              <p:cMediaNode vol="80000">
                <p:cTn id="40" fill="hold" display="0">
                  <p:stCondLst>
                    <p:cond delay="indefinite"/>
                  </p:stCondLst>
                  <p:endCondLst>
                    <p:cond evt="onStopAudio" delay="0">
                      <p:tgtEl>
                        <p:sldTgt/>
                      </p:tgtEl>
                    </p:cond>
                  </p:endCondLst>
                </p:cTn>
                <p:tgtEl>
                  <p:spTgt spid="18"/>
                </p:tgtEl>
              </p:cMediaNode>
            </p:audio>
            <p:audio>
              <p:cMediaNode vol="80000">
                <p:cTn id="41" fill="hold" display="0">
                  <p:stCondLst>
                    <p:cond delay="indefinite"/>
                  </p:stCondLst>
                  <p:endCondLst>
                    <p:cond evt="onStopAudio" delay="0">
                      <p:tgtEl>
                        <p:sldTgt/>
                      </p:tgtEl>
                    </p:cond>
                  </p:endCondLst>
                </p:cTn>
                <p:tgtEl>
                  <p:spTgt spid="19"/>
                </p:tgtEl>
              </p:cMediaNode>
            </p:audio>
            <p:audio>
              <p:cMediaNode vol="80000">
                <p:cTn id="42" fill="hold" display="0">
                  <p:stCondLst>
                    <p:cond delay="indefinite"/>
                  </p:stCondLst>
                  <p:endCondLst>
                    <p:cond evt="onStopAudio" delay="0">
                      <p:tgtEl>
                        <p:sldTgt/>
                      </p:tgtEl>
                    </p:cond>
                  </p:endCondLst>
                </p:cTn>
                <p:tgtEl>
                  <p:spTgt spid="20"/>
                </p:tgtEl>
              </p:cMediaNode>
            </p:audio>
            <p:audio>
              <p:cMediaNode vol="80000">
                <p:cTn id="43" fill="hold" display="0">
                  <p:stCondLst>
                    <p:cond delay="indefinite"/>
                  </p:stCondLst>
                  <p:endCondLst>
                    <p:cond evt="onStopAudio" delay="0">
                      <p:tgtEl>
                        <p:sldTgt/>
                      </p:tgtEl>
                    </p:cond>
                  </p:endCondLst>
                </p:cTn>
                <p:tgtEl>
                  <p:spTgt spid="21"/>
                </p:tgtEl>
              </p:cMediaNode>
            </p:audio>
            <p:audio>
              <p:cMediaNode vol="80000">
                <p:cTn id="44" fill="hold" display="0">
                  <p:stCondLst>
                    <p:cond delay="indefinite"/>
                  </p:stCondLst>
                  <p:endCondLst>
                    <p:cond evt="onStopAudio" delay="0">
                      <p:tgtEl>
                        <p:sldTgt/>
                      </p:tgtEl>
                    </p:cond>
                  </p:endCondLst>
                </p:cTn>
                <p:tgtEl>
                  <p:spTgt spid="3"/>
                </p:tgtEl>
              </p:cMediaNode>
            </p:audio>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4296" fill="hold"/>
                                        <p:tgtEl>
                                          <p:spTgt spid="3"/>
                                        </p:tgtEl>
                                      </p:cBhvr>
                                    </p:cmd>
                                  </p:childTnLst>
                                </p:cTn>
                              </p:par>
                            </p:childTnLst>
                          </p:cTn>
                        </p:par>
                      </p:childTnLst>
                    </p:cTn>
                  </p:par>
                </p:childTnLst>
              </p:cTn>
              <p:nextCondLst>
                <p:cond evt="onClick" delay="0">
                  <p:tgtEl>
                    <p:spTgt spid="14"/>
                  </p:tgtEl>
                </p:cond>
              </p:nextCondLst>
            </p:seq>
            <p:audio>
              <p:cMediaNode vol="80000">
                <p:cTn id="50" fill="hold" display="0">
                  <p:stCondLst>
                    <p:cond delay="indefinite"/>
                  </p:stCondLst>
                  <p:endCondLst>
                    <p:cond evt="onStopAudio" delay="0">
                      <p:tgtEl>
                        <p:sldTgt/>
                      </p:tgtEl>
                    </p:cond>
                  </p:endCondLst>
                </p:cTn>
                <p:tgtEl>
                  <p:spTgt spid="4"/>
                </p:tgtEl>
              </p:cMediaNode>
            </p:audio>
            <p:seq concurrent="1" nextAc="seek">
              <p:cTn id="51" restart="whenNotActive" fill="hold" evtFilter="cancelBubble" nodeType="interactiveSeq">
                <p:stCondLst>
                  <p:cond evt="onClick" delay="0">
                    <p:tgtEl>
                      <p:spTgt spid="13"/>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4104" fill="hold"/>
                                        <p:tgtEl>
                                          <p:spTgt spid="4"/>
                                        </p:tgtEl>
                                      </p:cBhvr>
                                    </p:cmd>
                                  </p:childTnLst>
                                </p:cTn>
                              </p:par>
                            </p:childTnLst>
                          </p:cTn>
                        </p:par>
                      </p:childTnLst>
                    </p:cTn>
                  </p:par>
                </p:childTnLst>
              </p:cTn>
              <p:nextCondLst>
                <p:cond evt="onClick" delay="0">
                  <p:tgtEl>
                    <p:spTgt spid="13"/>
                  </p:tgtEl>
                </p:cond>
              </p:nextCondLst>
            </p:seq>
            <p:audio>
              <p:cMediaNode vol="80000">
                <p:cTn id="56" fill="hold" display="0">
                  <p:stCondLst>
                    <p:cond delay="indefinite"/>
                  </p:stCondLst>
                  <p:endCondLst>
                    <p:cond evt="onStopAudio" delay="0">
                      <p:tgtEl>
                        <p:sldTgt/>
                      </p:tgtEl>
                    </p:cond>
                  </p:endCondLst>
                </p:cTn>
                <p:tgtEl>
                  <p:spTgt spid="5"/>
                </p:tgtEl>
              </p:cMediaNode>
            </p:audio>
            <p:seq concurrent="1" nextAc="seek">
              <p:cTn id="57" restart="whenNotActive" fill="hold" evtFilter="cancelBubble" nodeType="interactiveSeq">
                <p:stCondLst>
                  <p:cond evt="onClick" delay="0">
                    <p:tgtEl>
                      <p:spTgt spid="12"/>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4560" fill="hold"/>
                                        <p:tgtEl>
                                          <p:spTgt spid="5"/>
                                        </p:tgtEl>
                                      </p:cBhvr>
                                    </p:cmd>
                                  </p:childTnLst>
                                </p:cTn>
                              </p:par>
                            </p:childTnLst>
                          </p:cTn>
                        </p:par>
                      </p:childTnLst>
                    </p:cTn>
                  </p:par>
                </p:childTnLst>
              </p:cTn>
              <p:nextCondLst>
                <p:cond evt="onClick" delay="0">
                  <p:tgtEl>
                    <p:spTgt spid="12"/>
                  </p:tgtEl>
                </p:cond>
              </p:nextCondLst>
            </p:seq>
            <p:audio>
              <p:cMediaNode vol="80000">
                <p:cTn id="62" fill="hold" display="0">
                  <p:stCondLst>
                    <p:cond delay="indefinite"/>
                  </p:stCondLst>
                  <p:endCondLst>
                    <p:cond evt="onStopAudio" delay="0">
                      <p:tgtEl>
                        <p:sldTgt/>
                      </p:tgtEl>
                    </p:cond>
                  </p:endCondLst>
                </p:cTn>
                <p:tgtEl>
                  <p:spTgt spid="6"/>
                </p:tgtEl>
              </p:cMediaNode>
            </p:audio>
            <p:seq concurrent="1" nextAc="seek">
              <p:cTn id="63" restart="whenNotActive" fill="hold" evtFilter="cancelBubble" nodeType="interactiveSeq">
                <p:stCondLst>
                  <p:cond evt="onClick" delay="0">
                    <p:tgtEl>
                      <p:spTgt spid="22"/>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5040" fill="hold"/>
                                        <p:tgtEl>
                                          <p:spTgt spid="6"/>
                                        </p:tgtEl>
                                      </p:cBhvr>
                                    </p:cmd>
                                  </p:childTnLst>
                                </p:cTn>
                              </p:par>
                            </p:childTnLst>
                          </p:cTn>
                        </p:par>
                      </p:childTnLst>
                    </p:cTn>
                  </p:par>
                </p:childTnLst>
              </p:cTn>
              <p:nextCondLst>
                <p:cond evt="onClick" delay="0">
                  <p:tgtEl>
                    <p:spTgt spid="22"/>
                  </p:tgtEl>
                </p:cond>
              </p:nextCondLst>
            </p:seq>
            <p:audio>
              <p:cMediaNode vol="80000">
                <p:cTn id="68" fill="hold" display="0">
                  <p:stCondLst>
                    <p:cond delay="indefinite"/>
                  </p:stCondLst>
                  <p:endCondLst>
                    <p:cond evt="onStopAudio" delay="0">
                      <p:tgtEl>
                        <p:sldTgt/>
                      </p:tgtEl>
                    </p:cond>
                  </p:endCondLst>
                </p:cTn>
                <p:tgtEl>
                  <p:spTgt spid="7"/>
                </p:tgtEl>
              </p:cMediaNode>
            </p:audio>
            <p:seq concurrent="1" nextAc="seek">
              <p:cTn id="69" restart="whenNotActive" fill="hold" evtFilter="cancelBubble" nodeType="interactiveSeq">
                <p:stCondLst>
                  <p:cond evt="onClick" delay="0">
                    <p:tgtEl>
                      <p:spTgt spid="11"/>
                    </p:tgtEl>
                  </p:cond>
                </p:stCondLst>
                <p:endSync evt="end" delay="0">
                  <p:rtn val="all"/>
                </p:endSync>
                <p:childTnLst>
                  <p:par>
                    <p:cTn id="70" fill="hold">
                      <p:stCondLst>
                        <p:cond delay="0"/>
                      </p:stCondLst>
                      <p:childTnLst>
                        <p:par>
                          <p:cTn id="71" fill="hold">
                            <p:stCondLst>
                              <p:cond delay="0"/>
                            </p:stCondLst>
                            <p:childTnLst>
                              <p:par>
                                <p:cTn id="72" presetID="1" presetClass="mediacall" presetSubtype="0" fill="hold" nodeType="clickEffect">
                                  <p:stCondLst>
                                    <p:cond delay="0"/>
                                  </p:stCondLst>
                                  <p:childTnLst>
                                    <p:cmd type="call" cmd="playFrom(0.0)">
                                      <p:cBhvr>
                                        <p:cTn id="73" dur="4464" fill="hold"/>
                                        <p:tgtEl>
                                          <p:spTgt spid="7"/>
                                        </p:tgtEl>
                                      </p:cBhvr>
                                    </p:cmd>
                                  </p:childTnLst>
                                </p:cTn>
                              </p:par>
                            </p:childTnLst>
                          </p:cTn>
                        </p:par>
                      </p:childTnLst>
                    </p:cTn>
                  </p:par>
                </p:childTnLst>
              </p:cTn>
              <p:nextCondLst>
                <p:cond evt="onClick" delay="0">
                  <p:tgtEl>
                    <p:spTgt spid="11"/>
                  </p:tgtEl>
                </p:cond>
              </p:nextCondLst>
            </p:seq>
            <p:audio>
              <p:cMediaNode vol="80000">
                <p:cTn id="74" fill="hold" display="0">
                  <p:stCondLst>
                    <p:cond delay="indefinite"/>
                  </p:stCondLst>
                  <p:endCondLst>
                    <p:cond evt="onStopAudio" delay="0">
                      <p:tgtEl>
                        <p:sldTgt/>
                      </p:tgtEl>
                    </p:cond>
                  </p:endCondLst>
                </p:cTn>
                <p:tgtEl>
                  <p:spTgt spid="8"/>
                </p:tgtEl>
              </p:cMediaNode>
            </p:audio>
            <p:seq concurrent="1" nextAc="seek">
              <p:cTn id="75" restart="whenNotActive" fill="hold" evtFilter="cancelBubble" nodeType="interactiveSeq">
                <p:stCondLst>
                  <p:cond evt="onClick" delay="0">
                    <p:tgtEl>
                      <p:spTgt spid="10"/>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5304" fill="hold"/>
                                        <p:tgtEl>
                                          <p:spTgt spid="8"/>
                                        </p:tgtEl>
                                      </p:cBhvr>
                                    </p:cmd>
                                  </p:childTnLst>
                                </p:cTn>
                              </p:par>
                            </p:childTnLst>
                          </p:cTn>
                        </p:par>
                      </p:childTnLst>
                    </p:cTn>
                  </p:par>
                </p:childTnLst>
              </p:cTn>
              <p:nextCondLst>
                <p:cond evt="onClick" delay="0">
                  <p:tgtEl>
                    <p:spTgt spid="10"/>
                  </p:tgtEl>
                </p:cond>
              </p:nextCondLst>
            </p:seq>
            <p:audio>
              <p:cMediaNode vol="80000">
                <p:cTn id="80" fill="hold" display="0">
                  <p:stCondLst>
                    <p:cond delay="indefinite"/>
                  </p:stCondLst>
                  <p:endCondLst>
                    <p:cond evt="onStopAudio" delay="0">
                      <p:tgtEl>
                        <p:sldTgt/>
                      </p:tgtEl>
                    </p:cond>
                  </p:endCondLst>
                </p:cTn>
                <p:tgtEl>
                  <p:spTgt spid="23"/>
                </p:tgtEl>
              </p:cMediaNode>
            </p:audio>
            <p:seq concurrent="1" nextAc="seek">
              <p:cTn id="81" restart="whenNotActive" fill="hold" evtFilter="cancelBubble" nodeType="interactiveSeq">
                <p:stCondLst>
                  <p:cond evt="onClick" delay="0">
                    <p:tgtEl>
                      <p:spTgt spid="9"/>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clickEffect">
                                  <p:stCondLst>
                                    <p:cond delay="0"/>
                                  </p:stCondLst>
                                  <p:childTnLst>
                                    <p:cmd type="call" cmd="playFrom(0.0)">
                                      <p:cBhvr>
                                        <p:cTn id="85" dur="4392" fill="hold"/>
                                        <p:tgtEl>
                                          <p:spTgt spid="23"/>
                                        </p:tgtEl>
                                      </p:cBhvr>
                                    </p:cmd>
                                  </p:childTnLst>
                                </p:cTn>
                              </p:par>
                            </p:childTnLst>
                          </p:cTn>
                        </p:par>
                      </p:childTnLst>
                    </p:cTn>
                  </p:par>
                </p:childTnLst>
              </p:cTn>
              <p:nextCondLst>
                <p:cond evt="onClick" delay="0">
                  <p:tgtEl>
                    <p:spTgt spid="9"/>
                  </p:tgtEl>
                </p:cond>
              </p:nextCondLst>
            </p:seq>
          </p:childTnLst>
        </p:cTn>
      </p:par>
    </p:tnLst>
    <p:bldLst>
      <p:bldP spid="9" grpId="0" animBg="1"/>
      <p:bldP spid="10" grpId="0" animBg="1"/>
      <p:bldP spid="11" grpId="0" animBg="1"/>
      <p:bldP spid="12" grpId="0" animBg="1"/>
      <p:bldP spid="13" grpId="0" animBg="1"/>
      <p:bldP spid="14"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0226" y="685611"/>
            <a:ext cx="11100315"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rPr>
              <a:t>Listen and repeat. Practice saying them with a partner. </a:t>
            </a:r>
          </a:p>
        </p:txBody>
      </p:sp>
      <p:sp>
        <p:nvSpPr>
          <p:cNvPr id="9" name="TextBox 8"/>
          <p:cNvSpPr txBox="1"/>
          <p:nvPr/>
        </p:nvSpPr>
        <p:spPr>
          <a:xfrm>
            <a:off x="470714" y="5040584"/>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relieved </a:t>
            </a:r>
            <a:r>
              <a:rPr lang="vi-VN" sz="3200" dirty="0"/>
              <a:t>(</a:t>
            </a:r>
            <a:r>
              <a:rPr lang="en-US" sz="3200" dirty="0"/>
              <a:t>adj</a:t>
            </a:r>
            <a:r>
              <a:rPr lang="vi-VN" sz="3200" dirty="0"/>
              <a:t>) </a:t>
            </a:r>
            <a:r>
              <a:rPr lang="vi-VN" sz="3200" dirty="0">
                <a:solidFill>
                  <a:srgbClr val="FF0000"/>
                </a:solidFill>
                <a:latin typeface="Calibri" panose="020F0502020204030204" pitchFamily="34" charset="0"/>
                <a:cs typeface="Calibri" panose="020F0502020204030204" pitchFamily="34" charset="0"/>
              </a:rPr>
              <a:t>/</a:t>
            </a:r>
            <a:r>
              <a:rPr lang="en-US" sz="3200" dirty="0" err="1">
                <a:solidFill>
                  <a:srgbClr val="FF0000"/>
                </a:solidFill>
                <a:latin typeface="Calibri" panose="020F0502020204030204" pitchFamily="34" charset="0"/>
                <a:cs typeface="Calibri" panose="020F0502020204030204" pitchFamily="34" charset="0"/>
              </a:rPr>
              <a:t>rɪˈliːvd</a:t>
            </a:r>
            <a:r>
              <a:rPr lang="vi-VN" sz="3200" dirty="0">
                <a:solidFill>
                  <a:srgbClr val="FF0000"/>
                </a:solidFill>
                <a:latin typeface="Calibri" panose="020F0502020204030204" pitchFamily="34" charset="0"/>
                <a:cs typeface="Calibri" panose="020F0502020204030204" pitchFamily="34" charset="0"/>
              </a:rPr>
              <a:t>/ </a:t>
            </a:r>
            <a:r>
              <a:rPr lang="en-US" sz="3200" dirty="0">
                <a:solidFill>
                  <a:srgbClr val="FF0000"/>
                </a:solidFill>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cảm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thấy</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nhẹ</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nhõm</a:t>
            </a:r>
            <a:endParaRPr lang="en-US" sz="3200" i="1" dirty="0">
              <a:solidFill>
                <a:srgbClr val="0070C0"/>
              </a:solidFill>
              <a:latin typeface="Calibri" panose="020F0502020204030204" pitchFamily="34" charset="0"/>
              <a:cs typeface="Calibri" panose="020F0502020204030204" pitchFamily="34" charset="0"/>
            </a:endParaRPr>
          </a:p>
        </p:txBody>
      </p:sp>
      <p:sp>
        <p:nvSpPr>
          <p:cNvPr id="10" name="TextBox 9"/>
          <p:cNvSpPr txBox="1"/>
          <p:nvPr/>
        </p:nvSpPr>
        <p:spPr>
          <a:xfrm>
            <a:off x="480048" y="4307978"/>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react </a:t>
            </a:r>
            <a:r>
              <a:rPr lang="vi-VN" sz="3200" dirty="0"/>
              <a:t>(</a:t>
            </a:r>
            <a:r>
              <a:rPr lang="en-US" sz="3200" dirty="0"/>
              <a:t>v</a:t>
            </a:r>
            <a:r>
              <a:rPr lang="vi-VN" sz="3200" dirty="0"/>
              <a:t>) </a:t>
            </a:r>
            <a:r>
              <a:rPr lang="vi-VN" sz="3200" dirty="0">
                <a:solidFill>
                  <a:srgbClr val="FF0000"/>
                </a:solidFill>
                <a:latin typeface="Calibri" panose="020F0502020204030204" pitchFamily="34" charset="0"/>
                <a:cs typeface="Calibri" panose="020F0502020204030204" pitchFamily="34" charset="0"/>
              </a:rPr>
              <a:t>/</a:t>
            </a:r>
            <a:r>
              <a:rPr lang="en-US" sz="3200" dirty="0" err="1">
                <a:solidFill>
                  <a:srgbClr val="FF0000"/>
                </a:solidFill>
              </a:rPr>
              <a:t>riˈækt</a:t>
            </a:r>
            <a:r>
              <a:rPr lang="vi-VN" sz="3200" dirty="0">
                <a:solidFill>
                  <a:srgbClr val="FF0000"/>
                </a:solidFill>
                <a:latin typeface="Calibri" panose="020F0502020204030204" pitchFamily="34" charset="0"/>
                <a:cs typeface="Calibri" panose="020F0502020204030204" pitchFamily="34" charset="0"/>
              </a:rPr>
              <a:t>/ </a:t>
            </a:r>
            <a:r>
              <a:rPr lang="en-US" sz="3200" dirty="0">
                <a:solidFill>
                  <a:srgbClr val="FF0000"/>
                </a:solidFill>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phản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ứng</a:t>
            </a:r>
            <a:endParaRPr lang="en-US" sz="3200" i="1" dirty="0">
              <a:latin typeface="Calibri" panose="020F0502020204030204" pitchFamily="34" charset="0"/>
              <a:cs typeface="Calibri" panose="020F0502020204030204" pitchFamily="34" charset="0"/>
            </a:endParaRPr>
          </a:p>
        </p:txBody>
      </p:sp>
      <p:sp>
        <p:nvSpPr>
          <p:cNvPr id="11" name="TextBox 10"/>
          <p:cNvSpPr txBox="1"/>
          <p:nvPr/>
        </p:nvSpPr>
        <p:spPr>
          <a:xfrm>
            <a:off x="480049" y="3646602"/>
            <a:ext cx="11371226"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grateful </a:t>
            </a:r>
            <a:r>
              <a:rPr lang="en-US" sz="3200" dirty="0"/>
              <a:t>(adj) </a:t>
            </a:r>
            <a:r>
              <a:rPr lang="en-US" sz="3200" dirty="0">
                <a:solidFill>
                  <a:srgbClr val="FF0000"/>
                </a:solidFill>
              </a:rPr>
              <a:t>/ˈ</a:t>
            </a:r>
            <a:r>
              <a:rPr lang="en-US" sz="3200" dirty="0" err="1">
                <a:solidFill>
                  <a:srgbClr val="FF0000"/>
                </a:solidFill>
              </a:rPr>
              <a:t>ɡreɪtfəl</a:t>
            </a:r>
            <a:r>
              <a:rPr lang="en-US" sz="3200" dirty="0">
                <a:solidFill>
                  <a:srgbClr val="FF0000"/>
                </a:solidFill>
              </a:rPr>
              <a:t>/ 		</a:t>
            </a:r>
            <a:r>
              <a:rPr lang="en-US" sz="3200" dirty="0" err="1"/>
              <a:t>biết</a:t>
            </a:r>
            <a:r>
              <a:rPr lang="en-US" sz="3200" dirty="0"/>
              <a:t> </a:t>
            </a:r>
            <a:r>
              <a:rPr lang="en-US" sz="3200" dirty="0" err="1"/>
              <a:t>ơn</a:t>
            </a:r>
            <a:endParaRPr lang="en-US" sz="3200" i="1" dirty="0">
              <a:solidFill>
                <a:srgbClr val="0070C0"/>
              </a:solidFill>
            </a:endParaRPr>
          </a:p>
        </p:txBody>
      </p:sp>
      <p:sp>
        <p:nvSpPr>
          <p:cNvPr id="12" name="TextBox 11"/>
          <p:cNvSpPr txBox="1"/>
          <p:nvPr/>
        </p:nvSpPr>
        <p:spPr>
          <a:xfrm>
            <a:off x="452974" y="2927577"/>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depressed </a:t>
            </a:r>
            <a:r>
              <a:rPr lang="en-US" sz="3200" dirty="0"/>
              <a:t>(adj) </a:t>
            </a:r>
            <a:r>
              <a:rPr lang="en-US" sz="3200" dirty="0">
                <a:solidFill>
                  <a:srgbClr val="FF0000"/>
                </a:solidFill>
              </a:rPr>
              <a:t>/</a:t>
            </a:r>
            <a:r>
              <a:rPr lang="en-US" sz="3200" dirty="0" err="1">
                <a:solidFill>
                  <a:srgbClr val="FF0000"/>
                </a:solidFill>
              </a:rPr>
              <a:t>dɪˈprest</a:t>
            </a:r>
            <a:r>
              <a:rPr lang="en-US" sz="3200" dirty="0">
                <a:solidFill>
                  <a:srgbClr val="FF0000"/>
                </a:solidFill>
              </a:rPr>
              <a:t>/</a:t>
            </a:r>
            <a:r>
              <a:rPr lang="en-US" sz="3200" dirty="0"/>
              <a:t> 		</a:t>
            </a:r>
            <a:r>
              <a:rPr lang="en-US" sz="3200" dirty="0" err="1"/>
              <a:t>buồn</a:t>
            </a:r>
            <a:r>
              <a:rPr lang="en-US" sz="3200" dirty="0"/>
              <a:t> </a:t>
            </a:r>
            <a:r>
              <a:rPr lang="en-US" sz="3200" dirty="0" err="1"/>
              <a:t>rầu</a:t>
            </a:r>
            <a:r>
              <a:rPr lang="en-US" sz="3200" dirty="0"/>
              <a:t>, </a:t>
            </a:r>
            <a:r>
              <a:rPr lang="en-US" sz="3200" dirty="0" err="1"/>
              <a:t>chán</a:t>
            </a:r>
            <a:r>
              <a:rPr lang="en-US" sz="3200" dirty="0"/>
              <a:t> </a:t>
            </a:r>
            <a:r>
              <a:rPr lang="en-US" sz="3200" dirty="0" err="1"/>
              <a:t>nản</a:t>
            </a:r>
            <a:endParaRPr lang="en-US" sz="3200" dirty="0">
              <a:cs typeface="Calibri" panose="020F0502020204030204" pitchFamily="34" charset="0"/>
            </a:endParaRPr>
          </a:p>
        </p:txBody>
      </p:sp>
      <p:sp>
        <p:nvSpPr>
          <p:cNvPr id="13" name="TextBox 12"/>
          <p:cNvSpPr txBox="1"/>
          <p:nvPr/>
        </p:nvSpPr>
        <p:spPr>
          <a:xfrm>
            <a:off x="470079" y="2243850"/>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anxious </a:t>
            </a:r>
            <a:r>
              <a:rPr lang="vi-VN" sz="3200" dirty="0">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adj</a:t>
            </a:r>
            <a:r>
              <a:rPr lang="vi-VN" sz="3200" dirty="0">
                <a:latin typeface="Calibri" panose="020F0502020204030204" pitchFamily="34" charset="0"/>
                <a:cs typeface="Calibri" panose="020F0502020204030204" pitchFamily="34" charset="0"/>
              </a:rPr>
              <a:t>) </a:t>
            </a:r>
            <a:r>
              <a:rPr lang="vi-VN" sz="3200" dirty="0">
                <a:solidFill>
                  <a:srgbClr val="FF0000"/>
                </a:solidFill>
                <a:latin typeface="Calibri" panose="020F0502020204030204" pitchFamily="34" charset="0"/>
                <a:cs typeface="Calibri" panose="020F0502020204030204" pitchFamily="34" charset="0"/>
              </a:rPr>
              <a:t>/</a:t>
            </a:r>
            <a:r>
              <a:rPr lang="en-US" sz="3200" dirty="0">
                <a:solidFill>
                  <a:srgbClr val="FF0000"/>
                </a:solidFill>
                <a:latin typeface="Calibri" panose="020F0502020204030204" pitchFamily="34" charset="0"/>
                <a:cs typeface="Calibri" panose="020F0502020204030204" pitchFamily="34" charset="0"/>
              </a:rPr>
              <a:t>ˈ</a:t>
            </a:r>
            <a:r>
              <a:rPr lang="en-US" sz="3200" dirty="0" err="1">
                <a:solidFill>
                  <a:srgbClr val="FF0000"/>
                </a:solidFill>
                <a:latin typeface="Calibri" panose="020F0502020204030204" pitchFamily="34" charset="0"/>
                <a:cs typeface="Calibri" panose="020F0502020204030204" pitchFamily="34" charset="0"/>
              </a:rPr>
              <a:t>æŋkʃəs</a:t>
            </a:r>
            <a:r>
              <a:rPr lang="vi-VN" sz="3200" dirty="0">
                <a:solidFill>
                  <a:srgbClr val="FF0000"/>
                </a:solidFill>
                <a:latin typeface="Calibri" panose="020F0502020204030204" pitchFamily="34" charset="0"/>
                <a:cs typeface="Calibri" panose="020F0502020204030204" pitchFamily="34" charset="0"/>
              </a:rPr>
              <a:t>/</a:t>
            </a:r>
            <a:r>
              <a:rPr lang="en-US" sz="3200" dirty="0">
                <a:solidFill>
                  <a:srgbClr val="FF0000"/>
                </a:solidFill>
                <a:latin typeface="Calibri" panose="020F0502020204030204" pitchFamily="34" charset="0"/>
                <a:cs typeface="Calibri" panose="020F0502020204030204" pitchFamily="34" charset="0"/>
              </a:rPr>
              <a:t> </a:t>
            </a:r>
            <a:r>
              <a:rPr lang="en-US" sz="3200" dirty="0"/>
              <a:t>		lo </a:t>
            </a:r>
            <a:r>
              <a:rPr lang="en-US" sz="3200" dirty="0" err="1"/>
              <a:t>lắng</a:t>
            </a:r>
            <a:endParaRPr lang="en-US" sz="3200" i="1" dirty="0">
              <a:solidFill>
                <a:srgbClr val="0070C0"/>
              </a:solidFill>
            </a:endParaRPr>
          </a:p>
        </p:txBody>
      </p:sp>
      <p:sp>
        <p:nvSpPr>
          <p:cNvPr id="14" name="TextBox 13"/>
          <p:cNvSpPr txBox="1"/>
          <p:nvPr/>
        </p:nvSpPr>
        <p:spPr>
          <a:xfrm>
            <a:off x="451418" y="1556235"/>
            <a:ext cx="11362534"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amazed </a:t>
            </a:r>
            <a:r>
              <a:rPr lang="en-US" sz="3200" dirty="0"/>
              <a:t>(adj) </a:t>
            </a:r>
            <a:r>
              <a:rPr lang="en-US" sz="3200" dirty="0">
                <a:solidFill>
                  <a:srgbClr val="FF0000"/>
                </a:solidFill>
              </a:rPr>
              <a:t>/</a:t>
            </a:r>
            <a:r>
              <a:rPr lang="en-US" sz="3200" dirty="0" err="1">
                <a:solidFill>
                  <a:srgbClr val="FF0000"/>
                </a:solidFill>
              </a:rPr>
              <a:t>əˈmeɪzd</a:t>
            </a:r>
            <a:r>
              <a:rPr lang="en-US" sz="3200" dirty="0">
                <a:solidFill>
                  <a:srgbClr val="FF0000"/>
                </a:solidFill>
              </a:rPr>
              <a:t>/ </a:t>
            </a:r>
            <a:r>
              <a:rPr lang="en-US" sz="3200" dirty="0"/>
              <a:t>		</a:t>
            </a:r>
            <a:r>
              <a:rPr lang="en-US" sz="3200" dirty="0" err="1"/>
              <a:t>kinh</a:t>
            </a:r>
            <a:r>
              <a:rPr lang="en-US" sz="3200" dirty="0"/>
              <a:t> </a:t>
            </a:r>
            <a:r>
              <a:rPr lang="en-US" sz="3200" dirty="0" err="1"/>
              <a:t>ngạc</a:t>
            </a:r>
            <a:endParaRPr lang="en-US" sz="3200" i="1" dirty="0">
              <a:solidFill>
                <a:srgbClr val="0070C0"/>
              </a:solidFill>
            </a:endParaRPr>
          </a:p>
        </p:txBody>
      </p:sp>
      <p:pic>
        <p:nvPicPr>
          <p:cNvPr id="16" name="avoid">
            <a:hlinkClick r:id="" action="ppaction://media"/>
            <a:extLst>
              <a:ext uri="{FF2B5EF4-FFF2-40B4-BE49-F238E27FC236}">
                <a16:creationId xmlns:a16="http://schemas.microsoft.com/office/drawing/2014/main" id="{2BA6CE5A-EF5B-F4E1-7330-91D94D79780B}"/>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11597624" y="785656"/>
            <a:ext cx="487363" cy="487362"/>
          </a:xfrm>
          <a:prstGeom prst="rect">
            <a:avLst/>
          </a:prstGeom>
        </p:spPr>
      </p:pic>
      <p:pic>
        <p:nvPicPr>
          <p:cNvPr id="17" name="carbohydrates">
            <a:hlinkClick r:id="" action="ppaction://media"/>
            <a:extLst>
              <a:ext uri="{FF2B5EF4-FFF2-40B4-BE49-F238E27FC236}">
                <a16:creationId xmlns:a16="http://schemas.microsoft.com/office/drawing/2014/main" id="{E7E3051D-F4B6-845C-2C7D-73749BD36A8E}"/>
              </a:ext>
            </a:extLst>
          </p:cNvPr>
          <p:cNvPicPr>
            <a:picLocks noChangeAspect="1"/>
          </p:cNvPicPr>
          <p:nvPr>
            <a:audioFile r:link="rId4"/>
            <p:extLst>
              <p:ext uri="{DAA4B4D4-6D71-4841-9C94-3DE7FCFB9230}">
                <p14:media xmlns:p14="http://schemas.microsoft.com/office/powerpoint/2010/main" r:embed="rId3"/>
              </p:ext>
            </p:extLst>
          </p:nvPr>
        </p:nvPicPr>
        <p:blipFill>
          <a:blip r:embed="rId29"/>
          <a:stretch>
            <a:fillRect/>
          </a:stretch>
        </p:blipFill>
        <p:spPr>
          <a:xfrm>
            <a:off x="11597623" y="793177"/>
            <a:ext cx="487363" cy="487363"/>
          </a:xfrm>
          <a:prstGeom prst="rect">
            <a:avLst/>
          </a:prstGeom>
        </p:spPr>
      </p:pic>
      <p:pic>
        <p:nvPicPr>
          <p:cNvPr id="18" name="dairy">
            <a:hlinkClick r:id="" action="ppaction://media"/>
            <a:extLst>
              <a:ext uri="{FF2B5EF4-FFF2-40B4-BE49-F238E27FC236}">
                <a16:creationId xmlns:a16="http://schemas.microsoft.com/office/drawing/2014/main" id="{C32A972D-1F4C-A290-A844-52140BB76343}"/>
              </a:ext>
            </a:extLst>
          </p:cNvPr>
          <p:cNvPicPr>
            <a:picLocks noChangeAspect="1"/>
          </p:cNvPicPr>
          <p:nvPr>
            <a:audioFile r:link="rId6"/>
            <p:extLst>
              <p:ext uri="{DAA4B4D4-6D71-4841-9C94-3DE7FCFB9230}">
                <p14:media xmlns:p14="http://schemas.microsoft.com/office/powerpoint/2010/main" r:embed="rId5"/>
              </p:ext>
            </p:extLst>
          </p:nvPr>
        </p:nvPicPr>
        <p:blipFill>
          <a:blip r:embed="rId29"/>
          <a:stretch>
            <a:fillRect/>
          </a:stretch>
        </p:blipFill>
        <p:spPr>
          <a:xfrm>
            <a:off x="11597623" y="802161"/>
            <a:ext cx="487363" cy="487362"/>
          </a:xfrm>
          <a:prstGeom prst="rect">
            <a:avLst/>
          </a:prstGeom>
        </p:spPr>
      </p:pic>
      <p:pic>
        <p:nvPicPr>
          <p:cNvPr id="19" name="limit">
            <a:hlinkClick r:id="" action="ppaction://media"/>
            <a:extLst>
              <a:ext uri="{FF2B5EF4-FFF2-40B4-BE49-F238E27FC236}">
                <a16:creationId xmlns:a16="http://schemas.microsoft.com/office/drawing/2014/main" id="{BDBEE17A-C1CF-DDD1-B3B1-D37082B9A4BE}"/>
              </a:ext>
            </a:extLst>
          </p:cNvPr>
          <p:cNvPicPr>
            <a:picLocks noChangeAspect="1"/>
          </p:cNvPicPr>
          <p:nvPr>
            <a:audioFile r:link="rId8"/>
            <p:extLst>
              <p:ext uri="{DAA4B4D4-6D71-4841-9C94-3DE7FCFB9230}">
                <p14:media xmlns:p14="http://schemas.microsoft.com/office/powerpoint/2010/main" r:embed="rId7"/>
              </p:ext>
            </p:extLst>
          </p:nvPr>
        </p:nvPicPr>
        <p:blipFill>
          <a:blip r:embed="rId29"/>
          <a:stretch>
            <a:fillRect/>
          </a:stretch>
        </p:blipFill>
        <p:spPr>
          <a:xfrm>
            <a:off x="11597622" y="821630"/>
            <a:ext cx="487363" cy="487362"/>
          </a:xfrm>
          <a:prstGeom prst="rect">
            <a:avLst/>
          </a:prstGeom>
        </p:spPr>
      </p:pic>
      <p:pic>
        <p:nvPicPr>
          <p:cNvPr id="20" name="processed">
            <a:hlinkClick r:id="" action="ppaction://media"/>
            <a:extLst>
              <a:ext uri="{FF2B5EF4-FFF2-40B4-BE49-F238E27FC236}">
                <a16:creationId xmlns:a16="http://schemas.microsoft.com/office/drawing/2014/main" id="{84656FEF-6365-C4F0-444D-13CD1CDB0DA9}"/>
              </a:ext>
            </a:extLst>
          </p:cNvPr>
          <p:cNvPicPr>
            <a:picLocks noChangeAspect="1"/>
          </p:cNvPicPr>
          <p:nvPr>
            <a:audioFile r:link="rId10"/>
            <p:extLst>
              <p:ext uri="{DAA4B4D4-6D71-4841-9C94-3DE7FCFB9230}">
                <p14:media xmlns:p14="http://schemas.microsoft.com/office/powerpoint/2010/main" r:embed="rId9"/>
              </p:ext>
            </p:extLst>
          </p:nvPr>
        </p:nvPicPr>
        <p:blipFill>
          <a:blip r:embed="rId29"/>
          <a:stretch>
            <a:fillRect/>
          </a:stretch>
        </p:blipFill>
        <p:spPr>
          <a:xfrm>
            <a:off x="11607593" y="809682"/>
            <a:ext cx="487363" cy="487363"/>
          </a:xfrm>
          <a:prstGeom prst="rect">
            <a:avLst/>
          </a:prstGeom>
        </p:spPr>
      </p:pic>
      <p:pic>
        <p:nvPicPr>
          <p:cNvPr id="21" name="protein">
            <a:hlinkClick r:id="" action="ppaction://media"/>
            <a:extLst>
              <a:ext uri="{FF2B5EF4-FFF2-40B4-BE49-F238E27FC236}">
                <a16:creationId xmlns:a16="http://schemas.microsoft.com/office/drawing/2014/main" id="{8F83CDB0-4DF6-0F64-928E-CD1E4168AD13}"/>
              </a:ext>
            </a:extLst>
          </p:cNvPr>
          <p:cNvPicPr>
            <a:picLocks noChangeAspect="1"/>
          </p:cNvPicPr>
          <p:nvPr>
            <a:audioFile r:link="rId12"/>
            <p:extLst>
              <p:ext uri="{DAA4B4D4-6D71-4841-9C94-3DE7FCFB9230}">
                <p14:media xmlns:p14="http://schemas.microsoft.com/office/powerpoint/2010/main" r:embed="rId11"/>
              </p:ext>
            </p:extLst>
          </p:nvPr>
        </p:nvPicPr>
        <p:blipFill>
          <a:blip r:embed="rId29"/>
          <a:stretch>
            <a:fillRect/>
          </a:stretch>
        </p:blipFill>
        <p:spPr>
          <a:xfrm>
            <a:off x="11607593" y="803295"/>
            <a:ext cx="487363" cy="487363"/>
          </a:xfrm>
          <a:prstGeom prst="rect">
            <a:avLst/>
          </a:prstGeom>
        </p:spPr>
      </p:pic>
      <p:sp>
        <p:nvSpPr>
          <p:cNvPr id="15" name="Rectangle 14"/>
          <p:cNvSpPr/>
          <p:nvPr/>
        </p:nvSpPr>
        <p:spPr>
          <a:xfrm>
            <a:off x="11590487" y="429934"/>
            <a:ext cx="521573" cy="9050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5C05FD0-F62B-41D8-A8E4-D156CF3EC015}"/>
              </a:ext>
            </a:extLst>
          </p:cNvPr>
          <p:cNvSpPr txBox="1"/>
          <p:nvPr/>
        </p:nvSpPr>
        <p:spPr>
          <a:xfrm>
            <a:off x="480048" y="5701960"/>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embarrassed </a:t>
            </a:r>
            <a:r>
              <a:rPr lang="vi-VN" sz="3200" dirty="0"/>
              <a:t>(</a:t>
            </a:r>
            <a:r>
              <a:rPr lang="en-US" sz="3200" dirty="0"/>
              <a:t>adj</a:t>
            </a:r>
            <a:r>
              <a:rPr lang="vi-VN" sz="3200" dirty="0"/>
              <a:t>) </a:t>
            </a:r>
            <a:r>
              <a:rPr lang="vi-VN" sz="3200" dirty="0">
                <a:solidFill>
                  <a:srgbClr val="FF0000"/>
                </a:solidFill>
                <a:latin typeface="Calibri" panose="020F0502020204030204" pitchFamily="34" charset="0"/>
                <a:cs typeface="Calibri" panose="020F0502020204030204" pitchFamily="34" charset="0"/>
              </a:rPr>
              <a:t>/</a:t>
            </a:r>
            <a:r>
              <a:rPr lang="en-US" sz="3200" dirty="0" err="1">
                <a:solidFill>
                  <a:srgbClr val="FF0000"/>
                </a:solidFill>
                <a:latin typeface="Calibri" panose="020F0502020204030204" pitchFamily="34" charset="0"/>
                <a:cs typeface="Calibri" panose="020F0502020204030204" pitchFamily="34" charset="0"/>
              </a:rPr>
              <a:t>ɪmˈberəst</a:t>
            </a:r>
            <a:r>
              <a:rPr lang="vi-VN" sz="3200" dirty="0">
                <a:solidFill>
                  <a:srgbClr val="FF0000"/>
                </a:solidFill>
                <a:latin typeface="Calibri" panose="020F0502020204030204" pitchFamily="34" charset="0"/>
                <a:cs typeface="Calibri" panose="020F0502020204030204" pitchFamily="34" charset="0"/>
              </a:rPr>
              <a:t>/ </a:t>
            </a:r>
            <a:r>
              <a:rPr lang="en-US" sz="3200" dirty="0">
                <a:solidFill>
                  <a:srgbClr val="FF0000"/>
                </a:solidFill>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xấu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hổ</a:t>
            </a:r>
            <a:endParaRPr lang="en-US" sz="3200" i="1" dirty="0">
              <a:solidFill>
                <a:srgbClr val="0070C0"/>
              </a:solidFill>
              <a:latin typeface="Calibri" panose="020F0502020204030204" pitchFamily="34" charset="0"/>
              <a:cs typeface="Calibri" panose="020F0502020204030204" pitchFamily="34" charset="0"/>
            </a:endParaRPr>
          </a:p>
        </p:txBody>
      </p:sp>
      <p:pic>
        <p:nvPicPr>
          <p:cNvPr id="3" name="amazed">
            <a:hlinkClick r:id="" action="ppaction://media"/>
            <a:extLst>
              <a:ext uri="{FF2B5EF4-FFF2-40B4-BE49-F238E27FC236}">
                <a16:creationId xmlns:a16="http://schemas.microsoft.com/office/drawing/2014/main" id="{72880300-88DC-49EE-BFDB-2915BF99F49D}"/>
              </a:ext>
            </a:extLst>
          </p:cNvPr>
          <p:cNvPicPr>
            <a:picLocks noChangeAspect="1"/>
          </p:cNvPicPr>
          <p:nvPr>
            <a:audioFile r:link="rId14"/>
            <p:extLst>
              <p:ext uri="{DAA4B4D4-6D71-4841-9C94-3DE7FCFB9230}">
                <p14:media xmlns:p14="http://schemas.microsoft.com/office/powerpoint/2010/main" r:embed="rId13"/>
              </p:ext>
            </p:extLst>
          </p:nvPr>
        </p:nvPicPr>
        <p:blipFill>
          <a:blip r:embed="rId29">
            <a:lum bright="70000" contrast="-70000"/>
          </a:blip>
          <a:stretch>
            <a:fillRect/>
          </a:stretch>
        </p:blipFill>
        <p:spPr>
          <a:xfrm>
            <a:off x="4786465" y="7089399"/>
            <a:ext cx="487363" cy="487362"/>
          </a:xfrm>
          <a:prstGeom prst="rect">
            <a:avLst/>
          </a:prstGeom>
        </p:spPr>
      </p:pic>
      <p:pic>
        <p:nvPicPr>
          <p:cNvPr id="4" name="anxious">
            <a:hlinkClick r:id="" action="ppaction://media"/>
            <a:extLst>
              <a:ext uri="{FF2B5EF4-FFF2-40B4-BE49-F238E27FC236}">
                <a16:creationId xmlns:a16="http://schemas.microsoft.com/office/drawing/2014/main" id="{4446F8BD-BDC9-476F-9905-7297B9D08B98}"/>
              </a:ext>
            </a:extLst>
          </p:cNvPr>
          <p:cNvPicPr>
            <a:picLocks noChangeAspect="1"/>
          </p:cNvPicPr>
          <p:nvPr>
            <a:audioFile r:link="rId16"/>
            <p:extLst>
              <p:ext uri="{DAA4B4D4-6D71-4841-9C94-3DE7FCFB9230}">
                <p14:media xmlns:p14="http://schemas.microsoft.com/office/powerpoint/2010/main" r:embed="rId15"/>
              </p:ext>
            </p:extLst>
          </p:nvPr>
        </p:nvPicPr>
        <p:blipFill>
          <a:blip r:embed="rId29">
            <a:lum bright="70000" contrast="-70000"/>
          </a:blip>
          <a:stretch>
            <a:fillRect/>
          </a:stretch>
        </p:blipFill>
        <p:spPr>
          <a:xfrm>
            <a:off x="3843355" y="7091940"/>
            <a:ext cx="487363" cy="487363"/>
          </a:xfrm>
          <a:prstGeom prst="rect">
            <a:avLst/>
          </a:prstGeom>
        </p:spPr>
      </p:pic>
      <p:pic>
        <p:nvPicPr>
          <p:cNvPr id="5" name="depressed">
            <a:hlinkClick r:id="" action="ppaction://media"/>
            <a:extLst>
              <a:ext uri="{FF2B5EF4-FFF2-40B4-BE49-F238E27FC236}">
                <a16:creationId xmlns:a16="http://schemas.microsoft.com/office/drawing/2014/main" id="{0F7EBAAA-81FA-40DD-8E32-98466E50D17A}"/>
              </a:ext>
            </a:extLst>
          </p:cNvPr>
          <p:cNvPicPr>
            <a:picLocks noChangeAspect="1"/>
          </p:cNvPicPr>
          <p:nvPr>
            <a:audioFile r:link="rId18"/>
            <p:extLst>
              <p:ext uri="{DAA4B4D4-6D71-4841-9C94-3DE7FCFB9230}">
                <p14:media xmlns:p14="http://schemas.microsoft.com/office/powerpoint/2010/main" r:embed="rId17"/>
              </p:ext>
            </p:extLst>
          </p:nvPr>
        </p:nvPicPr>
        <p:blipFill>
          <a:blip r:embed="rId29">
            <a:lum bright="70000" contrast="-70000"/>
          </a:blip>
          <a:stretch>
            <a:fillRect/>
          </a:stretch>
        </p:blipFill>
        <p:spPr>
          <a:xfrm>
            <a:off x="2948289" y="7153591"/>
            <a:ext cx="487362" cy="487363"/>
          </a:xfrm>
          <a:prstGeom prst="rect">
            <a:avLst/>
          </a:prstGeom>
        </p:spPr>
      </p:pic>
      <p:pic>
        <p:nvPicPr>
          <p:cNvPr id="6" name="embarrassed">
            <a:hlinkClick r:id="" action="ppaction://media"/>
            <a:extLst>
              <a:ext uri="{FF2B5EF4-FFF2-40B4-BE49-F238E27FC236}">
                <a16:creationId xmlns:a16="http://schemas.microsoft.com/office/drawing/2014/main" id="{02DEB6F0-C9B3-42D2-B7D2-8C850C8264C2}"/>
              </a:ext>
            </a:extLst>
          </p:cNvPr>
          <p:cNvPicPr>
            <a:picLocks noChangeAspect="1"/>
          </p:cNvPicPr>
          <p:nvPr>
            <a:audioFile r:link="rId20"/>
            <p:extLst>
              <p:ext uri="{DAA4B4D4-6D71-4841-9C94-3DE7FCFB9230}">
                <p14:media xmlns:p14="http://schemas.microsoft.com/office/powerpoint/2010/main" r:embed="rId19"/>
              </p:ext>
            </p:extLst>
          </p:nvPr>
        </p:nvPicPr>
        <p:blipFill>
          <a:blip r:embed="rId29">
            <a:lum bright="70000" contrast="-70000"/>
          </a:blip>
          <a:stretch>
            <a:fillRect/>
          </a:stretch>
        </p:blipFill>
        <p:spPr>
          <a:xfrm>
            <a:off x="5566206" y="7153592"/>
            <a:ext cx="487362" cy="487362"/>
          </a:xfrm>
          <a:prstGeom prst="rect">
            <a:avLst/>
          </a:prstGeom>
        </p:spPr>
      </p:pic>
      <p:pic>
        <p:nvPicPr>
          <p:cNvPr id="7" name="grateful">
            <a:hlinkClick r:id="" action="ppaction://media"/>
            <a:extLst>
              <a:ext uri="{FF2B5EF4-FFF2-40B4-BE49-F238E27FC236}">
                <a16:creationId xmlns:a16="http://schemas.microsoft.com/office/drawing/2014/main" id="{EF56A1CF-51FD-4D59-BFEB-AB7F43F5898F}"/>
              </a:ext>
            </a:extLst>
          </p:cNvPr>
          <p:cNvPicPr>
            <a:picLocks noChangeAspect="1"/>
          </p:cNvPicPr>
          <p:nvPr>
            <a:audioFile r:link="rId22"/>
            <p:extLst>
              <p:ext uri="{DAA4B4D4-6D71-4841-9C94-3DE7FCFB9230}">
                <p14:media xmlns:p14="http://schemas.microsoft.com/office/powerpoint/2010/main" r:embed="rId21"/>
              </p:ext>
            </p:extLst>
          </p:nvPr>
        </p:nvPicPr>
        <p:blipFill>
          <a:blip r:embed="rId29">
            <a:lum bright="70000" contrast="-70000"/>
          </a:blip>
          <a:stretch>
            <a:fillRect/>
          </a:stretch>
        </p:blipFill>
        <p:spPr>
          <a:xfrm>
            <a:off x="2052766" y="7120049"/>
            <a:ext cx="487362" cy="487362"/>
          </a:xfrm>
          <a:prstGeom prst="rect">
            <a:avLst/>
          </a:prstGeom>
        </p:spPr>
      </p:pic>
      <p:pic>
        <p:nvPicPr>
          <p:cNvPr id="8" name="react">
            <a:hlinkClick r:id="" action="ppaction://media"/>
            <a:extLst>
              <a:ext uri="{FF2B5EF4-FFF2-40B4-BE49-F238E27FC236}">
                <a16:creationId xmlns:a16="http://schemas.microsoft.com/office/drawing/2014/main" id="{FB09BDDC-D97D-4EF5-B948-0CDAFB797A2F}"/>
              </a:ext>
            </a:extLst>
          </p:cNvPr>
          <p:cNvPicPr>
            <a:picLocks noChangeAspect="1"/>
          </p:cNvPicPr>
          <p:nvPr>
            <a:audioFile r:link="rId24"/>
            <p:extLst>
              <p:ext uri="{DAA4B4D4-6D71-4841-9C94-3DE7FCFB9230}">
                <p14:media xmlns:p14="http://schemas.microsoft.com/office/powerpoint/2010/main" r:embed="rId23"/>
              </p:ext>
            </p:extLst>
          </p:nvPr>
        </p:nvPicPr>
        <p:blipFill>
          <a:blip r:embed="rId29">
            <a:lum bright="70000" contrast="-70000"/>
          </a:blip>
          <a:stretch>
            <a:fillRect/>
          </a:stretch>
        </p:blipFill>
        <p:spPr>
          <a:xfrm>
            <a:off x="166545" y="7095942"/>
            <a:ext cx="487362" cy="487363"/>
          </a:xfrm>
          <a:prstGeom prst="rect">
            <a:avLst/>
          </a:prstGeom>
        </p:spPr>
      </p:pic>
      <p:pic>
        <p:nvPicPr>
          <p:cNvPr id="23" name="relieved">
            <a:hlinkClick r:id="" action="ppaction://media"/>
            <a:extLst>
              <a:ext uri="{FF2B5EF4-FFF2-40B4-BE49-F238E27FC236}">
                <a16:creationId xmlns:a16="http://schemas.microsoft.com/office/drawing/2014/main" id="{B96DB299-C623-4B62-93BF-753E4518A3BF}"/>
              </a:ext>
            </a:extLst>
          </p:cNvPr>
          <p:cNvPicPr>
            <a:picLocks noChangeAspect="1"/>
          </p:cNvPicPr>
          <p:nvPr>
            <a:audioFile r:link="rId26"/>
            <p:extLst>
              <p:ext uri="{DAA4B4D4-6D71-4841-9C94-3DE7FCFB9230}">
                <p14:media xmlns:p14="http://schemas.microsoft.com/office/powerpoint/2010/main" r:embed="rId25"/>
              </p:ext>
            </p:extLst>
          </p:nvPr>
        </p:nvPicPr>
        <p:blipFill>
          <a:blip r:embed="rId29">
            <a:lum bright="70000" contrast="-70000"/>
          </a:blip>
          <a:stretch>
            <a:fillRect/>
          </a:stretch>
        </p:blipFill>
        <p:spPr>
          <a:xfrm>
            <a:off x="1109655" y="7120049"/>
            <a:ext cx="487363" cy="487362"/>
          </a:xfrm>
          <a:prstGeom prst="rect">
            <a:avLst/>
          </a:prstGeom>
        </p:spPr>
      </p:pic>
      <p:sp>
        <p:nvSpPr>
          <p:cNvPr id="24" name="Flowchart: Connector 23">
            <a:extLst>
              <a:ext uri="{FF2B5EF4-FFF2-40B4-BE49-F238E27FC236}">
                <a16:creationId xmlns:a16="http://schemas.microsoft.com/office/drawing/2014/main" id="{C6BFA0B5-EA3F-43F8-990A-304D3C9F1DA4}"/>
              </a:ext>
            </a:extLst>
          </p:cNvPr>
          <p:cNvSpPr/>
          <p:nvPr/>
        </p:nvSpPr>
        <p:spPr>
          <a:xfrm>
            <a:off x="1119180" y="1570018"/>
            <a:ext cx="171450" cy="17145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0B818740-14AA-4712-B783-E1B86D08AB0A}"/>
              </a:ext>
            </a:extLst>
          </p:cNvPr>
          <p:cNvSpPr/>
          <p:nvPr/>
        </p:nvSpPr>
        <p:spPr>
          <a:xfrm>
            <a:off x="626118" y="2248277"/>
            <a:ext cx="171450" cy="17145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48F0E522-A952-453A-8B06-A28A7771D57C}"/>
              </a:ext>
            </a:extLst>
          </p:cNvPr>
          <p:cNvSpPr/>
          <p:nvPr/>
        </p:nvSpPr>
        <p:spPr>
          <a:xfrm>
            <a:off x="1343811" y="2952150"/>
            <a:ext cx="171450" cy="17145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3A426825-7E1B-4262-ACC7-B484AB36B35D}"/>
              </a:ext>
            </a:extLst>
          </p:cNvPr>
          <p:cNvSpPr/>
          <p:nvPr/>
        </p:nvSpPr>
        <p:spPr>
          <a:xfrm>
            <a:off x="966780" y="3678854"/>
            <a:ext cx="171450" cy="17145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EE733E0F-4A30-4E98-A2D0-23C9AF919B44}"/>
              </a:ext>
            </a:extLst>
          </p:cNvPr>
          <p:cNvSpPr/>
          <p:nvPr/>
        </p:nvSpPr>
        <p:spPr>
          <a:xfrm>
            <a:off x="966780" y="4345666"/>
            <a:ext cx="171450" cy="17145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5F10B007-4D10-49D0-93A2-07447755269B}"/>
              </a:ext>
            </a:extLst>
          </p:cNvPr>
          <p:cNvSpPr/>
          <p:nvPr/>
        </p:nvSpPr>
        <p:spPr>
          <a:xfrm>
            <a:off x="1052505" y="5049354"/>
            <a:ext cx="171450" cy="17145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6851999F-C481-4D56-A300-2054C2F5F2BC}"/>
              </a:ext>
            </a:extLst>
          </p:cNvPr>
          <p:cNvSpPr/>
          <p:nvPr/>
        </p:nvSpPr>
        <p:spPr>
          <a:xfrm>
            <a:off x="1343811" y="5702738"/>
            <a:ext cx="171450" cy="17145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6771669E-E491-42AA-BFD4-63007331FEA0}"/>
              </a:ext>
            </a:extLst>
          </p:cNvPr>
          <p:cNvSpPr txBox="1"/>
          <p:nvPr/>
        </p:nvSpPr>
        <p:spPr>
          <a:xfrm>
            <a:off x="8869680" y="1570018"/>
            <a:ext cx="3100311" cy="646331"/>
          </a:xfrm>
          <a:prstGeom prst="rect">
            <a:avLst/>
          </a:prstGeom>
          <a:noFill/>
        </p:spPr>
        <p:txBody>
          <a:bodyPr wrap="square" rtlCol="0">
            <a:spAutoFit/>
          </a:bodyPr>
          <a:lstStyle/>
          <a:p>
            <a:r>
              <a:rPr lang="en-US" dirty="0"/>
              <a:t>Hai </a:t>
            </a:r>
            <a:r>
              <a:rPr lang="en-US" dirty="0" err="1"/>
              <a:t>hoat</a:t>
            </a:r>
            <a:r>
              <a:rPr lang="en-US" dirty="0"/>
              <a:t> </a:t>
            </a:r>
            <a:r>
              <a:rPr lang="en-US" dirty="0" err="1"/>
              <a:t>động</a:t>
            </a:r>
            <a:r>
              <a:rPr lang="en-US" dirty="0"/>
              <a:t> </a:t>
            </a:r>
            <a:r>
              <a:rPr lang="en-US" dirty="0" err="1"/>
              <a:t>trong</a:t>
            </a:r>
            <a:r>
              <a:rPr lang="en-US" dirty="0"/>
              <a:t> slide 11 </a:t>
            </a:r>
            <a:r>
              <a:rPr lang="en-US" dirty="0" err="1"/>
              <a:t>và</a:t>
            </a:r>
            <a:r>
              <a:rPr lang="en-US" dirty="0"/>
              <a:t> 12 dung </a:t>
            </a:r>
            <a:r>
              <a:rPr lang="en-US" dirty="0" err="1"/>
              <a:t>chung</a:t>
            </a:r>
            <a:r>
              <a:rPr lang="en-US" dirty="0"/>
              <a:t> slide 12</a:t>
            </a:r>
          </a:p>
        </p:txBody>
      </p:sp>
    </p:spTree>
    <p:extLst>
      <p:ext uri="{BB962C8B-B14F-4D97-AF65-F5344CB8AC3E}">
        <p14:creationId xmlns:p14="http://schemas.microsoft.com/office/powerpoint/2010/main" val="388011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heel(1)">
                                      <p:cBhvr>
                                        <p:cTn id="10" dur="20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heel(1)">
                                      <p:cBhvr>
                                        <p:cTn id="18" dur="20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heel(1)">
                                      <p:cBhvr>
                                        <p:cTn id="26" dur="20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heel(1)">
                                      <p:cBhvr>
                                        <p:cTn id="31" dur="2000"/>
                                        <p:tgtEl>
                                          <p:spTgt spid="11"/>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heel(1)">
                                      <p:cBhvr>
                                        <p:cTn id="34" dur="20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heel(1)">
                                      <p:cBhvr>
                                        <p:cTn id="39" dur="2000"/>
                                        <p:tgtEl>
                                          <p:spTgt spid="10"/>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heel(1)">
                                      <p:cBhvr>
                                        <p:cTn id="42" dur="20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heel(1)">
                                      <p:cBhvr>
                                        <p:cTn id="47" dur="2000"/>
                                        <p:tgtEl>
                                          <p:spTgt spid="9"/>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heel(1)">
                                      <p:cBhvr>
                                        <p:cTn id="50" dur="20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heel(1)">
                                      <p:cBhvr>
                                        <p:cTn id="55" dur="2000"/>
                                        <p:tgtEl>
                                          <p:spTgt spid="22"/>
                                        </p:tgtEl>
                                      </p:cBhvr>
                                    </p:animEffect>
                                  </p:childTnLst>
                                </p:cTn>
                              </p:par>
                              <p:par>
                                <p:cTn id="56" presetID="21" presetClass="entr" presetSubtype="1"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heel(1)">
                                      <p:cBhvr>
                                        <p:cTn id="58"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16"/>
                </p:tgtEl>
              </p:cMediaNode>
            </p:audio>
            <p:audio>
              <p:cMediaNode vol="80000">
                <p:cTn id="60" fill="hold" display="0">
                  <p:stCondLst>
                    <p:cond delay="indefinite"/>
                  </p:stCondLst>
                  <p:endCondLst>
                    <p:cond evt="onStopAudio" delay="0">
                      <p:tgtEl>
                        <p:sldTgt/>
                      </p:tgtEl>
                    </p:cond>
                  </p:endCondLst>
                </p:cTn>
                <p:tgtEl>
                  <p:spTgt spid="17"/>
                </p:tgtEl>
              </p:cMediaNode>
            </p:audio>
            <p:audio>
              <p:cMediaNode vol="80000">
                <p:cTn id="61" fill="hold" display="0">
                  <p:stCondLst>
                    <p:cond delay="indefinite"/>
                  </p:stCondLst>
                  <p:endCondLst>
                    <p:cond evt="onStopAudio" delay="0">
                      <p:tgtEl>
                        <p:sldTgt/>
                      </p:tgtEl>
                    </p:cond>
                  </p:endCondLst>
                </p:cTn>
                <p:tgtEl>
                  <p:spTgt spid="18"/>
                </p:tgtEl>
              </p:cMediaNode>
            </p:audio>
            <p:audio>
              <p:cMediaNode vol="80000">
                <p:cTn id="62" fill="hold" display="0">
                  <p:stCondLst>
                    <p:cond delay="indefinite"/>
                  </p:stCondLst>
                  <p:endCondLst>
                    <p:cond evt="onStopAudio" delay="0">
                      <p:tgtEl>
                        <p:sldTgt/>
                      </p:tgtEl>
                    </p:cond>
                  </p:endCondLst>
                </p:cTn>
                <p:tgtEl>
                  <p:spTgt spid="19"/>
                </p:tgtEl>
              </p:cMediaNode>
            </p:audio>
            <p:audio>
              <p:cMediaNode vol="80000">
                <p:cTn id="63" fill="hold" display="0">
                  <p:stCondLst>
                    <p:cond delay="indefinite"/>
                  </p:stCondLst>
                  <p:endCondLst>
                    <p:cond evt="onStopAudio" delay="0">
                      <p:tgtEl>
                        <p:sldTgt/>
                      </p:tgtEl>
                    </p:cond>
                  </p:endCondLst>
                </p:cTn>
                <p:tgtEl>
                  <p:spTgt spid="20"/>
                </p:tgtEl>
              </p:cMediaNode>
            </p:audio>
            <p:audio>
              <p:cMediaNode vol="80000">
                <p:cTn id="64" fill="hold" display="0">
                  <p:stCondLst>
                    <p:cond delay="indefinite"/>
                  </p:stCondLst>
                  <p:endCondLst>
                    <p:cond evt="onStopAudio" delay="0">
                      <p:tgtEl>
                        <p:sldTgt/>
                      </p:tgtEl>
                    </p:cond>
                  </p:endCondLst>
                </p:cTn>
                <p:tgtEl>
                  <p:spTgt spid="21"/>
                </p:tgtEl>
              </p:cMediaNode>
            </p:audio>
            <p:audio>
              <p:cMediaNode vol="80000">
                <p:cTn id="65" fill="hold" display="0">
                  <p:stCondLst>
                    <p:cond delay="indefinite"/>
                  </p:stCondLst>
                  <p:endCondLst>
                    <p:cond evt="onStopAudio" delay="0">
                      <p:tgtEl>
                        <p:sldTgt/>
                      </p:tgtEl>
                    </p:cond>
                  </p:endCondLst>
                </p:cTn>
                <p:tgtEl>
                  <p:spTgt spid="3"/>
                </p:tgtEl>
              </p:cMediaNode>
            </p:audio>
            <p:seq concurrent="1" nextAc="seek">
              <p:cTn id="66" restart="whenNotActive" fill="hold" evtFilter="cancelBubble" nodeType="interactiveSeq">
                <p:stCondLst>
                  <p:cond evt="onClick" delay="0">
                    <p:tgtEl>
                      <p:spTgt spid="14"/>
                    </p:tgtEl>
                  </p:cond>
                </p:stCondLst>
                <p:endSync evt="end" delay="0">
                  <p:rtn val="all"/>
                </p:endSync>
                <p:childTnLst>
                  <p:par>
                    <p:cTn id="67" fill="hold">
                      <p:stCondLst>
                        <p:cond delay="0"/>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4296" fill="hold"/>
                                        <p:tgtEl>
                                          <p:spTgt spid="3"/>
                                        </p:tgtEl>
                                      </p:cBhvr>
                                    </p:cmd>
                                  </p:childTnLst>
                                </p:cTn>
                              </p:par>
                            </p:childTnLst>
                          </p:cTn>
                        </p:par>
                      </p:childTnLst>
                    </p:cTn>
                  </p:par>
                </p:childTnLst>
              </p:cTn>
              <p:nextCondLst>
                <p:cond evt="onClick" delay="0">
                  <p:tgtEl>
                    <p:spTgt spid="14"/>
                  </p:tgtEl>
                </p:cond>
              </p:nextCondLst>
            </p:seq>
            <p:audio>
              <p:cMediaNode vol="80000">
                <p:cTn id="71" fill="hold" display="0">
                  <p:stCondLst>
                    <p:cond delay="indefinite"/>
                  </p:stCondLst>
                  <p:endCondLst>
                    <p:cond evt="onStopAudio" delay="0">
                      <p:tgtEl>
                        <p:sldTgt/>
                      </p:tgtEl>
                    </p:cond>
                  </p:endCondLst>
                </p:cTn>
                <p:tgtEl>
                  <p:spTgt spid="4"/>
                </p:tgtEl>
              </p:cMediaNode>
            </p:audio>
            <p:seq concurrent="1" nextAc="seek">
              <p:cTn id="72" restart="whenNotActive" fill="hold" evtFilter="cancelBubble" nodeType="interactiveSeq">
                <p:stCondLst>
                  <p:cond evt="onClick" delay="0">
                    <p:tgtEl>
                      <p:spTgt spid="13"/>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4104" fill="hold"/>
                                        <p:tgtEl>
                                          <p:spTgt spid="4"/>
                                        </p:tgtEl>
                                      </p:cBhvr>
                                    </p:cmd>
                                  </p:childTnLst>
                                </p:cTn>
                              </p:par>
                            </p:childTnLst>
                          </p:cTn>
                        </p:par>
                      </p:childTnLst>
                    </p:cTn>
                  </p:par>
                </p:childTnLst>
              </p:cTn>
              <p:nextCondLst>
                <p:cond evt="onClick" delay="0">
                  <p:tgtEl>
                    <p:spTgt spid="13"/>
                  </p:tgtEl>
                </p:cond>
              </p:nextCondLst>
            </p:seq>
            <p:audio>
              <p:cMediaNode vol="80000">
                <p:cTn id="77" fill="hold" display="0">
                  <p:stCondLst>
                    <p:cond delay="indefinite"/>
                  </p:stCondLst>
                  <p:endCondLst>
                    <p:cond evt="onStopAudio" delay="0">
                      <p:tgtEl>
                        <p:sldTgt/>
                      </p:tgtEl>
                    </p:cond>
                  </p:endCondLst>
                </p:cTn>
                <p:tgtEl>
                  <p:spTgt spid="5"/>
                </p:tgtEl>
              </p:cMediaNode>
            </p:audio>
            <p:seq concurrent="1" nextAc="seek">
              <p:cTn id="78" restart="whenNotActive" fill="hold" evtFilter="cancelBubble" nodeType="interactiveSeq">
                <p:stCondLst>
                  <p:cond evt="onClick" delay="0">
                    <p:tgtEl>
                      <p:spTgt spid="12"/>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clickEffect">
                                  <p:stCondLst>
                                    <p:cond delay="0"/>
                                  </p:stCondLst>
                                  <p:childTnLst>
                                    <p:cmd type="call" cmd="playFrom(0.0)">
                                      <p:cBhvr>
                                        <p:cTn id="82" dur="4560" fill="hold"/>
                                        <p:tgtEl>
                                          <p:spTgt spid="5"/>
                                        </p:tgtEl>
                                      </p:cBhvr>
                                    </p:cmd>
                                  </p:childTnLst>
                                </p:cTn>
                              </p:par>
                            </p:childTnLst>
                          </p:cTn>
                        </p:par>
                      </p:childTnLst>
                    </p:cTn>
                  </p:par>
                </p:childTnLst>
              </p:cTn>
              <p:nextCondLst>
                <p:cond evt="onClick" delay="0">
                  <p:tgtEl>
                    <p:spTgt spid="12"/>
                  </p:tgtEl>
                </p:cond>
              </p:nextCondLst>
            </p:seq>
            <p:audio>
              <p:cMediaNode vol="80000">
                <p:cTn id="83" fill="hold" display="0">
                  <p:stCondLst>
                    <p:cond delay="indefinite"/>
                  </p:stCondLst>
                  <p:endCondLst>
                    <p:cond evt="onStopAudio" delay="0">
                      <p:tgtEl>
                        <p:sldTgt/>
                      </p:tgtEl>
                    </p:cond>
                  </p:endCondLst>
                </p:cTn>
                <p:tgtEl>
                  <p:spTgt spid="6"/>
                </p:tgtEl>
              </p:cMediaNode>
            </p:audio>
            <p:seq concurrent="1" nextAc="seek">
              <p:cTn id="84" restart="whenNotActive" fill="hold" evtFilter="cancelBubble" nodeType="interactiveSeq">
                <p:stCondLst>
                  <p:cond evt="onClick" delay="0">
                    <p:tgtEl>
                      <p:spTgt spid="22"/>
                    </p:tgtEl>
                  </p:cond>
                </p:stCondLst>
                <p:endSync evt="end" delay="0">
                  <p:rtn val="all"/>
                </p:endSync>
                <p:childTnLst>
                  <p:par>
                    <p:cTn id="85" fill="hold">
                      <p:stCondLst>
                        <p:cond delay="0"/>
                      </p:stCondLst>
                      <p:childTnLst>
                        <p:par>
                          <p:cTn id="86" fill="hold">
                            <p:stCondLst>
                              <p:cond delay="0"/>
                            </p:stCondLst>
                            <p:childTnLst>
                              <p:par>
                                <p:cTn id="87" presetID="1" presetClass="mediacall" presetSubtype="0" fill="hold" nodeType="clickEffect">
                                  <p:stCondLst>
                                    <p:cond delay="0"/>
                                  </p:stCondLst>
                                  <p:childTnLst>
                                    <p:cmd type="call" cmd="playFrom(0.0)">
                                      <p:cBhvr>
                                        <p:cTn id="88" dur="5040" fill="hold"/>
                                        <p:tgtEl>
                                          <p:spTgt spid="6"/>
                                        </p:tgtEl>
                                      </p:cBhvr>
                                    </p:cmd>
                                  </p:childTnLst>
                                </p:cTn>
                              </p:par>
                            </p:childTnLst>
                          </p:cTn>
                        </p:par>
                      </p:childTnLst>
                    </p:cTn>
                  </p:par>
                </p:childTnLst>
              </p:cTn>
              <p:nextCondLst>
                <p:cond evt="onClick" delay="0">
                  <p:tgtEl>
                    <p:spTgt spid="22"/>
                  </p:tgtEl>
                </p:cond>
              </p:nextCondLst>
            </p:seq>
            <p:audio>
              <p:cMediaNode vol="80000">
                <p:cTn id="89" fill="hold" display="0">
                  <p:stCondLst>
                    <p:cond delay="indefinite"/>
                  </p:stCondLst>
                  <p:endCondLst>
                    <p:cond evt="onStopAudio" delay="0">
                      <p:tgtEl>
                        <p:sldTgt/>
                      </p:tgtEl>
                    </p:cond>
                  </p:endCondLst>
                </p:cTn>
                <p:tgtEl>
                  <p:spTgt spid="7"/>
                </p:tgtEl>
              </p:cMediaNode>
            </p:audio>
            <p:seq concurrent="1" nextAc="seek">
              <p:cTn id="90" restart="whenNotActive" fill="hold" evtFilter="cancelBubble" nodeType="interactiveSeq">
                <p:stCondLst>
                  <p:cond evt="onClick" delay="0">
                    <p:tgtEl>
                      <p:spTgt spid="11"/>
                    </p:tgtEl>
                  </p:cond>
                </p:stCondLst>
                <p:endSync evt="end" delay="0">
                  <p:rtn val="all"/>
                </p:endSync>
                <p:childTnLst>
                  <p:par>
                    <p:cTn id="91" fill="hold">
                      <p:stCondLst>
                        <p:cond delay="0"/>
                      </p:stCondLst>
                      <p:childTnLst>
                        <p:par>
                          <p:cTn id="92" fill="hold">
                            <p:stCondLst>
                              <p:cond delay="0"/>
                            </p:stCondLst>
                            <p:childTnLst>
                              <p:par>
                                <p:cTn id="93" presetID="1" presetClass="mediacall" presetSubtype="0" fill="hold" nodeType="clickEffect">
                                  <p:stCondLst>
                                    <p:cond delay="0"/>
                                  </p:stCondLst>
                                  <p:childTnLst>
                                    <p:cmd type="call" cmd="playFrom(0.0)">
                                      <p:cBhvr>
                                        <p:cTn id="94" dur="4464" fill="hold"/>
                                        <p:tgtEl>
                                          <p:spTgt spid="7"/>
                                        </p:tgtEl>
                                      </p:cBhvr>
                                    </p:cmd>
                                  </p:childTnLst>
                                </p:cTn>
                              </p:par>
                            </p:childTnLst>
                          </p:cTn>
                        </p:par>
                      </p:childTnLst>
                    </p:cTn>
                  </p:par>
                </p:childTnLst>
              </p:cTn>
              <p:nextCondLst>
                <p:cond evt="onClick" delay="0">
                  <p:tgtEl>
                    <p:spTgt spid="11"/>
                  </p:tgtEl>
                </p:cond>
              </p:nextCondLst>
            </p:seq>
            <p:audio>
              <p:cMediaNode vol="80000">
                <p:cTn id="95" fill="hold" display="0">
                  <p:stCondLst>
                    <p:cond delay="indefinite"/>
                  </p:stCondLst>
                  <p:endCondLst>
                    <p:cond evt="onStopAudio" delay="0">
                      <p:tgtEl>
                        <p:sldTgt/>
                      </p:tgtEl>
                    </p:cond>
                  </p:endCondLst>
                </p:cTn>
                <p:tgtEl>
                  <p:spTgt spid="8"/>
                </p:tgtEl>
              </p:cMediaNode>
            </p:audio>
            <p:seq concurrent="1" nextAc="seek">
              <p:cTn id="96" restart="whenNotActive" fill="hold" evtFilter="cancelBubble" nodeType="interactiveSeq">
                <p:stCondLst>
                  <p:cond evt="onClick" delay="0">
                    <p:tgtEl>
                      <p:spTgt spid="10"/>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clickEffect">
                                  <p:stCondLst>
                                    <p:cond delay="0"/>
                                  </p:stCondLst>
                                  <p:childTnLst>
                                    <p:cmd type="call" cmd="playFrom(0.0)">
                                      <p:cBhvr>
                                        <p:cTn id="100" dur="5304" fill="hold"/>
                                        <p:tgtEl>
                                          <p:spTgt spid="8"/>
                                        </p:tgtEl>
                                      </p:cBhvr>
                                    </p:cmd>
                                  </p:childTnLst>
                                </p:cTn>
                              </p:par>
                            </p:childTnLst>
                          </p:cTn>
                        </p:par>
                      </p:childTnLst>
                    </p:cTn>
                  </p:par>
                </p:childTnLst>
              </p:cTn>
              <p:nextCondLst>
                <p:cond evt="onClick" delay="0">
                  <p:tgtEl>
                    <p:spTgt spid="10"/>
                  </p:tgtEl>
                </p:cond>
              </p:nextCondLst>
            </p:seq>
            <p:audio>
              <p:cMediaNode vol="80000">
                <p:cTn id="101" fill="hold" display="0">
                  <p:stCondLst>
                    <p:cond delay="indefinite"/>
                  </p:stCondLst>
                  <p:endCondLst>
                    <p:cond evt="onStopAudio" delay="0">
                      <p:tgtEl>
                        <p:sldTgt/>
                      </p:tgtEl>
                    </p:cond>
                  </p:endCondLst>
                </p:cTn>
                <p:tgtEl>
                  <p:spTgt spid="23"/>
                </p:tgtEl>
              </p:cMediaNode>
            </p:audio>
            <p:seq concurrent="1" nextAc="seek">
              <p:cTn id="102" restart="whenNotActive" fill="hold" evtFilter="cancelBubble" nodeType="interactiveSeq">
                <p:stCondLst>
                  <p:cond evt="onClick" delay="0">
                    <p:tgtEl>
                      <p:spTgt spid="9"/>
                    </p:tgtEl>
                  </p:cond>
                </p:stCondLst>
                <p:endSync evt="end" delay="0">
                  <p:rtn val="all"/>
                </p:endSync>
                <p:childTnLst>
                  <p:par>
                    <p:cTn id="103" fill="hold">
                      <p:stCondLst>
                        <p:cond delay="0"/>
                      </p:stCondLst>
                      <p:childTnLst>
                        <p:par>
                          <p:cTn id="104" fill="hold">
                            <p:stCondLst>
                              <p:cond delay="0"/>
                            </p:stCondLst>
                            <p:childTnLst>
                              <p:par>
                                <p:cTn id="105" presetID="1" presetClass="mediacall" presetSubtype="0" fill="hold" nodeType="clickEffect">
                                  <p:stCondLst>
                                    <p:cond delay="0"/>
                                  </p:stCondLst>
                                  <p:childTnLst>
                                    <p:cmd type="call" cmd="playFrom(0.0)">
                                      <p:cBhvr>
                                        <p:cTn id="106" dur="4392" fill="hold"/>
                                        <p:tgtEl>
                                          <p:spTgt spid="23"/>
                                        </p:tgtEl>
                                      </p:cBhvr>
                                    </p:cmd>
                                  </p:childTnLst>
                                </p:cTn>
                              </p:par>
                            </p:childTnLst>
                          </p:cTn>
                        </p:par>
                      </p:childTnLst>
                    </p:cTn>
                  </p:par>
                </p:childTnLst>
              </p:cTn>
              <p:nextCondLst>
                <p:cond evt="onClick" delay="0">
                  <p:tgtEl>
                    <p:spTgt spid="9"/>
                  </p:tgtEl>
                </p:cond>
              </p:nextCondLst>
            </p:seq>
          </p:childTnLst>
        </p:cTn>
      </p:par>
    </p:tnLst>
    <p:bldLst>
      <p:bldP spid="9" grpId="0" animBg="1"/>
      <p:bldP spid="10" grpId="0" animBg="1"/>
      <p:bldP spid="11" grpId="0" animBg="1"/>
      <p:bldP spid="12" grpId="0" animBg="1"/>
      <p:bldP spid="13" grpId="0" animBg="1"/>
      <p:bldP spid="14" grpId="0" animBg="1"/>
      <p:bldP spid="22" grpId="0" animBg="1"/>
      <p:bldP spid="24" grpId="0" animBg="1"/>
      <p:bldP spid="25" grpId="0" animBg="1"/>
      <p:bldP spid="26" grpId="0" animBg="1"/>
      <p:bldP spid="27" grpId="0" animBg="1"/>
      <p:bldP spid="28" grpId="0" animBg="1"/>
      <p:bldP spid="29" grpId="0"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0226" y="685611"/>
            <a:ext cx="11100315"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rPr>
              <a:t>Work in pairs. Look, say and write the English words. </a:t>
            </a:r>
          </a:p>
        </p:txBody>
      </p:sp>
      <p:sp>
        <p:nvSpPr>
          <p:cNvPr id="9" name="TextBox 8"/>
          <p:cNvSpPr txBox="1"/>
          <p:nvPr/>
        </p:nvSpPr>
        <p:spPr>
          <a:xfrm>
            <a:off x="470714" y="5040584"/>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vi-VN" sz="3200" dirty="0">
                <a:solidFill>
                  <a:srgbClr val="FF0000"/>
                </a:solidFill>
                <a:latin typeface="Calibri" panose="020F0502020204030204" pitchFamily="34" charset="0"/>
                <a:cs typeface="Calibri" panose="020F0502020204030204" pitchFamily="34" charset="0"/>
              </a:rPr>
              <a:t>/</a:t>
            </a:r>
            <a:r>
              <a:rPr lang="en-US" sz="3200" dirty="0" err="1">
                <a:solidFill>
                  <a:srgbClr val="FF0000"/>
                </a:solidFill>
                <a:latin typeface="Calibri" panose="020F0502020204030204" pitchFamily="34" charset="0"/>
                <a:cs typeface="Calibri" panose="020F0502020204030204" pitchFamily="34" charset="0"/>
              </a:rPr>
              <a:t>rɪˈliːvd</a:t>
            </a:r>
            <a:r>
              <a:rPr lang="vi-VN" sz="3200" dirty="0">
                <a:solidFill>
                  <a:srgbClr val="FF0000"/>
                </a:solidFill>
                <a:latin typeface="Calibri" panose="020F0502020204030204" pitchFamily="34" charset="0"/>
                <a:cs typeface="Calibri" panose="020F0502020204030204" pitchFamily="34" charset="0"/>
              </a:rPr>
              <a:t>/ </a:t>
            </a:r>
            <a:r>
              <a:rPr lang="en-US" sz="3200" dirty="0">
                <a:solidFill>
                  <a:srgbClr val="FF0000"/>
                </a:solidFill>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cảm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thấy</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nhẹ</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nhõm</a:t>
            </a:r>
            <a:r>
              <a:rPr lang="en-US" sz="3200" dirty="0">
                <a:latin typeface="Calibri" panose="020F0502020204030204" pitchFamily="34" charset="0"/>
                <a:cs typeface="Calibri" panose="020F0502020204030204" pitchFamily="34" charset="0"/>
              </a:rPr>
              <a:t> 	</a:t>
            </a:r>
            <a:r>
              <a:rPr lang="en-US" sz="3200" dirty="0"/>
              <a:t> _____________</a:t>
            </a:r>
            <a:endParaRPr lang="en-US" sz="3200" i="1" dirty="0">
              <a:solidFill>
                <a:srgbClr val="0070C0"/>
              </a:solidFill>
              <a:latin typeface="Calibri" panose="020F0502020204030204" pitchFamily="34" charset="0"/>
              <a:cs typeface="Calibri" panose="020F0502020204030204" pitchFamily="34" charset="0"/>
            </a:endParaRPr>
          </a:p>
        </p:txBody>
      </p:sp>
      <p:sp>
        <p:nvSpPr>
          <p:cNvPr id="10" name="TextBox 9"/>
          <p:cNvSpPr txBox="1"/>
          <p:nvPr/>
        </p:nvSpPr>
        <p:spPr>
          <a:xfrm>
            <a:off x="480048" y="4307978"/>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vi-VN" sz="3200" dirty="0">
                <a:solidFill>
                  <a:srgbClr val="FF0000"/>
                </a:solidFill>
                <a:latin typeface="Calibri" panose="020F0502020204030204" pitchFamily="34" charset="0"/>
                <a:cs typeface="Calibri" panose="020F0502020204030204" pitchFamily="34" charset="0"/>
              </a:rPr>
              <a:t>/</a:t>
            </a:r>
            <a:r>
              <a:rPr lang="en-US" sz="3200" dirty="0" err="1">
                <a:solidFill>
                  <a:srgbClr val="FF0000"/>
                </a:solidFill>
              </a:rPr>
              <a:t>riˈækt</a:t>
            </a:r>
            <a:r>
              <a:rPr lang="vi-VN" sz="3200" dirty="0">
                <a:solidFill>
                  <a:srgbClr val="FF0000"/>
                </a:solidFill>
                <a:latin typeface="Calibri" panose="020F0502020204030204" pitchFamily="34" charset="0"/>
                <a:cs typeface="Calibri" panose="020F0502020204030204" pitchFamily="34" charset="0"/>
              </a:rPr>
              <a:t>/ </a:t>
            </a:r>
            <a:r>
              <a:rPr lang="en-US" sz="3200" dirty="0">
                <a:solidFill>
                  <a:srgbClr val="FF0000"/>
                </a:solidFill>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phản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ứng</a:t>
            </a:r>
            <a:r>
              <a:rPr lang="en-US" sz="3200" dirty="0">
                <a:latin typeface="Calibri" panose="020F0502020204030204" pitchFamily="34" charset="0"/>
                <a:cs typeface="Calibri" panose="020F0502020204030204" pitchFamily="34" charset="0"/>
              </a:rPr>
              <a:t> 	</a:t>
            </a:r>
            <a:r>
              <a:rPr lang="en-US" sz="3200" dirty="0"/>
              <a:t> _____________</a:t>
            </a:r>
            <a:endParaRPr lang="en-US" sz="3200" i="1" dirty="0">
              <a:latin typeface="Calibri" panose="020F0502020204030204" pitchFamily="34" charset="0"/>
              <a:cs typeface="Calibri" panose="020F0502020204030204" pitchFamily="34" charset="0"/>
            </a:endParaRPr>
          </a:p>
        </p:txBody>
      </p:sp>
      <p:sp>
        <p:nvSpPr>
          <p:cNvPr id="11" name="TextBox 10"/>
          <p:cNvSpPr txBox="1"/>
          <p:nvPr/>
        </p:nvSpPr>
        <p:spPr>
          <a:xfrm>
            <a:off x="480049" y="3646602"/>
            <a:ext cx="11371226"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dirty="0">
                <a:solidFill>
                  <a:srgbClr val="FF0000"/>
                </a:solidFill>
              </a:rPr>
              <a:t>/ˈ</a:t>
            </a:r>
            <a:r>
              <a:rPr lang="en-US" sz="3200" dirty="0" err="1">
                <a:solidFill>
                  <a:srgbClr val="FF0000"/>
                </a:solidFill>
              </a:rPr>
              <a:t>ɡreɪtfəl</a:t>
            </a:r>
            <a:r>
              <a:rPr lang="en-US" sz="3200" dirty="0">
                <a:solidFill>
                  <a:srgbClr val="FF0000"/>
                </a:solidFill>
              </a:rPr>
              <a:t>/ 		</a:t>
            </a:r>
            <a:r>
              <a:rPr lang="en-US" sz="3200" dirty="0" err="1"/>
              <a:t>biết</a:t>
            </a:r>
            <a:r>
              <a:rPr lang="en-US" sz="3200" dirty="0"/>
              <a:t> </a:t>
            </a:r>
            <a:r>
              <a:rPr lang="en-US" sz="3200" dirty="0" err="1"/>
              <a:t>ơn</a:t>
            </a:r>
            <a:r>
              <a:rPr lang="en-US" sz="3200" dirty="0"/>
              <a:t> 	 _____________</a:t>
            </a:r>
            <a:endParaRPr lang="en-US" sz="3200" i="1" dirty="0">
              <a:solidFill>
                <a:srgbClr val="0070C0"/>
              </a:solidFill>
            </a:endParaRPr>
          </a:p>
        </p:txBody>
      </p:sp>
      <p:sp>
        <p:nvSpPr>
          <p:cNvPr id="12" name="TextBox 11"/>
          <p:cNvSpPr txBox="1"/>
          <p:nvPr/>
        </p:nvSpPr>
        <p:spPr>
          <a:xfrm>
            <a:off x="452974" y="2927577"/>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dirty="0">
                <a:solidFill>
                  <a:srgbClr val="FF0000"/>
                </a:solidFill>
              </a:rPr>
              <a:t>/</a:t>
            </a:r>
            <a:r>
              <a:rPr lang="en-US" sz="3200" dirty="0" err="1">
                <a:solidFill>
                  <a:srgbClr val="FF0000"/>
                </a:solidFill>
              </a:rPr>
              <a:t>dɪˈprest</a:t>
            </a:r>
            <a:r>
              <a:rPr lang="en-US" sz="3200" dirty="0">
                <a:solidFill>
                  <a:srgbClr val="FF0000"/>
                </a:solidFill>
              </a:rPr>
              <a:t>/</a:t>
            </a:r>
            <a:r>
              <a:rPr lang="en-US" sz="3200" dirty="0"/>
              <a:t> 		</a:t>
            </a:r>
            <a:r>
              <a:rPr lang="en-US" sz="3200" dirty="0" err="1"/>
              <a:t>buồn</a:t>
            </a:r>
            <a:r>
              <a:rPr lang="en-US" sz="3200" dirty="0"/>
              <a:t> </a:t>
            </a:r>
            <a:r>
              <a:rPr lang="en-US" sz="3200" dirty="0" err="1"/>
              <a:t>rầu</a:t>
            </a:r>
            <a:r>
              <a:rPr lang="en-US" sz="3200" dirty="0"/>
              <a:t>, </a:t>
            </a:r>
            <a:r>
              <a:rPr lang="en-US" sz="3200" dirty="0" err="1"/>
              <a:t>chán</a:t>
            </a:r>
            <a:r>
              <a:rPr lang="en-US" sz="3200" dirty="0"/>
              <a:t> </a:t>
            </a:r>
            <a:r>
              <a:rPr lang="en-US" sz="3200" dirty="0" err="1"/>
              <a:t>nản</a:t>
            </a:r>
            <a:r>
              <a:rPr lang="en-US" sz="3200" dirty="0"/>
              <a:t> 	 _____________</a:t>
            </a:r>
            <a:endParaRPr lang="en-US" sz="3200" dirty="0">
              <a:cs typeface="Calibri" panose="020F0502020204030204" pitchFamily="34" charset="0"/>
            </a:endParaRPr>
          </a:p>
        </p:txBody>
      </p:sp>
      <p:sp>
        <p:nvSpPr>
          <p:cNvPr id="13" name="TextBox 12"/>
          <p:cNvSpPr txBox="1"/>
          <p:nvPr/>
        </p:nvSpPr>
        <p:spPr>
          <a:xfrm>
            <a:off x="470079" y="2243850"/>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vi-VN" sz="3200" dirty="0">
                <a:solidFill>
                  <a:srgbClr val="FF0000"/>
                </a:solidFill>
                <a:latin typeface="Calibri" panose="020F0502020204030204" pitchFamily="34" charset="0"/>
                <a:cs typeface="Calibri" panose="020F0502020204030204" pitchFamily="34" charset="0"/>
              </a:rPr>
              <a:t>/</a:t>
            </a:r>
            <a:r>
              <a:rPr lang="en-US" sz="3200" dirty="0">
                <a:solidFill>
                  <a:srgbClr val="FF0000"/>
                </a:solidFill>
                <a:latin typeface="Calibri" panose="020F0502020204030204" pitchFamily="34" charset="0"/>
                <a:cs typeface="Calibri" panose="020F0502020204030204" pitchFamily="34" charset="0"/>
              </a:rPr>
              <a:t>ˈ</a:t>
            </a:r>
            <a:r>
              <a:rPr lang="en-US" sz="3200" dirty="0" err="1">
                <a:solidFill>
                  <a:srgbClr val="FF0000"/>
                </a:solidFill>
                <a:latin typeface="Calibri" panose="020F0502020204030204" pitchFamily="34" charset="0"/>
                <a:cs typeface="Calibri" panose="020F0502020204030204" pitchFamily="34" charset="0"/>
              </a:rPr>
              <a:t>æŋkʃəs</a:t>
            </a:r>
            <a:r>
              <a:rPr lang="vi-VN" sz="3200" dirty="0">
                <a:solidFill>
                  <a:srgbClr val="FF0000"/>
                </a:solidFill>
                <a:latin typeface="Calibri" panose="020F0502020204030204" pitchFamily="34" charset="0"/>
                <a:cs typeface="Calibri" panose="020F0502020204030204" pitchFamily="34" charset="0"/>
              </a:rPr>
              <a:t>/</a:t>
            </a:r>
            <a:r>
              <a:rPr lang="en-US" sz="3200" dirty="0">
                <a:solidFill>
                  <a:srgbClr val="FF0000"/>
                </a:solidFill>
                <a:latin typeface="Calibri" panose="020F0502020204030204" pitchFamily="34" charset="0"/>
                <a:cs typeface="Calibri" panose="020F0502020204030204" pitchFamily="34" charset="0"/>
              </a:rPr>
              <a:t> </a:t>
            </a:r>
            <a:r>
              <a:rPr lang="en-US" sz="3200" dirty="0"/>
              <a:t>		lo </a:t>
            </a:r>
            <a:r>
              <a:rPr lang="en-US" sz="3200" dirty="0" err="1"/>
              <a:t>lắng</a:t>
            </a:r>
            <a:r>
              <a:rPr lang="en-US" sz="3200" dirty="0"/>
              <a:t> 	 _____________</a:t>
            </a:r>
            <a:endParaRPr lang="en-US" sz="3200" i="1" dirty="0">
              <a:solidFill>
                <a:srgbClr val="0070C0"/>
              </a:solidFill>
            </a:endParaRPr>
          </a:p>
        </p:txBody>
      </p:sp>
      <p:sp>
        <p:nvSpPr>
          <p:cNvPr id="14" name="TextBox 13"/>
          <p:cNvSpPr txBox="1"/>
          <p:nvPr/>
        </p:nvSpPr>
        <p:spPr>
          <a:xfrm>
            <a:off x="451418" y="1556235"/>
            <a:ext cx="11362534"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dirty="0">
                <a:solidFill>
                  <a:srgbClr val="FF0000"/>
                </a:solidFill>
              </a:rPr>
              <a:t>/</a:t>
            </a:r>
            <a:r>
              <a:rPr lang="en-US" sz="3200" dirty="0" err="1">
                <a:solidFill>
                  <a:srgbClr val="FF0000"/>
                </a:solidFill>
              </a:rPr>
              <a:t>əˈmeɪzd</a:t>
            </a:r>
            <a:r>
              <a:rPr lang="en-US" sz="3200" dirty="0">
                <a:solidFill>
                  <a:srgbClr val="FF0000"/>
                </a:solidFill>
              </a:rPr>
              <a:t>/ </a:t>
            </a:r>
            <a:r>
              <a:rPr lang="en-US" sz="3200" dirty="0"/>
              <a:t>		</a:t>
            </a:r>
            <a:r>
              <a:rPr lang="en-US" sz="3200" dirty="0" err="1"/>
              <a:t>kinh</a:t>
            </a:r>
            <a:r>
              <a:rPr lang="en-US" sz="3200" dirty="0"/>
              <a:t> </a:t>
            </a:r>
            <a:r>
              <a:rPr lang="en-US" sz="3200" dirty="0" err="1"/>
              <a:t>ngạc</a:t>
            </a:r>
            <a:r>
              <a:rPr lang="en-US" sz="3200" dirty="0"/>
              <a:t> 		_____________</a:t>
            </a:r>
            <a:endParaRPr lang="en-US" sz="3200" i="1" dirty="0">
              <a:solidFill>
                <a:srgbClr val="0070C0"/>
              </a:solidFill>
            </a:endParaRPr>
          </a:p>
        </p:txBody>
      </p:sp>
      <p:pic>
        <p:nvPicPr>
          <p:cNvPr id="16" name="avoid">
            <a:hlinkClick r:id="" action="ppaction://media"/>
            <a:extLst>
              <a:ext uri="{FF2B5EF4-FFF2-40B4-BE49-F238E27FC236}">
                <a16:creationId xmlns:a16="http://schemas.microsoft.com/office/drawing/2014/main" id="{2BA6CE5A-EF5B-F4E1-7330-91D94D79780B}"/>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11597624" y="785656"/>
            <a:ext cx="487363" cy="487362"/>
          </a:xfrm>
          <a:prstGeom prst="rect">
            <a:avLst/>
          </a:prstGeom>
        </p:spPr>
      </p:pic>
      <p:pic>
        <p:nvPicPr>
          <p:cNvPr id="17" name="carbohydrates">
            <a:hlinkClick r:id="" action="ppaction://media"/>
            <a:extLst>
              <a:ext uri="{FF2B5EF4-FFF2-40B4-BE49-F238E27FC236}">
                <a16:creationId xmlns:a16="http://schemas.microsoft.com/office/drawing/2014/main" id="{E7E3051D-F4B6-845C-2C7D-73749BD36A8E}"/>
              </a:ext>
            </a:extLst>
          </p:cNvPr>
          <p:cNvPicPr>
            <a:picLocks noChangeAspect="1"/>
          </p:cNvPicPr>
          <p:nvPr>
            <a:audioFile r:link="rId4"/>
            <p:extLst>
              <p:ext uri="{DAA4B4D4-6D71-4841-9C94-3DE7FCFB9230}">
                <p14:media xmlns:p14="http://schemas.microsoft.com/office/powerpoint/2010/main" r:embed="rId3"/>
              </p:ext>
            </p:extLst>
          </p:nvPr>
        </p:nvPicPr>
        <p:blipFill>
          <a:blip r:embed="rId29"/>
          <a:stretch>
            <a:fillRect/>
          </a:stretch>
        </p:blipFill>
        <p:spPr>
          <a:xfrm>
            <a:off x="11597623" y="793177"/>
            <a:ext cx="487363" cy="487363"/>
          </a:xfrm>
          <a:prstGeom prst="rect">
            <a:avLst/>
          </a:prstGeom>
        </p:spPr>
      </p:pic>
      <p:pic>
        <p:nvPicPr>
          <p:cNvPr id="18" name="dairy">
            <a:hlinkClick r:id="" action="ppaction://media"/>
            <a:extLst>
              <a:ext uri="{FF2B5EF4-FFF2-40B4-BE49-F238E27FC236}">
                <a16:creationId xmlns:a16="http://schemas.microsoft.com/office/drawing/2014/main" id="{C32A972D-1F4C-A290-A844-52140BB76343}"/>
              </a:ext>
            </a:extLst>
          </p:cNvPr>
          <p:cNvPicPr>
            <a:picLocks noChangeAspect="1"/>
          </p:cNvPicPr>
          <p:nvPr>
            <a:audioFile r:link="rId6"/>
            <p:extLst>
              <p:ext uri="{DAA4B4D4-6D71-4841-9C94-3DE7FCFB9230}">
                <p14:media xmlns:p14="http://schemas.microsoft.com/office/powerpoint/2010/main" r:embed="rId5"/>
              </p:ext>
            </p:extLst>
          </p:nvPr>
        </p:nvPicPr>
        <p:blipFill>
          <a:blip r:embed="rId29"/>
          <a:stretch>
            <a:fillRect/>
          </a:stretch>
        </p:blipFill>
        <p:spPr>
          <a:xfrm>
            <a:off x="11597623" y="802161"/>
            <a:ext cx="487363" cy="487362"/>
          </a:xfrm>
          <a:prstGeom prst="rect">
            <a:avLst/>
          </a:prstGeom>
        </p:spPr>
      </p:pic>
      <p:pic>
        <p:nvPicPr>
          <p:cNvPr id="19" name="limit">
            <a:hlinkClick r:id="" action="ppaction://media"/>
            <a:extLst>
              <a:ext uri="{FF2B5EF4-FFF2-40B4-BE49-F238E27FC236}">
                <a16:creationId xmlns:a16="http://schemas.microsoft.com/office/drawing/2014/main" id="{BDBEE17A-C1CF-DDD1-B3B1-D37082B9A4BE}"/>
              </a:ext>
            </a:extLst>
          </p:cNvPr>
          <p:cNvPicPr>
            <a:picLocks noChangeAspect="1"/>
          </p:cNvPicPr>
          <p:nvPr>
            <a:audioFile r:link="rId8"/>
            <p:extLst>
              <p:ext uri="{DAA4B4D4-6D71-4841-9C94-3DE7FCFB9230}">
                <p14:media xmlns:p14="http://schemas.microsoft.com/office/powerpoint/2010/main" r:embed="rId7"/>
              </p:ext>
            </p:extLst>
          </p:nvPr>
        </p:nvPicPr>
        <p:blipFill>
          <a:blip r:embed="rId29"/>
          <a:stretch>
            <a:fillRect/>
          </a:stretch>
        </p:blipFill>
        <p:spPr>
          <a:xfrm>
            <a:off x="11597622" y="821630"/>
            <a:ext cx="487363" cy="487362"/>
          </a:xfrm>
          <a:prstGeom prst="rect">
            <a:avLst/>
          </a:prstGeom>
        </p:spPr>
      </p:pic>
      <p:pic>
        <p:nvPicPr>
          <p:cNvPr id="20" name="processed">
            <a:hlinkClick r:id="" action="ppaction://media"/>
            <a:extLst>
              <a:ext uri="{FF2B5EF4-FFF2-40B4-BE49-F238E27FC236}">
                <a16:creationId xmlns:a16="http://schemas.microsoft.com/office/drawing/2014/main" id="{84656FEF-6365-C4F0-444D-13CD1CDB0DA9}"/>
              </a:ext>
            </a:extLst>
          </p:cNvPr>
          <p:cNvPicPr>
            <a:picLocks noChangeAspect="1"/>
          </p:cNvPicPr>
          <p:nvPr>
            <a:audioFile r:link="rId10"/>
            <p:extLst>
              <p:ext uri="{DAA4B4D4-6D71-4841-9C94-3DE7FCFB9230}">
                <p14:media xmlns:p14="http://schemas.microsoft.com/office/powerpoint/2010/main" r:embed="rId9"/>
              </p:ext>
            </p:extLst>
          </p:nvPr>
        </p:nvPicPr>
        <p:blipFill>
          <a:blip r:embed="rId29"/>
          <a:stretch>
            <a:fillRect/>
          </a:stretch>
        </p:blipFill>
        <p:spPr>
          <a:xfrm>
            <a:off x="11607593" y="809682"/>
            <a:ext cx="487363" cy="487363"/>
          </a:xfrm>
          <a:prstGeom prst="rect">
            <a:avLst/>
          </a:prstGeom>
        </p:spPr>
      </p:pic>
      <p:pic>
        <p:nvPicPr>
          <p:cNvPr id="21" name="protein">
            <a:hlinkClick r:id="" action="ppaction://media"/>
            <a:extLst>
              <a:ext uri="{FF2B5EF4-FFF2-40B4-BE49-F238E27FC236}">
                <a16:creationId xmlns:a16="http://schemas.microsoft.com/office/drawing/2014/main" id="{8F83CDB0-4DF6-0F64-928E-CD1E4168AD13}"/>
              </a:ext>
            </a:extLst>
          </p:cNvPr>
          <p:cNvPicPr>
            <a:picLocks noChangeAspect="1"/>
          </p:cNvPicPr>
          <p:nvPr>
            <a:audioFile r:link="rId12"/>
            <p:extLst>
              <p:ext uri="{DAA4B4D4-6D71-4841-9C94-3DE7FCFB9230}">
                <p14:media xmlns:p14="http://schemas.microsoft.com/office/powerpoint/2010/main" r:embed="rId11"/>
              </p:ext>
            </p:extLst>
          </p:nvPr>
        </p:nvPicPr>
        <p:blipFill>
          <a:blip r:embed="rId29"/>
          <a:stretch>
            <a:fillRect/>
          </a:stretch>
        </p:blipFill>
        <p:spPr>
          <a:xfrm>
            <a:off x="11607593" y="803295"/>
            <a:ext cx="487363" cy="487363"/>
          </a:xfrm>
          <a:prstGeom prst="rect">
            <a:avLst/>
          </a:prstGeom>
        </p:spPr>
      </p:pic>
      <p:sp>
        <p:nvSpPr>
          <p:cNvPr id="15" name="Rectangle 14"/>
          <p:cNvSpPr/>
          <p:nvPr/>
        </p:nvSpPr>
        <p:spPr>
          <a:xfrm>
            <a:off x="11590487" y="429934"/>
            <a:ext cx="521573" cy="9050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5C05FD0-F62B-41D8-A8E4-D156CF3EC015}"/>
              </a:ext>
            </a:extLst>
          </p:cNvPr>
          <p:cNvSpPr txBox="1"/>
          <p:nvPr/>
        </p:nvSpPr>
        <p:spPr>
          <a:xfrm>
            <a:off x="480048" y="5701960"/>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vi-VN" sz="3200" dirty="0">
                <a:solidFill>
                  <a:srgbClr val="FF0000"/>
                </a:solidFill>
                <a:latin typeface="Calibri" panose="020F0502020204030204" pitchFamily="34" charset="0"/>
                <a:cs typeface="Calibri" panose="020F0502020204030204" pitchFamily="34" charset="0"/>
              </a:rPr>
              <a:t>/</a:t>
            </a:r>
            <a:r>
              <a:rPr lang="en-US" sz="3200" dirty="0" err="1">
                <a:solidFill>
                  <a:srgbClr val="FF0000"/>
                </a:solidFill>
                <a:latin typeface="Calibri" panose="020F0502020204030204" pitchFamily="34" charset="0"/>
                <a:cs typeface="Calibri" panose="020F0502020204030204" pitchFamily="34" charset="0"/>
              </a:rPr>
              <a:t>ɪmˈberəst</a:t>
            </a:r>
            <a:r>
              <a:rPr lang="vi-VN" sz="3200" dirty="0">
                <a:solidFill>
                  <a:srgbClr val="FF0000"/>
                </a:solidFill>
                <a:latin typeface="Calibri" panose="020F0502020204030204" pitchFamily="34" charset="0"/>
                <a:cs typeface="Calibri" panose="020F0502020204030204" pitchFamily="34" charset="0"/>
              </a:rPr>
              <a:t>/ </a:t>
            </a:r>
            <a:r>
              <a:rPr lang="en-US" sz="3200" dirty="0">
                <a:solidFill>
                  <a:srgbClr val="FF0000"/>
                </a:solidFill>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xấu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hổ</a:t>
            </a:r>
            <a:r>
              <a:rPr lang="en-US" sz="3200" dirty="0">
                <a:latin typeface="Calibri" panose="020F0502020204030204" pitchFamily="34" charset="0"/>
                <a:cs typeface="Calibri" panose="020F0502020204030204" pitchFamily="34" charset="0"/>
              </a:rPr>
              <a:t> 	</a:t>
            </a:r>
            <a:r>
              <a:rPr lang="en-US" sz="3200" dirty="0"/>
              <a:t> _____________</a:t>
            </a:r>
            <a:endParaRPr lang="en-US" sz="3200" i="1" dirty="0">
              <a:solidFill>
                <a:srgbClr val="0070C0"/>
              </a:solidFill>
              <a:latin typeface="Calibri" panose="020F0502020204030204" pitchFamily="34" charset="0"/>
              <a:cs typeface="Calibri" panose="020F0502020204030204" pitchFamily="34" charset="0"/>
            </a:endParaRPr>
          </a:p>
        </p:txBody>
      </p:sp>
      <p:pic>
        <p:nvPicPr>
          <p:cNvPr id="3" name="amazed">
            <a:hlinkClick r:id="" action="ppaction://media"/>
            <a:extLst>
              <a:ext uri="{FF2B5EF4-FFF2-40B4-BE49-F238E27FC236}">
                <a16:creationId xmlns:a16="http://schemas.microsoft.com/office/drawing/2014/main" id="{72880300-88DC-49EE-BFDB-2915BF99F49D}"/>
              </a:ext>
            </a:extLst>
          </p:cNvPr>
          <p:cNvPicPr>
            <a:picLocks noChangeAspect="1"/>
          </p:cNvPicPr>
          <p:nvPr>
            <a:audioFile r:link="rId14"/>
            <p:extLst>
              <p:ext uri="{DAA4B4D4-6D71-4841-9C94-3DE7FCFB9230}">
                <p14:media xmlns:p14="http://schemas.microsoft.com/office/powerpoint/2010/main" r:embed="rId13"/>
              </p:ext>
            </p:extLst>
          </p:nvPr>
        </p:nvPicPr>
        <p:blipFill>
          <a:blip r:embed="rId29">
            <a:lum bright="70000" contrast="-70000"/>
          </a:blip>
          <a:stretch>
            <a:fillRect/>
          </a:stretch>
        </p:blipFill>
        <p:spPr>
          <a:xfrm>
            <a:off x="4786465" y="7089399"/>
            <a:ext cx="487363" cy="487362"/>
          </a:xfrm>
          <a:prstGeom prst="rect">
            <a:avLst/>
          </a:prstGeom>
        </p:spPr>
      </p:pic>
      <p:pic>
        <p:nvPicPr>
          <p:cNvPr id="4" name="anxious">
            <a:hlinkClick r:id="" action="ppaction://media"/>
            <a:extLst>
              <a:ext uri="{FF2B5EF4-FFF2-40B4-BE49-F238E27FC236}">
                <a16:creationId xmlns:a16="http://schemas.microsoft.com/office/drawing/2014/main" id="{4446F8BD-BDC9-476F-9905-7297B9D08B98}"/>
              </a:ext>
            </a:extLst>
          </p:cNvPr>
          <p:cNvPicPr>
            <a:picLocks noChangeAspect="1"/>
          </p:cNvPicPr>
          <p:nvPr>
            <a:audioFile r:link="rId16"/>
            <p:extLst>
              <p:ext uri="{DAA4B4D4-6D71-4841-9C94-3DE7FCFB9230}">
                <p14:media xmlns:p14="http://schemas.microsoft.com/office/powerpoint/2010/main" r:embed="rId15"/>
              </p:ext>
            </p:extLst>
          </p:nvPr>
        </p:nvPicPr>
        <p:blipFill>
          <a:blip r:embed="rId29">
            <a:lum bright="70000" contrast="-70000"/>
          </a:blip>
          <a:stretch>
            <a:fillRect/>
          </a:stretch>
        </p:blipFill>
        <p:spPr>
          <a:xfrm>
            <a:off x="3843355" y="7091940"/>
            <a:ext cx="487363" cy="487363"/>
          </a:xfrm>
          <a:prstGeom prst="rect">
            <a:avLst/>
          </a:prstGeom>
        </p:spPr>
      </p:pic>
      <p:pic>
        <p:nvPicPr>
          <p:cNvPr id="5" name="depressed">
            <a:hlinkClick r:id="" action="ppaction://media"/>
            <a:extLst>
              <a:ext uri="{FF2B5EF4-FFF2-40B4-BE49-F238E27FC236}">
                <a16:creationId xmlns:a16="http://schemas.microsoft.com/office/drawing/2014/main" id="{0F7EBAAA-81FA-40DD-8E32-98466E50D17A}"/>
              </a:ext>
            </a:extLst>
          </p:cNvPr>
          <p:cNvPicPr>
            <a:picLocks noChangeAspect="1"/>
          </p:cNvPicPr>
          <p:nvPr>
            <a:audioFile r:link="rId18"/>
            <p:extLst>
              <p:ext uri="{DAA4B4D4-6D71-4841-9C94-3DE7FCFB9230}">
                <p14:media xmlns:p14="http://schemas.microsoft.com/office/powerpoint/2010/main" r:embed="rId17"/>
              </p:ext>
            </p:extLst>
          </p:nvPr>
        </p:nvPicPr>
        <p:blipFill>
          <a:blip r:embed="rId29">
            <a:lum bright="70000" contrast="-70000"/>
          </a:blip>
          <a:stretch>
            <a:fillRect/>
          </a:stretch>
        </p:blipFill>
        <p:spPr>
          <a:xfrm>
            <a:off x="2948289" y="7153591"/>
            <a:ext cx="487362" cy="487363"/>
          </a:xfrm>
          <a:prstGeom prst="rect">
            <a:avLst/>
          </a:prstGeom>
        </p:spPr>
      </p:pic>
      <p:pic>
        <p:nvPicPr>
          <p:cNvPr id="6" name="embarrassed">
            <a:hlinkClick r:id="" action="ppaction://media"/>
            <a:extLst>
              <a:ext uri="{FF2B5EF4-FFF2-40B4-BE49-F238E27FC236}">
                <a16:creationId xmlns:a16="http://schemas.microsoft.com/office/drawing/2014/main" id="{02DEB6F0-C9B3-42D2-B7D2-8C850C8264C2}"/>
              </a:ext>
            </a:extLst>
          </p:cNvPr>
          <p:cNvPicPr>
            <a:picLocks noChangeAspect="1"/>
          </p:cNvPicPr>
          <p:nvPr>
            <a:audioFile r:link="rId20"/>
            <p:extLst>
              <p:ext uri="{DAA4B4D4-6D71-4841-9C94-3DE7FCFB9230}">
                <p14:media xmlns:p14="http://schemas.microsoft.com/office/powerpoint/2010/main" r:embed="rId19"/>
              </p:ext>
            </p:extLst>
          </p:nvPr>
        </p:nvPicPr>
        <p:blipFill>
          <a:blip r:embed="rId29">
            <a:lum bright="70000" contrast="-70000"/>
          </a:blip>
          <a:stretch>
            <a:fillRect/>
          </a:stretch>
        </p:blipFill>
        <p:spPr>
          <a:xfrm>
            <a:off x="5566206" y="7153592"/>
            <a:ext cx="487362" cy="487362"/>
          </a:xfrm>
          <a:prstGeom prst="rect">
            <a:avLst/>
          </a:prstGeom>
        </p:spPr>
      </p:pic>
      <p:pic>
        <p:nvPicPr>
          <p:cNvPr id="7" name="grateful">
            <a:hlinkClick r:id="" action="ppaction://media"/>
            <a:extLst>
              <a:ext uri="{FF2B5EF4-FFF2-40B4-BE49-F238E27FC236}">
                <a16:creationId xmlns:a16="http://schemas.microsoft.com/office/drawing/2014/main" id="{EF56A1CF-51FD-4D59-BFEB-AB7F43F5898F}"/>
              </a:ext>
            </a:extLst>
          </p:cNvPr>
          <p:cNvPicPr>
            <a:picLocks noChangeAspect="1"/>
          </p:cNvPicPr>
          <p:nvPr>
            <a:audioFile r:link="rId22"/>
            <p:extLst>
              <p:ext uri="{DAA4B4D4-6D71-4841-9C94-3DE7FCFB9230}">
                <p14:media xmlns:p14="http://schemas.microsoft.com/office/powerpoint/2010/main" r:embed="rId21"/>
              </p:ext>
            </p:extLst>
          </p:nvPr>
        </p:nvPicPr>
        <p:blipFill>
          <a:blip r:embed="rId29">
            <a:lum bright="70000" contrast="-70000"/>
          </a:blip>
          <a:stretch>
            <a:fillRect/>
          </a:stretch>
        </p:blipFill>
        <p:spPr>
          <a:xfrm>
            <a:off x="2052766" y="7120049"/>
            <a:ext cx="487362" cy="487362"/>
          </a:xfrm>
          <a:prstGeom prst="rect">
            <a:avLst/>
          </a:prstGeom>
        </p:spPr>
      </p:pic>
      <p:pic>
        <p:nvPicPr>
          <p:cNvPr id="8" name="react">
            <a:hlinkClick r:id="" action="ppaction://media"/>
            <a:extLst>
              <a:ext uri="{FF2B5EF4-FFF2-40B4-BE49-F238E27FC236}">
                <a16:creationId xmlns:a16="http://schemas.microsoft.com/office/drawing/2014/main" id="{FB09BDDC-D97D-4EF5-B948-0CDAFB797A2F}"/>
              </a:ext>
            </a:extLst>
          </p:cNvPr>
          <p:cNvPicPr>
            <a:picLocks noChangeAspect="1"/>
          </p:cNvPicPr>
          <p:nvPr>
            <a:audioFile r:link="rId24"/>
            <p:extLst>
              <p:ext uri="{DAA4B4D4-6D71-4841-9C94-3DE7FCFB9230}">
                <p14:media xmlns:p14="http://schemas.microsoft.com/office/powerpoint/2010/main" r:embed="rId23"/>
              </p:ext>
            </p:extLst>
          </p:nvPr>
        </p:nvPicPr>
        <p:blipFill>
          <a:blip r:embed="rId29">
            <a:lum bright="70000" contrast="-70000"/>
          </a:blip>
          <a:stretch>
            <a:fillRect/>
          </a:stretch>
        </p:blipFill>
        <p:spPr>
          <a:xfrm>
            <a:off x="166545" y="7095942"/>
            <a:ext cx="487362" cy="487363"/>
          </a:xfrm>
          <a:prstGeom prst="rect">
            <a:avLst/>
          </a:prstGeom>
        </p:spPr>
      </p:pic>
      <p:pic>
        <p:nvPicPr>
          <p:cNvPr id="23" name="relieved">
            <a:hlinkClick r:id="" action="ppaction://media"/>
            <a:extLst>
              <a:ext uri="{FF2B5EF4-FFF2-40B4-BE49-F238E27FC236}">
                <a16:creationId xmlns:a16="http://schemas.microsoft.com/office/drawing/2014/main" id="{B96DB299-C623-4B62-93BF-753E4518A3BF}"/>
              </a:ext>
            </a:extLst>
          </p:cNvPr>
          <p:cNvPicPr>
            <a:picLocks noChangeAspect="1"/>
          </p:cNvPicPr>
          <p:nvPr>
            <a:audioFile r:link="rId26"/>
            <p:extLst>
              <p:ext uri="{DAA4B4D4-6D71-4841-9C94-3DE7FCFB9230}">
                <p14:media xmlns:p14="http://schemas.microsoft.com/office/powerpoint/2010/main" r:embed="rId25"/>
              </p:ext>
            </p:extLst>
          </p:nvPr>
        </p:nvPicPr>
        <p:blipFill>
          <a:blip r:embed="rId29">
            <a:lum bright="70000" contrast="-70000"/>
          </a:blip>
          <a:stretch>
            <a:fillRect/>
          </a:stretch>
        </p:blipFill>
        <p:spPr>
          <a:xfrm>
            <a:off x="1109655" y="7120049"/>
            <a:ext cx="487363" cy="487362"/>
          </a:xfrm>
          <a:prstGeom prst="rect">
            <a:avLst/>
          </a:prstGeom>
        </p:spPr>
      </p:pic>
    </p:spTree>
    <p:extLst>
      <p:ext uri="{BB962C8B-B14F-4D97-AF65-F5344CB8AC3E}">
        <p14:creationId xmlns:p14="http://schemas.microsoft.com/office/powerpoint/2010/main" val="97751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heel(1)">
                                      <p:cBhvr>
                                        <p:cTn id="3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16"/>
                </p:tgtEl>
              </p:cMediaNode>
            </p:audio>
            <p:audio>
              <p:cMediaNode vol="80000">
                <p:cTn id="39" fill="hold" display="0">
                  <p:stCondLst>
                    <p:cond delay="indefinite"/>
                  </p:stCondLst>
                  <p:endCondLst>
                    <p:cond evt="onStopAudio" delay="0">
                      <p:tgtEl>
                        <p:sldTgt/>
                      </p:tgtEl>
                    </p:cond>
                  </p:endCondLst>
                </p:cTn>
                <p:tgtEl>
                  <p:spTgt spid="17"/>
                </p:tgtEl>
              </p:cMediaNode>
            </p:audio>
            <p:audio>
              <p:cMediaNode vol="80000">
                <p:cTn id="40" fill="hold" display="0">
                  <p:stCondLst>
                    <p:cond delay="indefinite"/>
                  </p:stCondLst>
                  <p:endCondLst>
                    <p:cond evt="onStopAudio" delay="0">
                      <p:tgtEl>
                        <p:sldTgt/>
                      </p:tgtEl>
                    </p:cond>
                  </p:endCondLst>
                </p:cTn>
                <p:tgtEl>
                  <p:spTgt spid="18"/>
                </p:tgtEl>
              </p:cMediaNode>
            </p:audio>
            <p:audio>
              <p:cMediaNode vol="80000">
                <p:cTn id="41" fill="hold" display="0">
                  <p:stCondLst>
                    <p:cond delay="indefinite"/>
                  </p:stCondLst>
                  <p:endCondLst>
                    <p:cond evt="onStopAudio" delay="0">
                      <p:tgtEl>
                        <p:sldTgt/>
                      </p:tgtEl>
                    </p:cond>
                  </p:endCondLst>
                </p:cTn>
                <p:tgtEl>
                  <p:spTgt spid="19"/>
                </p:tgtEl>
              </p:cMediaNode>
            </p:audio>
            <p:audio>
              <p:cMediaNode vol="80000">
                <p:cTn id="42" fill="hold" display="0">
                  <p:stCondLst>
                    <p:cond delay="indefinite"/>
                  </p:stCondLst>
                  <p:endCondLst>
                    <p:cond evt="onStopAudio" delay="0">
                      <p:tgtEl>
                        <p:sldTgt/>
                      </p:tgtEl>
                    </p:cond>
                  </p:endCondLst>
                </p:cTn>
                <p:tgtEl>
                  <p:spTgt spid="20"/>
                </p:tgtEl>
              </p:cMediaNode>
            </p:audio>
            <p:audio>
              <p:cMediaNode vol="80000">
                <p:cTn id="43" fill="hold" display="0">
                  <p:stCondLst>
                    <p:cond delay="indefinite"/>
                  </p:stCondLst>
                  <p:endCondLst>
                    <p:cond evt="onStopAudio" delay="0">
                      <p:tgtEl>
                        <p:sldTgt/>
                      </p:tgtEl>
                    </p:cond>
                  </p:endCondLst>
                </p:cTn>
                <p:tgtEl>
                  <p:spTgt spid="21"/>
                </p:tgtEl>
              </p:cMediaNode>
            </p:audio>
            <p:audio>
              <p:cMediaNode vol="80000">
                <p:cTn id="44" fill="hold" display="0">
                  <p:stCondLst>
                    <p:cond delay="indefinite"/>
                  </p:stCondLst>
                  <p:endCondLst>
                    <p:cond evt="onStopAudio" delay="0">
                      <p:tgtEl>
                        <p:sldTgt/>
                      </p:tgtEl>
                    </p:cond>
                  </p:endCondLst>
                </p:cTn>
                <p:tgtEl>
                  <p:spTgt spid="3"/>
                </p:tgtEl>
              </p:cMediaNode>
            </p:audio>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4296" fill="hold"/>
                                        <p:tgtEl>
                                          <p:spTgt spid="3"/>
                                        </p:tgtEl>
                                      </p:cBhvr>
                                    </p:cmd>
                                  </p:childTnLst>
                                </p:cTn>
                              </p:par>
                            </p:childTnLst>
                          </p:cTn>
                        </p:par>
                      </p:childTnLst>
                    </p:cTn>
                  </p:par>
                </p:childTnLst>
              </p:cTn>
              <p:nextCondLst>
                <p:cond evt="onClick" delay="0">
                  <p:tgtEl>
                    <p:spTgt spid="14"/>
                  </p:tgtEl>
                </p:cond>
              </p:nextCondLst>
            </p:seq>
            <p:audio>
              <p:cMediaNode vol="80000">
                <p:cTn id="50" fill="hold" display="0">
                  <p:stCondLst>
                    <p:cond delay="indefinite"/>
                  </p:stCondLst>
                  <p:endCondLst>
                    <p:cond evt="onStopAudio" delay="0">
                      <p:tgtEl>
                        <p:sldTgt/>
                      </p:tgtEl>
                    </p:cond>
                  </p:endCondLst>
                </p:cTn>
                <p:tgtEl>
                  <p:spTgt spid="4"/>
                </p:tgtEl>
              </p:cMediaNode>
            </p:audio>
            <p:seq concurrent="1" nextAc="seek">
              <p:cTn id="51" restart="whenNotActive" fill="hold" evtFilter="cancelBubble" nodeType="interactiveSeq">
                <p:stCondLst>
                  <p:cond evt="onClick" delay="0">
                    <p:tgtEl>
                      <p:spTgt spid="13"/>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4104" fill="hold"/>
                                        <p:tgtEl>
                                          <p:spTgt spid="4"/>
                                        </p:tgtEl>
                                      </p:cBhvr>
                                    </p:cmd>
                                  </p:childTnLst>
                                </p:cTn>
                              </p:par>
                            </p:childTnLst>
                          </p:cTn>
                        </p:par>
                      </p:childTnLst>
                    </p:cTn>
                  </p:par>
                </p:childTnLst>
              </p:cTn>
              <p:nextCondLst>
                <p:cond evt="onClick" delay="0">
                  <p:tgtEl>
                    <p:spTgt spid="13"/>
                  </p:tgtEl>
                </p:cond>
              </p:nextCondLst>
            </p:seq>
            <p:audio>
              <p:cMediaNode vol="80000">
                <p:cTn id="56" fill="hold" display="0">
                  <p:stCondLst>
                    <p:cond delay="indefinite"/>
                  </p:stCondLst>
                  <p:endCondLst>
                    <p:cond evt="onStopAudio" delay="0">
                      <p:tgtEl>
                        <p:sldTgt/>
                      </p:tgtEl>
                    </p:cond>
                  </p:endCondLst>
                </p:cTn>
                <p:tgtEl>
                  <p:spTgt spid="5"/>
                </p:tgtEl>
              </p:cMediaNode>
            </p:audio>
            <p:seq concurrent="1" nextAc="seek">
              <p:cTn id="57" restart="whenNotActive" fill="hold" evtFilter="cancelBubble" nodeType="interactiveSeq">
                <p:stCondLst>
                  <p:cond evt="onClick" delay="0">
                    <p:tgtEl>
                      <p:spTgt spid="12"/>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4560" fill="hold"/>
                                        <p:tgtEl>
                                          <p:spTgt spid="5"/>
                                        </p:tgtEl>
                                      </p:cBhvr>
                                    </p:cmd>
                                  </p:childTnLst>
                                </p:cTn>
                              </p:par>
                            </p:childTnLst>
                          </p:cTn>
                        </p:par>
                      </p:childTnLst>
                    </p:cTn>
                  </p:par>
                </p:childTnLst>
              </p:cTn>
              <p:nextCondLst>
                <p:cond evt="onClick" delay="0">
                  <p:tgtEl>
                    <p:spTgt spid="12"/>
                  </p:tgtEl>
                </p:cond>
              </p:nextCondLst>
            </p:seq>
            <p:audio>
              <p:cMediaNode vol="80000">
                <p:cTn id="62" fill="hold" display="0">
                  <p:stCondLst>
                    <p:cond delay="indefinite"/>
                  </p:stCondLst>
                  <p:endCondLst>
                    <p:cond evt="onStopAudio" delay="0">
                      <p:tgtEl>
                        <p:sldTgt/>
                      </p:tgtEl>
                    </p:cond>
                  </p:endCondLst>
                </p:cTn>
                <p:tgtEl>
                  <p:spTgt spid="6"/>
                </p:tgtEl>
              </p:cMediaNode>
            </p:audio>
            <p:seq concurrent="1" nextAc="seek">
              <p:cTn id="63" restart="whenNotActive" fill="hold" evtFilter="cancelBubble" nodeType="interactiveSeq">
                <p:stCondLst>
                  <p:cond evt="onClick" delay="0">
                    <p:tgtEl>
                      <p:spTgt spid="22"/>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5040" fill="hold"/>
                                        <p:tgtEl>
                                          <p:spTgt spid="6"/>
                                        </p:tgtEl>
                                      </p:cBhvr>
                                    </p:cmd>
                                  </p:childTnLst>
                                </p:cTn>
                              </p:par>
                            </p:childTnLst>
                          </p:cTn>
                        </p:par>
                      </p:childTnLst>
                    </p:cTn>
                  </p:par>
                </p:childTnLst>
              </p:cTn>
              <p:nextCondLst>
                <p:cond evt="onClick" delay="0">
                  <p:tgtEl>
                    <p:spTgt spid="22"/>
                  </p:tgtEl>
                </p:cond>
              </p:nextCondLst>
            </p:seq>
            <p:audio>
              <p:cMediaNode vol="80000">
                <p:cTn id="68" fill="hold" display="0">
                  <p:stCondLst>
                    <p:cond delay="indefinite"/>
                  </p:stCondLst>
                  <p:endCondLst>
                    <p:cond evt="onStopAudio" delay="0">
                      <p:tgtEl>
                        <p:sldTgt/>
                      </p:tgtEl>
                    </p:cond>
                  </p:endCondLst>
                </p:cTn>
                <p:tgtEl>
                  <p:spTgt spid="7"/>
                </p:tgtEl>
              </p:cMediaNode>
            </p:audio>
            <p:seq concurrent="1" nextAc="seek">
              <p:cTn id="69" restart="whenNotActive" fill="hold" evtFilter="cancelBubble" nodeType="interactiveSeq">
                <p:stCondLst>
                  <p:cond evt="onClick" delay="0">
                    <p:tgtEl>
                      <p:spTgt spid="11"/>
                    </p:tgtEl>
                  </p:cond>
                </p:stCondLst>
                <p:endSync evt="end" delay="0">
                  <p:rtn val="all"/>
                </p:endSync>
                <p:childTnLst>
                  <p:par>
                    <p:cTn id="70" fill="hold">
                      <p:stCondLst>
                        <p:cond delay="0"/>
                      </p:stCondLst>
                      <p:childTnLst>
                        <p:par>
                          <p:cTn id="71" fill="hold">
                            <p:stCondLst>
                              <p:cond delay="0"/>
                            </p:stCondLst>
                            <p:childTnLst>
                              <p:par>
                                <p:cTn id="72" presetID="1" presetClass="mediacall" presetSubtype="0" fill="hold" nodeType="clickEffect">
                                  <p:stCondLst>
                                    <p:cond delay="0"/>
                                  </p:stCondLst>
                                  <p:childTnLst>
                                    <p:cmd type="call" cmd="playFrom(0.0)">
                                      <p:cBhvr>
                                        <p:cTn id="73" dur="4464" fill="hold"/>
                                        <p:tgtEl>
                                          <p:spTgt spid="7"/>
                                        </p:tgtEl>
                                      </p:cBhvr>
                                    </p:cmd>
                                  </p:childTnLst>
                                </p:cTn>
                              </p:par>
                            </p:childTnLst>
                          </p:cTn>
                        </p:par>
                      </p:childTnLst>
                    </p:cTn>
                  </p:par>
                </p:childTnLst>
              </p:cTn>
              <p:nextCondLst>
                <p:cond evt="onClick" delay="0">
                  <p:tgtEl>
                    <p:spTgt spid="11"/>
                  </p:tgtEl>
                </p:cond>
              </p:nextCondLst>
            </p:seq>
            <p:audio>
              <p:cMediaNode vol="80000">
                <p:cTn id="74" fill="hold" display="0">
                  <p:stCondLst>
                    <p:cond delay="indefinite"/>
                  </p:stCondLst>
                  <p:endCondLst>
                    <p:cond evt="onStopAudio" delay="0">
                      <p:tgtEl>
                        <p:sldTgt/>
                      </p:tgtEl>
                    </p:cond>
                  </p:endCondLst>
                </p:cTn>
                <p:tgtEl>
                  <p:spTgt spid="8"/>
                </p:tgtEl>
              </p:cMediaNode>
            </p:audio>
            <p:seq concurrent="1" nextAc="seek">
              <p:cTn id="75" restart="whenNotActive" fill="hold" evtFilter="cancelBubble" nodeType="interactiveSeq">
                <p:stCondLst>
                  <p:cond evt="onClick" delay="0">
                    <p:tgtEl>
                      <p:spTgt spid="10"/>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5304" fill="hold"/>
                                        <p:tgtEl>
                                          <p:spTgt spid="8"/>
                                        </p:tgtEl>
                                      </p:cBhvr>
                                    </p:cmd>
                                  </p:childTnLst>
                                </p:cTn>
                              </p:par>
                            </p:childTnLst>
                          </p:cTn>
                        </p:par>
                      </p:childTnLst>
                    </p:cTn>
                  </p:par>
                </p:childTnLst>
              </p:cTn>
              <p:nextCondLst>
                <p:cond evt="onClick" delay="0">
                  <p:tgtEl>
                    <p:spTgt spid="10"/>
                  </p:tgtEl>
                </p:cond>
              </p:nextCondLst>
            </p:seq>
            <p:audio>
              <p:cMediaNode vol="80000">
                <p:cTn id="80" fill="hold" display="0">
                  <p:stCondLst>
                    <p:cond delay="indefinite"/>
                  </p:stCondLst>
                  <p:endCondLst>
                    <p:cond evt="onStopAudio" delay="0">
                      <p:tgtEl>
                        <p:sldTgt/>
                      </p:tgtEl>
                    </p:cond>
                  </p:endCondLst>
                </p:cTn>
                <p:tgtEl>
                  <p:spTgt spid="23"/>
                </p:tgtEl>
              </p:cMediaNode>
            </p:audio>
            <p:seq concurrent="1" nextAc="seek">
              <p:cTn id="81" restart="whenNotActive" fill="hold" evtFilter="cancelBubble" nodeType="interactiveSeq">
                <p:stCondLst>
                  <p:cond evt="onClick" delay="0">
                    <p:tgtEl>
                      <p:spTgt spid="9"/>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clickEffect">
                                  <p:stCondLst>
                                    <p:cond delay="0"/>
                                  </p:stCondLst>
                                  <p:childTnLst>
                                    <p:cmd type="call" cmd="playFrom(0.0)">
                                      <p:cBhvr>
                                        <p:cTn id="85" dur="4392" fill="hold"/>
                                        <p:tgtEl>
                                          <p:spTgt spid="23"/>
                                        </p:tgtEl>
                                      </p:cBhvr>
                                    </p:cmd>
                                  </p:childTnLst>
                                </p:cTn>
                              </p:par>
                            </p:childTnLst>
                          </p:cTn>
                        </p:par>
                      </p:childTnLst>
                    </p:cTn>
                  </p:par>
                </p:childTnLst>
              </p:cTn>
              <p:nextCondLst>
                <p:cond evt="onClick" delay="0">
                  <p:tgtEl>
                    <p:spTgt spid="9"/>
                  </p:tgtEl>
                </p:cond>
              </p:nextCondLst>
            </p:seq>
          </p:childTnLst>
        </p:cTn>
      </p:par>
    </p:tnLst>
    <p:bldLst>
      <p:bldP spid="9" grpId="0" animBg="1"/>
      <p:bldP spid="10" grpId="0" animBg="1"/>
      <p:bldP spid="11" grpId="0" animBg="1"/>
      <p:bldP spid="12" grpId="0" animBg="1"/>
      <p:bldP spid="13" grpId="0" animBg="1"/>
      <p:bldP spid="14"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410A04C-BBA8-4ACF-9E97-5B69ADF195B3}"/>
              </a:ext>
            </a:extLst>
          </p:cNvPr>
          <p:cNvPicPr>
            <a:picLocks noChangeAspect="1"/>
          </p:cNvPicPr>
          <p:nvPr/>
        </p:nvPicPr>
        <p:blipFill>
          <a:blip r:embed="rId2"/>
          <a:stretch>
            <a:fillRect/>
          </a:stretch>
        </p:blipFill>
        <p:spPr>
          <a:xfrm>
            <a:off x="1302452" y="1568306"/>
            <a:ext cx="9587096" cy="1394301"/>
          </a:xfrm>
          <a:prstGeom prst="rect">
            <a:avLst/>
          </a:prstGeom>
        </p:spPr>
      </p:pic>
      <p:pic>
        <p:nvPicPr>
          <p:cNvPr id="21" name="Picture 20">
            <a:extLst>
              <a:ext uri="{FF2B5EF4-FFF2-40B4-BE49-F238E27FC236}">
                <a16:creationId xmlns:a16="http://schemas.microsoft.com/office/drawing/2014/main" id="{82E65F4D-EBF8-48E9-94F2-29DB4BEFEA8F}"/>
              </a:ext>
            </a:extLst>
          </p:cNvPr>
          <p:cNvPicPr>
            <a:picLocks noChangeAspect="1"/>
          </p:cNvPicPr>
          <p:nvPr/>
        </p:nvPicPr>
        <p:blipFill rotWithShape="1">
          <a:blip r:embed="rId3"/>
          <a:srcRect r="28935"/>
          <a:stretch/>
        </p:blipFill>
        <p:spPr>
          <a:xfrm>
            <a:off x="1054879" y="3226404"/>
            <a:ext cx="9962166" cy="1394300"/>
          </a:xfrm>
          <a:prstGeom prst="rect">
            <a:avLst/>
          </a:prstGeom>
        </p:spPr>
      </p:pic>
      <p:pic>
        <p:nvPicPr>
          <p:cNvPr id="22" name="Picture 21">
            <a:extLst>
              <a:ext uri="{FF2B5EF4-FFF2-40B4-BE49-F238E27FC236}">
                <a16:creationId xmlns:a16="http://schemas.microsoft.com/office/drawing/2014/main" id="{65D34E6F-FBBD-412D-B193-73952CCF9BEB}"/>
              </a:ext>
            </a:extLst>
          </p:cNvPr>
          <p:cNvPicPr>
            <a:picLocks noChangeAspect="1"/>
          </p:cNvPicPr>
          <p:nvPr/>
        </p:nvPicPr>
        <p:blipFill rotWithShape="1">
          <a:blip r:embed="rId3"/>
          <a:srcRect l="71006"/>
          <a:stretch/>
        </p:blipFill>
        <p:spPr>
          <a:xfrm>
            <a:off x="4282061" y="4884501"/>
            <a:ext cx="4064494" cy="1394300"/>
          </a:xfrm>
          <a:prstGeom prst="rect">
            <a:avLst/>
          </a:prstGeom>
        </p:spPr>
      </p:pic>
      <p:pic>
        <p:nvPicPr>
          <p:cNvPr id="5" name="Picture 4">
            <a:extLst>
              <a:ext uri="{FF2B5EF4-FFF2-40B4-BE49-F238E27FC236}">
                <a16:creationId xmlns:a16="http://schemas.microsoft.com/office/drawing/2014/main" id="{7244B818-5D49-485C-BC59-440DA1C90E64}"/>
              </a:ext>
            </a:extLst>
          </p:cNvPr>
          <p:cNvPicPr>
            <a:picLocks noChangeAspect="1"/>
          </p:cNvPicPr>
          <p:nvPr/>
        </p:nvPicPr>
        <p:blipFill>
          <a:blip r:embed="rId4"/>
          <a:stretch>
            <a:fillRect/>
          </a:stretch>
        </p:blipFill>
        <p:spPr>
          <a:xfrm>
            <a:off x="715873" y="763886"/>
            <a:ext cx="11076406" cy="512464"/>
          </a:xfrm>
          <a:prstGeom prst="rect">
            <a:avLst/>
          </a:prstGeom>
        </p:spPr>
      </p:pic>
      <p:sp>
        <p:nvSpPr>
          <p:cNvPr id="11" name="Rectangle 10">
            <a:extLst>
              <a:ext uri="{FF2B5EF4-FFF2-40B4-BE49-F238E27FC236}">
                <a16:creationId xmlns:a16="http://schemas.microsoft.com/office/drawing/2014/main" id="{728BC714-CE41-4665-B6E5-AACBB70C2F4C}"/>
              </a:ext>
            </a:extLst>
          </p:cNvPr>
          <p:cNvSpPr/>
          <p:nvPr/>
        </p:nvSpPr>
        <p:spPr>
          <a:xfrm>
            <a:off x="4282061" y="1880591"/>
            <a:ext cx="2066162" cy="646331"/>
          </a:xfrm>
          <a:prstGeom prst="rect">
            <a:avLst/>
          </a:prstGeom>
        </p:spPr>
        <p:txBody>
          <a:bodyPr wrap="square">
            <a:spAutoFit/>
          </a:bodyPr>
          <a:lstStyle/>
          <a:p>
            <a:r>
              <a:rPr lang="en-US" sz="3600" b="1" dirty="0">
                <a:solidFill>
                  <a:srgbClr val="FF0000"/>
                </a:solidFill>
              </a:rPr>
              <a:t>amazed </a:t>
            </a:r>
          </a:p>
        </p:txBody>
      </p:sp>
      <p:sp>
        <p:nvSpPr>
          <p:cNvPr id="12" name="Rectangle 11">
            <a:extLst>
              <a:ext uri="{FF2B5EF4-FFF2-40B4-BE49-F238E27FC236}">
                <a16:creationId xmlns:a16="http://schemas.microsoft.com/office/drawing/2014/main" id="{9A4B1DD2-03EE-4F19-AE32-26188518C673}"/>
              </a:ext>
            </a:extLst>
          </p:cNvPr>
          <p:cNvSpPr/>
          <p:nvPr/>
        </p:nvSpPr>
        <p:spPr>
          <a:xfrm>
            <a:off x="8181062" y="1928211"/>
            <a:ext cx="2293539" cy="646331"/>
          </a:xfrm>
          <a:prstGeom prst="rect">
            <a:avLst/>
          </a:prstGeom>
        </p:spPr>
        <p:txBody>
          <a:bodyPr wrap="square">
            <a:spAutoFit/>
          </a:bodyPr>
          <a:lstStyle/>
          <a:p>
            <a:r>
              <a:rPr lang="en-US" sz="3600" b="1" dirty="0">
                <a:solidFill>
                  <a:srgbClr val="FF0000"/>
                </a:solidFill>
              </a:rPr>
              <a:t>depressed </a:t>
            </a:r>
          </a:p>
        </p:txBody>
      </p:sp>
      <p:sp>
        <p:nvSpPr>
          <p:cNvPr id="13" name="Rectangle 12">
            <a:extLst>
              <a:ext uri="{FF2B5EF4-FFF2-40B4-BE49-F238E27FC236}">
                <a16:creationId xmlns:a16="http://schemas.microsoft.com/office/drawing/2014/main" id="{9C6845F4-4A96-4CB2-9984-B28CA8A7AD6D}"/>
              </a:ext>
            </a:extLst>
          </p:cNvPr>
          <p:cNvSpPr/>
          <p:nvPr/>
        </p:nvSpPr>
        <p:spPr>
          <a:xfrm>
            <a:off x="3972958" y="3557466"/>
            <a:ext cx="2941240" cy="646331"/>
          </a:xfrm>
          <a:prstGeom prst="rect">
            <a:avLst/>
          </a:prstGeom>
        </p:spPr>
        <p:txBody>
          <a:bodyPr wrap="square">
            <a:spAutoFit/>
          </a:bodyPr>
          <a:lstStyle/>
          <a:p>
            <a:r>
              <a:rPr lang="en-US" sz="3600" b="1" dirty="0">
                <a:solidFill>
                  <a:srgbClr val="FF0000"/>
                </a:solidFill>
              </a:rPr>
              <a:t>embarrassed</a:t>
            </a:r>
          </a:p>
        </p:txBody>
      </p:sp>
      <p:sp>
        <p:nvSpPr>
          <p:cNvPr id="14" name="Rectangle 13">
            <a:extLst>
              <a:ext uri="{FF2B5EF4-FFF2-40B4-BE49-F238E27FC236}">
                <a16:creationId xmlns:a16="http://schemas.microsoft.com/office/drawing/2014/main" id="{35748413-5D1D-4B12-A82C-031C6EE8D74B}"/>
              </a:ext>
            </a:extLst>
          </p:cNvPr>
          <p:cNvSpPr/>
          <p:nvPr/>
        </p:nvSpPr>
        <p:spPr>
          <a:xfrm>
            <a:off x="8723506" y="3554999"/>
            <a:ext cx="2293539" cy="646331"/>
          </a:xfrm>
          <a:prstGeom prst="rect">
            <a:avLst/>
          </a:prstGeom>
        </p:spPr>
        <p:txBody>
          <a:bodyPr wrap="square">
            <a:spAutoFit/>
          </a:bodyPr>
          <a:lstStyle/>
          <a:p>
            <a:r>
              <a:rPr lang="en-US" sz="3600" b="1" dirty="0">
                <a:solidFill>
                  <a:srgbClr val="FF0000"/>
                </a:solidFill>
              </a:rPr>
              <a:t>grateful</a:t>
            </a:r>
          </a:p>
        </p:txBody>
      </p:sp>
      <p:sp>
        <p:nvSpPr>
          <p:cNvPr id="15" name="Rectangle 14">
            <a:extLst>
              <a:ext uri="{FF2B5EF4-FFF2-40B4-BE49-F238E27FC236}">
                <a16:creationId xmlns:a16="http://schemas.microsoft.com/office/drawing/2014/main" id="{6471EA7E-C98E-4D4E-A94D-7546BFC21D67}"/>
              </a:ext>
            </a:extLst>
          </p:cNvPr>
          <p:cNvSpPr/>
          <p:nvPr/>
        </p:nvSpPr>
        <p:spPr>
          <a:xfrm>
            <a:off x="5887523" y="5214241"/>
            <a:ext cx="2293539" cy="646331"/>
          </a:xfrm>
          <a:prstGeom prst="rect">
            <a:avLst/>
          </a:prstGeom>
        </p:spPr>
        <p:txBody>
          <a:bodyPr wrap="square">
            <a:spAutoFit/>
          </a:bodyPr>
          <a:lstStyle/>
          <a:p>
            <a:r>
              <a:rPr lang="en-US" sz="3600" b="1" dirty="0">
                <a:solidFill>
                  <a:srgbClr val="FF0000"/>
                </a:solidFill>
              </a:rPr>
              <a:t>anxious </a:t>
            </a:r>
          </a:p>
        </p:txBody>
      </p:sp>
    </p:spTree>
    <p:extLst>
      <p:ext uri="{BB962C8B-B14F-4D97-AF65-F5344CB8AC3E}">
        <p14:creationId xmlns:p14="http://schemas.microsoft.com/office/powerpoint/2010/main" val="7899308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56C7BE-C9F1-4D0E-BEEC-30B66D4B2526}"/>
              </a:ext>
            </a:extLst>
          </p:cNvPr>
          <p:cNvPicPr>
            <a:picLocks noChangeAspect="1"/>
          </p:cNvPicPr>
          <p:nvPr/>
        </p:nvPicPr>
        <p:blipFill>
          <a:blip r:embed="rId2"/>
          <a:stretch>
            <a:fillRect/>
          </a:stretch>
        </p:blipFill>
        <p:spPr>
          <a:xfrm>
            <a:off x="671628" y="665363"/>
            <a:ext cx="10640385" cy="1048216"/>
          </a:xfrm>
          <a:prstGeom prst="rect">
            <a:avLst/>
          </a:prstGeom>
        </p:spPr>
      </p:pic>
      <p:pic>
        <p:nvPicPr>
          <p:cNvPr id="6" name="Picture 5">
            <a:extLst>
              <a:ext uri="{FF2B5EF4-FFF2-40B4-BE49-F238E27FC236}">
                <a16:creationId xmlns:a16="http://schemas.microsoft.com/office/drawing/2014/main" id="{116E2AD5-77C5-42BB-8578-4568D1C80398}"/>
              </a:ext>
            </a:extLst>
          </p:cNvPr>
          <p:cNvPicPr>
            <a:picLocks noChangeAspect="1"/>
          </p:cNvPicPr>
          <p:nvPr/>
        </p:nvPicPr>
        <p:blipFill>
          <a:blip r:embed="rId3"/>
          <a:stretch>
            <a:fillRect/>
          </a:stretch>
        </p:blipFill>
        <p:spPr>
          <a:xfrm>
            <a:off x="2943752" y="1713579"/>
            <a:ext cx="9106689" cy="2644369"/>
          </a:xfrm>
          <a:prstGeom prst="rect">
            <a:avLst/>
          </a:prstGeom>
        </p:spPr>
      </p:pic>
      <p:pic>
        <p:nvPicPr>
          <p:cNvPr id="16" name="Picture 2" descr="Free Speech bubble 1195466 PNG with Transparent Background">
            <a:extLst>
              <a:ext uri="{FF2B5EF4-FFF2-40B4-BE49-F238E27FC236}">
                <a16:creationId xmlns:a16="http://schemas.microsoft.com/office/drawing/2014/main" id="{65D7CBB8-C9E3-4F8A-BB35-17B54FDC1E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723" y="4227013"/>
            <a:ext cx="2876734" cy="1834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6117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14" y="0"/>
            <a:ext cx="12285814" cy="6968464"/>
          </a:xfrm>
          <a:prstGeom prst="rect">
            <a:avLst/>
          </a:prstGeom>
        </p:spPr>
      </p:pic>
      <p:sp>
        <p:nvSpPr>
          <p:cNvPr id="6" name="Rectangle 1">
            <a:extLst>
              <a:ext uri="{FF2B5EF4-FFF2-40B4-BE49-F238E27FC236}">
                <a16:creationId xmlns:a16="http://schemas.microsoft.com/office/drawing/2014/main" id="{002C4533-F185-4955-BB14-3FE82C780FC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2">
            <a:extLst>
              <a:ext uri="{FF2B5EF4-FFF2-40B4-BE49-F238E27FC236}">
                <a16:creationId xmlns:a16="http://schemas.microsoft.com/office/drawing/2014/main" id="{BB87586E-69BA-4378-9B2E-759A3ECFED2F}"/>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40AFADF2-61FB-48D6-88B7-30136162EA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7593" y="658762"/>
            <a:ext cx="4692613" cy="1442783"/>
          </a:xfrm>
          <a:prstGeom prst="rect">
            <a:avLst/>
          </a:prstGeom>
        </p:spPr>
      </p:pic>
    </p:spTree>
    <p:extLst>
      <p:ext uri="{BB962C8B-B14F-4D97-AF65-F5344CB8AC3E}">
        <p14:creationId xmlns:p14="http://schemas.microsoft.com/office/powerpoint/2010/main" val="65213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7158" y="1040175"/>
            <a:ext cx="11457993"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 Lisa's blog about visiting Italy. What event impacted her the most? Choose the correct answer. </a:t>
            </a:r>
            <a:endParaRPr lang="en-US" sz="3600" i="1" dirty="0">
              <a:solidFill>
                <a:srgbClr val="FF0000"/>
              </a:solidFill>
            </a:endParaRPr>
          </a:p>
        </p:txBody>
      </p:sp>
      <p:sp>
        <p:nvSpPr>
          <p:cNvPr id="19" name="TextBox 18"/>
          <p:cNvSpPr txBox="1"/>
          <p:nvPr/>
        </p:nvSpPr>
        <p:spPr>
          <a:xfrm>
            <a:off x="597158" y="540238"/>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reading</a:t>
            </a:r>
          </a:p>
        </p:txBody>
      </p:sp>
      <p:sp>
        <p:nvSpPr>
          <p:cNvPr id="9" name="TextBox 8">
            <a:extLst>
              <a:ext uri="{FF2B5EF4-FFF2-40B4-BE49-F238E27FC236}">
                <a16:creationId xmlns:a16="http://schemas.microsoft.com/office/drawing/2014/main" id="{D864D2AE-2BA7-4116-A873-B177BF2339F5}"/>
              </a:ext>
            </a:extLst>
          </p:cNvPr>
          <p:cNvSpPr txBox="1"/>
          <p:nvPr/>
        </p:nvSpPr>
        <p:spPr>
          <a:xfrm>
            <a:off x="1025237" y="2656846"/>
            <a:ext cx="9572416" cy="2246769"/>
          </a:xfrm>
          <a:prstGeom prst="rect">
            <a:avLst/>
          </a:prstGeom>
          <a:noFill/>
        </p:spPr>
        <p:txBody>
          <a:bodyPr wrap="square">
            <a:spAutoFit/>
          </a:bodyPr>
          <a:lstStyle/>
          <a:p>
            <a:pPr algn="l"/>
            <a:endParaRPr lang="en-US" sz="2000" b="0" i="0" u="none" strike="noStrike" baseline="0" dirty="0">
              <a:solidFill>
                <a:srgbClr val="000000"/>
              </a:solidFill>
              <a:latin typeface="HelveticaNeueLT Std Cn"/>
            </a:endParaRPr>
          </a:p>
          <a:p>
            <a:pPr marL="742950" indent="-742950">
              <a:buAutoNum type="arabicPeriod"/>
            </a:pPr>
            <a:r>
              <a:rPr lang="en-US" sz="4000" b="0" i="0" u="none" strike="noStrike" baseline="0" dirty="0">
                <a:solidFill>
                  <a:srgbClr val="221E1F"/>
                </a:solidFill>
              </a:rPr>
              <a:t>learning about Italian history </a:t>
            </a:r>
          </a:p>
          <a:p>
            <a:pPr marL="742950" indent="-742950">
              <a:buAutoNum type="arabicPeriod"/>
            </a:pPr>
            <a:r>
              <a:rPr lang="en-US" sz="4000" b="0" i="0" u="none" strike="noStrike" baseline="0" dirty="0">
                <a:solidFill>
                  <a:srgbClr val="221E1F"/>
                </a:solidFill>
              </a:rPr>
              <a:t>seeing the Colosseum </a:t>
            </a:r>
          </a:p>
          <a:p>
            <a:pPr marL="742950" indent="-742950">
              <a:buAutoNum type="arabicPeriod"/>
            </a:pPr>
            <a:r>
              <a:rPr lang="en-US" sz="4000" b="0" i="0" u="none" strike="noStrike" baseline="0" dirty="0">
                <a:solidFill>
                  <a:srgbClr val="221E1F"/>
                </a:solidFill>
              </a:rPr>
              <a:t>going on the tour without her phone </a:t>
            </a:r>
            <a:endParaRPr lang="en-US" sz="4000" dirty="0"/>
          </a:p>
        </p:txBody>
      </p:sp>
    </p:spTree>
    <p:extLst>
      <p:ext uri="{BB962C8B-B14F-4D97-AF65-F5344CB8AC3E}">
        <p14:creationId xmlns:p14="http://schemas.microsoft.com/office/powerpoint/2010/main" val="897693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6042" y="463522"/>
            <a:ext cx="10185958"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Skim the text. Underline the key words. Choose the best title. </a:t>
            </a:r>
          </a:p>
        </p:txBody>
      </p:sp>
      <p:sp>
        <p:nvSpPr>
          <p:cNvPr id="4" name="TextBox 3"/>
          <p:cNvSpPr txBox="1"/>
          <p:nvPr/>
        </p:nvSpPr>
        <p:spPr>
          <a:xfrm>
            <a:off x="5840963" y="1670180"/>
            <a:ext cx="184731" cy="369332"/>
          </a:xfrm>
          <a:prstGeom prst="rect">
            <a:avLst/>
          </a:prstGeom>
          <a:noFill/>
        </p:spPr>
        <p:txBody>
          <a:bodyPr wrap="none" rtlCol="0">
            <a:spAutoFit/>
          </a:bodyPr>
          <a:lstStyle/>
          <a:p>
            <a:endParaRPr lang="en-US" dirty="0"/>
          </a:p>
        </p:txBody>
      </p:sp>
      <p:sp>
        <p:nvSpPr>
          <p:cNvPr id="11" name="TextBox 10"/>
          <p:cNvSpPr txBox="1"/>
          <p:nvPr/>
        </p:nvSpPr>
        <p:spPr>
          <a:xfrm>
            <a:off x="136849" y="489668"/>
            <a:ext cx="1869193"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13" name="TextBox 12">
            <a:extLst>
              <a:ext uri="{FF2B5EF4-FFF2-40B4-BE49-F238E27FC236}">
                <a16:creationId xmlns:a16="http://schemas.microsoft.com/office/drawing/2014/main" id="{43516310-6438-4098-B8F2-315DEB82F6F1}"/>
              </a:ext>
            </a:extLst>
          </p:cNvPr>
          <p:cNvSpPr txBox="1"/>
          <p:nvPr/>
        </p:nvSpPr>
        <p:spPr>
          <a:xfrm>
            <a:off x="252950" y="1670180"/>
            <a:ext cx="5956121" cy="4031873"/>
          </a:xfrm>
          <a:prstGeom prst="rect">
            <a:avLst/>
          </a:prstGeom>
          <a:noFill/>
        </p:spPr>
        <p:txBody>
          <a:bodyPr wrap="square">
            <a:spAutoFit/>
          </a:bodyPr>
          <a:lstStyle/>
          <a:p>
            <a:pPr algn="just"/>
            <a:r>
              <a:rPr lang="en-US" sz="3200" b="1" i="0" dirty="0">
                <a:solidFill>
                  <a:srgbClr val="242021"/>
                </a:solidFill>
                <a:effectLst/>
                <a:latin typeface="HelveticaNeueLTStd-BdCn"/>
              </a:rPr>
              <a:t>A LIFE-CHANGING TRIP</a:t>
            </a:r>
          </a:p>
          <a:p>
            <a:pPr algn="just"/>
            <a:r>
              <a:rPr lang="en-US" sz="3200" b="0" i="1" dirty="0">
                <a:solidFill>
                  <a:srgbClr val="242021"/>
                </a:solidFill>
                <a:effectLst/>
                <a:latin typeface="HelveticaNeueLTStd-CnO"/>
              </a:rPr>
              <a:t>Lisa Smith</a:t>
            </a:r>
          </a:p>
          <a:p>
            <a:pPr algn="just"/>
            <a:r>
              <a:rPr lang="en-US" sz="3200" b="0" i="0" dirty="0">
                <a:solidFill>
                  <a:srgbClr val="242021"/>
                </a:solidFill>
                <a:effectLst/>
              </a:rPr>
              <a:t>Hi, everyone! Today, I want to tell you all about something that had a big impact on me. It happened two years ago on a trip to Rome, Italy with my family and my best friend. </a:t>
            </a:r>
          </a:p>
        </p:txBody>
      </p:sp>
      <p:pic>
        <p:nvPicPr>
          <p:cNvPr id="15" name="Picture 14">
            <a:extLst>
              <a:ext uri="{FF2B5EF4-FFF2-40B4-BE49-F238E27FC236}">
                <a16:creationId xmlns:a16="http://schemas.microsoft.com/office/drawing/2014/main" id="{D37A4187-EC4D-4210-9D7B-68552EBA1495}"/>
              </a:ext>
            </a:extLst>
          </p:cNvPr>
          <p:cNvPicPr>
            <a:picLocks noChangeAspect="1"/>
          </p:cNvPicPr>
          <p:nvPr/>
        </p:nvPicPr>
        <p:blipFill>
          <a:blip r:embed="rId4"/>
          <a:stretch>
            <a:fillRect/>
          </a:stretch>
        </p:blipFill>
        <p:spPr>
          <a:xfrm>
            <a:off x="6329982" y="1670180"/>
            <a:ext cx="5609068" cy="4250986"/>
          </a:xfrm>
          <a:prstGeom prst="rect">
            <a:avLst/>
          </a:prstGeom>
        </p:spPr>
      </p:pic>
      <p:pic>
        <p:nvPicPr>
          <p:cNvPr id="7" name="CD1 TRACK 03">
            <a:hlinkClick r:id="" action="ppaction://media"/>
            <a:extLst>
              <a:ext uri="{FF2B5EF4-FFF2-40B4-BE49-F238E27FC236}">
                <a16:creationId xmlns:a16="http://schemas.microsoft.com/office/drawing/2014/main" id="{4338EE94-D34D-46F1-9C47-1A266FD6E744}"/>
              </a:ext>
            </a:extLst>
          </p:cNvPr>
          <p:cNvPicPr>
            <a:picLocks noChangeAspect="1"/>
          </p:cNvPicPr>
          <p:nvPr>
            <a:audioFile r:link="rId1"/>
            <p:extLst>
              <p:ext uri="{DAA4B4D4-6D71-4841-9C94-3DE7FCFB9230}">
                <p14:media xmlns:p14="http://schemas.microsoft.com/office/powerpoint/2010/main" r:embed="rId2">
                  <p14:trim end="77893"/>
                </p14:media>
              </p:ext>
            </p:extLst>
          </p:nvPr>
        </p:nvPicPr>
        <p:blipFill>
          <a:blip r:embed="rId5"/>
          <a:stretch>
            <a:fillRect/>
          </a:stretch>
        </p:blipFill>
        <p:spPr>
          <a:xfrm>
            <a:off x="5086611" y="1233160"/>
            <a:ext cx="1243371" cy="1243371"/>
          </a:xfrm>
          <a:prstGeom prst="rect">
            <a:avLst/>
          </a:prstGeom>
        </p:spPr>
      </p:pic>
    </p:spTree>
    <p:extLst>
      <p:ext uri="{BB962C8B-B14F-4D97-AF65-F5344CB8AC3E}">
        <p14:creationId xmlns:p14="http://schemas.microsoft.com/office/powerpoint/2010/main" val="218162631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6042" y="463522"/>
            <a:ext cx="10185958"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Skim the text. Underline the key words. Choose the best title. </a:t>
            </a:r>
          </a:p>
        </p:txBody>
      </p:sp>
      <p:sp>
        <p:nvSpPr>
          <p:cNvPr id="4" name="TextBox 3"/>
          <p:cNvSpPr txBox="1"/>
          <p:nvPr/>
        </p:nvSpPr>
        <p:spPr>
          <a:xfrm>
            <a:off x="5840963" y="1670180"/>
            <a:ext cx="184731" cy="369332"/>
          </a:xfrm>
          <a:prstGeom prst="rect">
            <a:avLst/>
          </a:prstGeom>
          <a:noFill/>
        </p:spPr>
        <p:txBody>
          <a:bodyPr wrap="none" rtlCol="0">
            <a:spAutoFit/>
          </a:bodyPr>
          <a:lstStyle/>
          <a:p>
            <a:endParaRPr lang="en-US" dirty="0"/>
          </a:p>
        </p:txBody>
      </p:sp>
      <p:cxnSp>
        <p:nvCxnSpPr>
          <p:cNvPr id="6" name="Straight Connector 5"/>
          <p:cNvCxnSpPr>
            <a:cxnSpLocks/>
          </p:cNvCxnSpPr>
          <p:nvPr/>
        </p:nvCxnSpPr>
        <p:spPr>
          <a:xfrm>
            <a:off x="10102735" y="3621963"/>
            <a:ext cx="18807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p:nvCxnSpPr>
        <p:spPr>
          <a:xfrm>
            <a:off x="516512" y="4084418"/>
            <a:ext cx="114057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36849" y="489668"/>
            <a:ext cx="1869193"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13" name="TextBox 12">
            <a:extLst>
              <a:ext uri="{FF2B5EF4-FFF2-40B4-BE49-F238E27FC236}">
                <a16:creationId xmlns:a16="http://schemas.microsoft.com/office/drawing/2014/main" id="{43516310-6438-4098-B8F2-315DEB82F6F1}"/>
              </a:ext>
            </a:extLst>
          </p:cNvPr>
          <p:cNvSpPr txBox="1"/>
          <p:nvPr/>
        </p:nvSpPr>
        <p:spPr>
          <a:xfrm>
            <a:off x="394871" y="1122119"/>
            <a:ext cx="11648998" cy="4031873"/>
          </a:xfrm>
          <a:prstGeom prst="rect">
            <a:avLst/>
          </a:prstGeom>
          <a:noFill/>
        </p:spPr>
        <p:txBody>
          <a:bodyPr wrap="square">
            <a:spAutoFit/>
          </a:bodyPr>
          <a:lstStyle/>
          <a:p>
            <a:pPr algn="just"/>
            <a:r>
              <a:rPr lang="en-US" sz="3200" b="0" i="0" dirty="0">
                <a:solidFill>
                  <a:srgbClr val="242021"/>
                </a:solidFill>
                <a:effectLst/>
              </a:rPr>
              <a:t>On the first day, we were outside the hotel, and our tour guide was explaining the </a:t>
            </a:r>
            <a:r>
              <a:rPr lang="en-US" sz="3200" b="0" i="0" dirty="0">
                <a:solidFill>
                  <a:srgbClr val="A3248F"/>
                </a:solidFill>
                <a:effectLst/>
              </a:rPr>
              <a:t>itinerary</a:t>
            </a:r>
            <a:r>
              <a:rPr lang="en-US" sz="3200" b="0" i="0" dirty="0">
                <a:solidFill>
                  <a:srgbClr val="242021"/>
                </a:solidFill>
                <a:effectLst/>
              </a:rPr>
              <a:t>. While everyone else was listening, my friend and I were busy taking </a:t>
            </a:r>
            <a:r>
              <a:rPr lang="en-US" sz="3200" b="0" i="0" dirty="0">
                <a:solidFill>
                  <a:srgbClr val="A3248F"/>
                </a:solidFill>
                <a:effectLst/>
              </a:rPr>
              <a:t>selfie</a:t>
            </a:r>
            <a:r>
              <a:rPr lang="en-US" sz="3200" b="0" i="0" dirty="0">
                <a:solidFill>
                  <a:srgbClr val="242021"/>
                </a:solidFill>
                <a:effectLst/>
              </a:rPr>
              <a:t>s. Then, my dad came over and asked what we thought about the planned bus tour. We were embarrassed because we didn't listen at all. My dad was really upset. He said we would enjoy the trip more if we didn’t spend all day on our phones. Then, he asked us to give him our phones for the rest of the day. I felt so embarrassed in front of my friend, but we didn’t have a choice.</a:t>
            </a:r>
          </a:p>
        </p:txBody>
      </p:sp>
      <p:pic>
        <p:nvPicPr>
          <p:cNvPr id="9" name="CD1 TRACK 03">
            <a:hlinkClick r:id="" action="ppaction://media"/>
            <a:extLst>
              <a:ext uri="{FF2B5EF4-FFF2-40B4-BE49-F238E27FC236}">
                <a16:creationId xmlns:a16="http://schemas.microsoft.com/office/drawing/2014/main" id="{ED7FF2AB-1701-4D69-8B92-B658E812CF9B}"/>
              </a:ext>
            </a:extLst>
          </p:cNvPr>
          <p:cNvPicPr>
            <a:picLocks noChangeAspect="1"/>
          </p:cNvPicPr>
          <p:nvPr>
            <a:audioFile r:link="rId1"/>
            <p:extLst>
              <p:ext uri="{DAA4B4D4-6D71-4841-9C94-3DE7FCFB9230}">
                <p14:media xmlns:p14="http://schemas.microsoft.com/office/powerpoint/2010/main" r:embed="rId2">
                  <p14:trim st="20050" end="47266"/>
                </p14:media>
              </p:ext>
            </p:extLst>
          </p:nvPr>
        </p:nvPicPr>
        <p:blipFill>
          <a:blip r:embed="rId4"/>
          <a:stretch>
            <a:fillRect/>
          </a:stretch>
        </p:blipFill>
        <p:spPr>
          <a:xfrm>
            <a:off x="4903904" y="5187820"/>
            <a:ext cx="1243371" cy="1243371"/>
          </a:xfrm>
          <a:prstGeom prst="rect">
            <a:avLst/>
          </a:prstGeom>
        </p:spPr>
      </p:pic>
    </p:spTree>
    <p:extLst>
      <p:ext uri="{BB962C8B-B14F-4D97-AF65-F5344CB8AC3E}">
        <p14:creationId xmlns:p14="http://schemas.microsoft.com/office/powerpoint/2010/main" val="335691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9" name="Rounded Rectangle 8"/>
          <p:cNvSpPr/>
          <p:nvPr/>
        </p:nvSpPr>
        <p:spPr>
          <a:xfrm>
            <a:off x="4847254" y="1614196"/>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12" name="Rounded Rectangle 11"/>
          <p:cNvSpPr/>
          <p:nvPr/>
        </p:nvSpPr>
        <p:spPr>
          <a:xfrm>
            <a:off x="4850362" y="2625010"/>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Vocabulary</a:t>
            </a:r>
            <a:endParaRPr lang="en-US" b="1" dirty="0"/>
          </a:p>
        </p:txBody>
      </p:sp>
      <p:sp>
        <p:nvSpPr>
          <p:cNvPr id="13" name="Rounded Rectangle 12"/>
          <p:cNvSpPr/>
          <p:nvPr/>
        </p:nvSpPr>
        <p:spPr>
          <a:xfrm>
            <a:off x="4853471" y="4531577"/>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4" name="Rounded Rectangle 13"/>
          <p:cNvSpPr/>
          <p:nvPr/>
        </p:nvSpPr>
        <p:spPr>
          <a:xfrm>
            <a:off x="4865914" y="5598378"/>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5" name="Rounded Rectangle 14"/>
          <p:cNvSpPr/>
          <p:nvPr/>
        </p:nvSpPr>
        <p:spPr>
          <a:xfrm>
            <a:off x="4844138" y="3589180"/>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Reading</a:t>
            </a:r>
            <a:endParaRPr lang="en-US" b="1" dirty="0"/>
          </a:p>
        </p:txBody>
      </p:sp>
      <p:sp>
        <p:nvSpPr>
          <p:cNvPr id="16" name="Rounded Rectangle 15"/>
          <p:cNvSpPr/>
          <p:nvPr/>
        </p:nvSpPr>
        <p:spPr>
          <a:xfrm>
            <a:off x="4869024" y="497631"/>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Tree>
    <p:extLst>
      <p:ext uri="{BB962C8B-B14F-4D97-AF65-F5344CB8AC3E}">
        <p14:creationId xmlns:p14="http://schemas.microsoft.com/office/powerpoint/2010/main" val="3254481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40963" y="1434210"/>
            <a:ext cx="184731" cy="369332"/>
          </a:xfrm>
          <a:prstGeom prst="rect">
            <a:avLst/>
          </a:prstGeom>
          <a:noFill/>
        </p:spPr>
        <p:txBody>
          <a:bodyPr wrap="none" rtlCol="0">
            <a:spAutoFit/>
          </a:bodyPr>
          <a:lstStyle/>
          <a:p>
            <a:endParaRPr lang="en-US" dirty="0"/>
          </a:p>
        </p:txBody>
      </p:sp>
      <p:cxnSp>
        <p:nvCxnSpPr>
          <p:cNvPr id="6" name="Straight Connector 5"/>
          <p:cNvCxnSpPr>
            <a:cxnSpLocks/>
          </p:cNvCxnSpPr>
          <p:nvPr/>
        </p:nvCxnSpPr>
        <p:spPr>
          <a:xfrm>
            <a:off x="301590" y="3956442"/>
            <a:ext cx="834364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3516310-6438-4098-B8F2-315DEB82F6F1}"/>
              </a:ext>
            </a:extLst>
          </p:cNvPr>
          <p:cNvSpPr txBox="1"/>
          <p:nvPr/>
        </p:nvSpPr>
        <p:spPr>
          <a:xfrm>
            <a:off x="201195" y="752804"/>
            <a:ext cx="11648998" cy="4708981"/>
          </a:xfrm>
          <a:prstGeom prst="rect">
            <a:avLst/>
          </a:prstGeom>
          <a:noFill/>
        </p:spPr>
        <p:txBody>
          <a:bodyPr wrap="square">
            <a:spAutoFit/>
          </a:bodyPr>
          <a:lstStyle/>
          <a:p>
            <a:pPr algn="just"/>
            <a:r>
              <a:rPr lang="en-US" sz="3000" b="0" i="0" dirty="0">
                <a:solidFill>
                  <a:srgbClr val="242021"/>
                </a:solidFill>
                <a:effectLst/>
              </a:rPr>
              <a:t>At first, I didn't know what to do on the bus. It was a nice day with perfect weather, and all around me were beautiful, old buildings. Suddenly, I didn't miss my phone. Later that morning, we stopped at a huge ancient stadium called the Colosseum. The guide told us it was almost 2,000 years old. He said that sometimes they would even fill it with water and put ships in it to recreate famous sea battles. It was so cool!</a:t>
            </a:r>
          </a:p>
          <a:p>
            <a:pPr algn="just"/>
            <a:r>
              <a:rPr lang="en-US" sz="3000" b="0" i="0" dirty="0">
                <a:solidFill>
                  <a:srgbClr val="242021"/>
                </a:solidFill>
                <a:effectLst/>
              </a:rPr>
              <a:t>I'm grateful that my dad took my phone away that day. Now when I travel, I'm not always looking at my phone. I enjoy the sights in front of me with my eyes first, and only take photos later. So, everyone, don't live your life on your phones. There's a beautiful world out there for you to see.</a:t>
            </a:r>
            <a:endParaRPr lang="en-US" sz="3000" dirty="0"/>
          </a:p>
        </p:txBody>
      </p:sp>
      <p:sp>
        <p:nvSpPr>
          <p:cNvPr id="5" name="TextBox 4"/>
          <p:cNvSpPr txBox="1"/>
          <p:nvPr/>
        </p:nvSpPr>
        <p:spPr>
          <a:xfrm>
            <a:off x="4645742" y="5643495"/>
            <a:ext cx="713821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3200" b="1" dirty="0">
                <a:solidFill>
                  <a:srgbClr val="FF0000"/>
                </a:solidFill>
                <a:sym typeface="Wingdings" panose="05000000000000000000" pitchFamily="2" charset="2"/>
              </a:rPr>
              <a:t> </a:t>
            </a:r>
            <a:r>
              <a:rPr lang="en-US" sz="3200" b="1" dirty="0">
                <a:solidFill>
                  <a:srgbClr val="FF0000"/>
                </a:solidFill>
              </a:rPr>
              <a:t>going on a tour without her phone</a:t>
            </a:r>
            <a:endParaRPr lang="en-US" sz="2000" b="1" dirty="0">
              <a:solidFill>
                <a:srgbClr val="FF0000"/>
              </a:solidFill>
            </a:endParaRPr>
          </a:p>
        </p:txBody>
      </p:sp>
      <p:pic>
        <p:nvPicPr>
          <p:cNvPr id="7" name="CD1 TRACK 03">
            <a:hlinkClick r:id="" action="ppaction://media"/>
            <a:extLst>
              <a:ext uri="{FF2B5EF4-FFF2-40B4-BE49-F238E27FC236}">
                <a16:creationId xmlns:a16="http://schemas.microsoft.com/office/drawing/2014/main" id="{31829861-4DA2-4DA3-A4AF-3DF2E135D0FE}"/>
              </a:ext>
            </a:extLst>
          </p:cNvPr>
          <p:cNvPicPr>
            <a:picLocks noChangeAspect="1"/>
          </p:cNvPicPr>
          <p:nvPr>
            <a:audioFile r:link="rId1"/>
            <p:extLst>
              <p:ext uri="{DAA4B4D4-6D71-4841-9C94-3DE7FCFB9230}">
                <p14:media xmlns:p14="http://schemas.microsoft.com/office/powerpoint/2010/main" r:embed="rId2">
                  <p14:trim st="50677" end="2107"/>
                </p14:media>
              </p:ext>
            </p:extLst>
          </p:nvPr>
        </p:nvPicPr>
        <p:blipFill>
          <a:blip r:embed="rId4"/>
          <a:stretch>
            <a:fillRect/>
          </a:stretch>
        </p:blipFill>
        <p:spPr>
          <a:xfrm>
            <a:off x="676709" y="5314196"/>
            <a:ext cx="1243371" cy="1243371"/>
          </a:xfrm>
          <a:prstGeom prst="rect">
            <a:avLst/>
          </a:prstGeom>
        </p:spPr>
      </p:pic>
    </p:spTree>
    <p:extLst>
      <p:ext uri="{BB962C8B-B14F-4D97-AF65-F5344CB8AC3E}">
        <p14:creationId xmlns:p14="http://schemas.microsoft.com/office/powerpoint/2010/main" val="14289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7158" y="1040175"/>
            <a:ext cx="11457993"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 Lisa's blog about visiting Italy. What event impacted her the most? Choose the correct answer. </a:t>
            </a:r>
            <a:endParaRPr lang="en-US" sz="3600" i="1" dirty="0">
              <a:solidFill>
                <a:srgbClr val="FF0000"/>
              </a:solidFill>
            </a:endParaRPr>
          </a:p>
        </p:txBody>
      </p:sp>
      <p:sp>
        <p:nvSpPr>
          <p:cNvPr id="19" name="TextBox 18"/>
          <p:cNvSpPr txBox="1"/>
          <p:nvPr/>
        </p:nvSpPr>
        <p:spPr>
          <a:xfrm>
            <a:off x="597158" y="540238"/>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reading</a:t>
            </a:r>
          </a:p>
        </p:txBody>
      </p:sp>
      <p:sp>
        <p:nvSpPr>
          <p:cNvPr id="9" name="TextBox 8">
            <a:extLst>
              <a:ext uri="{FF2B5EF4-FFF2-40B4-BE49-F238E27FC236}">
                <a16:creationId xmlns:a16="http://schemas.microsoft.com/office/drawing/2014/main" id="{D864D2AE-2BA7-4116-A873-B177BF2339F5}"/>
              </a:ext>
            </a:extLst>
          </p:cNvPr>
          <p:cNvSpPr txBox="1"/>
          <p:nvPr/>
        </p:nvSpPr>
        <p:spPr>
          <a:xfrm>
            <a:off x="1025237" y="2656846"/>
            <a:ext cx="9572416" cy="2246769"/>
          </a:xfrm>
          <a:prstGeom prst="rect">
            <a:avLst/>
          </a:prstGeom>
          <a:noFill/>
        </p:spPr>
        <p:txBody>
          <a:bodyPr wrap="square">
            <a:spAutoFit/>
          </a:bodyPr>
          <a:lstStyle/>
          <a:p>
            <a:pPr algn="l"/>
            <a:endParaRPr lang="en-US" sz="2000" b="0" i="0" u="none" strike="noStrike" baseline="0" dirty="0">
              <a:solidFill>
                <a:srgbClr val="000000"/>
              </a:solidFill>
              <a:latin typeface="HelveticaNeueLT Std Cn"/>
            </a:endParaRPr>
          </a:p>
          <a:p>
            <a:pPr marL="742950" indent="-742950">
              <a:buAutoNum type="arabicPeriod"/>
            </a:pPr>
            <a:r>
              <a:rPr lang="en-US" sz="4000" b="0" i="0" u="none" strike="noStrike" baseline="0" dirty="0">
                <a:solidFill>
                  <a:srgbClr val="221E1F"/>
                </a:solidFill>
              </a:rPr>
              <a:t>learning about Italian history </a:t>
            </a:r>
          </a:p>
          <a:p>
            <a:pPr marL="742950" indent="-742950">
              <a:buAutoNum type="arabicPeriod"/>
            </a:pPr>
            <a:r>
              <a:rPr lang="en-US" sz="4000" b="0" i="0" u="none" strike="noStrike" baseline="0" dirty="0">
                <a:solidFill>
                  <a:srgbClr val="221E1F"/>
                </a:solidFill>
              </a:rPr>
              <a:t>seeing the Colosseum </a:t>
            </a:r>
          </a:p>
          <a:p>
            <a:pPr marL="742950" indent="-742950">
              <a:buAutoNum type="arabicPeriod"/>
            </a:pPr>
            <a:r>
              <a:rPr lang="en-US" sz="4000" b="0" i="0" u="none" strike="noStrike" baseline="0" dirty="0">
                <a:solidFill>
                  <a:srgbClr val="221E1F"/>
                </a:solidFill>
              </a:rPr>
              <a:t>going on the tour without her phone </a:t>
            </a:r>
            <a:endParaRPr lang="en-US" sz="4000" dirty="0"/>
          </a:p>
        </p:txBody>
      </p:sp>
      <p:sp>
        <p:nvSpPr>
          <p:cNvPr id="10" name="Flowchart: Connector 9">
            <a:extLst>
              <a:ext uri="{FF2B5EF4-FFF2-40B4-BE49-F238E27FC236}">
                <a16:creationId xmlns:a16="http://schemas.microsoft.com/office/drawing/2014/main" id="{96D06DE1-7A9A-4365-9EAC-A2980449A0C6}"/>
              </a:ext>
            </a:extLst>
          </p:cNvPr>
          <p:cNvSpPr/>
          <p:nvPr/>
        </p:nvSpPr>
        <p:spPr>
          <a:xfrm>
            <a:off x="845944" y="4155212"/>
            <a:ext cx="748403" cy="748403"/>
          </a:xfrm>
          <a:prstGeom prst="flowChartConnec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30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05274" y="457200"/>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reading</a:t>
            </a:r>
          </a:p>
        </p:txBody>
      </p:sp>
      <p:sp>
        <p:nvSpPr>
          <p:cNvPr id="3" name="Rectangle 2">
            <a:extLst>
              <a:ext uri="{FF2B5EF4-FFF2-40B4-BE49-F238E27FC236}">
                <a16:creationId xmlns:a16="http://schemas.microsoft.com/office/drawing/2014/main" id="{CA9852DF-5521-C698-4D59-6371B3688788}"/>
              </a:ext>
            </a:extLst>
          </p:cNvPr>
          <p:cNvSpPr/>
          <p:nvPr/>
        </p:nvSpPr>
        <p:spPr>
          <a:xfrm>
            <a:off x="597158" y="1040175"/>
            <a:ext cx="114579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read the questions and underline the key words. </a:t>
            </a:r>
            <a:endParaRPr lang="en-US" sz="3600" i="1" dirty="0">
              <a:solidFill>
                <a:srgbClr val="FF0000"/>
              </a:solidFill>
            </a:endParaRPr>
          </a:p>
        </p:txBody>
      </p:sp>
      <p:pic>
        <p:nvPicPr>
          <p:cNvPr id="4" name="Picture 3">
            <a:extLst>
              <a:ext uri="{FF2B5EF4-FFF2-40B4-BE49-F238E27FC236}">
                <a16:creationId xmlns:a16="http://schemas.microsoft.com/office/drawing/2014/main" id="{1B2F9287-0CF3-4EFA-8E01-5FEF6A4BEBF0}"/>
              </a:ext>
            </a:extLst>
          </p:cNvPr>
          <p:cNvPicPr>
            <a:picLocks noChangeAspect="1"/>
          </p:cNvPicPr>
          <p:nvPr/>
        </p:nvPicPr>
        <p:blipFill>
          <a:blip r:embed="rId2"/>
          <a:stretch>
            <a:fillRect/>
          </a:stretch>
        </p:blipFill>
        <p:spPr>
          <a:xfrm>
            <a:off x="332582" y="1869370"/>
            <a:ext cx="11722569" cy="4383945"/>
          </a:xfrm>
          <a:prstGeom prst="rect">
            <a:avLst/>
          </a:prstGeom>
        </p:spPr>
      </p:pic>
    </p:spTree>
    <p:extLst>
      <p:ext uri="{BB962C8B-B14F-4D97-AF65-F5344CB8AC3E}">
        <p14:creationId xmlns:p14="http://schemas.microsoft.com/office/powerpoint/2010/main" val="9012363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00FF8F-233C-4E77-B9B9-3FA52334BE02}"/>
              </a:ext>
            </a:extLst>
          </p:cNvPr>
          <p:cNvSpPr txBox="1"/>
          <p:nvPr/>
        </p:nvSpPr>
        <p:spPr>
          <a:xfrm>
            <a:off x="271548" y="1975754"/>
            <a:ext cx="11920452" cy="2914965"/>
          </a:xfrm>
          <a:prstGeom prst="rect">
            <a:avLst/>
          </a:prstGeom>
          <a:noFill/>
        </p:spPr>
        <p:txBody>
          <a:bodyPr wrap="square">
            <a:spAutoFit/>
          </a:bodyPr>
          <a:lstStyle/>
          <a:p>
            <a:pPr marL="514350" indent="-514350">
              <a:lnSpc>
                <a:spcPct val="130000"/>
              </a:lnSpc>
              <a:buFont typeface="+mj-lt"/>
              <a:buAutoNum type="arabicPeriod"/>
            </a:pPr>
            <a:r>
              <a:rPr lang="en-US" sz="3600" b="0" i="0" u="none" strike="noStrike" baseline="0" dirty="0">
                <a:solidFill>
                  <a:srgbClr val="221E1F"/>
                </a:solidFill>
              </a:rPr>
              <a:t>What did Lisa do two years ago? </a:t>
            </a:r>
          </a:p>
          <a:p>
            <a:pPr marL="514350" indent="-514350">
              <a:lnSpc>
                <a:spcPct val="130000"/>
              </a:lnSpc>
              <a:buFont typeface="+mj-lt"/>
              <a:buAutoNum type="arabicPeriod"/>
            </a:pPr>
            <a:r>
              <a:rPr lang="en-US" sz="3600" b="0" i="0" u="none" strike="noStrike" baseline="0" dirty="0">
                <a:solidFill>
                  <a:srgbClr val="221E1F"/>
                </a:solidFill>
              </a:rPr>
              <a:t>Why didn't Lisa and her friend hear the tour guide? </a:t>
            </a:r>
          </a:p>
          <a:p>
            <a:pPr marL="514350" indent="-514350">
              <a:lnSpc>
                <a:spcPct val="130000"/>
              </a:lnSpc>
              <a:buAutoNum type="arabicPeriod"/>
            </a:pPr>
            <a:r>
              <a:rPr lang="en-US" sz="3600" b="0" i="0" u="none" strike="noStrike" baseline="0" dirty="0">
                <a:solidFill>
                  <a:srgbClr val="221E1F"/>
                </a:solidFill>
              </a:rPr>
              <a:t>The word </a:t>
            </a:r>
            <a:r>
              <a:rPr lang="en-US" sz="3600" b="0" i="0" u="sng" strike="noStrike" baseline="0" dirty="0">
                <a:solidFill>
                  <a:srgbClr val="221E1F"/>
                </a:solidFill>
              </a:rPr>
              <a:t>it </a:t>
            </a:r>
            <a:r>
              <a:rPr lang="en-US" sz="3600" b="0" i="0" u="none" strike="noStrike" baseline="0" dirty="0">
                <a:solidFill>
                  <a:srgbClr val="221E1F"/>
                </a:solidFill>
              </a:rPr>
              <a:t>in paragraph 3 refers to ___. </a:t>
            </a:r>
          </a:p>
          <a:p>
            <a:pPr>
              <a:lnSpc>
                <a:spcPct val="130000"/>
              </a:lnSpc>
            </a:pPr>
            <a:r>
              <a:rPr lang="en-US" sz="3600" b="0" i="0" u="none" strike="noStrike" baseline="0" dirty="0">
                <a:solidFill>
                  <a:srgbClr val="221E1F"/>
                </a:solidFill>
              </a:rPr>
              <a:t>     A. the Colosseum    B. the Colosseum's history C. the tour </a:t>
            </a:r>
            <a:endParaRPr lang="en-US" sz="3600" b="0" i="0" u="none" strike="noStrike" baseline="0" dirty="0">
              <a:solidFill>
                <a:srgbClr val="000000"/>
              </a:solidFill>
            </a:endParaRPr>
          </a:p>
        </p:txBody>
      </p:sp>
      <p:sp>
        <p:nvSpPr>
          <p:cNvPr id="4" name="Rectangle 3">
            <a:extLst>
              <a:ext uri="{FF2B5EF4-FFF2-40B4-BE49-F238E27FC236}">
                <a16:creationId xmlns:a16="http://schemas.microsoft.com/office/drawing/2014/main" id="{28FDB59D-CDB7-475B-BB7F-669590134938}"/>
              </a:ext>
            </a:extLst>
          </p:cNvPr>
          <p:cNvSpPr/>
          <p:nvPr/>
        </p:nvSpPr>
        <p:spPr>
          <a:xfrm>
            <a:off x="367003" y="1208794"/>
            <a:ext cx="114579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read the questions and underline the key words. </a:t>
            </a:r>
            <a:endParaRPr lang="en-US" sz="3600" i="1" dirty="0">
              <a:solidFill>
                <a:srgbClr val="FF0000"/>
              </a:solidFill>
            </a:endParaRPr>
          </a:p>
        </p:txBody>
      </p:sp>
      <p:cxnSp>
        <p:nvCxnSpPr>
          <p:cNvPr id="6" name="Straight Connector 5">
            <a:extLst>
              <a:ext uri="{FF2B5EF4-FFF2-40B4-BE49-F238E27FC236}">
                <a16:creationId xmlns:a16="http://schemas.microsoft.com/office/drawing/2014/main" id="{D4545B66-2C0A-405B-87AD-2E31BDE3E91E}"/>
              </a:ext>
            </a:extLst>
          </p:cNvPr>
          <p:cNvCxnSpPr>
            <a:cxnSpLocks/>
          </p:cNvCxnSpPr>
          <p:nvPr/>
        </p:nvCxnSpPr>
        <p:spPr>
          <a:xfrm>
            <a:off x="947651" y="2626822"/>
            <a:ext cx="90885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A37B77A-0135-421E-9CB3-0C627929D8AD}"/>
              </a:ext>
            </a:extLst>
          </p:cNvPr>
          <p:cNvCxnSpPr>
            <a:cxnSpLocks/>
          </p:cNvCxnSpPr>
          <p:nvPr/>
        </p:nvCxnSpPr>
        <p:spPr>
          <a:xfrm>
            <a:off x="3438698" y="2626822"/>
            <a:ext cx="31726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6F8A5A2-49AF-4821-814B-29F81B2E221A}"/>
              </a:ext>
            </a:extLst>
          </p:cNvPr>
          <p:cNvCxnSpPr>
            <a:cxnSpLocks/>
          </p:cNvCxnSpPr>
          <p:nvPr/>
        </p:nvCxnSpPr>
        <p:spPr>
          <a:xfrm>
            <a:off x="811877" y="3398520"/>
            <a:ext cx="90885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490595D-0000-49E9-BE7E-D735D8B19751}"/>
              </a:ext>
            </a:extLst>
          </p:cNvPr>
          <p:cNvCxnSpPr>
            <a:cxnSpLocks/>
          </p:cNvCxnSpPr>
          <p:nvPr/>
        </p:nvCxnSpPr>
        <p:spPr>
          <a:xfrm>
            <a:off x="1856509" y="3397135"/>
            <a:ext cx="90885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C601AC5-FFBD-4242-ACD9-F2C9CCB74F1E}"/>
              </a:ext>
            </a:extLst>
          </p:cNvPr>
          <p:cNvCxnSpPr>
            <a:cxnSpLocks/>
          </p:cNvCxnSpPr>
          <p:nvPr/>
        </p:nvCxnSpPr>
        <p:spPr>
          <a:xfrm>
            <a:off x="3014749" y="3397135"/>
            <a:ext cx="343038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E08D76A-A722-4C3A-8324-F74314E30E1F}"/>
              </a:ext>
            </a:extLst>
          </p:cNvPr>
          <p:cNvCxnSpPr>
            <a:cxnSpLocks/>
          </p:cNvCxnSpPr>
          <p:nvPr/>
        </p:nvCxnSpPr>
        <p:spPr>
          <a:xfrm>
            <a:off x="6611389" y="3397135"/>
            <a:ext cx="364651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4F4E438-4E3E-4C4E-974C-34380280D0E0}"/>
              </a:ext>
            </a:extLst>
          </p:cNvPr>
          <p:cNvCxnSpPr>
            <a:cxnSpLocks/>
          </p:cNvCxnSpPr>
          <p:nvPr/>
        </p:nvCxnSpPr>
        <p:spPr>
          <a:xfrm>
            <a:off x="2765367" y="4112030"/>
            <a:ext cx="294270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3A6814D-A7CB-49BA-A6AB-56B1B3784C50}"/>
              </a:ext>
            </a:extLst>
          </p:cNvPr>
          <p:cNvCxnSpPr>
            <a:cxnSpLocks/>
          </p:cNvCxnSpPr>
          <p:nvPr/>
        </p:nvCxnSpPr>
        <p:spPr>
          <a:xfrm>
            <a:off x="5871557" y="4092633"/>
            <a:ext cx="90885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59346B6-7C3F-498A-9C58-3C56882AAA01}"/>
              </a:ext>
            </a:extLst>
          </p:cNvPr>
          <p:cNvCxnSpPr>
            <a:cxnSpLocks/>
          </p:cNvCxnSpPr>
          <p:nvPr/>
        </p:nvCxnSpPr>
        <p:spPr>
          <a:xfrm>
            <a:off x="2202873" y="4813069"/>
            <a:ext cx="184819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864EDCA-46B5-4952-B1CD-1923D3554F98}"/>
              </a:ext>
            </a:extLst>
          </p:cNvPr>
          <p:cNvCxnSpPr>
            <a:cxnSpLocks/>
          </p:cNvCxnSpPr>
          <p:nvPr/>
        </p:nvCxnSpPr>
        <p:spPr>
          <a:xfrm>
            <a:off x="5856317" y="4813069"/>
            <a:ext cx="340406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4955DE4-4290-4AAC-8F0B-F1936EE53370}"/>
              </a:ext>
            </a:extLst>
          </p:cNvPr>
          <p:cNvCxnSpPr>
            <a:cxnSpLocks/>
          </p:cNvCxnSpPr>
          <p:nvPr/>
        </p:nvCxnSpPr>
        <p:spPr>
          <a:xfrm>
            <a:off x="10618123" y="4801985"/>
            <a:ext cx="87006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10207E6A-EB34-4B3A-BE7D-F37F4EF3D276}"/>
              </a:ext>
            </a:extLst>
          </p:cNvPr>
          <p:cNvSpPr txBox="1"/>
          <p:nvPr/>
        </p:nvSpPr>
        <p:spPr>
          <a:xfrm>
            <a:off x="145218" y="563249"/>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reading</a:t>
            </a:r>
          </a:p>
        </p:txBody>
      </p:sp>
    </p:spTree>
    <p:extLst>
      <p:ext uri="{BB962C8B-B14F-4D97-AF65-F5344CB8AC3E}">
        <p14:creationId xmlns:p14="http://schemas.microsoft.com/office/powerpoint/2010/main" val="91475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2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2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circle(in)">
                                      <p:cBhvr>
                                        <p:cTn id="42" dur="20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circle(in)">
                                      <p:cBhvr>
                                        <p:cTn id="47" dur="20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circle(in)">
                                      <p:cBhvr>
                                        <p:cTn id="52" dur="20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circle(in)">
                                      <p:cBhvr>
                                        <p:cTn id="5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00FF8F-233C-4E77-B9B9-3FA52334BE02}"/>
              </a:ext>
            </a:extLst>
          </p:cNvPr>
          <p:cNvSpPr txBox="1"/>
          <p:nvPr/>
        </p:nvSpPr>
        <p:spPr>
          <a:xfrm>
            <a:off x="135774" y="225979"/>
            <a:ext cx="11920452" cy="5162054"/>
          </a:xfrm>
          <a:prstGeom prst="rect">
            <a:avLst/>
          </a:prstGeom>
          <a:noFill/>
        </p:spPr>
        <p:txBody>
          <a:bodyPr wrap="square">
            <a:spAutoFit/>
          </a:bodyPr>
          <a:lstStyle/>
          <a:p>
            <a:pPr algn="l">
              <a:lnSpc>
                <a:spcPct val="130000"/>
              </a:lnSpc>
            </a:pPr>
            <a:endParaRPr lang="en-US" sz="3200" b="0" i="0" u="none" strike="noStrike" baseline="0" dirty="0">
              <a:solidFill>
                <a:srgbClr val="000000"/>
              </a:solidFill>
            </a:endParaRPr>
          </a:p>
          <a:p>
            <a:pPr>
              <a:lnSpc>
                <a:spcPct val="130000"/>
              </a:lnSpc>
            </a:pPr>
            <a:r>
              <a:rPr lang="en-US" sz="3200" b="0" i="0" u="none" strike="noStrike" baseline="0" dirty="0">
                <a:solidFill>
                  <a:srgbClr val="221E1F"/>
                </a:solidFill>
              </a:rPr>
              <a:t>4. Which of the following is NOT mentioned as something Lisa enjoyed on her trip? </a:t>
            </a:r>
          </a:p>
          <a:p>
            <a:pPr>
              <a:lnSpc>
                <a:spcPct val="130000"/>
              </a:lnSpc>
            </a:pPr>
            <a:r>
              <a:rPr lang="en-US" sz="3200" b="0" i="0" u="none" strike="noStrike" baseline="0" dirty="0">
                <a:solidFill>
                  <a:srgbClr val="221E1F"/>
                </a:solidFill>
              </a:rPr>
              <a:t>A. the weather              B. Italian food         C. the Colosseum’s history </a:t>
            </a:r>
            <a:endParaRPr lang="en-US" sz="3200" b="0" i="0" u="none" strike="noStrike" baseline="0" dirty="0">
              <a:solidFill>
                <a:srgbClr val="000000"/>
              </a:solidFill>
            </a:endParaRPr>
          </a:p>
          <a:p>
            <a:pPr>
              <a:lnSpc>
                <a:spcPct val="130000"/>
              </a:lnSpc>
            </a:pPr>
            <a:r>
              <a:rPr lang="en-US" sz="3200" b="0" i="0" u="none" strike="noStrike" baseline="0" dirty="0">
                <a:solidFill>
                  <a:srgbClr val="221E1F"/>
                </a:solidFill>
              </a:rPr>
              <a:t>5. Which of the following can be inferred from the passage? </a:t>
            </a:r>
          </a:p>
          <a:p>
            <a:pPr marL="514350" indent="-514350">
              <a:lnSpc>
                <a:spcPct val="130000"/>
              </a:lnSpc>
              <a:buAutoNum type="alphaUcPeriod"/>
            </a:pPr>
            <a:r>
              <a:rPr lang="en-US" sz="3200" b="0" i="0" u="none" strike="noStrike" baseline="0" dirty="0">
                <a:solidFill>
                  <a:srgbClr val="221E1F"/>
                </a:solidFill>
              </a:rPr>
              <a:t>Lisa likes to travel without a phone. </a:t>
            </a:r>
          </a:p>
          <a:p>
            <a:pPr marL="514350" indent="-514350">
              <a:lnSpc>
                <a:spcPct val="130000"/>
              </a:lnSpc>
              <a:buAutoNum type="alphaUcPeriod"/>
            </a:pPr>
            <a:r>
              <a:rPr lang="en-US" sz="3200" b="0" i="0" u="none" strike="noStrike" baseline="0" dirty="0">
                <a:solidFill>
                  <a:srgbClr val="221E1F"/>
                </a:solidFill>
              </a:rPr>
              <a:t>Lisa uses her phone more when traveling. </a:t>
            </a:r>
          </a:p>
          <a:p>
            <a:pPr marL="514350" indent="-514350">
              <a:lnSpc>
                <a:spcPct val="130000"/>
              </a:lnSpc>
              <a:buAutoNum type="alphaUcPeriod"/>
            </a:pPr>
            <a:r>
              <a:rPr lang="en-US" sz="3200" b="0" i="0" u="none" strike="noStrike" baseline="0" dirty="0">
                <a:solidFill>
                  <a:srgbClr val="221E1F"/>
                </a:solidFill>
              </a:rPr>
              <a:t>Lisa uses her phone less when traveling. </a:t>
            </a:r>
            <a:endParaRPr lang="en-US" sz="3200" dirty="0"/>
          </a:p>
        </p:txBody>
      </p:sp>
      <p:cxnSp>
        <p:nvCxnSpPr>
          <p:cNvPr id="4" name="Straight Connector 3">
            <a:extLst>
              <a:ext uri="{FF2B5EF4-FFF2-40B4-BE49-F238E27FC236}">
                <a16:creationId xmlns:a16="http://schemas.microsoft.com/office/drawing/2014/main" id="{B528B506-F16A-4644-AA11-165FFA54193B}"/>
              </a:ext>
            </a:extLst>
          </p:cNvPr>
          <p:cNvCxnSpPr>
            <a:cxnSpLocks/>
          </p:cNvCxnSpPr>
          <p:nvPr/>
        </p:nvCxnSpPr>
        <p:spPr>
          <a:xfrm>
            <a:off x="4832466" y="1490749"/>
            <a:ext cx="267669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3EE9BDC-F628-4FD1-8287-6BB8CCB7FA5F}"/>
              </a:ext>
            </a:extLst>
          </p:cNvPr>
          <p:cNvCxnSpPr>
            <a:cxnSpLocks/>
          </p:cNvCxnSpPr>
          <p:nvPr/>
        </p:nvCxnSpPr>
        <p:spPr>
          <a:xfrm flipV="1">
            <a:off x="8099368" y="1469967"/>
            <a:ext cx="3837709" cy="4156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85AA954-CD65-4900-BBF5-854A1C20C037}"/>
              </a:ext>
            </a:extLst>
          </p:cNvPr>
          <p:cNvCxnSpPr>
            <a:cxnSpLocks/>
          </p:cNvCxnSpPr>
          <p:nvPr/>
        </p:nvCxnSpPr>
        <p:spPr>
          <a:xfrm>
            <a:off x="1377143" y="2751512"/>
            <a:ext cx="138822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B4D15D4-2730-4A8D-A699-DA097AF17F27}"/>
              </a:ext>
            </a:extLst>
          </p:cNvPr>
          <p:cNvCxnSpPr>
            <a:cxnSpLocks/>
          </p:cNvCxnSpPr>
          <p:nvPr/>
        </p:nvCxnSpPr>
        <p:spPr>
          <a:xfrm>
            <a:off x="4444540" y="2758460"/>
            <a:ext cx="188975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C6E5868-5173-4B08-A5D2-A3B83EDEC252}"/>
              </a:ext>
            </a:extLst>
          </p:cNvPr>
          <p:cNvCxnSpPr>
            <a:cxnSpLocks/>
          </p:cNvCxnSpPr>
          <p:nvPr/>
        </p:nvCxnSpPr>
        <p:spPr>
          <a:xfrm flipV="1">
            <a:off x="8304416" y="2751512"/>
            <a:ext cx="3128355" cy="1248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0495BD-9CB0-41EB-BBFB-4B23C757EC6A}"/>
              </a:ext>
            </a:extLst>
          </p:cNvPr>
          <p:cNvCxnSpPr>
            <a:cxnSpLocks/>
          </p:cNvCxnSpPr>
          <p:nvPr/>
        </p:nvCxnSpPr>
        <p:spPr>
          <a:xfrm>
            <a:off x="4502728" y="3377738"/>
            <a:ext cx="250767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D5A3A37-B36D-418F-9872-B2EFD2C37F7E}"/>
              </a:ext>
            </a:extLst>
          </p:cNvPr>
          <p:cNvCxnSpPr>
            <a:cxnSpLocks/>
          </p:cNvCxnSpPr>
          <p:nvPr/>
        </p:nvCxnSpPr>
        <p:spPr>
          <a:xfrm>
            <a:off x="1546167" y="4026131"/>
            <a:ext cx="215022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4AF5959-96D8-4238-807D-2245279C5032}"/>
              </a:ext>
            </a:extLst>
          </p:cNvPr>
          <p:cNvCxnSpPr>
            <a:cxnSpLocks/>
          </p:cNvCxnSpPr>
          <p:nvPr/>
        </p:nvCxnSpPr>
        <p:spPr>
          <a:xfrm>
            <a:off x="3890357" y="4026131"/>
            <a:ext cx="26323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F800907-6E92-4673-AC90-E10C7C128735}"/>
              </a:ext>
            </a:extLst>
          </p:cNvPr>
          <p:cNvCxnSpPr>
            <a:cxnSpLocks/>
          </p:cNvCxnSpPr>
          <p:nvPr/>
        </p:nvCxnSpPr>
        <p:spPr>
          <a:xfrm>
            <a:off x="1626524" y="4627419"/>
            <a:ext cx="238021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6F6EFF4-FF1B-4487-A0C6-56E62F621B76}"/>
              </a:ext>
            </a:extLst>
          </p:cNvPr>
          <p:cNvCxnSpPr>
            <a:cxnSpLocks/>
          </p:cNvCxnSpPr>
          <p:nvPr/>
        </p:nvCxnSpPr>
        <p:spPr>
          <a:xfrm>
            <a:off x="4170218" y="4644045"/>
            <a:ext cx="333894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CDBFCC9-97FC-4D9C-91B3-51668FA396C4}"/>
              </a:ext>
            </a:extLst>
          </p:cNvPr>
          <p:cNvCxnSpPr>
            <a:cxnSpLocks/>
          </p:cNvCxnSpPr>
          <p:nvPr/>
        </p:nvCxnSpPr>
        <p:spPr>
          <a:xfrm>
            <a:off x="1626523" y="5289666"/>
            <a:ext cx="238021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68DF1C6-04A7-4D61-8B11-93A570F027D2}"/>
              </a:ext>
            </a:extLst>
          </p:cNvPr>
          <p:cNvCxnSpPr>
            <a:cxnSpLocks/>
          </p:cNvCxnSpPr>
          <p:nvPr/>
        </p:nvCxnSpPr>
        <p:spPr>
          <a:xfrm>
            <a:off x="4087091" y="5289668"/>
            <a:ext cx="316160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410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in)">
                                      <p:cBhvr>
                                        <p:cTn id="32" dur="2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circle(in)">
                                      <p:cBhvr>
                                        <p:cTn id="37" dur="2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circle(in)">
                                      <p:cBhvr>
                                        <p:cTn id="42" dur="20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circle(in)">
                                      <p:cBhvr>
                                        <p:cTn id="47" dur="20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circle(in)">
                                      <p:cBhvr>
                                        <p:cTn id="52" dur="20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circle(in)">
                                      <p:cBhvr>
                                        <p:cTn id="57" dur="20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circle(in)">
                                      <p:cBhvr>
                                        <p:cTn id="6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70C56C-2B67-4495-92B4-7EBB161C2DE7}"/>
              </a:ext>
            </a:extLst>
          </p:cNvPr>
          <p:cNvPicPr>
            <a:picLocks noChangeAspect="1"/>
          </p:cNvPicPr>
          <p:nvPr/>
        </p:nvPicPr>
        <p:blipFill>
          <a:blip r:embed="rId2"/>
          <a:stretch>
            <a:fillRect/>
          </a:stretch>
        </p:blipFill>
        <p:spPr>
          <a:xfrm>
            <a:off x="21805" y="2895548"/>
            <a:ext cx="12170195" cy="2591025"/>
          </a:xfrm>
          <a:prstGeom prst="rect">
            <a:avLst/>
          </a:prstGeom>
        </p:spPr>
      </p:pic>
      <p:sp>
        <p:nvSpPr>
          <p:cNvPr id="2" name="Rectangle 1"/>
          <p:cNvSpPr/>
          <p:nvPr/>
        </p:nvSpPr>
        <p:spPr>
          <a:xfrm>
            <a:off x="2555219" y="539244"/>
            <a:ext cx="8902773"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read.</a:t>
            </a:r>
          </a:p>
          <a:p>
            <a:r>
              <a:rPr lang="en-US" sz="3600" i="1" dirty="0">
                <a:solidFill>
                  <a:srgbClr val="0070C0"/>
                </a:solidFill>
              </a:rPr>
              <a:t>Scan the text. Answer the questions. </a:t>
            </a:r>
          </a:p>
        </p:txBody>
      </p:sp>
      <p:sp>
        <p:nvSpPr>
          <p:cNvPr id="3" name="TextBox 2"/>
          <p:cNvSpPr txBox="1"/>
          <p:nvPr/>
        </p:nvSpPr>
        <p:spPr>
          <a:xfrm>
            <a:off x="293687" y="539244"/>
            <a:ext cx="1833693"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5" name="Rectangle 4"/>
          <p:cNvSpPr/>
          <p:nvPr/>
        </p:nvSpPr>
        <p:spPr>
          <a:xfrm>
            <a:off x="347929" y="1854831"/>
            <a:ext cx="11280711" cy="584775"/>
          </a:xfrm>
          <a:prstGeom prst="rect">
            <a:avLst/>
          </a:prstGeom>
        </p:spPr>
        <p:txBody>
          <a:bodyPr wrap="square">
            <a:spAutoFit/>
          </a:bodyPr>
          <a:lstStyle/>
          <a:p>
            <a:r>
              <a:rPr lang="en-US" sz="3200" dirty="0">
                <a:solidFill>
                  <a:srgbClr val="211D1E"/>
                </a:solidFill>
              </a:rPr>
              <a:t>1. What did Lisa do two years ago?   _________________________</a:t>
            </a:r>
          </a:p>
        </p:txBody>
      </p:sp>
      <p:cxnSp>
        <p:nvCxnSpPr>
          <p:cNvPr id="9" name="Straight Connector 8"/>
          <p:cNvCxnSpPr>
            <a:cxnSpLocks/>
          </p:cNvCxnSpPr>
          <p:nvPr/>
        </p:nvCxnSpPr>
        <p:spPr>
          <a:xfrm>
            <a:off x="2555219" y="5006374"/>
            <a:ext cx="8018570" cy="897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339812F-3BAC-46A1-9778-DFB23F16B9B4}"/>
              </a:ext>
            </a:extLst>
          </p:cNvPr>
          <p:cNvSpPr/>
          <p:nvPr/>
        </p:nvSpPr>
        <p:spPr>
          <a:xfrm>
            <a:off x="6428698" y="1844244"/>
            <a:ext cx="5116793" cy="584775"/>
          </a:xfrm>
          <a:prstGeom prst="rect">
            <a:avLst/>
          </a:prstGeom>
        </p:spPr>
        <p:txBody>
          <a:bodyPr wrap="square">
            <a:spAutoFit/>
          </a:bodyPr>
          <a:lstStyle/>
          <a:p>
            <a:r>
              <a:rPr lang="en-US" sz="3200" b="1" dirty="0">
                <a:solidFill>
                  <a:srgbClr val="FF0000"/>
                </a:solidFill>
              </a:rPr>
              <a:t>She took a trip to Rome, Italy </a:t>
            </a:r>
          </a:p>
        </p:txBody>
      </p:sp>
    </p:spTree>
    <p:extLst>
      <p:ext uri="{BB962C8B-B14F-4D97-AF65-F5344CB8AC3E}">
        <p14:creationId xmlns:p14="http://schemas.microsoft.com/office/powerpoint/2010/main" val="243571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A7507D-40EE-49D9-A553-4DD5FC94C52E}"/>
              </a:ext>
            </a:extLst>
          </p:cNvPr>
          <p:cNvPicPr>
            <a:picLocks noChangeAspect="1"/>
          </p:cNvPicPr>
          <p:nvPr/>
        </p:nvPicPr>
        <p:blipFill>
          <a:blip r:embed="rId2"/>
          <a:stretch>
            <a:fillRect/>
          </a:stretch>
        </p:blipFill>
        <p:spPr>
          <a:xfrm>
            <a:off x="459450" y="2888509"/>
            <a:ext cx="11057667" cy="3430247"/>
          </a:xfrm>
          <a:prstGeom prst="rect">
            <a:avLst/>
          </a:prstGeom>
        </p:spPr>
      </p:pic>
      <p:sp>
        <p:nvSpPr>
          <p:cNvPr id="2" name="Rectangle 1"/>
          <p:cNvSpPr/>
          <p:nvPr/>
        </p:nvSpPr>
        <p:spPr>
          <a:xfrm>
            <a:off x="2555219" y="539244"/>
            <a:ext cx="8902773"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read.</a:t>
            </a:r>
          </a:p>
          <a:p>
            <a:r>
              <a:rPr lang="en-US" sz="3600" i="1" dirty="0">
                <a:solidFill>
                  <a:srgbClr val="0070C0"/>
                </a:solidFill>
              </a:rPr>
              <a:t>Scan the text. Answer the questions. </a:t>
            </a:r>
          </a:p>
        </p:txBody>
      </p:sp>
      <p:sp>
        <p:nvSpPr>
          <p:cNvPr id="3" name="TextBox 2"/>
          <p:cNvSpPr txBox="1"/>
          <p:nvPr/>
        </p:nvSpPr>
        <p:spPr>
          <a:xfrm>
            <a:off x="293687" y="539244"/>
            <a:ext cx="1833693"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5" name="Rectangle 4"/>
          <p:cNvSpPr/>
          <p:nvPr/>
        </p:nvSpPr>
        <p:spPr>
          <a:xfrm>
            <a:off x="347929" y="1854831"/>
            <a:ext cx="11280711" cy="1077218"/>
          </a:xfrm>
          <a:prstGeom prst="rect">
            <a:avLst/>
          </a:prstGeom>
        </p:spPr>
        <p:txBody>
          <a:bodyPr wrap="square">
            <a:spAutoFit/>
          </a:bodyPr>
          <a:lstStyle/>
          <a:p>
            <a:r>
              <a:rPr lang="en-US" sz="3200" dirty="0">
                <a:solidFill>
                  <a:srgbClr val="211D1E"/>
                </a:solidFill>
              </a:rPr>
              <a:t>2. Why didn't Lisa and her friend hear the tour guide?   _________________________</a:t>
            </a:r>
          </a:p>
        </p:txBody>
      </p:sp>
      <p:cxnSp>
        <p:nvCxnSpPr>
          <p:cNvPr id="9" name="Straight Connector 8"/>
          <p:cNvCxnSpPr>
            <a:cxnSpLocks/>
          </p:cNvCxnSpPr>
          <p:nvPr/>
        </p:nvCxnSpPr>
        <p:spPr>
          <a:xfrm>
            <a:off x="2409402" y="3787174"/>
            <a:ext cx="89253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339812F-3BAC-46A1-9778-DFB23F16B9B4}"/>
              </a:ext>
            </a:extLst>
          </p:cNvPr>
          <p:cNvSpPr/>
          <p:nvPr/>
        </p:nvSpPr>
        <p:spPr>
          <a:xfrm>
            <a:off x="447775" y="2310773"/>
            <a:ext cx="5116793" cy="584775"/>
          </a:xfrm>
          <a:prstGeom prst="rect">
            <a:avLst/>
          </a:prstGeom>
        </p:spPr>
        <p:txBody>
          <a:bodyPr wrap="square">
            <a:spAutoFit/>
          </a:bodyPr>
          <a:lstStyle/>
          <a:p>
            <a:r>
              <a:rPr lang="en-US" sz="3200" b="1" dirty="0">
                <a:solidFill>
                  <a:srgbClr val="FF0000"/>
                </a:solidFill>
              </a:rPr>
              <a:t>They were taking selfies.</a:t>
            </a:r>
          </a:p>
        </p:txBody>
      </p:sp>
      <p:cxnSp>
        <p:nvCxnSpPr>
          <p:cNvPr id="11" name="Straight Connector 10">
            <a:extLst>
              <a:ext uri="{FF2B5EF4-FFF2-40B4-BE49-F238E27FC236}">
                <a16:creationId xmlns:a16="http://schemas.microsoft.com/office/drawing/2014/main" id="{DC08384C-2A17-40FF-A5EE-EF619ECBAA07}"/>
              </a:ext>
            </a:extLst>
          </p:cNvPr>
          <p:cNvCxnSpPr>
            <a:cxnSpLocks/>
          </p:cNvCxnSpPr>
          <p:nvPr/>
        </p:nvCxnSpPr>
        <p:spPr>
          <a:xfrm>
            <a:off x="542502" y="4187224"/>
            <a:ext cx="1866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075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5219" y="539244"/>
            <a:ext cx="8902773"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read.</a:t>
            </a:r>
          </a:p>
          <a:p>
            <a:r>
              <a:rPr lang="en-US" sz="3600" i="1" dirty="0">
                <a:solidFill>
                  <a:srgbClr val="0070C0"/>
                </a:solidFill>
              </a:rPr>
              <a:t>Scan the text. Answer the questions. </a:t>
            </a:r>
          </a:p>
        </p:txBody>
      </p:sp>
      <p:sp>
        <p:nvSpPr>
          <p:cNvPr id="3" name="TextBox 2"/>
          <p:cNvSpPr txBox="1"/>
          <p:nvPr/>
        </p:nvSpPr>
        <p:spPr>
          <a:xfrm>
            <a:off x="293687" y="539244"/>
            <a:ext cx="1833693"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5" name="Rectangle 4"/>
          <p:cNvSpPr/>
          <p:nvPr/>
        </p:nvSpPr>
        <p:spPr>
          <a:xfrm>
            <a:off x="347929" y="1854831"/>
            <a:ext cx="11491646" cy="1077218"/>
          </a:xfrm>
          <a:prstGeom prst="rect">
            <a:avLst/>
          </a:prstGeom>
        </p:spPr>
        <p:txBody>
          <a:bodyPr wrap="square">
            <a:spAutoFit/>
          </a:bodyPr>
          <a:lstStyle/>
          <a:p>
            <a:r>
              <a:rPr lang="en-US" sz="3200" dirty="0">
                <a:solidFill>
                  <a:srgbClr val="211D1E"/>
                </a:solidFill>
              </a:rPr>
              <a:t>3. The word </a:t>
            </a:r>
            <a:r>
              <a:rPr lang="en-US" sz="3200" b="1" u="sng" dirty="0">
                <a:solidFill>
                  <a:srgbClr val="211D1E"/>
                </a:solidFill>
              </a:rPr>
              <a:t>it</a:t>
            </a:r>
            <a:r>
              <a:rPr lang="en-US" sz="3200" dirty="0">
                <a:solidFill>
                  <a:srgbClr val="211D1E"/>
                </a:solidFill>
              </a:rPr>
              <a:t> in paragraph 3 refers to _____________.</a:t>
            </a:r>
            <a:br>
              <a:rPr lang="en-US" sz="3200" dirty="0">
                <a:solidFill>
                  <a:srgbClr val="211D1E"/>
                </a:solidFill>
              </a:rPr>
            </a:br>
            <a:r>
              <a:rPr lang="en-US" sz="3200" dirty="0">
                <a:solidFill>
                  <a:srgbClr val="211D1E"/>
                </a:solidFill>
              </a:rPr>
              <a:t>A. the Colosseum 	B. the Colosseum's history 		C. the tour </a:t>
            </a:r>
          </a:p>
        </p:txBody>
      </p:sp>
      <p:sp>
        <p:nvSpPr>
          <p:cNvPr id="12" name="Flowchart: Connector 11">
            <a:extLst>
              <a:ext uri="{FF2B5EF4-FFF2-40B4-BE49-F238E27FC236}">
                <a16:creationId xmlns:a16="http://schemas.microsoft.com/office/drawing/2014/main" id="{1ADC4692-6E5F-481C-9B07-2ADD5082B6F7}"/>
              </a:ext>
            </a:extLst>
          </p:cNvPr>
          <p:cNvSpPr/>
          <p:nvPr/>
        </p:nvSpPr>
        <p:spPr>
          <a:xfrm>
            <a:off x="300304" y="2373453"/>
            <a:ext cx="539546" cy="539546"/>
          </a:xfrm>
          <a:prstGeom prst="flowChartConnec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8FF8AC6-2AA3-4D04-8854-D804C11EBD5E}"/>
              </a:ext>
            </a:extLst>
          </p:cNvPr>
          <p:cNvSpPr txBox="1"/>
          <p:nvPr/>
        </p:nvSpPr>
        <p:spPr>
          <a:xfrm>
            <a:off x="242634" y="2932049"/>
            <a:ext cx="11333748" cy="3539430"/>
          </a:xfrm>
          <a:prstGeom prst="rect">
            <a:avLst/>
          </a:prstGeom>
          <a:noFill/>
        </p:spPr>
        <p:txBody>
          <a:bodyPr wrap="square">
            <a:spAutoFit/>
          </a:bodyPr>
          <a:lstStyle/>
          <a:p>
            <a:pPr algn="just"/>
            <a:r>
              <a:rPr lang="en-US" sz="3200" b="0" i="0" u="none" strike="noStrike" baseline="0" dirty="0"/>
              <a:t>At first, I didn't know what to do on the bus. It was a nice day with perfect weather, and all around me were beautiful, old buildings. Suddenly, I didn't miss my phone. Later that morning, we stopped at a huge ancient stadium called the Colosseum. The guide told us it was almost 2,000 years old. He said that sometimes they would even fill </a:t>
            </a:r>
            <a:r>
              <a:rPr lang="en-US" sz="3200" b="0" i="0" u="sng" strike="noStrike" baseline="0" dirty="0">
                <a:highlight>
                  <a:srgbClr val="FFFF00"/>
                </a:highlight>
              </a:rPr>
              <a:t>it</a:t>
            </a:r>
            <a:r>
              <a:rPr lang="en-US" sz="3200" b="0" i="0" strike="noStrike" baseline="0" dirty="0">
                <a:highlight>
                  <a:srgbClr val="FFFF00"/>
                </a:highlight>
              </a:rPr>
              <a:t> </a:t>
            </a:r>
            <a:r>
              <a:rPr lang="en-US" sz="3200" b="0" i="0" u="none" strike="noStrike" baseline="0" dirty="0"/>
              <a:t>with water and put ships in it to recreate famous sea battles. It was so cool! </a:t>
            </a:r>
            <a:endParaRPr lang="en-US" sz="3200" dirty="0"/>
          </a:p>
        </p:txBody>
      </p:sp>
      <p:cxnSp>
        <p:nvCxnSpPr>
          <p:cNvPr id="10" name="Straight Connector 9">
            <a:extLst>
              <a:ext uri="{FF2B5EF4-FFF2-40B4-BE49-F238E27FC236}">
                <a16:creationId xmlns:a16="http://schemas.microsoft.com/office/drawing/2014/main" id="{0BF1DFE1-4197-4563-89A5-58C50D0DA864}"/>
              </a:ext>
            </a:extLst>
          </p:cNvPr>
          <p:cNvCxnSpPr>
            <a:cxnSpLocks/>
          </p:cNvCxnSpPr>
          <p:nvPr/>
        </p:nvCxnSpPr>
        <p:spPr>
          <a:xfrm>
            <a:off x="659476" y="4905813"/>
            <a:ext cx="763108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444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5219" y="539244"/>
            <a:ext cx="890277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Scan the text. Answer the questions. </a:t>
            </a:r>
          </a:p>
        </p:txBody>
      </p:sp>
      <p:sp>
        <p:nvSpPr>
          <p:cNvPr id="3" name="TextBox 2"/>
          <p:cNvSpPr txBox="1"/>
          <p:nvPr/>
        </p:nvSpPr>
        <p:spPr>
          <a:xfrm>
            <a:off x="293687" y="539244"/>
            <a:ext cx="1833693"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5" name="Rectangle 4"/>
          <p:cNvSpPr/>
          <p:nvPr/>
        </p:nvSpPr>
        <p:spPr>
          <a:xfrm>
            <a:off x="397805" y="1267660"/>
            <a:ext cx="11543768" cy="1569660"/>
          </a:xfrm>
          <a:prstGeom prst="rect">
            <a:avLst/>
          </a:prstGeom>
        </p:spPr>
        <p:txBody>
          <a:bodyPr wrap="square">
            <a:spAutoFit/>
          </a:bodyPr>
          <a:lstStyle/>
          <a:p>
            <a:r>
              <a:rPr lang="en-US" sz="3200" dirty="0">
                <a:solidFill>
                  <a:srgbClr val="211D1E"/>
                </a:solidFill>
              </a:rPr>
              <a:t>4. Which of the following is NOT mentioned as something Lisa enjoyed on her trip?</a:t>
            </a:r>
            <a:br>
              <a:rPr lang="en-US" sz="3200" dirty="0">
                <a:solidFill>
                  <a:srgbClr val="211D1E"/>
                </a:solidFill>
              </a:rPr>
            </a:br>
            <a:r>
              <a:rPr lang="en-US" sz="3200" dirty="0">
                <a:solidFill>
                  <a:srgbClr val="211D1E"/>
                </a:solidFill>
              </a:rPr>
              <a:t>A. the weather	       B. Italian food 	   C. the Colosseum's history </a:t>
            </a:r>
          </a:p>
        </p:txBody>
      </p:sp>
      <p:sp>
        <p:nvSpPr>
          <p:cNvPr id="12" name="Flowchart: Connector 11">
            <a:extLst>
              <a:ext uri="{FF2B5EF4-FFF2-40B4-BE49-F238E27FC236}">
                <a16:creationId xmlns:a16="http://schemas.microsoft.com/office/drawing/2014/main" id="{1ADC4692-6E5F-481C-9B07-2ADD5082B6F7}"/>
              </a:ext>
            </a:extLst>
          </p:cNvPr>
          <p:cNvSpPr/>
          <p:nvPr/>
        </p:nvSpPr>
        <p:spPr>
          <a:xfrm>
            <a:off x="3688087" y="2280050"/>
            <a:ext cx="539546" cy="539546"/>
          </a:xfrm>
          <a:prstGeom prst="flowChartConnec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FB261A1-5EAA-4149-BD4E-748C36067E38}"/>
              </a:ext>
            </a:extLst>
          </p:cNvPr>
          <p:cNvSpPr txBox="1"/>
          <p:nvPr/>
        </p:nvSpPr>
        <p:spPr>
          <a:xfrm>
            <a:off x="324116" y="2919405"/>
            <a:ext cx="11543768" cy="3539430"/>
          </a:xfrm>
          <a:prstGeom prst="rect">
            <a:avLst/>
          </a:prstGeom>
          <a:noFill/>
        </p:spPr>
        <p:txBody>
          <a:bodyPr wrap="square">
            <a:spAutoFit/>
          </a:bodyPr>
          <a:lstStyle/>
          <a:p>
            <a:pPr algn="just"/>
            <a:r>
              <a:rPr lang="en-US" sz="3200" b="0" i="0" u="none" strike="noStrike" baseline="0" dirty="0"/>
              <a:t>At first, I didn't know what to do on the bus. It was a nice day with perfect weather, and all around me were beautiful, old buildings. Suddenly, I didn't miss my phone. Later that morning, we stopped at a huge ancient stadium called the Colosseum. The guide told us it was almost 2,000 years old. He said that sometimes they would even fill </a:t>
            </a:r>
            <a:r>
              <a:rPr lang="en-US" sz="3200" b="0" i="0" u="sng" strike="noStrike" baseline="0" dirty="0">
                <a:highlight>
                  <a:srgbClr val="FFFF00"/>
                </a:highlight>
              </a:rPr>
              <a:t>it</a:t>
            </a:r>
            <a:r>
              <a:rPr lang="en-US" sz="3200" b="0" i="0" strike="noStrike" baseline="0" dirty="0">
                <a:highlight>
                  <a:srgbClr val="FFFF00"/>
                </a:highlight>
              </a:rPr>
              <a:t> </a:t>
            </a:r>
            <a:r>
              <a:rPr lang="en-US" sz="3200" b="0" i="0" u="none" strike="noStrike" baseline="0" dirty="0"/>
              <a:t>with water and put ships in it to recreate famous sea battles. It was so cool! </a:t>
            </a:r>
            <a:endParaRPr lang="en-US" sz="3200" dirty="0"/>
          </a:p>
        </p:txBody>
      </p:sp>
      <p:cxnSp>
        <p:nvCxnSpPr>
          <p:cNvPr id="13" name="Straight Connector 12">
            <a:extLst>
              <a:ext uri="{FF2B5EF4-FFF2-40B4-BE49-F238E27FC236}">
                <a16:creationId xmlns:a16="http://schemas.microsoft.com/office/drawing/2014/main" id="{E6399FD7-2DE6-43BE-A45D-73D8309E0CB0}"/>
              </a:ext>
            </a:extLst>
          </p:cNvPr>
          <p:cNvCxnSpPr>
            <a:cxnSpLocks/>
          </p:cNvCxnSpPr>
          <p:nvPr/>
        </p:nvCxnSpPr>
        <p:spPr>
          <a:xfrm>
            <a:off x="8105082" y="3417916"/>
            <a:ext cx="366019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CA87F0B-D984-49F7-97A1-74807AAA2FF0}"/>
              </a:ext>
            </a:extLst>
          </p:cNvPr>
          <p:cNvCxnSpPr>
            <a:cxnSpLocks/>
          </p:cNvCxnSpPr>
          <p:nvPr/>
        </p:nvCxnSpPr>
        <p:spPr>
          <a:xfrm>
            <a:off x="451485" y="3918065"/>
            <a:ext cx="2705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383E87E-7AB8-4833-A7EE-83D341768FF5}"/>
              </a:ext>
            </a:extLst>
          </p:cNvPr>
          <p:cNvCxnSpPr>
            <a:cxnSpLocks/>
          </p:cNvCxnSpPr>
          <p:nvPr/>
        </p:nvCxnSpPr>
        <p:spPr>
          <a:xfrm>
            <a:off x="521104" y="5376949"/>
            <a:ext cx="43667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034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5219" y="539244"/>
            <a:ext cx="890277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Scan the text. Answer the questions. </a:t>
            </a:r>
          </a:p>
        </p:txBody>
      </p:sp>
      <p:sp>
        <p:nvSpPr>
          <p:cNvPr id="3" name="TextBox 2"/>
          <p:cNvSpPr txBox="1"/>
          <p:nvPr/>
        </p:nvSpPr>
        <p:spPr>
          <a:xfrm>
            <a:off x="293687" y="539244"/>
            <a:ext cx="1833693"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5" name="Rectangle 4"/>
          <p:cNvSpPr/>
          <p:nvPr/>
        </p:nvSpPr>
        <p:spPr>
          <a:xfrm>
            <a:off x="324116" y="1446248"/>
            <a:ext cx="11543768" cy="2062103"/>
          </a:xfrm>
          <a:prstGeom prst="rect">
            <a:avLst/>
          </a:prstGeom>
        </p:spPr>
        <p:txBody>
          <a:bodyPr wrap="square">
            <a:spAutoFit/>
          </a:bodyPr>
          <a:lstStyle/>
          <a:p>
            <a:r>
              <a:rPr lang="en-US" sz="3200" dirty="0">
                <a:solidFill>
                  <a:srgbClr val="211D1E"/>
                </a:solidFill>
              </a:rPr>
              <a:t>5. Which of the following can be inferred from the passage?</a:t>
            </a:r>
            <a:br>
              <a:rPr lang="en-US" sz="3200" dirty="0">
                <a:solidFill>
                  <a:srgbClr val="211D1E"/>
                </a:solidFill>
              </a:rPr>
            </a:br>
            <a:r>
              <a:rPr lang="en-US" sz="3200" dirty="0">
                <a:solidFill>
                  <a:srgbClr val="211D1E"/>
                </a:solidFill>
              </a:rPr>
              <a:t>A. Lisa likes to travel without a phone. </a:t>
            </a:r>
          </a:p>
          <a:p>
            <a:r>
              <a:rPr lang="en-US" sz="3200" dirty="0">
                <a:solidFill>
                  <a:srgbClr val="211D1E"/>
                </a:solidFill>
              </a:rPr>
              <a:t>B. Lisa uses her phone more when traveling. </a:t>
            </a:r>
          </a:p>
          <a:p>
            <a:r>
              <a:rPr lang="en-US" sz="3200" dirty="0">
                <a:solidFill>
                  <a:srgbClr val="211D1E"/>
                </a:solidFill>
              </a:rPr>
              <a:t>C. Lisa uses her phone less when traveling. </a:t>
            </a:r>
          </a:p>
        </p:txBody>
      </p:sp>
      <p:sp>
        <p:nvSpPr>
          <p:cNvPr id="12" name="Flowchart: Connector 11">
            <a:extLst>
              <a:ext uri="{FF2B5EF4-FFF2-40B4-BE49-F238E27FC236}">
                <a16:creationId xmlns:a16="http://schemas.microsoft.com/office/drawing/2014/main" id="{1ADC4692-6E5F-481C-9B07-2ADD5082B6F7}"/>
              </a:ext>
            </a:extLst>
          </p:cNvPr>
          <p:cNvSpPr/>
          <p:nvPr/>
        </p:nvSpPr>
        <p:spPr>
          <a:xfrm>
            <a:off x="308536" y="2968805"/>
            <a:ext cx="539546" cy="539546"/>
          </a:xfrm>
          <a:prstGeom prst="flowChartConnec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8957FBC-97DF-476A-8DEA-72547BB88083}"/>
              </a:ext>
            </a:extLst>
          </p:cNvPr>
          <p:cNvSpPr txBox="1"/>
          <p:nvPr/>
        </p:nvSpPr>
        <p:spPr>
          <a:xfrm>
            <a:off x="486294" y="3583421"/>
            <a:ext cx="11312236" cy="2554545"/>
          </a:xfrm>
          <a:prstGeom prst="rect">
            <a:avLst/>
          </a:prstGeom>
          <a:noFill/>
        </p:spPr>
        <p:txBody>
          <a:bodyPr wrap="square">
            <a:spAutoFit/>
          </a:bodyPr>
          <a:lstStyle/>
          <a:p>
            <a:pPr algn="just"/>
            <a:r>
              <a:rPr lang="en-US" sz="3200" b="0" i="0" u="none" strike="noStrike" baseline="0" dirty="0"/>
              <a:t>I'm grateful that my dad took my phone away that day. Now when I travel, I'm not always looking at my phone. I enjoy the sights in front of me with my eyes first, and only take photos later. So, everyone, don't live your life on your phones. There's a beautiful world out there for you to see.</a:t>
            </a:r>
            <a:endParaRPr lang="en-US" sz="3200" dirty="0"/>
          </a:p>
        </p:txBody>
      </p:sp>
      <p:cxnSp>
        <p:nvCxnSpPr>
          <p:cNvPr id="10" name="Straight Connector 9">
            <a:extLst>
              <a:ext uri="{FF2B5EF4-FFF2-40B4-BE49-F238E27FC236}">
                <a16:creationId xmlns:a16="http://schemas.microsoft.com/office/drawing/2014/main" id="{378FFE64-4228-4AEC-B9B8-D0086A0C0EE9}"/>
              </a:ext>
            </a:extLst>
          </p:cNvPr>
          <p:cNvCxnSpPr>
            <a:cxnSpLocks/>
          </p:cNvCxnSpPr>
          <p:nvPr/>
        </p:nvCxnSpPr>
        <p:spPr>
          <a:xfrm>
            <a:off x="1754678" y="4594273"/>
            <a:ext cx="623662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8598907-5B6C-4879-9F5A-4EB6ABD984F8}"/>
              </a:ext>
            </a:extLst>
          </p:cNvPr>
          <p:cNvCxnSpPr>
            <a:cxnSpLocks/>
          </p:cNvCxnSpPr>
          <p:nvPr/>
        </p:nvCxnSpPr>
        <p:spPr>
          <a:xfrm>
            <a:off x="4145972" y="3437418"/>
            <a:ext cx="65878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55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19529" y="566862"/>
            <a:ext cx="5561497" cy="5724275"/>
          </a:xfrm>
          <a:prstGeom prst="rect">
            <a:avLst/>
          </a:prstGeom>
        </p:spPr>
      </p:pic>
      <p:sp>
        <p:nvSpPr>
          <p:cNvPr id="3" name="TextBox 2"/>
          <p:cNvSpPr txBox="1"/>
          <p:nvPr/>
        </p:nvSpPr>
        <p:spPr>
          <a:xfrm>
            <a:off x="6195531" y="588368"/>
            <a:ext cx="5980924" cy="4524315"/>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400" dirty="0">
              <a:solidFill>
                <a:srgbClr val="FF0000"/>
              </a:solidFill>
              <a:ea typeface="Times New Roman" panose="02020603050405020304" pitchFamily="18" charset="0"/>
            </a:endParaRPr>
          </a:p>
          <a:p>
            <a:r>
              <a:rPr lang="en-US" sz="3600" dirty="0">
                <a:solidFill>
                  <a:srgbClr val="0070C0"/>
                </a:solidFill>
              </a:rPr>
              <a:t>- Learn and use vocabulary related to </a:t>
            </a:r>
            <a:r>
              <a:rPr lang="en-US" sz="3600" i="1" dirty="0">
                <a:solidFill>
                  <a:srgbClr val="0070C0"/>
                </a:solidFill>
              </a:rPr>
              <a:t>Life Stories.</a:t>
            </a:r>
            <a:endParaRPr lang="en-US" sz="3600" dirty="0">
              <a:solidFill>
                <a:srgbClr val="0070C0"/>
              </a:solidFill>
            </a:endParaRPr>
          </a:p>
          <a:p>
            <a:r>
              <a:rPr lang="en-US" sz="3600" dirty="0">
                <a:solidFill>
                  <a:srgbClr val="0070C0"/>
                </a:solidFill>
              </a:rPr>
              <a:t>- Practice reading for gist and specific information.</a:t>
            </a:r>
          </a:p>
          <a:p>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3407293652"/>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9852DF-5521-C698-4D59-6371B3688788}"/>
              </a:ext>
            </a:extLst>
          </p:cNvPr>
          <p:cNvSpPr/>
          <p:nvPr/>
        </p:nvSpPr>
        <p:spPr>
          <a:xfrm>
            <a:off x="2678906" y="512394"/>
            <a:ext cx="9326238"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Ask and answer the questions with a partner. </a:t>
            </a:r>
            <a:endParaRPr lang="en-US" sz="3600" i="1" dirty="0">
              <a:solidFill>
                <a:srgbClr val="FF0000"/>
              </a:solidFill>
            </a:endParaRPr>
          </a:p>
        </p:txBody>
      </p:sp>
      <p:pic>
        <p:nvPicPr>
          <p:cNvPr id="4" name="Picture 3">
            <a:extLst>
              <a:ext uri="{FF2B5EF4-FFF2-40B4-BE49-F238E27FC236}">
                <a16:creationId xmlns:a16="http://schemas.microsoft.com/office/drawing/2014/main" id="{1B2F9287-0CF3-4EFA-8E01-5FEF6A4BEBF0}"/>
              </a:ext>
            </a:extLst>
          </p:cNvPr>
          <p:cNvPicPr>
            <a:picLocks noChangeAspect="1"/>
          </p:cNvPicPr>
          <p:nvPr/>
        </p:nvPicPr>
        <p:blipFill>
          <a:blip r:embed="rId2"/>
          <a:stretch>
            <a:fillRect/>
          </a:stretch>
        </p:blipFill>
        <p:spPr>
          <a:xfrm>
            <a:off x="332582" y="1869370"/>
            <a:ext cx="11722569" cy="4383945"/>
          </a:xfrm>
          <a:prstGeom prst="rect">
            <a:avLst/>
          </a:prstGeom>
        </p:spPr>
      </p:pic>
      <p:sp>
        <p:nvSpPr>
          <p:cNvPr id="6" name="TextBox 5">
            <a:extLst>
              <a:ext uri="{FF2B5EF4-FFF2-40B4-BE49-F238E27FC236}">
                <a16:creationId xmlns:a16="http://schemas.microsoft.com/office/drawing/2014/main" id="{0551D0D6-51CE-4637-A81D-D65AFAA6F100}"/>
              </a:ext>
            </a:extLst>
          </p:cNvPr>
          <p:cNvSpPr txBox="1"/>
          <p:nvPr/>
        </p:nvSpPr>
        <p:spPr>
          <a:xfrm>
            <a:off x="410464" y="694300"/>
            <a:ext cx="1813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 - reading</a:t>
            </a:r>
          </a:p>
        </p:txBody>
      </p:sp>
    </p:spTree>
    <p:extLst>
      <p:ext uri="{BB962C8B-B14F-4D97-AF65-F5344CB8AC3E}">
        <p14:creationId xmlns:p14="http://schemas.microsoft.com/office/powerpoint/2010/main" val="35396054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1BC332-A736-4AD0-9E82-8CEF290E2D0D}"/>
              </a:ext>
            </a:extLst>
          </p:cNvPr>
          <p:cNvSpPr txBox="1"/>
          <p:nvPr/>
        </p:nvSpPr>
        <p:spPr>
          <a:xfrm>
            <a:off x="57152" y="1255812"/>
            <a:ext cx="1521618" cy="954107"/>
          </a:xfrm>
          <a:prstGeom prst="rect">
            <a:avLst/>
          </a:prstGeom>
          <a:solidFill>
            <a:schemeClr val="accent2"/>
          </a:solidFill>
        </p:spPr>
        <p:txBody>
          <a:bodyPr wrap="square" rtlCol="0">
            <a:spAutoFit/>
          </a:bodyPr>
          <a:lstStyle/>
          <a:p>
            <a:r>
              <a:rPr lang="en-US" sz="2800" dirty="0"/>
              <a:t>Extra Practice</a:t>
            </a:r>
          </a:p>
        </p:txBody>
      </p:sp>
      <p:sp>
        <p:nvSpPr>
          <p:cNvPr id="3" name="Rectangle 2">
            <a:extLst>
              <a:ext uri="{FF2B5EF4-FFF2-40B4-BE49-F238E27FC236}">
                <a16:creationId xmlns:a16="http://schemas.microsoft.com/office/drawing/2014/main" id="{5B63AF74-8F14-42BD-8E7D-039EE10A3470}"/>
              </a:ext>
            </a:extLst>
          </p:cNvPr>
          <p:cNvSpPr/>
          <p:nvPr/>
        </p:nvSpPr>
        <p:spPr>
          <a:xfrm>
            <a:off x="414338" y="531375"/>
            <a:ext cx="11856244"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Read the text again and decide if the statements are True or False. </a:t>
            </a:r>
            <a:endParaRPr lang="en-US" sz="3200" i="1" dirty="0">
              <a:solidFill>
                <a:srgbClr val="FF0000"/>
              </a:solidFill>
            </a:endParaRPr>
          </a:p>
        </p:txBody>
      </p:sp>
      <p:sp>
        <p:nvSpPr>
          <p:cNvPr id="4" name="TextBox 3">
            <a:extLst>
              <a:ext uri="{FF2B5EF4-FFF2-40B4-BE49-F238E27FC236}">
                <a16:creationId xmlns:a16="http://schemas.microsoft.com/office/drawing/2014/main" id="{69277480-C327-4005-9786-627E7CF8BE28}"/>
              </a:ext>
            </a:extLst>
          </p:cNvPr>
          <p:cNvSpPr txBox="1"/>
          <p:nvPr/>
        </p:nvSpPr>
        <p:spPr>
          <a:xfrm>
            <a:off x="1735933" y="1441727"/>
            <a:ext cx="8879680" cy="4780411"/>
          </a:xfrm>
          <a:prstGeom prst="rect">
            <a:avLst/>
          </a:prstGeom>
          <a:noFill/>
        </p:spPr>
        <p:txBody>
          <a:bodyPr wrap="square" rtlCol="0">
            <a:spAutoFit/>
          </a:bodyPr>
          <a:lstStyle/>
          <a:p>
            <a:pPr marL="514350" indent="-514350">
              <a:lnSpc>
                <a:spcPct val="120000"/>
              </a:lnSpc>
              <a:buAutoNum type="arabicPeriod"/>
            </a:pPr>
            <a:r>
              <a:rPr lang="en-US" sz="3200" dirty="0"/>
              <a:t>Lisa and her friend were inside the hotel when the tour guide was explaining the itinerary. </a:t>
            </a:r>
          </a:p>
          <a:p>
            <a:pPr marL="514350" indent="-514350">
              <a:lnSpc>
                <a:spcPct val="120000"/>
              </a:lnSpc>
              <a:buAutoNum type="arabicPeriod"/>
            </a:pPr>
            <a:r>
              <a:rPr lang="en-US" sz="3200" dirty="0"/>
              <a:t>Lisa and her friend were embarrassed because they didn’t listen to what Lisa’s dad was saying. </a:t>
            </a:r>
          </a:p>
          <a:p>
            <a:pPr marL="514350" indent="-514350">
              <a:lnSpc>
                <a:spcPct val="120000"/>
              </a:lnSpc>
              <a:buAutoNum type="arabicPeriod"/>
            </a:pPr>
            <a:r>
              <a:rPr lang="en-US" sz="3200" dirty="0"/>
              <a:t>The guide said that the Colosseum was nearly 2,000 years old.</a:t>
            </a:r>
          </a:p>
          <a:p>
            <a:pPr marL="514350" indent="-514350">
              <a:lnSpc>
                <a:spcPct val="120000"/>
              </a:lnSpc>
              <a:buAutoNum type="arabicPeriod"/>
            </a:pPr>
            <a:r>
              <a:rPr lang="en-US" sz="3200" dirty="0"/>
              <a:t>Lisa felt good that her dad didn’t take her phone that day. </a:t>
            </a:r>
          </a:p>
        </p:txBody>
      </p:sp>
      <p:sp>
        <p:nvSpPr>
          <p:cNvPr id="5" name="TextBox 4">
            <a:extLst>
              <a:ext uri="{FF2B5EF4-FFF2-40B4-BE49-F238E27FC236}">
                <a16:creationId xmlns:a16="http://schemas.microsoft.com/office/drawing/2014/main" id="{6101B332-E540-4C03-AF49-37874797709A}"/>
              </a:ext>
            </a:extLst>
          </p:cNvPr>
          <p:cNvSpPr txBox="1"/>
          <p:nvPr/>
        </p:nvSpPr>
        <p:spPr>
          <a:xfrm>
            <a:off x="10539409" y="1628775"/>
            <a:ext cx="1564481" cy="4031873"/>
          </a:xfrm>
          <a:prstGeom prst="rect">
            <a:avLst/>
          </a:prstGeom>
          <a:noFill/>
        </p:spPr>
        <p:txBody>
          <a:bodyPr wrap="square" rtlCol="0">
            <a:spAutoFit/>
          </a:bodyPr>
          <a:lstStyle/>
          <a:p>
            <a:r>
              <a:rPr lang="en-US" sz="3200" dirty="0">
                <a:solidFill>
                  <a:srgbClr val="0070C0"/>
                </a:solidFill>
              </a:rPr>
              <a:t>T       F</a:t>
            </a:r>
          </a:p>
          <a:p>
            <a:endParaRPr lang="en-US" sz="3200" dirty="0">
              <a:solidFill>
                <a:srgbClr val="0070C0"/>
              </a:solidFill>
            </a:endParaRPr>
          </a:p>
          <a:p>
            <a:r>
              <a:rPr lang="en-US" sz="3200" dirty="0">
                <a:solidFill>
                  <a:srgbClr val="0070C0"/>
                </a:solidFill>
              </a:rPr>
              <a:t>T       F</a:t>
            </a:r>
          </a:p>
          <a:p>
            <a:endParaRPr lang="en-US" sz="3200" dirty="0">
              <a:solidFill>
                <a:srgbClr val="0070C0"/>
              </a:solidFill>
            </a:endParaRPr>
          </a:p>
          <a:p>
            <a:endParaRPr lang="en-US" sz="3200" dirty="0">
              <a:solidFill>
                <a:srgbClr val="0070C0"/>
              </a:solidFill>
            </a:endParaRPr>
          </a:p>
          <a:p>
            <a:r>
              <a:rPr lang="en-US" sz="3200" dirty="0">
                <a:solidFill>
                  <a:srgbClr val="0070C0"/>
                </a:solidFill>
              </a:rPr>
              <a:t>T       F</a:t>
            </a:r>
          </a:p>
          <a:p>
            <a:endParaRPr lang="en-US" sz="3200" dirty="0">
              <a:solidFill>
                <a:srgbClr val="0070C0"/>
              </a:solidFill>
            </a:endParaRPr>
          </a:p>
          <a:p>
            <a:r>
              <a:rPr lang="en-US" sz="3200" dirty="0">
                <a:solidFill>
                  <a:srgbClr val="0070C0"/>
                </a:solidFill>
              </a:rPr>
              <a:t>T       F</a:t>
            </a:r>
          </a:p>
        </p:txBody>
      </p:sp>
    </p:spTree>
    <p:extLst>
      <p:ext uri="{BB962C8B-B14F-4D97-AF65-F5344CB8AC3E}">
        <p14:creationId xmlns:p14="http://schemas.microsoft.com/office/powerpoint/2010/main" val="953839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1BC332-A736-4AD0-9E82-8CEF290E2D0D}"/>
              </a:ext>
            </a:extLst>
          </p:cNvPr>
          <p:cNvSpPr txBox="1"/>
          <p:nvPr/>
        </p:nvSpPr>
        <p:spPr>
          <a:xfrm>
            <a:off x="57152" y="1255812"/>
            <a:ext cx="1521618" cy="954107"/>
          </a:xfrm>
          <a:prstGeom prst="rect">
            <a:avLst/>
          </a:prstGeom>
          <a:solidFill>
            <a:schemeClr val="accent2"/>
          </a:solidFill>
        </p:spPr>
        <p:txBody>
          <a:bodyPr wrap="square" rtlCol="0">
            <a:spAutoFit/>
          </a:bodyPr>
          <a:lstStyle/>
          <a:p>
            <a:r>
              <a:rPr lang="en-US" sz="2800" dirty="0"/>
              <a:t>Extra Practice</a:t>
            </a:r>
          </a:p>
        </p:txBody>
      </p:sp>
      <p:sp>
        <p:nvSpPr>
          <p:cNvPr id="3" name="Rectangle 2">
            <a:extLst>
              <a:ext uri="{FF2B5EF4-FFF2-40B4-BE49-F238E27FC236}">
                <a16:creationId xmlns:a16="http://schemas.microsoft.com/office/drawing/2014/main" id="{5B63AF74-8F14-42BD-8E7D-039EE10A3470}"/>
              </a:ext>
            </a:extLst>
          </p:cNvPr>
          <p:cNvSpPr/>
          <p:nvPr/>
        </p:nvSpPr>
        <p:spPr>
          <a:xfrm>
            <a:off x="414338" y="531375"/>
            <a:ext cx="11856244"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Read the questions and underline the key words.  </a:t>
            </a:r>
            <a:endParaRPr lang="en-US" sz="3200" i="1" dirty="0">
              <a:solidFill>
                <a:srgbClr val="FF0000"/>
              </a:solidFill>
            </a:endParaRPr>
          </a:p>
        </p:txBody>
      </p:sp>
      <p:sp>
        <p:nvSpPr>
          <p:cNvPr id="4" name="TextBox 3">
            <a:extLst>
              <a:ext uri="{FF2B5EF4-FFF2-40B4-BE49-F238E27FC236}">
                <a16:creationId xmlns:a16="http://schemas.microsoft.com/office/drawing/2014/main" id="{69277480-C327-4005-9786-627E7CF8BE28}"/>
              </a:ext>
            </a:extLst>
          </p:cNvPr>
          <p:cNvSpPr txBox="1"/>
          <p:nvPr/>
        </p:nvSpPr>
        <p:spPr>
          <a:xfrm>
            <a:off x="1735933" y="1441727"/>
            <a:ext cx="8879680" cy="4780411"/>
          </a:xfrm>
          <a:prstGeom prst="rect">
            <a:avLst/>
          </a:prstGeom>
          <a:noFill/>
        </p:spPr>
        <p:txBody>
          <a:bodyPr wrap="square" rtlCol="0">
            <a:spAutoFit/>
          </a:bodyPr>
          <a:lstStyle/>
          <a:p>
            <a:pPr marL="514350" indent="-514350">
              <a:lnSpc>
                <a:spcPct val="120000"/>
              </a:lnSpc>
              <a:buAutoNum type="arabicPeriod"/>
            </a:pPr>
            <a:r>
              <a:rPr lang="en-US" sz="3200" dirty="0"/>
              <a:t>Lisa and her friend were inside the hotel when the tour guide was explaining the itinerary. </a:t>
            </a:r>
          </a:p>
          <a:p>
            <a:pPr marL="514350" indent="-514350">
              <a:lnSpc>
                <a:spcPct val="120000"/>
              </a:lnSpc>
              <a:buAutoNum type="arabicPeriod"/>
            </a:pPr>
            <a:r>
              <a:rPr lang="en-US" sz="3200" dirty="0"/>
              <a:t>Lisa and her friend were embarrassed because they didn’t listen to what Lisa’s dad was saying. </a:t>
            </a:r>
          </a:p>
          <a:p>
            <a:pPr marL="514350" indent="-514350">
              <a:lnSpc>
                <a:spcPct val="120000"/>
              </a:lnSpc>
              <a:buAutoNum type="arabicPeriod"/>
            </a:pPr>
            <a:r>
              <a:rPr lang="en-US" sz="3200" dirty="0"/>
              <a:t>The guide said that the Colosseum was nearly 2,000 years old.</a:t>
            </a:r>
          </a:p>
          <a:p>
            <a:pPr marL="514350" indent="-514350">
              <a:lnSpc>
                <a:spcPct val="120000"/>
              </a:lnSpc>
              <a:buAutoNum type="arabicPeriod"/>
            </a:pPr>
            <a:r>
              <a:rPr lang="en-US" sz="3200" dirty="0"/>
              <a:t>Lisa felt good that her dad didn’t take her phone that day. </a:t>
            </a:r>
          </a:p>
        </p:txBody>
      </p:sp>
      <p:sp>
        <p:nvSpPr>
          <p:cNvPr id="5" name="TextBox 4">
            <a:extLst>
              <a:ext uri="{FF2B5EF4-FFF2-40B4-BE49-F238E27FC236}">
                <a16:creationId xmlns:a16="http://schemas.microsoft.com/office/drawing/2014/main" id="{6101B332-E540-4C03-AF49-37874797709A}"/>
              </a:ext>
            </a:extLst>
          </p:cNvPr>
          <p:cNvSpPr txBox="1"/>
          <p:nvPr/>
        </p:nvSpPr>
        <p:spPr>
          <a:xfrm>
            <a:off x="10539409" y="1628775"/>
            <a:ext cx="1564481" cy="4031873"/>
          </a:xfrm>
          <a:prstGeom prst="rect">
            <a:avLst/>
          </a:prstGeom>
          <a:noFill/>
        </p:spPr>
        <p:txBody>
          <a:bodyPr wrap="square" rtlCol="0">
            <a:spAutoFit/>
          </a:bodyPr>
          <a:lstStyle/>
          <a:p>
            <a:r>
              <a:rPr lang="en-US" sz="3200" dirty="0">
                <a:solidFill>
                  <a:srgbClr val="0070C0"/>
                </a:solidFill>
              </a:rPr>
              <a:t>T       F</a:t>
            </a:r>
          </a:p>
          <a:p>
            <a:endParaRPr lang="en-US" sz="3200" dirty="0">
              <a:solidFill>
                <a:srgbClr val="0070C0"/>
              </a:solidFill>
            </a:endParaRPr>
          </a:p>
          <a:p>
            <a:r>
              <a:rPr lang="en-US" sz="3200" dirty="0">
                <a:solidFill>
                  <a:srgbClr val="0070C0"/>
                </a:solidFill>
              </a:rPr>
              <a:t>T       F</a:t>
            </a:r>
          </a:p>
          <a:p>
            <a:endParaRPr lang="en-US" sz="3200" dirty="0">
              <a:solidFill>
                <a:srgbClr val="0070C0"/>
              </a:solidFill>
            </a:endParaRPr>
          </a:p>
          <a:p>
            <a:endParaRPr lang="en-US" sz="3200" dirty="0">
              <a:solidFill>
                <a:srgbClr val="0070C0"/>
              </a:solidFill>
            </a:endParaRPr>
          </a:p>
          <a:p>
            <a:r>
              <a:rPr lang="en-US" sz="3200" dirty="0">
                <a:solidFill>
                  <a:srgbClr val="0070C0"/>
                </a:solidFill>
              </a:rPr>
              <a:t>T       F</a:t>
            </a:r>
          </a:p>
          <a:p>
            <a:endParaRPr lang="en-US" sz="3200" dirty="0">
              <a:solidFill>
                <a:srgbClr val="0070C0"/>
              </a:solidFill>
            </a:endParaRPr>
          </a:p>
          <a:p>
            <a:r>
              <a:rPr lang="en-US" sz="3200" dirty="0">
                <a:solidFill>
                  <a:srgbClr val="0070C0"/>
                </a:solidFill>
              </a:rPr>
              <a:t>T       F</a:t>
            </a:r>
          </a:p>
        </p:txBody>
      </p:sp>
    </p:spTree>
    <p:extLst>
      <p:ext uri="{BB962C8B-B14F-4D97-AF65-F5344CB8AC3E}">
        <p14:creationId xmlns:p14="http://schemas.microsoft.com/office/powerpoint/2010/main" val="24750870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1BC332-A736-4AD0-9E82-8CEF290E2D0D}"/>
              </a:ext>
            </a:extLst>
          </p:cNvPr>
          <p:cNvSpPr txBox="1"/>
          <p:nvPr/>
        </p:nvSpPr>
        <p:spPr>
          <a:xfrm>
            <a:off x="57152" y="1255812"/>
            <a:ext cx="1521618" cy="954107"/>
          </a:xfrm>
          <a:prstGeom prst="rect">
            <a:avLst/>
          </a:prstGeom>
          <a:solidFill>
            <a:schemeClr val="accent2"/>
          </a:solidFill>
        </p:spPr>
        <p:txBody>
          <a:bodyPr wrap="square" rtlCol="0">
            <a:spAutoFit/>
          </a:bodyPr>
          <a:lstStyle/>
          <a:p>
            <a:r>
              <a:rPr lang="en-US" sz="2800" dirty="0"/>
              <a:t>Extra Practice</a:t>
            </a:r>
          </a:p>
        </p:txBody>
      </p:sp>
      <p:sp>
        <p:nvSpPr>
          <p:cNvPr id="3" name="Rectangle 2">
            <a:extLst>
              <a:ext uri="{FF2B5EF4-FFF2-40B4-BE49-F238E27FC236}">
                <a16:creationId xmlns:a16="http://schemas.microsoft.com/office/drawing/2014/main" id="{5B63AF74-8F14-42BD-8E7D-039EE10A3470}"/>
              </a:ext>
            </a:extLst>
          </p:cNvPr>
          <p:cNvSpPr/>
          <p:nvPr/>
        </p:nvSpPr>
        <p:spPr>
          <a:xfrm>
            <a:off x="414338" y="531375"/>
            <a:ext cx="11856244"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Read the text to find the answers   </a:t>
            </a:r>
            <a:endParaRPr lang="en-US" sz="3200" i="1" dirty="0">
              <a:solidFill>
                <a:srgbClr val="FF0000"/>
              </a:solidFill>
            </a:endParaRPr>
          </a:p>
        </p:txBody>
      </p:sp>
      <p:sp>
        <p:nvSpPr>
          <p:cNvPr id="4" name="TextBox 3">
            <a:extLst>
              <a:ext uri="{FF2B5EF4-FFF2-40B4-BE49-F238E27FC236}">
                <a16:creationId xmlns:a16="http://schemas.microsoft.com/office/drawing/2014/main" id="{69277480-C327-4005-9786-627E7CF8BE28}"/>
              </a:ext>
            </a:extLst>
          </p:cNvPr>
          <p:cNvSpPr txBox="1"/>
          <p:nvPr/>
        </p:nvSpPr>
        <p:spPr>
          <a:xfrm>
            <a:off x="1735933" y="1441727"/>
            <a:ext cx="8879680" cy="1234825"/>
          </a:xfrm>
          <a:prstGeom prst="rect">
            <a:avLst/>
          </a:prstGeom>
          <a:noFill/>
        </p:spPr>
        <p:txBody>
          <a:bodyPr wrap="square" rtlCol="0">
            <a:spAutoFit/>
          </a:bodyPr>
          <a:lstStyle/>
          <a:p>
            <a:pPr marL="514350" indent="-514350">
              <a:lnSpc>
                <a:spcPct val="120000"/>
              </a:lnSpc>
              <a:buAutoNum type="arabicPeriod"/>
            </a:pPr>
            <a:r>
              <a:rPr lang="en-US" sz="3200" dirty="0"/>
              <a:t>Lisa and her friend were inside the hotel when the tour guide was explaining the itinerary. </a:t>
            </a:r>
          </a:p>
        </p:txBody>
      </p:sp>
      <p:sp>
        <p:nvSpPr>
          <p:cNvPr id="5" name="TextBox 4">
            <a:extLst>
              <a:ext uri="{FF2B5EF4-FFF2-40B4-BE49-F238E27FC236}">
                <a16:creationId xmlns:a16="http://schemas.microsoft.com/office/drawing/2014/main" id="{6101B332-E540-4C03-AF49-37874797709A}"/>
              </a:ext>
            </a:extLst>
          </p:cNvPr>
          <p:cNvSpPr txBox="1"/>
          <p:nvPr/>
        </p:nvSpPr>
        <p:spPr>
          <a:xfrm>
            <a:off x="10539409" y="1628775"/>
            <a:ext cx="1564481" cy="584775"/>
          </a:xfrm>
          <a:prstGeom prst="rect">
            <a:avLst/>
          </a:prstGeom>
          <a:noFill/>
        </p:spPr>
        <p:txBody>
          <a:bodyPr wrap="square" rtlCol="0">
            <a:spAutoFit/>
          </a:bodyPr>
          <a:lstStyle/>
          <a:p>
            <a:r>
              <a:rPr lang="en-US" sz="3200" dirty="0">
                <a:solidFill>
                  <a:srgbClr val="0070C0"/>
                </a:solidFill>
              </a:rPr>
              <a:t>T       F</a:t>
            </a:r>
          </a:p>
        </p:txBody>
      </p:sp>
      <p:sp>
        <p:nvSpPr>
          <p:cNvPr id="7" name="TextBox 6">
            <a:extLst>
              <a:ext uri="{FF2B5EF4-FFF2-40B4-BE49-F238E27FC236}">
                <a16:creationId xmlns:a16="http://schemas.microsoft.com/office/drawing/2014/main" id="{7E627774-87A9-488C-B326-714591430FA2}"/>
              </a:ext>
            </a:extLst>
          </p:cNvPr>
          <p:cNvSpPr txBox="1"/>
          <p:nvPr/>
        </p:nvSpPr>
        <p:spPr>
          <a:xfrm>
            <a:off x="381000" y="2821870"/>
            <a:ext cx="11430000" cy="3539430"/>
          </a:xfrm>
          <a:prstGeom prst="rect">
            <a:avLst/>
          </a:prstGeom>
          <a:noFill/>
        </p:spPr>
        <p:txBody>
          <a:bodyPr wrap="square">
            <a:spAutoFit/>
          </a:bodyPr>
          <a:lstStyle/>
          <a:p>
            <a:pPr algn="just"/>
            <a:r>
              <a:rPr lang="en-US" sz="2800" b="0" i="0" dirty="0">
                <a:solidFill>
                  <a:srgbClr val="242021"/>
                </a:solidFill>
                <a:effectLst/>
              </a:rPr>
              <a:t>On the first day, we were outside the hotel, and our tour guide was explaining the </a:t>
            </a:r>
            <a:r>
              <a:rPr lang="en-US" sz="2800" b="0" i="0" dirty="0">
                <a:solidFill>
                  <a:srgbClr val="A3248F"/>
                </a:solidFill>
                <a:effectLst/>
              </a:rPr>
              <a:t>itinerary</a:t>
            </a:r>
            <a:r>
              <a:rPr lang="en-US" sz="2800" b="0" i="0" dirty="0">
                <a:solidFill>
                  <a:srgbClr val="242021"/>
                </a:solidFill>
                <a:effectLst/>
              </a:rPr>
              <a:t>. While everyone else was listening, my friend and I were busy taking </a:t>
            </a:r>
            <a:r>
              <a:rPr lang="en-US" sz="2800" b="0" i="0" dirty="0">
                <a:solidFill>
                  <a:srgbClr val="A3248F"/>
                </a:solidFill>
                <a:effectLst/>
              </a:rPr>
              <a:t>selfie</a:t>
            </a:r>
            <a:r>
              <a:rPr lang="en-US" sz="2800" b="0" i="0" dirty="0">
                <a:solidFill>
                  <a:srgbClr val="242021"/>
                </a:solidFill>
                <a:effectLst/>
              </a:rPr>
              <a:t>s. Then, my dad came over and asked what we thought about the planned bus tour. We were embarrassed because we didn't listen at all. My dad was really upset. He said we would enjoy the trip more if we didn’t spend all day on our phones. Then, he asked us to give him our phones for the rest of the day. I felt so embarrassed in front of my friend, but we didn’t have a choice.</a:t>
            </a:r>
          </a:p>
        </p:txBody>
      </p:sp>
      <p:sp>
        <p:nvSpPr>
          <p:cNvPr id="8" name="Flowchart: Connector 7">
            <a:extLst>
              <a:ext uri="{FF2B5EF4-FFF2-40B4-BE49-F238E27FC236}">
                <a16:creationId xmlns:a16="http://schemas.microsoft.com/office/drawing/2014/main" id="{2A0D7C10-0AFD-4596-B5D2-F8C68E853C54}"/>
              </a:ext>
            </a:extLst>
          </p:cNvPr>
          <p:cNvSpPr/>
          <p:nvPr/>
        </p:nvSpPr>
        <p:spPr>
          <a:xfrm>
            <a:off x="11278863" y="1628749"/>
            <a:ext cx="539546" cy="539546"/>
          </a:xfrm>
          <a:prstGeom prst="flowChartConnec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6F585E53-0334-4AA1-8440-8B857B2A4707}"/>
              </a:ext>
            </a:extLst>
          </p:cNvPr>
          <p:cNvCxnSpPr>
            <a:cxnSpLocks/>
          </p:cNvCxnSpPr>
          <p:nvPr/>
        </p:nvCxnSpPr>
        <p:spPr>
          <a:xfrm flipV="1">
            <a:off x="2807494" y="3207544"/>
            <a:ext cx="8893969" cy="714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1DE0C72-14B9-4AEC-B3F7-0C86A89A06C6}"/>
              </a:ext>
            </a:extLst>
          </p:cNvPr>
          <p:cNvCxnSpPr>
            <a:cxnSpLocks/>
          </p:cNvCxnSpPr>
          <p:nvPr/>
        </p:nvCxnSpPr>
        <p:spPr>
          <a:xfrm flipV="1">
            <a:off x="414338" y="3712859"/>
            <a:ext cx="11287125" cy="460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4B44FE8-FD2C-43F1-846B-D606073B1236}"/>
              </a:ext>
            </a:extLst>
          </p:cNvPr>
          <p:cNvCxnSpPr>
            <a:cxnSpLocks/>
          </p:cNvCxnSpPr>
          <p:nvPr/>
        </p:nvCxnSpPr>
        <p:spPr>
          <a:xfrm>
            <a:off x="381000" y="4177415"/>
            <a:ext cx="197881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865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1BC332-A736-4AD0-9E82-8CEF290E2D0D}"/>
              </a:ext>
            </a:extLst>
          </p:cNvPr>
          <p:cNvSpPr txBox="1"/>
          <p:nvPr/>
        </p:nvSpPr>
        <p:spPr>
          <a:xfrm>
            <a:off x="57152" y="1255812"/>
            <a:ext cx="1521618" cy="954107"/>
          </a:xfrm>
          <a:prstGeom prst="rect">
            <a:avLst/>
          </a:prstGeom>
          <a:solidFill>
            <a:schemeClr val="accent2"/>
          </a:solidFill>
        </p:spPr>
        <p:txBody>
          <a:bodyPr wrap="square" rtlCol="0">
            <a:spAutoFit/>
          </a:bodyPr>
          <a:lstStyle/>
          <a:p>
            <a:r>
              <a:rPr lang="en-US" sz="2800" dirty="0"/>
              <a:t>Extra Practice</a:t>
            </a:r>
          </a:p>
        </p:txBody>
      </p:sp>
      <p:sp>
        <p:nvSpPr>
          <p:cNvPr id="3" name="Rectangle 2">
            <a:extLst>
              <a:ext uri="{FF2B5EF4-FFF2-40B4-BE49-F238E27FC236}">
                <a16:creationId xmlns:a16="http://schemas.microsoft.com/office/drawing/2014/main" id="{5B63AF74-8F14-42BD-8E7D-039EE10A3470}"/>
              </a:ext>
            </a:extLst>
          </p:cNvPr>
          <p:cNvSpPr/>
          <p:nvPr/>
        </p:nvSpPr>
        <p:spPr>
          <a:xfrm>
            <a:off x="414338" y="531375"/>
            <a:ext cx="11856244"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Read the text to find the answers   </a:t>
            </a:r>
            <a:endParaRPr lang="en-US" sz="3200" i="1" dirty="0">
              <a:solidFill>
                <a:srgbClr val="FF0000"/>
              </a:solidFill>
            </a:endParaRPr>
          </a:p>
        </p:txBody>
      </p:sp>
      <p:sp>
        <p:nvSpPr>
          <p:cNvPr id="4" name="TextBox 3">
            <a:extLst>
              <a:ext uri="{FF2B5EF4-FFF2-40B4-BE49-F238E27FC236}">
                <a16:creationId xmlns:a16="http://schemas.microsoft.com/office/drawing/2014/main" id="{69277480-C327-4005-9786-627E7CF8BE28}"/>
              </a:ext>
            </a:extLst>
          </p:cNvPr>
          <p:cNvSpPr txBox="1"/>
          <p:nvPr/>
        </p:nvSpPr>
        <p:spPr>
          <a:xfrm>
            <a:off x="1735933" y="1441727"/>
            <a:ext cx="8879680" cy="1234825"/>
          </a:xfrm>
          <a:prstGeom prst="rect">
            <a:avLst/>
          </a:prstGeom>
          <a:noFill/>
        </p:spPr>
        <p:txBody>
          <a:bodyPr wrap="square" rtlCol="0">
            <a:spAutoFit/>
          </a:bodyPr>
          <a:lstStyle/>
          <a:p>
            <a:pPr>
              <a:lnSpc>
                <a:spcPct val="120000"/>
              </a:lnSpc>
            </a:pPr>
            <a:r>
              <a:rPr lang="en-US" sz="3200" dirty="0"/>
              <a:t>2. Lisa and her friend were embarrassed because they didn’t listen to what Lisa’s dad was saying. </a:t>
            </a:r>
          </a:p>
        </p:txBody>
      </p:sp>
      <p:sp>
        <p:nvSpPr>
          <p:cNvPr id="5" name="TextBox 4">
            <a:extLst>
              <a:ext uri="{FF2B5EF4-FFF2-40B4-BE49-F238E27FC236}">
                <a16:creationId xmlns:a16="http://schemas.microsoft.com/office/drawing/2014/main" id="{6101B332-E540-4C03-AF49-37874797709A}"/>
              </a:ext>
            </a:extLst>
          </p:cNvPr>
          <p:cNvSpPr txBox="1"/>
          <p:nvPr/>
        </p:nvSpPr>
        <p:spPr>
          <a:xfrm>
            <a:off x="10539409" y="1628775"/>
            <a:ext cx="1564481" cy="584775"/>
          </a:xfrm>
          <a:prstGeom prst="rect">
            <a:avLst/>
          </a:prstGeom>
          <a:noFill/>
        </p:spPr>
        <p:txBody>
          <a:bodyPr wrap="square" rtlCol="0">
            <a:spAutoFit/>
          </a:bodyPr>
          <a:lstStyle/>
          <a:p>
            <a:r>
              <a:rPr lang="en-US" sz="3200" dirty="0">
                <a:solidFill>
                  <a:srgbClr val="0070C0"/>
                </a:solidFill>
              </a:rPr>
              <a:t>T       F</a:t>
            </a:r>
          </a:p>
        </p:txBody>
      </p:sp>
      <p:sp>
        <p:nvSpPr>
          <p:cNvPr id="6" name="TextBox 5">
            <a:extLst>
              <a:ext uri="{FF2B5EF4-FFF2-40B4-BE49-F238E27FC236}">
                <a16:creationId xmlns:a16="http://schemas.microsoft.com/office/drawing/2014/main" id="{12306246-A5C7-4665-AD28-2DF4B0821758}"/>
              </a:ext>
            </a:extLst>
          </p:cNvPr>
          <p:cNvSpPr txBox="1"/>
          <p:nvPr/>
        </p:nvSpPr>
        <p:spPr>
          <a:xfrm>
            <a:off x="381000" y="2821870"/>
            <a:ext cx="11430000" cy="3539430"/>
          </a:xfrm>
          <a:prstGeom prst="rect">
            <a:avLst/>
          </a:prstGeom>
          <a:noFill/>
        </p:spPr>
        <p:txBody>
          <a:bodyPr wrap="square">
            <a:spAutoFit/>
          </a:bodyPr>
          <a:lstStyle/>
          <a:p>
            <a:pPr algn="just"/>
            <a:r>
              <a:rPr lang="en-US" sz="2800" b="0" i="0" dirty="0">
                <a:solidFill>
                  <a:srgbClr val="242021"/>
                </a:solidFill>
                <a:effectLst/>
              </a:rPr>
              <a:t>On the first day, we were outside the hotel, and our tour guide was explaining the </a:t>
            </a:r>
            <a:r>
              <a:rPr lang="en-US" sz="2800" b="0" i="0" dirty="0">
                <a:solidFill>
                  <a:srgbClr val="A3248F"/>
                </a:solidFill>
                <a:effectLst/>
              </a:rPr>
              <a:t>itinerary</a:t>
            </a:r>
            <a:r>
              <a:rPr lang="en-US" sz="2800" b="0" i="0" dirty="0">
                <a:solidFill>
                  <a:srgbClr val="242021"/>
                </a:solidFill>
                <a:effectLst/>
              </a:rPr>
              <a:t>. While everyone else was listening, my friend and I were busy taking </a:t>
            </a:r>
            <a:r>
              <a:rPr lang="en-US" sz="2800" b="0" i="0" dirty="0">
                <a:solidFill>
                  <a:srgbClr val="A3248F"/>
                </a:solidFill>
                <a:effectLst/>
              </a:rPr>
              <a:t>selfie</a:t>
            </a:r>
            <a:r>
              <a:rPr lang="en-US" sz="2800" b="0" i="0" dirty="0">
                <a:solidFill>
                  <a:srgbClr val="242021"/>
                </a:solidFill>
                <a:effectLst/>
              </a:rPr>
              <a:t>s. Then, my dad came over and asked what we thought about the planned bus tour. We were embarrassed because we didn't listen at all. My dad was really upset. He said we would enjoy the trip more if we didn’t spend all day on our phones. Then, he asked us to give him our phones for the rest of the day. I felt so embarrassed in front of my friend, but we didn’t have a choice.</a:t>
            </a:r>
          </a:p>
        </p:txBody>
      </p:sp>
      <p:sp>
        <p:nvSpPr>
          <p:cNvPr id="7" name="Flowchart: Connector 6">
            <a:extLst>
              <a:ext uri="{FF2B5EF4-FFF2-40B4-BE49-F238E27FC236}">
                <a16:creationId xmlns:a16="http://schemas.microsoft.com/office/drawing/2014/main" id="{521FAAF6-24FD-4234-B9B8-B35E40C5D29E}"/>
              </a:ext>
            </a:extLst>
          </p:cNvPr>
          <p:cNvSpPr/>
          <p:nvPr/>
        </p:nvSpPr>
        <p:spPr>
          <a:xfrm>
            <a:off x="11278863" y="1628749"/>
            <a:ext cx="539546" cy="539546"/>
          </a:xfrm>
          <a:prstGeom prst="flowChartConnec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D2B4ADE-66E4-406C-80D3-FB0AB933BAA8}"/>
              </a:ext>
            </a:extLst>
          </p:cNvPr>
          <p:cNvCxnSpPr>
            <a:cxnSpLocks/>
          </p:cNvCxnSpPr>
          <p:nvPr/>
        </p:nvCxnSpPr>
        <p:spPr>
          <a:xfrm flipV="1">
            <a:off x="2521744" y="3693320"/>
            <a:ext cx="9108281" cy="357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66C65A1-0EA6-431A-B3E0-D74855EDF346}"/>
              </a:ext>
            </a:extLst>
          </p:cNvPr>
          <p:cNvCxnSpPr>
            <a:cxnSpLocks/>
          </p:cNvCxnSpPr>
          <p:nvPr/>
        </p:nvCxnSpPr>
        <p:spPr>
          <a:xfrm flipV="1">
            <a:off x="521494" y="4121944"/>
            <a:ext cx="1757363"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6D52EAA-1EFE-469B-9741-2AAB569326BD}"/>
              </a:ext>
            </a:extLst>
          </p:cNvPr>
          <p:cNvCxnSpPr>
            <a:cxnSpLocks/>
          </p:cNvCxnSpPr>
          <p:nvPr/>
        </p:nvCxnSpPr>
        <p:spPr>
          <a:xfrm flipV="1">
            <a:off x="2562225" y="4121944"/>
            <a:ext cx="9108281" cy="357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E39A3C3-0CCC-451B-9E75-D9BCED0936D8}"/>
              </a:ext>
            </a:extLst>
          </p:cNvPr>
          <p:cNvCxnSpPr>
            <a:cxnSpLocks/>
          </p:cNvCxnSpPr>
          <p:nvPr/>
        </p:nvCxnSpPr>
        <p:spPr>
          <a:xfrm flipV="1">
            <a:off x="521494" y="4550568"/>
            <a:ext cx="10437019" cy="421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040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1BC332-A736-4AD0-9E82-8CEF290E2D0D}"/>
              </a:ext>
            </a:extLst>
          </p:cNvPr>
          <p:cNvSpPr txBox="1"/>
          <p:nvPr/>
        </p:nvSpPr>
        <p:spPr>
          <a:xfrm>
            <a:off x="57152" y="1255812"/>
            <a:ext cx="1521618" cy="954107"/>
          </a:xfrm>
          <a:prstGeom prst="rect">
            <a:avLst/>
          </a:prstGeom>
          <a:solidFill>
            <a:schemeClr val="accent2"/>
          </a:solidFill>
        </p:spPr>
        <p:txBody>
          <a:bodyPr wrap="square" rtlCol="0">
            <a:spAutoFit/>
          </a:bodyPr>
          <a:lstStyle/>
          <a:p>
            <a:r>
              <a:rPr lang="en-US" sz="2800" dirty="0"/>
              <a:t>Extra Practice</a:t>
            </a:r>
          </a:p>
        </p:txBody>
      </p:sp>
      <p:sp>
        <p:nvSpPr>
          <p:cNvPr id="3" name="Rectangle 2">
            <a:extLst>
              <a:ext uri="{FF2B5EF4-FFF2-40B4-BE49-F238E27FC236}">
                <a16:creationId xmlns:a16="http://schemas.microsoft.com/office/drawing/2014/main" id="{5B63AF74-8F14-42BD-8E7D-039EE10A3470}"/>
              </a:ext>
            </a:extLst>
          </p:cNvPr>
          <p:cNvSpPr/>
          <p:nvPr/>
        </p:nvSpPr>
        <p:spPr>
          <a:xfrm>
            <a:off x="414338" y="531375"/>
            <a:ext cx="11856244"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Read the text to find the answers   </a:t>
            </a:r>
            <a:endParaRPr lang="en-US" sz="3200" i="1" dirty="0">
              <a:solidFill>
                <a:srgbClr val="FF0000"/>
              </a:solidFill>
            </a:endParaRPr>
          </a:p>
        </p:txBody>
      </p:sp>
      <p:sp>
        <p:nvSpPr>
          <p:cNvPr id="4" name="TextBox 3">
            <a:extLst>
              <a:ext uri="{FF2B5EF4-FFF2-40B4-BE49-F238E27FC236}">
                <a16:creationId xmlns:a16="http://schemas.microsoft.com/office/drawing/2014/main" id="{69277480-C327-4005-9786-627E7CF8BE28}"/>
              </a:ext>
            </a:extLst>
          </p:cNvPr>
          <p:cNvSpPr txBox="1"/>
          <p:nvPr/>
        </p:nvSpPr>
        <p:spPr>
          <a:xfrm>
            <a:off x="1735933" y="1441727"/>
            <a:ext cx="8879680" cy="1234825"/>
          </a:xfrm>
          <a:prstGeom prst="rect">
            <a:avLst/>
          </a:prstGeom>
          <a:noFill/>
        </p:spPr>
        <p:txBody>
          <a:bodyPr wrap="square" rtlCol="0">
            <a:spAutoFit/>
          </a:bodyPr>
          <a:lstStyle/>
          <a:p>
            <a:pPr>
              <a:lnSpc>
                <a:spcPct val="120000"/>
              </a:lnSpc>
            </a:pPr>
            <a:r>
              <a:rPr lang="en-US" sz="3200" dirty="0"/>
              <a:t> 3. The guide said that the Colosseum was nearly 2,000 years old.</a:t>
            </a:r>
          </a:p>
        </p:txBody>
      </p:sp>
      <p:sp>
        <p:nvSpPr>
          <p:cNvPr id="5" name="TextBox 4">
            <a:extLst>
              <a:ext uri="{FF2B5EF4-FFF2-40B4-BE49-F238E27FC236}">
                <a16:creationId xmlns:a16="http://schemas.microsoft.com/office/drawing/2014/main" id="{6101B332-E540-4C03-AF49-37874797709A}"/>
              </a:ext>
            </a:extLst>
          </p:cNvPr>
          <p:cNvSpPr txBox="1"/>
          <p:nvPr/>
        </p:nvSpPr>
        <p:spPr>
          <a:xfrm>
            <a:off x="10539409" y="1628775"/>
            <a:ext cx="1564481" cy="584775"/>
          </a:xfrm>
          <a:prstGeom prst="rect">
            <a:avLst/>
          </a:prstGeom>
          <a:noFill/>
        </p:spPr>
        <p:txBody>
          <a:bodyPr wrap="square" rtlCol="0">
            <a:spAutoFit/>
          </a:bodyPr>
          <a:lstStyle/>
          <a:p>
            <a:r>
              <a:rPr lang="en-US" sz="3200" dirty="0">
                <a:solidFill>
                  <a:srgbClr val="0070C0"/>
                </a:solidFill>
              </a:rPr>
              <a:t>T       F</a:t>
            </a:r>
          </a:p>
        </p:txBody>
      </p:sp>
      <p:sp>
        <p:nvSpPr>
          <p:cNvPr id="6" name="TextBox 5">
            <a:extLst>
              <a:ext uri="{FF2B5EF4-FFF2-40B4-BE49-F238E27FC236}">
                <a16:creationId xmlns:a16="http://schemas.microsoft.com/office/drawing/2014/main" id="{84FF3313-9E3D-4993-9067-95AE2B652BE5}"/>
              </a:ext>
            </a:extLst>
          </p:cNvPr>
          <p:cNvSpPr txBox="1"/>
          <p:nvPr/>
        </p:nvSpPr>
        <p:spPr>
          <a:xfrm>
            <a:off x="324116" y="2787195"/>
            <a:ext cx="11543768" cy="3539430"/>
          </a:xfrm>
          <a:prstGeom prst="rect">
            <a:avLst/>
          </a:prstGeom>
          <a:noFill/>
        </p:spPr>
        <p:txBody>
          <a:bodyPr wrap="square">
            <a:spAutoFit/>
          </a:bodyPr>
          <a:lstStyle/>
          <a:p>
            <a:pPr algn="just"/>
            <a:r>
              <a:rPr lang="en-US" sz="3200" b="0" i="0" u="none" strike="noStrike" baseline="0" dirty="0"/>
              <a:t>At first, I didn't know what to do on the bus. It was a nice day with perfect weather, and all around me were beautiful, old buildings. Suddenly, I didn't miss my phone. Later that morning, we stopped at a huge ancient stadium called the Colosseum. The guide told us it was almost 2,000 years old. He said that sometimes they would even fill </a:t>
            </a:r>
            <a:r>
              <a:rPr lang="en-US" sz="3200" b="0" i="0" u="sng" strike="noStrike" baseline="0" dirty="0">
                <a:highlight>
                  <a:srgbClr val="FFFF00"/>
                </a:highlight>
              </a:rPr>
              <a:t>it</a:t>
            </a:r>
            <a:r>
              <a:rPr lang="en-US" sz="3200" b="0" i="0" strike="noStrike" baseline="0" dirty="0">
                <a:highlight>
                  <a:srgbClr val="FFFF00"/>
                </a:highlight>
              </a:rPr>
              <a:t> </a:t>
            </a:r>
            <a:r>
              <a:rPr lang="en-US" sz="3200" b="0" i="0" u="none" strike="noStrike" baseline="0" dirty="0"/>
              <a:t>with water and put ships in it to recreate famous sea battles. It was so cool! </a:t>
            </a:r>
            <a:endParaRPr lang="en-US" sz="3200" dirty="0"/>
          </a:p>
        </p:txBody>
      </p:sp>
      <p:sp>
        <p:nvSpPr>
          <p:cNvPr id="7" name="Flowchart: Connector 6">
            <a:extLst>
              <a:ext uri="{FF2B5EF4-FFF2-40B4-BE49-F238E27FC236}">
                <a16:creationId xmlns:a16="http://schemas.microsoft.com/office/drawing/2014/main" id="{38CEE8E1-4ED0-4B82-AC01-E8E11651CB9A}"/>
              </a:ext>
            </a:extLst>
          </p:cNvPr>
          <p:cNvSpPr/>
          <p:nvPr/>
        </p:nvSpPr>
        <p:spPr>
          <a:xfrm>
            <a:off x="10503003" y="1670347"/>
            <a:ext cx="539546" cy="539546"/>
          </a:xfrm>
          <a:prstGeom prst="flowChartConnec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95BC30C0-7E7F-40BE-8054-2AE532E46A54}"/>
              </a:ext>
            </a:extLst>
          </p:cNvPr>
          <p:cNvCxnSpPr>
            <a:cxnSpLocks/>
          </p:cNvCxnSpPr>
          <p:nvPr/>
        </p:nvCxnSpPr>
        <p:spPr>
          <a:xfrm>
            <a:off x="8429625" y="4772027"/>
            <a:ext cx="338878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CA990BC-242F-4471-85AB-C79C0C4528C0}"/>
              </a:ext>
            </a:extLst>
          </p:cNvPr>
          <p:cNvCxnSpPr>
            <a:cxnSpLocks/>
          </p:cNvCxnSpPr>
          <p:nvPr/>
        </p:nvCxnSpPr>
        <p:spPr>
          <a:xfrm>
            <a:off x="305992" y="5245896"/>
            <a:ext cx="449460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638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1BC332-A736-4AD0-9E82-8CEF290E2D0D}"/>
              </a:ext>
            </a:extLst>
          </p:cNvPr>
          <p:cNvSpPr txBox="1"/>
          <p:nvPr/>
        </p:nvSpPr>
        <p:spPr>
          <a:xfrm>
            <a:off x="57152" y="1255812"/>
            <a:ext cx="1521618" cy="954107"/>
          </a:xfrm>
          <a:prstGeom prst="rect">
            <a:avLst/>
          </a:prstGeom>
          <a:solidFill>
            <a:schemeClr val="accent2"/>
          </a:solidFill>
        </p:spPr>
        <p:txBody>
          <a:bodyPr wrap="square" rtlCol="0">
            <a:spAutoFit/>
          </a:bodyPr>
          <a:lstStyle/>
          <a:p>
            <a:r>
              <a:rPr lang="en-US" sz="2800" dirty="0"/>
              <a:t>Extra Practice</a:t>
            </a:r>
          </a:p>
        </p:txBody>
      </p:sp>
      <p:sp>
        <p:nvSpPr>
          <p:cNvPr id="3" name="Rectangle 2">
            <a:extLst>
              <a:ext uri="{FF2B5EF4-FFF2-40B4-BE49-F238E27FC236}">
                <a16:creationId xmlns:a16="http://schemas.microsoft.com/office/drawing/2014/main" id="{5B63AF74-8F14-42BD-8E7D-039EE10A3470}"/>
              </a:ext>
            </a:extLst>
          </p:cNvPr>
          <p:cNvSpPr/>
          <p:nvPr/>
        </p:nvSpPr>
        <p:spPr>
          <a:xfrm>
            <a:off x="414338" y="531375"/>
            <a:ext cx="11856244"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Read the text to find the answers.   </a:t>
            </a:r>
            <a:endParaRPr lang="en-US" sz="3200" i="1" dirty="0">
              <a:solidFill>
                <a:srgbClr val="FF0000"/>
              </a:solidFill>
            </a:endParaRPr>
          </a:p>
        </p:txBody>
      </p:sp>
      <p:sp>
        <p:nvSpPr>
          <p:cNvPr id="4" name="TextBox 3">
            <a:extLst>
              <a:ext uri="{FF2B5EF4-FFF2-40B4-BE49-F238E27FC236}">
                <a16:creationId xmlns:a16="http://schemas.microsoft.com/office/drawing/2014/main" id="{69277480-C327-4005-9786-627E7CF8BE28}"/>
              </a:ext>
            </a:extLst>
          </p:cNvPr>
          <p:cNvSpPr txBox="1"/>
          <p:nvPr/>
        </p:nvSpPr>
        <p:spPr>
          <a:xfrm>
            <a:off x="1735933" y="1441727"/>
            <a:ext cx="8879680" cy="1234825"/>
          </a:xfrm>
          <a:prstGeom prst="rect">
            <a:avLst/>
          </a:prstGeom>
          <a:noFill/>
        </p:spPr>
        <p:txBody>
          <a:bodyPr wrap="square" rtlCol="0">
            <a:spAutoFit/>
          </a:bodyPr>
          <a:lstStyle/>
          <a:p>
            <a:pPr>
              <a:lnSpc>
                <a:spcPct val="120000"/>
              </a:lnSpc>
            </a:pPr>
            <a:r>
              <a:rPr lang="en-US" sz="3200" dirty="0"/>
              <a:t>4. Lisa felt good that her dad didn’t take her phone that day. </a:t>
            </a:r>
          </a:p>
        </p:txBody>
      </p:sp>
      <p:sp>
        <p:nvSpPr>
          <p:cNvPr id="5" name="TextBox 4">
            <a:extLst>
              <a:ext uri="{FF2B5EF4-FFF2-40B4-BE49-F238E27FC236}">
                <a16:creationId xmlns:a16="http://schemas.microsoft.com/office/drawing/2014/main" id="{6101B332-E540-4C03-AF49-37874797709A}"/>
              </a:ext>
            </a:extLst>
          </p:cNvPr>
          <p:cNvSpPr txBox="1"/>
          <p:nvPr/>
        </p:nvSpPr>
        <p:spPr>
          <a:xfrm>
            <a:off x="10539409" y="1628775"/>
            <a:ext cx="1564481" cy="584775"/>
          </a:xfrm>
          <a:prstGeom prst="rect">
            <a:avLst/>
          </a:prstGeom>
          <a:noFill/>
        </p:spPr>
        <p:txBody>
          <a:bodyPr wrap="square" rtlCol="0">
            <a:spAutoFit/>
          </a:bodyPr>
          <a:lstStyle/>
          <a:p>
            <a:r>
              <a:rPr lang="en-US" sz="3200" dirty="0">
                <a:solidFill>
                  <a:srgbClr val="0070C0"/>
                </a:solidFill>
              </a:rPr>
              <a:t>T       F</a:t>
            </a:r>
          </a:p>
        </p:txBody>
      </p:sp>
      <p:sp>
        <p:nvSpPr>
          <p:cNvPr id="6" name="Flowchart: Connector 5">
            <a:extLst>
              <a:ext uri="{FF2B5EF4-FFF2-40B4-BE49-F238E27FC236}">
                <a16:creationId xmlns:a16="http://schemas.microsoft.com/office/drawing/2014/main" id="{9947E65D-7B80-4C9B-97A4-2FC75C9695FB}"/>
              </a:ext>
            </a:extLst>
          </p:cNvPr>
          <p:cNvSpPr/>
          <p:nvPr/>
        </p:nvSpPr>
        <p:spPr>
          <a:xfrm>
            <a:off x="11321649" y="1624515"/>
            <a:ext cx="539546" cy="539546"/>
          </a:xfrm>
          <a:prstGeom prst="flowChartConnec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FD426C9-7AFE-4284-A768-98005272A5B6}"/>
              </a:ext>
            </a:extLst>
          </p:cNvPr>
          <p:cNvSpPr txBox="1"/>
          <p:nvPr/>
        </p:nvSpPr>
        <p:spPr>
          <a:xfrm>
            <a:off x="486294" y="3583421"/>
            <a:ext cx="11312236" cy="2554545"/>
          </a:xfrm>
          <a:prstGeom prst="rect">
            <a:avLst/>
          </a:prstGeom>
          <a:noFill/>
        </p:spPr>
        <p:txBody>
          <a:bodyPr wrap="square">
            <a:spAutoFit/>
          </a:bodyPr>
          <a:lstStyle/>
          <a:p>
            <a:pPr algn="just"/>
            <a:r>
              <a:rPr lang="en-US" sz="3200" b="0" i="0" u="none" strike="noStrike" baseline="0" dirty="0"/>
              <a:t>I'm grateful that my dad took my phone away that day. Now when I travel, I'm not always looking at my phone. I enjoy the sights in front of me with my eyes first, and only take photos later. So, everyone, don't live your life on your phones. There's a beautiful world out there for you to see.</a:t>
            </a:r>
            <a:endParaRPr lang="en-US" sz="3200" dirty="0"/>
          </a:p>
        </p:txBody>
      </p:sp>
      <p:cxnSp>
        <p:nvCxnSpPr>
          <p:cNvPr id="8" name="Straight Connector 7">
            <a:extLst>
              <a:ext uri="{FF2B5EF4-FFF2-40B4-BE49-F238E27FC236}">
                <a16:creationId xmlns:a16="http://schemas.microsoft.com/office/drawing/2014/main" id="{F151EC28-ED2A-4B84-829C-383A0C5490EF}"/>
              </a:ext>
            </a:extLst>
          </p:cNvPr>
          <p:cNvCxnSpPr>
            <a:cxnSpLocks/>
          </p:cNvCxnSpPr>
          <p:nvPr/>
        </p:nvCxnSpPr>
        <p:spPr>
          <a:xfrm>
            <a:off x="609815" y="4123218"/>
            <a:ext cx="899852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654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4384" y="1214549"/>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7039" y="638634"/>
            <a:ext cx="2350606" cy="1499245"/>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215232" y="2153728"/>
            <a:ext cx="11761536" cy="1431851"/>
          </a:xfrm>
          <a:prstGeom prst="wedgeRoundRectCallout">
            <a:avLst>
              <a:gd name="adj1" fmla="val 21826"/>
              <a:gd name="adj2" fmla="val 44772"/>
              <a:gd name="adj3" fmla="val 16667"/>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solidFill>
                  <a:srgbClr val="0070C0"/>
                </a:solidFill>
              </a:rPr>
              <a:t>Think of a trip you went on. What happened, and how did you feel? </a:t>
            </a:r>
          </a:p>
        </p:txBody>
      </p:sp>
      <p:sp>
        <p:nvSpPr>
          <p:cNvPr id="6" name="Rounded Rectangular Callout 5"/>
          <p:cNvSpPr/>
          <p:nvPr/>
        </p:nvSpPr>
        <p:spPr>
          <a:xfrm>
            <a:off x="509047" y="3810000"/>
            <a:ext cx="7698385" cy="1085288"/>
          </a:xfrm>
          <a:prstGeom prst="wedgeRoundRectCallout">
            <a:avLst>
              <a:gd name="adj1" fmla="val -45021"/>
              <a:gd name="adj2" fmla="val 86540"/>
              <a:gd name="adj3" fmla="val 16667"/>
            </a:avLst>
          </a:prstGeom>
          <a:solidFill>
            <a:schemeClr val="bg1"/>
          </a:solidFill>
          <a:ln>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solidFill>
                  <a:srgbClr val="00B050"/>
                </a:solidFill>
              </a:rPr>
              <a:t>It happened 2 years ago on a trip to Bangalore, India.</a:t>
            </a:r>
          </a:p>
        </p:txBody>
      </p:sp>
      <p:sp>
        <p:nvSpPr>
          <p:cNvPr id="7" name="TextBox 6"/>
          <p:cNvSpPr txBox="1"/>
          <p:nvPr/>
        </p:nvSpPr>
        <p:spPr>
          <a:xfrm>
            <a:off x="410464" y="694300"/>
            <a:ext cx="1813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 - reading</a:t>
            </a:r>
          </a:p>
        </p:txBody>
      </p:sp>
      <p:sp>
        <p:nvSpPr>
          <p:cNvPr id="9" name="Rounded Rectangular Callout 8"/>
          <p:cNvSpPr/>
          <p:nvPr/>
        </p:nvSpPr>
        <p:spPr>
          <a:xfrm>
            <a:off x="3962399" y="5010151"/>
            <a:ext cx="7604255" cy="1194846"/>
          </a:xfrm>
          <a:prstGeom prst="wedgeRoundRectCallout">
            <a:avLst>
              <a:gd name="adj1" fmla="val 39682"/>
              <a:gd name="adj2" fmla="val 66460"/>
              <a:gd name="adj3" fmla="val 16667"/>
            </a:avLst>
          </a:prstGeom>
          <a:solidFill>
            <a:schemeClr val="bg1"/>
          </a:solidFill>
          <a:ln>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solidFill>
                  <a:srgbClr val="00B050"/>
                </a:solidFill>
              </a:rPr>
              <a:t>Our flight was delayed without any announcement, I was so upset.</a:t>
            </a:r>
          </a:p>
        </p:txBody>
      </p:sp>
    </p:spTree>
    <p:extLst>
      <p:ext uri="{BB962C8B-B14F-4D97-AF65-F5344CB8AC3E}">
        <p14:creationId xmlns:p14="http://schemas.microsoft.com/office/powerpoint/2010/main" val="215677112"/>
      </p:ext>
    </p:extLst>
  </p:cSld>
  <p:clrMapOvr>
    <a:masterClrMapping/>
  </p:clrMapOvr>
  <p:transition spd="med">
    <p:split orient="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98871" y="694300"/>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00077" y="344787"/>
            <a:ext cx="2350606" cy="1499245"/>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268419" y="1594830"/>
            <a:ext cx="11761536" cy="1126940"/>
          </a:xfrm>
          <a:prstGeom prst="wedgeRoundRectCallout">
            <a:avLst>
              <a:gd name="adj1" fmla="val 21826"/>
              <a:gd name="adj2" fmla="val 44772"/>
              <a:gd name="adj3" fmla="val 16667"/>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70C0"/>
                </a:solidFill>
              </a:rPr>
              <a:t>Think of a trip you went on. What happened, and how did you feel? Talk in 45 seconds.</a:t>
            </a:r>
          </a:p>
        </p:txBody>
      </p:sp>
      <p:sp>
        <p:nvSpPr>
          <p:cNvPr id="6" name="Rounded Rectangular Callout 5"/>
          <p:cNvSpPr/>
          <p:nvPr/>
        </p:nvSpPr>
        <p:spPr>
          <a:xfrm>
            <a:off x="162045" y="2794570"/>
            <a:ext cx="11867911" cy="3630112"/>
          </a:xfrm>
          <a:prstGeom prst="wedgeRoundRectCallout">
            <a:avLst>
              <a:gd name="adj1" fmla="val -20883"/>
              <a:gd name="adj2" fmla="val 50134"/>
              <a:gd name="adj3" fmla="val 16667"/>
            </a:avLst>
          </a:prstGeom>
          <a:solidFill>
            <a:schemeClr val="bg1"/>
          </a:solidFill>
          <a:ln>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i="1" dirty="0">
                <a:solidFill>
                  <a:srgbClr val="00B050"/>
                </a:solidFill>
              </a:rPr>
              <a:t>It happened 2 years ago on a trip to Bangalore, India. I went there with my friends and we intended to stay there for 5 days. We planned carefully before the trip but something happened. First, our flight was delayed without any announcement, I was so upset. Second, the hotel said that our booking was canceled, so we had to look for another hotel. Luckily, our new hotel was close to the center and the services were good ….</a:t>
            </a:r>
            <a:endParaRPr lang="en-US" sz="3600" i="1" dirty="0">
              <a:solidFill>
                <a:srgbClr val="00B050"/>
              </a:solidFill>
            </a:endParaRPr>
          </a:p>
        </p:txBody>
      </p:sp>
      <p:sp>
        <p:nvSpPr>
          <p:cNvPr id="7" name="TextBox 6"/>
          <p:cNvSpPr txBox="1"/>
          <p:nvPr/>
        </p:nvSpPr>
        <p:spPr>
          <a:xfrm>
            <a:off x="410464" y="694300"/>
            <a:ext cx="1813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 - reading</a:t>
            </a:r>
          </a:p>
        </p:txBody>
      </p:sp>
    </p:spTree>
    <p:extLst>
      <p:ext uri="{BB962C8B-B14F-4D97-AF65-F5344CB8AC3E}">
        <p14:creationId xmlns:p14="http://schemas.microsoft.com/office/powerpoint/2010/main" val="1630941913"/>
      </p:ext>
    </p:extLst>
  </p:cSld>
  <p:clrMapOvr>
    <a:masterClrMapping/>
  </p:clrMapOvr>
  <p:transition spd="med">
    <p:split orient="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0875"/>
            <a:ext cx="8840277" cy="5916249"/>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938809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41" y="488988"/>
            <a:ext cx="8609644" cy="5739177"/>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65166" y="629835"/>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a:solidFill>
                  <a:schemeClr val="accent6">
                    <a:lumMod val="75000"/>
                  </a:schemeClr>
                </a:solidFill>
              </a:rPr>
              <a:t>WARM-UP</a:t>
            </a:r>
            <a:endParaRPr lang="en-US" sz="5400" b="1" dirty="0">
              <a:solidFill>
                <a:schemeClr val="accent6">
                  <a:lumMod val="75000"/>
                </a:schemeClr>
              </a:solidFill>
            </a:endParaRPr>
          </a:p>
        </p:txBody>
      </p:sp>
    </p:spTree>
    <p:extLst>
      <p:ext uri="{BB962C8B-B14F-4D97-AF65-F5344CB8AC3E}">
        <p14:creationId xmlns:p14="http://schemas.microsoft.com/office/powerpoint/2010/main" val="1872779487"/>
      </p:ext>
    </p:extLst>
  </p:cSld>
  <p:clrMapOvr>
    <a:masterClrMapping/>
  </p:clrMapOvr>
  <p:transition spd="med">
    <p:split orient="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2275"/>
            <a:ext cx="8494095" cy="5813449"/>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2183609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010735" y="1616401"/>
            <a:ext cx="4345781"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Vocabularies</a:t>
            </a:r>
          </a:p>
          <a:p>
            <a:r>
              <a:rPr lang="en-US" sz="3600" i="1" dirty="0">
                <a:solidFill>
                  <a:srgbClr val="0070C0"/>
                </a:solidFill>
              </a:rPr>
              <a:t>amazed</a:t>
            </a:r>
          </a:p>
          <a:p>
            <a:r>
              <a:rPr lang="en-US" sz="3600" i="1" dirty="0">
                <a:solidFill>
                  <a:srgbClr val="0070C0"/>
                </a:solidFill>
              </a:rPr>
              <a:t>depressed</a:t>
            </a:r>
          </a:p>
          <a:p>
            <a:r>
              <a:rPr lang="en-US" sz="3600" i="1" dirty="0">
                <a:solidFill>
                  <a:srgbClr val="0070C0"/>
                </a:solidFill>
              </a:rPr>
              <a:t>embarrassed</a:t>
            </a:r>
          </a:p>
          <a:p>
            <a:r>
              <a:rPr lang="en-US" sz="3600" i="1" dirty="0">
                <a:solidFill>
                  <a:srgbClr val="0070C0"/>
                </a:solidFill>
              </a:rPr>
              <a:t>relieved</a:t>
            </a:r>
          </a:p>
          <a:p>
            <a:r>
              <a:rPr lang="en-US" sz="3600" i="1" dirty="0">
                <a:solidFill>
                  <a:srgbClr val="0070C0"/>
                </a:solidFill>
              </a:rPr>
              <a:t>react</a:t>
            </a:r>
          </a:p>
          <a:p>
            <a:r>
              <a:rPr lang="en-US" sz="3600" i="1" dirty="0">
                <a:solidFill>
                  <a:srgbClr val="0070C0"/>
                </a:solidFill>
              </a:rPr>
              <a:t>grateful</a:t>
            </a:r>
          </a:p>
          <a:p>
            <a:r>
              <a:rPr lang="en-US" sz="3600" i="1" dirty="0">
                <a:solidFill>
                  <a:srgbClr val="0070C0"/>
                </a:solidFill>
              </a:rPr>
              <a:t>anxious</a:t>
            </a:r>
          </a:p>
        </p:txBody>
      </p:sp>
    </p:spTree>
    <p:extLst>
      <p:ext uri="{BB962C8B-B14F-4D97-AF65-F5344CB8AC3E}">
        <p14:creationId xmlns:p14="http://schemas.microsoft.com/office/powerpoint/2010/main" val="2237482687"/>
      </p:ext>
    </p:extLst>
  </p:cSld>
  <p:clrMapOvr>
    <a:masterClrMapping/>
  </p:clrMapOvr>
  <p:transition spd="med">
    <p:split orient="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797627" y="2393547"/>
            <a:ext cx="9867901"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Reading: </a:t>
            </a:r>
          </a:p>
          <a:p>
            <a:r>
              <a:rPr lang="en-US" sz="3600" i="1" dirty="0">
                <a:solidFill>
                  <a:srgbClr val="0070C0"/>
                </a:solidFill>
              </a:rPr>
              <a:t>-    Practice reading for gist and specific information</a:t>
            </a:r>
            <a:r>
              <a:rPr lang="vi-VN" sz="3600" i="1" dirty="0">
                <a:solidFill>
                  <a:srgbClr val="0070C0"/>
                </a:solidFill>
              </a:rPr>
              <a:t>.</a:t>
            </a:r>
            <a:endParaRPr lang="en-US" sz="3600" i="1" dirty="0">
              <a:solidFill>
                <a:srgbClr val="0070C0"/>
              </a:solidFill>
            </a:endParaRPr>
          </a:p>
          <a:p>
            <a:r>
              <a:rPr lang="en-US" sz="3600" i="1" dirty="0">
                <a:solidFill>
                  <a:srgbClr val="0070C0"/>
                </a:solidFill>
              </a:rPr>
              <a:t>Speaking:</a:t>
            </a:r>
          </a:p>
          <a:p>
            <a:r>
              <a:rPr lang="en-US" sz="3600" i="1" dirty="0">
                <a:solidFill>
                  <a:srgbClr val="0070C0"/>
                </a:solidFill>
              </a:rPr>
              <a:t>-    Talking about your experience about your trip.</a:t>
            </a:r>
          </a:p>
        </p:txBody>
      </p:sp>
    </p:spTree>
    <p:extLst>
      <p:ext uri="{BB962C8B-B14F-4D97-AF65-F5344CB8AC3E}">
        <p14:creationId xmlns:p14="http://schemas.microsoft.com/office/powerpoint/2010/main" val="278147066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539496" y="1646758"/>
            <a:ext cx="11500105"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Learn by hearts vocabularies and make sentences using them.</a:t>
            </a:r>
          </a:p>
          <a:p>
            <a:pPr marL="571500" indent="-571500">
              <a:buFontTx/>
              <a:buChar char="-"/>
            </a:pPr>
            <a:r>
              <a:rPr lang="en-US" sz="3600" i="1" dirty="0">
                <a:solidFill>
                  <a:srgbClr val="0070C0"/>
                </a:solidFill>
              </a:rPr>
              <a:t>Do the exercises on pages 2 &amp; 3 WB.</a:t>
            </a:r>
          </a:p>
          <a:p>
            <a:pPr marL="571500" indent="-571500">
              <a:buFontTx/>
              <a:buChar char="-"/>
            </a:pPr>
            <a:r>
              <a:rPr lang="en-US" sz="3600" i="1" dirty="0">
                <a:solidFill>
                  <a:srgbClr val="0070C0"/>
                </a:solidFill>
              </a:rPr>
              <a:t>Prepare the next lesson (Grammar pages 5 &amp; 6 SB)</a:t>
            </a:r>
          </a:p>
          <a:p>
            <a:pPr marL="571500" indent="-571500">
              <a:buFontTx/>
              <a:buChar char="-"/>
            </a:pPr>
            <a:r>
              <a:rPr lang="en-US" sz="3600" i="1" dirty="0">
                <a:solidFill>
                  <a:srgbClr val="0070C0"/>
                </a:solidFill>
              </a:rPr>
              <a:t>Play the consolidation games on </a:t>
            </a:r>
            <a:r>
              <a:rPr lang="en-US" sz="3600" i="1" dirty="0">
                <a:solidFill>
                  <a:srgbClr val="0070C0"/>
                </a:solidFill>
                <a:hlinkClick r:id="rId2"/>
              </a:rPr>
              <a:t>www.eduhome.com.vn</a:t>
            </a:r>
            <a:r>
              <a:rPr lang="en-US" sz="3600" i="1" dirty="0">
                <a:solidFill>
                  <a:srgbClr val="0070C0"/>
                </a:solidFill>
              </a:rPr>
              <a:t> </a:t>
            </a:r>
          </a:p>
        </p:txBody>
      </p:sp>
    </p:spTree>
    <p:extLst>
      <p:ext uri="{BB962C8B-B14F-4D97-AF65-F5344CB8AC3E}">
        <p14:creationId xmlns:p14="http://schemas.microsoft.com/office/powerpoint/2010/main" val="41258320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2782761131"/>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BD4812-0E79-4D0E-9703-9F262EAC71FA}"/>
              </a:ext>
            </a:extLst>
          </p:cNvPr>
          <p:cNvPicPr>
            <a:picLocks noChangeAspect="1"/>
          </p:cNvPicPr>
          <p:nvPr/>
        </p:nvPicPr>
        <p:blipFill>
          <a:blip r:embed="rId2"/>
          <a:stretch>
            <a:fillRect/>
          </a:stretch>
        </p:blipFill>
        <p:spPr>
          <a:xfrm>
            <a:off x="0" y="1114941"/>
            <a:ext cx="12192000" cy="4128056"/>
          </a:xfrm>
          <a:prstGeom prst="rect">
            <a:avLst/>
          </a:prstGeom>
        </p:spPr>
      </p:pic>
    </p:spTree>
    <p:extLst>
      <p:ext uri="{BB962C8B-B14F-4D97-AF65-F5344CB8AC3E}">
        <p14:creationId xmlns:p14="http://schemas.microsoft.com/office/powerpoint/2010/main" val="26720989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052" y="816896"/>
            <a:ext cx="5622180" cy="923330"/>
          </a:xfrm>
          <a:prstGeom prst="rect">
            <a:avLst/>
          </a:prstGeom>
        </p:spPr>
        <p:txBody>
          <a:bodyPr wrap="none">
            <a:spAutoFit/>
          </a:bodyPr>
          <a:lstStyle/>
          <a:p>
            <a:r>
              <a:rPr lang="en-US" sz="5400" b="1" dirty="0">
                <a:solidFill>
                  <a:srgbClr val="FF0000"/>
                </a:solidFill>
                <a:ea typeface="Times New Roman" panose="02020603050405020304" pitchFamily="18" charset="0"/>
              </a:rPr>
              <a:t>Suggested answers</a:t>
            </a:r>
            <a:endParaRPr lang="en-US" sz="5400" b="1" dirty="0">
              <a:solidFill>
                <a:srgbClr val="FF0000"/>
              </a:solidFill>
            </a:endParaRPr>
          </a:p>
        </p:txBody>
      </p:sp>
      <p:sp>
        <p:nvSpPr>
          <p:cNvPr id="3" name="Rectangle 2"/>
          <p:cNvSpPr/>
          <p:nvPr/>
        </p:nvSpPr>
        <p:spPr>
          <a:xfrm>
            <a:off x="401857" y="1882109"/>
            <a:ext cx="11608215" cy="4154984"/>
          </a:xfrm>
          <a:prstGeom prst="rect">
            <a:avLst/>
          </a:prstGeom>
        </p:spPr>
        <p:txBody>
          <a:bodyPr wrap="square">
            <a:spAutoFit/>
          </a:bodyPr>
          <a:lstStyle/>
          <a:p>
            <a:pPr algn="just"/>
            <a:r>
              <a:rPr lang="en-US" sz="4400" b="1" i="1" dirty="0">
                <a:solidFill>
                  <a:srgbClr val="0070C0"/>
                </a:solidFill>
              </a:rPr>
              <a:t>1. moving to a new house, travelling to a new place, getting a gift, winning a competition</a:t>
            </a:r>
          </a:p>
          <a:p>
            <a:pPr algn="just"/>
            <a:endParaRPr lang="en-US" sz="4400" b="1" i="1" dirty="0">
              <a:solidFill>
                <a:srgbClr val="0070C0"/>
              </a:solidFill>
            </a:endParaRPr>
          </a:p>
          <a:p>
            <a:pPr algn="just"/>
            <a:r>
              <a:rPr lang="en-US" sz="4400" b="1" i="1" dirty="0">
                <a:solidFill>
                  <a:srgbClr val="0070C0"/>
                </a:solidFill>
              </a:rPr>
              <a:t>2. getting a pet, welcoming a new member to the family, moving to a new school, meeting a new friend, starting work, learning how to drive </a:t>
            </a: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691703"/>
            <a:ext cx="1472740" cy="939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998167"/>
      </p:ext>
    </p:extLst>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14" y="0"/>
            <a:ext cx="12285814" cy="696846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814" y="904332"/>
            <a:ext cx="5706488" cy="1081222"/>
          </a:xfrm>
          <a:prstGeom prst="rect">
            <a:avLst/>
          </a:prstGeom>
        </p:spPr>
      </p:pic>
    </p:spTree>
    <p:extLst>
      <p:ext uri="{BB962C8B-B14F-4D97-AF65-F5344CB8AC3E}">
        <p14:creationId xmlns:p14="http://schemas.microsoft.com/office/powerpoint/2010/main" val="158729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83A01B-2BC4-4F88-B8AE-4E8818786A11}"/>
              </a:ext>
            </a:extLst>
          </p:cNvPr>
          <p:cNvPicPr>
            <a:picLocks noChangeAspect="1"/>
          </p:cNvPicPr>
          <p:nvPr/>
        </p:nvPicPr>
        <p:blipFill>
          <a:blip r:embed="rId2"/>
          <a:stretch>
            <a:fillRect/>
          </a:stretch>
        </p:blipFill>
        <p:spPr>
          <a:xfrm>
            <a:off x="0" y="565100"/>
            <a:ext cx="12192000" cy="4059421"/>
          </a:xfrm>
          <a:prstGeom prst="rect">
            <a:avLst/>
          </a:prstGeom>
        </p:spPr>
      </p:pic>
      <p:sp>
        <p:nvSpPr>
          <p:cNvPr id="4" name="TextBox 3">
            <a:extLst>
              <a:ext uri="{FF2B5EF4-FFF2-40B4-BE49-F238E27FC236}">
                <a16:creationId xmlns:a16="http://schemas.microsoft.com/office/drawing/2014/main" id="{D7AF6709-F36C-94A4-D580-31C7A95D90BD}"/>
              </a:ext>
            </a:extLst>
          </p:cNvPr>
          <p:cNvSpPr txBox="1"/>
          <p:nvPr/>
        </p:nvSpPr>
        <p:spPr>
          <a:xfrm>
            <a:off x="4447673" y="1335505"/>
            <a:ext cx="1255295" cy="369332"/>
          </a:xfrm>
          <a:prstGeom prst="rect">
            <a:avLst/>
          </a:prstGeom>
          <a:noFill/>
        </p:spPr>
        <p:txBody>
          <a:bodyPr wrap="square" rtlCol="0">
            <a:spAutoFit/>
          </a:bodyPr>
          <a:lstStyle/>
          <a:p>
            <a:r>
              <a:rPr lang="en-US" b="0" i="0" dirty="0">
                <a:solidFill>
                  <a:srgbClr val="333433"/>
                </a:solidFill>
                <a:effectLst/>
                <a:highlight>
                  <a:srgbClr val="FFFFFF"/>
                </a:highlight>
                <a:latin typeface="Helvetica" panose="020B0604020202020204" pitchFamily="34" charset="0"/>
              </a:rPr>
              <a:t>/</a:t>
            </a:r>
            <a:r>
              <a:rPr lang="en-US" b="0" i="0" dirty="0" err="1">
                <a:solidFill>
                  <a:srgbClr val="333433"/>
                </a:solidFill>
                <a:effectLst/>
                <a:highlight>
                  <a:srgbClr val="FFFFFF"/>
                </a:highlight>
                <a:latin typeface="Helvetica" panose="020B0604020202020204" pitchFamily="34" charset="0"/>
              </a:rPr>
              <a:t>ə'meizd</a:t>
            </a:r>
            <a:r>
              <a:rPr lang="en-US" b="0" i="0" dirty="0">
                <a:solidFill>
                  <a:srgbClr val="333433"/>
                </a:solidFill>
                <a:effectLst/>
                <a:highlight>
                  <a:srgbClr val="FFFFFF"/>
                </a:highlight>
                <a:latin typeface="Helvetica" panose="020B0604020202020204" pitchFamily="34" charset="0"/>
              </a:rPr>
              <a:t>/</a:t>
            </a:r>
            <a:endParaRPr lang="en-US" dirty="0"/>
          </a:p>
        </p:txBody>
      </p:sp>
      <p:sp>
        <p:nvSpPr>
          <p:cNvPr id="5" name="TextBox 4">
            <a:extLst>
              <a:ext uri="{FF2B5EF4-FFF2-40B4-BE49-F238E27FC236}">
                <a16:creationId xmlns:a16="http://schemas.microsoft.com/office/drawing/2014/main" id="{B1B4689D-0CE0-E154-9755-4697104B31CD}"/>
              </a:ext>
            </a:extLst>
          </p:cNvPr>
          <p:cNvSpPr txBox="1"/>
          <p:nvPr/>
        </p:nvSpPr>
        <p:spPr>
          <a:xfrm>
            <a:off x="4451685" y="1888958"/>
            <a:ext cx="1467852" cy="369332"/>
          </a:xfrm>
          <a:prstGeom prst="rect">
            <a:avLst/>
          </a:prstGeom>
          <a:noFill/>
        </p:spPr>
        <p:txBody>
          <a:bodyPr wrap="square" rtlCol="0">
            <a:spAutoFit/>
          </a:bodyPr>
          <a:lstStyle/>
          <a:p>
            <a:r>
              <a:rPr lang="en-US" b="0" i="0">
                <a:solidFill>
                  <a:srgbClr val="333433"/>
                </a:solidFill>
                <a:effectLst/>
                <a:highlight>
                  <a:srgbClr val="FFFFFF"/>
                </a:highlight>
                <a:latin typeface="Helvetica" panose="020B0604020202020204" pitchFamily="34" charset="0"/>
              </a:rPr>
              <a:t>/'æɳkʃəs/</a:t>
            </a:r>
            <a:endParaRPr lang="en-US" dirty="0"/>
          </a:p>
        </p:txBody>
      </p:sp>
    </p:spTree>
    <p:extLst>
      <p:ext uri="{BB962C8B-B14F-4D97-AF65-F5344CB8AC3E}">
        <p14:creationId xmlns:p14="http://schemas.microsoft.com/office/powerpoint/2010/main" val="16802014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0F977FF-5A23-4A0C-926A-2A0D91B8A4A4}"/>
              </a:ext>
            </a:extLst>
          </p:cNvPr>
          <p:cNvSpPr txBox="1"/>
          <p:nvPr/>
        </p:nvSpPr>
        <p:spPr>
          <a:xfrm>
            <a:off x="959369" y="1760375"/>
            <a:ext cx="10777929" cy="3970318"/>
          </a:xfrm>
          <a:prstGeom prst="rect">
            <a:avLst/>
          </a:prstGeom>
        </p:spPr>
        <p:txBody>
          <a:bodyPr wrap="square">
            <a:spAutoFit/>
          </a:bodyPr>
          <a:lstStyle>
            <a:defPPr>
              <a:defRPr lang="en-US"/>
            </a:defPPr>
            <a:lvl1pPr>
              <a:defRPr sz="3200" b="1">
                <a:solidFill>
                  <a:srgbClr val="FF0000"/>
                </a:solidFill>
                <a:ea typeface="Times New Roman" panose="02020603050405020304" pitchFamily="18" charset="0"/>
              </a:defRPr>
            </a:lvl1pPr>
          </a:lstStyle>
          <a:p>
            <a:r>
              <a:rPr lang="en-US" sz="3600" b="0" dirty="0">
                <a:solidFill>
                  <a:schemeClr val="tx1"/>
                </a:solidFill>
              </a:rPr>
              <a:t>1. I couldn't believe how good my scores on my exams were. I was totally _______________.</a:t>
            </a:r>
            <a:br>
              <a:rPr lang="en-US" sz="3600" b="0" dirty="0">
                <a:solidFill>
                  <a:schemeClr val="tx1"/>
                </a:solidFill>
              </a:rPr>
            </a:br>
            <a:r>
              <a:rPr lang="en-US" sz="3600" b="0" dirty="0">
                <a:solidFill>
                  <a:schemeClr val="tx1"/>
                </a:solidFill>
              </a:rPr>
              <a:t>2. My parents have worked hard to give me a good life. I'm so _______________ to them for all they do.</a:t>
            </a:r>
            <a:br>
              <a:rPr lang="en-US" sz="3600" b="0" dirty="0">
                <a:solidFill>
                  <a:schemeClr val="tx1"/>
                </a:solidFill>
              </a:rPr>
            </a:br>
            <a:r>
              <a:rPr lang="en-US" sz="3600" b="0" dirty="0">
                <a:solidFill>
                  <a:schemeClr val="tx1"/>
                </a:solidFill>
              </a:rPr>
              <a:t>3. I studied hard for the exam, so I didn't feel _______________ about it at all. Actually, I was looking forward to it.</a:t>
            </a:r>
          </a:p>
        </p:txBody>
      </p:sp>
      <p:sp>
        <p:nvSpPr>
          <p:cNvPr id="10" name="Rectangle 9">
            <a:extLst>
              <a:ext uri="{FF2B5EF4-FFF2-40B4-BE49-F238E27FC236}">
                <a16:creationId xmlns:a16="http://schemas.microsoft.com/office/drawing/2014/main" id="{91471A1B-3B5D-4600-98E5-4FF709830291}"/>
              </a:ext>
            </a:extLst>
          </p:cNvPr>
          <p:cNvSpPr/>
          <p:nvPr/>
        </p:nvSpPr>
        <p:spPr>
          <a:xfrm>
            <a:off x="5204094" y="2283116"/>
            <a:ext cx="2080106" cy="646331"/>
          </a:xfrm>
          <a:prstGeom prst="rect">
            <a:avLst/>
          </a:prstGeom>
        </p:spPr>
        <p:txBody>
          <a:bodyPr wrap="square">
            <a:spAutoFit/>
          </a:bodyPr>
          <a:lstStyle/>
          <a:p>
            <a:r>
              <a:rPr lang="en-US" sz="3600" b="1" i="1" dirty="0"/>
              <a:t>amazed</a:t>
            </a:r>
          </a:p>
        </p:txBody>
      </p:sp>
      <p:pic>
        <p:nvPicPr>
          <p:cNvPr id="14" name="Picture 13">
            <a:extLst>
              <a:ext uri="{FF2B5EF4-FFF2-40B4-BE49-F238E27FC236}">
                <a16:creationId xmlns:a16="http://schemas.microsoft.com/office/drawing/2014/main" id="{C62DA315-D63F-47FE-AE87-3CB704611EA0}"/>
              </a:ext>
            </a:extLst>
          </p:cNvPr>
          <p:cNvPicPr>
            <a:picLocks noChangeAspect="1"/>
          </p:cNvPicPr>
          <p:nvPr/>
        </p:nvPicPr>
        <p:blipFill rotWithShape="1">
          <a:blip r:embed="rId8"/>
          <a:srcRect l="20656" r="12918" b="86484"/>
          <a:stretch/>
        </p:blipFill>
        <p:spPr>
          <a:xfrm>
            <a:off x="314793" y="640051"/>
            <a:ext cx="11572407" cy="784015"/>
          </a:xfrm>
          <a:prstGeom prst="rect">
            <a:avLst/>
          </a:prstGeom>
        </p:spPr>
      </p:pic>
      <p:sp>
        <p:nvSpPr>
          <p:cNvPr id="15" name="Rectangle 14">
            <a:extLst>
              <a:ext uri="{FF2B5EF4-FFF2-40B4-BE49-F238E27FC236}">
                <a16:creationId xmlns:a16="http://schemas.microsoft.com/office/drawing/2014/main" id="{A59C2406-3533-4406-B9E2-83FD494DB1B6}"/>
              </a:ext>
            </a:extLst>
          </p:cNvPr>
          <p:cNvSpPr/>
          <p:nvPr/>
        </p:nvSpPr>
        <p:spPr>
          <a:xfrm>
            <a:off x="2194860" y="3392388"/>
            <a:ext cx="2115311" cy="646331"/>
          </a:xfrm>
          <a:prstGeom prst="rect">
            <a:avLst/>
          </a:prstGeom>
        </p:spPr>
        <p:txBody>
          <a:bodyPr wrap="square">
            <a:spAutoFit/>
          </a:bodyPr>
          <a:lstStyle/>
          <a:p>
            <a:r>
              <a:rPr lang="en-US" sz="3600" b="1" dirty="0">
                <a:solidFill>
                  <a:srgbClr val="FF0000"/>
                </a:solidFill>
              </a:rPr>
              <a:t>grateful</a:t>
            </a:r>
          </a:p>
        </p:txBody>
      </p:sp>
      <p:sp>
        <p:nvSpPr>
          <p:cNvPr id="17" name="Rectangle 16">
            <a:extLst>
              <a:ext uri="{FF2B5EF4-FFF2-40B4-BE49-F238E27FC236}">
                <a16:creationId xmlns:a16="http://schemas.microsoft.com/office/drawing/2014/main" id="{38DDDEF7-C5D8-490E-A863-7C3C18088C20}"/>
              </a:ext>
            </a:extLst>
          </p:cNvPr>
          <p:cNvSpPr/>
          <p:nvPr/>
        </p:nvSpPr>
        <p:spPr>
          <a:xfrm>
            <a:off x="1745163" y="4501580"/>
            <a:ext cx="2047348" cy="646331"/>
          </a:xfrm>
          <a:prstGeom prst="rect">
            <a:avLst/>
          </a:prstGeom>
        </p:spPr>
        <p:txBody>
          <a:bodyPr wrap="square">
            <a:spAutoFit/>
          </a:bodyPr>
          <a:lstStyle/>
          <a:p>
            <a:r>
              <a:rPr lang="en-US" sz="3600" b="1" dirty="0">
                <a:solidFill>
                  <a:srgbClr val="FF0000"/>
                </a:solidFill>
              </a:rPr>
              <a:t>anxious</a:t>
            </a:r>
          </a:p>
        </p:txBody>
      </p:sp>
      <p:pic>
        <p:nvPicPr>
          <p:cNvPr id="7" name="amazed">
            <a:hlinkClick r:id="" action="ppaction://media"/>
            <a:extLst>
              <a:ext uri="{FF2B5EF4-FFF2-40B4-BE49-F238E27FC236}">
                <a16:creationId xmlns:a16="http://schemas.microsoft.com/office/drawing/2014/main" id="{D58F217B-055D-4775-89C5-D9674470FE9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1468" y="1629994"/>
            <a:ext cx="1071616" cy="1071614"/>
          </a:xfrm>
          <a:prstGeom prst="rect">
            <a:avLst/>
          </a:prstGeom>
        </p:spPr>
      </p:pic>
      <p:pic>
        <p:nvPicPr>
          <p:cNvPr id="8" name="grateful">
            <a:hlinkClick r:id="" action="ppaction://media"/>
            <a:extLst>
              <a:ext uri="{FF2B5EF4-FFF2-40B4-BE49-F238E27FC236}">
                <a16:creationId xmlns:a16="http://schemas.microsoft.com/office/drawing/2014/main" id="{85DEDC9D-7C07-4265-82DF-8739F17EE0CB}"/>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31468" y="2811257"/>
            <a:ext cx="1071614" cy="1071614"/>
          </a:xfrm>
          <a:prstGeom prst="rect">
            <a:avLst/>
          </a:prstGeom>
        </p:spPr>
      </p:pic>
      <p:pic>
        <p:nvPicPr>
          <p:cNvPr id="9" name="anxious">
            <a:hlinkClick r:id="" action="ppaction://media"/>
            <a:extLst>
              <a:ext uri="{FF2B5EF4-FFF2-40B4-BE49-F238E27FC236}">
                <a16:creationId xmlns:a16="http://schemas.microsoft.com/office/drawing/2014/main" id="{810BDD19-50B2-4519-A403-45DD64583C4C}"/>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54134" y="3992520"/>
            <a:ext cx="1071616" cy="1071616"/>
          </a:xfrm>
          <a:prstGeom prst="rect">
            <a:avLst/>
          </a:prstGeom>
        </p:spPr>
      </p:pic>
    </p:spTree>
    <p:extLst>
      <p:ext uri="{BB962C8B-B14F-4D97-AF65-F5344CB8AC3E}">
        <p14:creationId xmlns:p14="http://schemas.microsoft.com/office/powerpoint/2010/main" val="325302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audio>
              <p:cMediaNode vol="80000">
                <p:cTn id="14" fill="hold" display="0">
                  <p:stCondLst>
                    <p:cond delay="indefinite"/>
                  </p:stCondLst>
                  <p:endCondLst>
                    <p:cond evt="onStopAudio" delay="0">
                      <p:tgtEl>
                        <p:sldTgt/>
                      </p:tgtEl>
                    </p:cond>
                  </p:endCondLst>
                </p:cTn>
                <p:tgtEl>
                  <p:spTgt spid="8"/>
                </p:tgtEl>
              </p:cMediaNode>
            </p:audio>
            <p:audio>
              <p:cMediaNode vol="80000">
                <p:cTn id="15" fill="hold" display="0">
                  <p:stCondLst>
                    <p:cond delay="indefinite"/>
                  </p:stCondLst>
                  <p:endCondLst>
                    <p:cond evt="onStopAudio" delay="0">
                      <p:tgtEl>
                        <p:sldTgt/>
                      </p:tgtEl>
                    </p:cond>
                  </p:endCondLst>
                </p:cTn>
                <p:tgtEl>
                  <p:spTgt spid="9"/>
                </p:tgtEl>
              </p:cMediaNode>
            </p:audio>
          </p:childTnLst>
        </p:cTn>
      </p:par>
    </p:tnLst>
    <p:bldLst>
      <p:bldP spid="15"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2630</Words>
  <Application>Microsoft Office PowerPoint</Application>
  <PresentationFormat>Widescreen</PresentationFormat>
  <Paragraphs>218</Paragraphs>
  <Slides>44</Slides>
  <Notes>11</Notes>
  <HiddenSlides>0</HiddenSlides>
  <MMClips>49</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HelveticaNeueLT Std Cn</vt:lpstr>
      <vt:lpstr>HelveticaNeueLTStd-BdCn</vt:lpstr>
      <vt:lpstr>HelveticaNeueLTStd-CnO</vt:lpstr>
      <vt:lpstr>Arial</vt:lpstr>
      <vt:lpstr>Calibri</vt:lpstr>
      <vt:lpstr>Calibri Light</vt:lpstr>
      <vt:lpstr>Helvetica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2023-02-10T03:32:44Z</dcterms:created>
  <dcterms:modified xsi:type="dcterms:W3CDTF">2024-09-03T04:51:49Z</dcterms:modified>
</cp:coreProperties>
</file>